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8" r:id="rId23"/>
  </p:sldIdLst>
  <p:sldSz cx="12192000"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384">
          <p15:clr>
            <a:srgbClr val="A4A3A4"/>
          </p15:clr>
        </p15:guide>
        <p15:guide id="2" pos="381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6"/>
      </p:cViewPr>
      <p:guideLst>
        <p:guide orient="horz" pos="3384"/>
        <p:guide pos="3817"/>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863C89-DC09-4EDD-9B22-CF77023171E2}" type="datetimeFigureOut">
              <a:rPr lang="zh-CN" altLang="en-US" smtClean="0"/>
              <a:t>2018/10/26 Friday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6B9AED-0C05-47EC-99FC-49FE49637E89}" type="slidenum">
              <a:rPr lang="zh-CN" altLang="en-US" smtClean="0"/>
              <a:t>‹#›</a:t>
            </a:fld>
            <a:endParaRPr lang="zh-CN" altLang="en-US"/>
          </a:p>
        </p:txBody>
      </p:sp>
    </p:spTree>
    <p:extLst>
      <p:ext uri="{BB962C8B-B14F-4D97-AF65-F5344CB8AC3E}">
        <p14:creationId xmlns:p14="http://schemas.microsoft.com/office/powerpoint/2010/main" val="14201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noTextEdit="1"/>
          </p:cNvSpPr>
          <p:nvPr>
            <p:ph type="sldImg"/>
          </p:nvPr>
        </p:nvSpPr>
        <p:spPr>
          <a:xfrm>
            <a:off x="685800" y="1143000"/>
            <a:ext cx="5486400" cy="3086100"/>
          </a:xfrm>
          <a:ln>
            <a:solidFill>
              <a:srgbClr val="000000"/>
            </a:solidFill>
            <a:miter/>
          </a:ln>
        </p:spPr>
      </p:sp>
      <p:sp>
        <p:nvSpPr>
          <p:cNvPr id="16386" name="备注占位符 2"/>
          <p:cNvSpPr>
            <a:spLocks noGrp="1"/>
          </p:cNvSpPr>
          <p:nvPr>
            <p:ph type="body"/>
          </p:nvPr>
        </p:nvSpPr>
        <p:spPr>
          <a:noFill/>
          <a:ln>
            <a:noFill/>
          </a:ln>
        </p:spPr>
        <p:txBody>
          <a:bodyPr wrap="square" lIns="91440" tIns="45720" rIns="91440" bIns="45720" anchor="t"/>
          <a:lstStyle/>
          <a:p>
            <a:pPr lvl="0" eaLnBrk="1" hangingPunct="1">
              <a:spcBef>
                <a:spcPct val="0"/>
              </a:spcBef>
            </a:pPr>
            <a:endParaRPr lang="zh-CN" altLang="en-US" dirty="0"/>
          </a:p>
        </p:txBody>
      </p:sp>
      <p:sp>
        <p:nvSpPr>
          <p:cNvPr id="16387"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indent="0"/>
            <a:fld id="{9A0DB2DC-4C9A-4742-B13C-FB6460FD3503}" type="slidenum">
              <a:rPr lang="zh-CN" altLang="en-US" sz="1800">
                <a:solidFill>
                  <a:srgbClr val="000000"/>
                </a:solidFill>
                <a:latin typeface="Calibri" panose="020F0502020204030204" charset="0"/>
                <a:ea typeface="宋体" panose="02010600030101010101" pitchFamily="2" charset="-122"/>
              </a:rPr>
              <a:t>22</a:t>
            </a:fld>
            <a:endParaRPr lang="zh-CN" altLang="en-US" sz="18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a:extLst>
              <a:ext uri="{FF2B5EF4-FFF2-40B4-BE49-F238E27FC236}">
                <a16:creationId xmlns:a16="http://schemas.microsoft.com/office/drawing/2014/main" id="{56A967B7-57EC-4886-8DF4-741343DF333E}"/>
              </a:ext>
            </a:extLst>
          </p:cNvPr>
          <p:cNvSpPr>
            <a:spLocks noGrp="1" noChangeArrowheads="1"/>
          </p:cNvSpPr>
          <p:nvPr>
            <p:ph type="dt" sz="half" idx="10"/>
          </p:nvPr>
        </p:nvSpPr>
        <p:spPr>
          <a:ln/>
        </p:spPr>
        <p:txBody>
          <a:bodyPr/>
          <a:lstStyle>
            <a:lvl1pPr>
              <a:defRPr/>
            </a:lvl1pPr>
          </a:lstStyle>
          <a:p>
            <a:pPr>
              <a:defRPr/>
            </a:pPr>
            <a:fld id="{CE5A0B77-47E4-43E4-ADAB-13E3F4DC65F2}" type="datetime1">
              <a:rPr lang="zh-CN" altLang="en-US"/>
              <a:pPr>
                <a:defRPr/>
              </a:pPr>
              <a:t>2018/10/26 Friday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F0D0A5E8-FD8C-4654-AB5D-DA3037EEA57E}"/>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AF2DED05-7F85-4CD5-AFA2-C49B902A4A68}"/>
              </a:ext>
            </a:extLst>
          </p:cNvPr>
          <p:cNvSpPr>
            <a:spLocks noGrp="1" noChangeArrowheads="1"/>
          </p:cNvSpPr>
          <p:nvPr>
            <p:ph type="sldNum" sz="quarter" idx="12"/>
          </p:nvPr>
        </p:nvSpPr>
        <p:spPr>
          <a:ln/>
        </p:spPr>
        <p:txBody>
          <a:bodyPr/>
          <a:lstStyle>
            <a:lvl1pPr>
              <a:defRPr/>
            </a:lvl1pPr>
          </a:lstStyle>
          <a:p>
            <a:fld id="{7906012D-7C65-48AF-AB3E-1873BA9A7C0E}"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839449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83B0DF8-5973-4F1F-93F4-57BD988D7AED}"/>
              </a:ext>
            </a:extLst>
          </p:cNvPr>
          <p:cNvSpPr>
            <a:spLocks noGrp="1" noChangeArrowheads="1"/>
          </p:cNvSpPr>
          <p:nvPr>
            <p:ph type="dt" sz="half" idx="10"/>
          </p:nvPr>
        </p:nvSpPr>
        <p:spPr>
          <a:ln/>
        </p:spPr>
        <p:txBody>
          <a:bodyPr/>
          <a:lstStyle>
            <a:lvl1pPr>
              <a:defRPr/>
            </a:lvl1pPr>
          </a:lstStyle>
          <a:p>
            <a:pPr>
              <a:defRPr/>
            </a:pPr>
            <a:fld id="{AD887964-8910-4DBA-9005-07A544C99C49}" type="datetime1">
              <a:rPr lang="zh-CN" altLang="en-US"/>
              <a:pPr>
                <a:defRPr/>
              </a:pPr>
              <a:t>2018/10/26 Friday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B97B4551-F0C8-4A8D-8A2F-471A5B1959B5}"/>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815CFC15-32EF-4B28-ADDB-998BF58B9CB1}"/>
              </a:ext>
            </a:extLst>
          </p:cNvPr>
          <p:cNvSpPr>
            <a:spLocks noGrp="1" noChangeArrowheads="1"/>
          </p:cNvSpPr>
          <p:nvPr>
            <p:ph type="sldNum" sz="quarter" idx="12"/>
          </p:nvPr>
        </p:nvSpPr>
        <p:spPr>
          <a:ln/>
        </p:spPr>
        <p:txBody>
          <a:bodyPr/>
          <a:lstStyle>
            <a:lvl1pPr>
              <a:defRPr/>
            </a:lvl1pPr>
          </a:lstStyle>
          <a:p>
            <a:fld id="{4D297FA4-3ADA-4381-A740-6FFF285D9FE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308990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55FC037-463B-4EDC-B049-37ACACF3C219}"/>
              </a:ext>
            </a:extLst>
          </p:cNvPr>
          <p:cNvSpPr>
            <a:spLocks noGrp="1" noChangeArrowheads="1"/>
          </p:cNvSpPr>
          <p:nvPr>
            <p:ph type="dt" sz="half" idx="10"/>
          </p:nvPr>
        </p:nvSpPr>
        <p:spPr>
          <a:ln/>
        </p:spPr>
        <p:txBody>
          <a:bodyPr/>
          <a:lstStyle>
            <a:lvl1pPr>
              <a:defRPr/>
            </a:lvl1pPr>
          </a:lstStyle>
          <a:p>
            <a:pPr>
              <a:defRPr/>
            </a:pPr>
            <a:fld id="{612E18AC-1A8E-44C8-9CE5-08DDA533D769}" type="datetime1">
              <a:rPr lang="zh-CN" altLang="en-US"/>
              <a:pPr>
                <a:defRPr/>
              </a:pPr>
              <a:t>2018/10/26 Friday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89BD3DB6-A628-42B9-AA56-987B5C9C4016}"/>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CD8A3A75-58FF-48AD-A329-BEA75A726E4B}"/>
              </a:ext>
            </a:extLst>
          </p:cNvPr>
          <p:cNvSpPr>
            <a:spLocks noGrp="1" noChangeArrowheads="1"/>
          </p:cNvSpPr>
          <p:nvPr>
            <p:ph type="sldNum" sz="quarter" idx="12"/>
          </p:nvPr>
        </p:nvSpPr>
        <p:spPr>
          <a:ln/>
        </p:spPr>
        <p:txBody>
          <a:bodyPr/>
          <a:lstStyle>
            <a:lvl1pPr>
              <a:defRPr/>
            </a:lvl1pPr>
          </a:lstStyle>
          <a:p>
            <a:fld id="{9948257A-83CD-471F-BDA1-C028EB8EC68B}"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116511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348742" y="243040"/>
            <a:ext cx="4930588" cy="549275"/>
          </a:xfrm>
          <a:prstGeom prst="rect">
            <a:avLst/>
          </a:prstGeom>
        </p:spPr>
        <p:txBody>
          <a:bodyPr>
            <a:normAutofit/>
          </a:bodyPr>
          <a:lstStyle>
            <a:lvl1pPr>
              <a:defRPr sz="3200" b="1"/>
            </a:lvl1pPr>
          </a:lstStyle>
          <a:p>
            <a:r>
              <a:rPr lang="zh-CN" altLang="en-US" dirty="0"/>
              <a:t>单击此处添加标题</a:t>
            </a:r>
          </a:p>
        </p:txBody>
      </p:sp>
    </p:spTree>
    <p:extLst>
      <p:ext uri="{BB962C8B-B14F-4D97-AF65-F5344CB8AC3E}">
        <p14:creationId xmlns:p14="http://schemas.microsoft.com/office/powerpoint/2010/main" val="1566325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7E8BA6E-D522-4C02-9CD9-1C255FD6E4C3}"/>
              </a:ext>
            </a:extLst>
          </p:cNvPr>
          <p:cNvSpPr>
            <a:spLocks noGrp="1" noChangeArrowheads="1"/>
          </p:cNvSpPr>
          <p:nvPr>
            <p:ph type="dt" sz="half" idx="10"/>
          </p:nvPr>
        </p:nvSpPr>
        <p:spPr>
          <a:ln/>
        </p:spPr>
        <p:txBody>
          <a:bodyPr/>
          <a:lstStyle>
            <a:lvl1pPr>
              <a:defRPr/>
            </a:lvl1pPr>
          </a:lstStyle>
          <a:p>
            <a:pPr>
              <a:defRPr/>
            </a:pPr>
            <a:fld id="{893AF3BD-88CD-42EA-9F6D-4759B00E3FEC}" type="datetime1">
              <a:rPr lang="zh-CN" altLang="en-US"/>
              <a:pPr>
                <a:defRPr/>
              </a:pPr>
              <a:t>2018/10/26 Friday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24D411CD-555F-4979-B6A9-5AE616FE4043}"/>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3F80BE8D-8234-4560-8EBC-DEEA914333D1}"/>
              </a:ext>
            </a:extLst>
          </p:cNvPr>
          <p:cNvSpPr>
            <a:spLocks noGrp="1" noChangeArrowheads="1"/>
          </p:cNvSpPr>
          <p:nvPr>
            <p:ph type="sldNum" sz="quarter" idx="12"/>
          </p:nvPr>
        </p:nvSpPr>
        <p:spPr>
          <a:ln/>
        </p:spPr>
        <p:txBody>
          <a:bodyPr/>
          <a:lstStyle>
            <a:lvl1pPr>
              <a:defRPr/>
            </a:lvl1pPr>
          </a:lstStyle>
          <a:p>
            <a:fld id="{619C71A7-2422-41CF-8176-3359876A4525}"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702207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EB9DF702-7F40-45B1-B1F6-040FCDB74092}"/>
              </a:ext>
            </a:extLst>
          </p:cNvPr>
          <p:cNvSpPr>
            <a:spLocks noGrp="1" noChangeArrowheads="1"/>
          </p:cNvSpPr>
          <p:nvPr>
            <p:ph type="dt" sz="half" idx="10"/>
          </p:nvPr>
        </p:nvSpPr>
        <p:spPr>
          <a:ln/>
        </p:spPr>
        <p:txBody>
          <a:bodyPr/>
          <a:lstStyle>
            <a:lvl1pPr>
              <a:defRPr/>
            </a:lvl1pPr>
          </a:lstStyle>
          <a:p>
            <a:pPr>
              <a:defRPr/>
            </a:pPr>
            <a:fld id="{9F926535-9A8C-4C2C-BAAC-075AA7AE10B5}" type="datetime1">
              <a:rPr lang="zh-CN" altLang="en-US"/>
              <a:pPr>
                <a:defRPr/>
              </a:pPr>
              <a:t>2018/10/26 Friday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ED769DC8-68BB-475A-B280-9D7FFDF0B9E6}"/>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2D55CBA4-2069-41F1-BAE7-63BF344FADA9}"/>
              </a:ext>
            </a:extLst>
          </p:cNvPr>
          <p:cNvSpPr>
            <a:spLocks noGrp="1" noChangeArrowheads="1"/>
          </p:cNvSpPr>
          <p:nvPr>
            <p:ph type="sldNum" sz="quarter" idx="12"/>
          </p:nvPr>
        </p:nvSpPr>
        <p:spPr>
          <a:ln/>
        </p:spPr>
        <p:txBody>
          <a:bodyPr/>
          <a:lstStyle>
            <a:lvl1pPr>
              <a:defRPr/>
            </a:lvl1pPr>
          </a:lstStyle>
          <a:p>
            <a:fld id="{1BD97AD3-376D-464B-9FEB-851E70A226C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4026854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a16="http://schemas.microsoft.com/office/drawing/2014/main" id="{250040C0-4EB6-4EDB-AE9C-B9258FD7B606}"/>
              </a:ext>
            </a:extLst>
          </p:cNvPr>
          <p:cNvSpPr>
            <a:spLocks noGrp="1" noChangeArrowheads="1"/>
          </p:cNvSpPr>
          <p:nvPr>
            <p:ph type="dt" sz="half" idx="10"/>
          </p:nvPr>
        </p:nvSpPr>
        <p:spPr>
          <a:ln/>
        </p:spPr>
        <p:txBody>
          <a:bodyPr/>
          <a:lstStyle>
            <a:lvl1pPr>
              <a:defRPr/>
            </a:lvl1pPr>
          </a:lstStyle>
          <a:p>
            <a:pPr>
              <a:defRPr/>
            </a:pPr>
            <a:fld id="{45D0D236-F5A4-488C-98D8-EA343183E078}" type="datetime1">
              <a:rPr lang="zh-CN" altLang="en-US"/>
              <a:pPr>
                <a:defRPr/>
              </a:pPr>
              <a:t>2018/10/26 Friday</a:t>
            </a:fld>
            <a:endParaRPr lang="zh-CN" altLang="en-US" sz="1800">
              <a:solidFill>
                <a:schemeClr val="tx1"/>
              </a:solidFill>
            </a:endParaRPr>
          </a:p>
        </p:txBody>
      </p:sp>
      <p:sp>
        <p:nvSpPr>
          <p:cNvPr id="6" name="页脚占位符 4">
            <a:extLst>
              <a:ext uri="{FF2B5EF4-FFF2-40B4-BE49-F238E27FC236}">
                <a16:creationId xmlns:a16="http://schemas.microsoft.com/office/drawing/2014/main" id="{8B019F0D-D782-48A8-8B6C-D322B8951B15}"/>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a:extLst>
              <a:ext uri="{FF2B5EF4-FFF2-40B4-BE49-F238E27FC236}">
                <a16:creationId xmlns:a16="http://schemas.microsoft.com/office/drawing/2014/main" id="{E3CFEDEE-42CF-4481-A692-F47212A49225}"/>
              </a:ext>
            </a:extLst>
          </p:cNvPr>
          <p:cNvSpPr>
            <a:spLocks noGrp="1" noChangeArrowheads="1"/>
          </p:cNvSpPr>
          <p:nvPr>
            <p:ph type="sldNum" sz="quarter" idx="12"/>
          </p:nvPr>
        </p:nvSpPr>
        <p:spPr>
          <a:ln/>
        </p:spPr>
        <p:txBody>
          <a:bodyPr/>
          <a:lstStyle>
            <a:lvl1pPr>
              <a:defRPr/>
            </a:lvl1pPr>
          </a:lstStyle>
          <a:p>
            <a:fld id="{E6216ACF-25DE-498E-A5A0-DB14FDEEBD08}"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492734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a:extLst>
              <a:ext uri="{FF2B5EF4-FFF2-40B4-BE49-F238E27FC236}">
                <a16:creationId xmlns:a16="http://schemas.microsoft.com/office/drawing/2014/main" id="{700F205A-7177-48C6-8B80-226E4249437D}"/>
              </a:ext>
            </a:extLst>
          </p:cNvPr>
          <p:cNvSpPr>
            <a:spLocks noGrp="1" noChangeArrowheads="1"/>
          </p:cNvSpPr>
          <p:nvPr>
            <p:ph type="dt" sz="half" idx="10"/>
          </p:nvPr>
        </p:nvSpPr>
        <p:spPr>
          <a:ln/>
        </p:spPr>
        <p:txBody>
          <a:bodyPr/>
          <a:lstStyle>
            <a:lvl1pPr>
              <a:defRPr/>
            </a:lvl1pPr>
          </a:lstStyle>
          <a:p>
            <a:pPr>
              <a:defRPr/>
            </a:pPr>
            <a:fld id="{27CFC8CF-69C5-41C3-AC24-C88BB87DFC3A}" type="datetime1">
              <a:rPr lang="zh-CN" altLang="en-US"/>
              <a:pPr>
                <a:defRPr/>
              </a:pPr>
              <a:t>2018/10/26 Friday</a:t>
            </a:fld>
            <a:endParaRPr lang="zh-CN" altLang="en-US" sz="1800">
              <a:solidFill>
                <a:schemeClr val="tx1"/>
              </a:solidFill>
            </a:endParaRPr>
          </a:p>
        </p:txBody>
      </p:sp>
      <p:sp>
        <p:nvSpPr>
          <p:cNvPr id="8" name="页脚占位符 4">
            <a:extLst>
              <a:ext uri="{FF2B5EF4-FFF2-40B4-BE49-F238E27FC236}">
                <a16:creationId xmlns:a16="http://schemas.microsoft.com/office/drawing/2014/main" id="{9E4B9FAE-88FE-4DA2-B6DB-8F6E59849911}"/>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9" name="灯片编号占位符 5">
            <a:extLst>
              <a:ext uri="{FF2B5EF4-FFF2-40B4-BE49-F238E27FC236}">
                <a16:creationId xmlns:a16="http://schemas.microsoft.com/office/drawing/2014/main" id="{B9A0A52D-5B3C-433F-8995-9459A88E71BA}"/>
              </a:ext>
            </a:extLst>
          </p:cNvPr>
          <p:cNvSpPr>
            <a:spLocks noGrp="1" noChangeArrowheads="1"/>
          </p:cNvSpPr>
          <p:nvPr>
            <p:ph type="sldNum" sz="quarter" idx="12"/>
          </p:nvPr>
        </p:nvSpPr>
        <p:spPr>
          <a:ln/>
        </p:spPr>
        <p:txBody>
          <a:bodyPr/>
          <a:lstStyle>
            <a:lvl1pPr>
              <a:defRPr/>
            </a:lvl1pPr>
          </a:lstStyle>
          <a:p>
            <a:fld id="{5D009877-1D93-49DC-B37A-F3D3951BF352}"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957104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a:extLst>
              <a:ext uri="{FF2B5EF4-FFF2-40B4-BE49-F238E27FC236}">
                <a16:creationId xmlns:a16="http://schemas.microsoft.com/office/drawing/2014/main" id="{BFE01740-53DD-43A4-953D-B5396D63870A}"/>
              </a:ext>
            </a:extLst>
          </p:cNvPr>
          <p:cNvSpPr>
            <a:spLocks noGrp="1" noChangeArrowheads="1"/>
          </p:cNvSpPr>
          <p:nvPr>
            <p:ph type="dt" sz="half" idx="10"/>
          </p:nvPr>
        </p:nvSpPr>
        <p:spPr>
          <a:ln/>
        </p:spPr>
        <p:txBody>
          <a:bodyPr/>
          <a:lstStyle>
            <a:lvl1pPr>
              <a:defRPr/>
            </a:lvl1pPr>
          </a:lstStyle>
          <a:p>
            <a:pPr>
              <a:defRPr/>
            </a:pPr>
            <a:fld id="{06A1464A-CECA-4D04-8AD4-A90F7DEA126D}" type="datetime1">
              <a:rPr lang="zh-CN" altLang="en-US"/>
              <a:pPr>
                <a:defRPr/>
              </a:pPr>
              <a:t>2018/10/26 Friday</a:t>
            </a:fld>
            <a:endParaRPr lang="zh-CN" altLang="en-US" sz="1800">
              <a:solidFill>
                <a:schemeClr val="tx1"/>
              </a:solidFill>
            </a:endParaRPr>
          </a:p>
        </p:txBody>
      </p:sp>
      <p:sp>
        <p:nvSpPr>
          <p:cNvPr id="4" name="页脚占位符 4">
            <a:extLst>
              <a:ext uri="{FF2B5EF4-FFF2-40B4-BE49-F238E27FC236}">
                <a16:creationId xmlns:a16="http://schemas.microsoft.com/office/drawing/2014/main" id="{FFB15A1F-6C9E-4F9E-8529-56D2E428BF2D}"/>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a:extLst>
              <a:ext uri="{FF2B5EF4-FFF2-40B4-BE49-F238E27FC236}">
                <a16:creationId xmlns:a16="http://schemas.microsoft.com/office/drawing/2014/main" id="{AF267D2A-D0CF-4B78-8637-86E1F20B5537}"/>
              </a:ext>
            </a:extLst>
          </p:cNvPr>
          <p:cNvSpPr>
            <a:spLocks noGrp="1" noChangeArrowheads="1"/>
          </p:cNvSpPr>
          <p:nvPr>
            <p:ph type="sldNum" sz="quarter" idx="12"/>
          </p:nvPr>
        </p:nvSpPr>
        <p:spPr>
          <a:ln/>
        </p:spPr>
        <p:txBody>
          <a:bodyPr/>
          <a:lstStyle>
            <a:lvl1pPr>
              <a:defRPr/>
            </a:lvl1pPr>
          </a:lstStyle>
          <a:p>
            <a:fld id="{73D8D851-6C72-4612-83C6-49427EE537C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646389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BD615F81-1275-4E96-BD35-F6024F8EB20D}"/>
              </a:ext>
            </a:extLst>
          </p:cNvPr>
          <p:cNvSpPr>
            <a:spLocks noGrp="1" noChangeArrowheads="1"/>
          </p:cNvSpPr>
          <p:nvPr>
            <p:ph type="dt" sz="half" idx="10"/>
          </p:nvPr>
        </p:nvSpPr>
        <p:spPr>
          <a:ln/>
        </p:spPr>
        <p:txBody>
          <a:bodyPr/>
          <a:lstStyle>
            <a:lvl1pPr>
              <a:defRPr/>
            </a:lvl1pPr>
          </a:lstStyle>
          <a:p>
            <a:pPr>
              <a:defRPr/>
            </a:pPr>
            <a:fld id="{517C5380-B9BB-47DF-A543-8BC135855693}" type="datetime1">
              <a:rPr lang="zh-CN" altLang="en-US"/>
              <a:pPr>
                <a:defRPr/>
              </a:pPr>
              <a:t>2018/10/26 Friday</a:t>
            </a:fld>
            <a:endParaRPr lang="zh-CN" altLang="en-US" sz="1800">
              <a:solidFill>
                <a:schemeClr val="tx1"/>
              </a:solidFill>
            </a:endParaRPr>
          </a:p>
        </p:txBody>
      </p:sp>
      <p:sp>
        <p:nvSpPr>
          <p:cNvPr id="3" name="页脚占位符 4">
            <a:extLst>
              <a:ext uri="{FF2B5EF4-FFF2-40B4-BE49-F238E27FC236}">
                <a16:creationId xmlns:a16="http://schemas.microsoft.com/office/drawing/2014/main" id="{852B657A-8C67-451F-B5B0-94AF3050537A}"/>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4" name="灯片编号占位符 5">
            <a:extLst>
              <a:ext uri="{FF2B5EF4-FFF2-40B4-BE49-F238E27FC236}">
                <a16:creationId xmlns:a16="http://schemas.microsoft.com/office/drawing/2014/main" id="{970AE8BC-B3F9-4E87-9383-D1E52BA4E2D5}"/>
              </a:ext>
            </a:extLst>
          </p:cNvPr>
          <p:cNvSpPr>
            <a:spLocks noGrp="1" noChangeArrowheads="1"/>
          </p:cNvSpPr>
          <p:nvPr>
            <p:ph type="sldNum" sz="quarter" idx="12"/>
          </p:nvPr>
        </p:nvSpPr>
        <p:spPr>
          <a:ln/>
        </p:spPr>
        <p:txBody>
          <a:bodyPr/>
          <a:lstStyle>
            <a:lvl1pPr>
              <a:defRPr/>
            </a:lvl1pPr>
          </a:lstStyle>
          <a:p>
            <a:fld id="{174BDBF7-22C4-40A5-8D4D-B340AB70C7B6}"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976527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689E432D-E154-43B8-B3EC-9A340325E64B}"/>
              </a:ext>
            </a:extLst>
          </p:cNvPr>
          <p:cNvSpPr>
            <a:spLocks noGrp="1" noChangeArrowheads="1"/>
          </p:cNvSpPr>
          <p:nvPr>
            <p:ph type="dt" sz="half" idx="10"/>
          </p:nvPr>
        </p:nvSpPr>
        <p:spPr>
          <a:ln/>
        </p:spPr>
        <p:txBody>
          <a:bodyPr/>
          <a:lstStyle>
            <a:lvl1pPr>
              <a:defRPr/>
            </a:lvl1pPr>
          </a:lstStyle>
          <a:p>
            <a:pPr>
              <a:defRPr/>
            </a:pPr>
            <a:fld id="{466192E5-5F69-4870-B0DC-634141E39DAF}" type="datetime1">
              <a:rPr lang="zh-CN" altLang="en-US"/>
              <a:pPr>
                <a:defRPr/>
              </a:pPr>
              <a:t>2018/10/26 Friday</a:t>
            </a:fld>
            <a:endParaRPr lang="zh-CN" altLang="en-US" sz="1800">
              <a:solidFill>
                <a:schemeClr val="tx1"/>
              </a:solidFill>
            </a:endParaRPr>
          </a:p>
        </p:txBody>
      </p:sp>
      <p:sp>
        <p:nvSpPr>
          <p:cNvPr id="6" name="页脚占位符 4">
            <a:extLst>
              <a:ext uri="{FF2B5EF4-FFF2-40B4-BE49-F238E27FC236}">
                <a16:creationId xmlns:a16="http://schemas.microsoft.com/office/drawing/2014/main" id="{13BEEF14-3DF6-43D8-A112-C258C1D53114}"/>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a:extLst>
              <a:ext uri="{FF2B5EF4-FFF2-40B4-BE49-F238E27FC236}">
                <a16:creationId xmlns:a16="http://schemas.microsoft.com/office/drawing/2014/main" id="{EC95373C-2975-4748-96CA-E8F7C30D7DB9}"/>
              </a:ext>
            </a:extLst>
          </p:cNvPr>
          <p:cNvSpPr>
            <a:spLocks noGrp="1" noChangeArrowheads="1"/>
          </p:cNvSpPr>
          <p:nvPr>
            <p:ph type="sldNum" sz="quarter" idx="12"/>
          </p:nvPr>
        </p:nvSpPr>
        <p:spPr>
          <a:ln/>
        </p:spPr>
        <p:txBody>
          <a:bodyPr/>
          <a:lstStyle>
            <a:lvl1pPr>
              <a:defRPr/>
            </a:lvl1pPr>
          </a:lstStyle>
          <a:p>
            <a:fld id="{217EA5A9-CF96-465D-9ADF-4B2D90C3D292}"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7042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sym typeface="Arial" pitchFamily="34" charset="0"/>
            </a:endParaRPr>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4C7F006B-AF15-49DB-9386-AF499206C315}"/>
              </a:ext>
            </a:extLst>
          </p:cNvPr>
          <p:cNvSpPr>
            <a:spLocks noGrp="1" noChangeArrowheads="1"/>
          </p:cNvSpPr>
          <p:nvPr>
            <p:ph type="dt" sz="half" idx="10"/>
          </p:nvPr>
        </p:nvSpPr>
        <p:spPr>
          <a:ln/>
        </p:spPr>
        <p:txBody>
          <a:bodyPr/>
          <a:lstStyle>
            <a:lvl1pPr>
              <a:defRPr/>
            </a:lvl1pPr>
          </a:lstStyle>
          <a:p>
            <a:pPr>
              <a:defRPr/>
            </a:pPr>
            <a:fld id="{E372DD3F-B50C-4C65-AA85-3A7FB56DB143}" type="datetime1">
              <a:rPr lang="zh-CN" altLang="en-US"/>
              <a:pPr>
                <a:defRPr/>
              </a:pPr>
              <a:t>2018/10/26 Friday</a:t>
            </a:fld>
            <a:endParaRPr lang="zh-CN" altLang="en-US" sz="1800">
              <a:solidFill>
                <a:schemeClr val="tx1"/>
              </a:solidFill>
            </a:endParaRPr>
          </a:p>
        </p:txBody>
      </p:sp>
      <p:sp>
        <p:nvSpPr>
          <p:cNvPr id="6" name="页脚占位符 4">
            <a:extLst>
              <a:ext uri="{FF2B5EF4-FFF2-40B4-BE49-F238E27FC236}">
                <a16:creationId xmlns:a16="http://schemas.microsoft.com/office/drawing/2014/main" id="{8BD3D1BF-B6F5-4A3C-BACB-B3520696DD41}"/>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a:extLst>
              <a:ext uri="{FF2B5EF4-FFF2-40B4-BE49-F238E27FC236}">
                <a16:creationId xmlns:a16="http://schemas.microsoft.com/office/drawing/2014/main" id="{DFBEA7A8-8F3D-47E2-A0FB-F6F30A8D31D4}"/>
              </a:ext>
            </a:extLst>
          </p:cNvPr>
          <p:cNvSpPr>
            <a:spLocks noGrp="1" noChangeArrowheads="1"/>
          </p:cNvSpPr>
          <p:nvPr>
            <p:ph type="sldNum" sz="quarter" idx="12"/>
          </p:nvPr>
        </p:nvSpPr>
        <p:spPr>
          <a:ln/>
        </p:spPr>
        <p:txBody>
          <a:bodyPr/>
          <a:lstStyle>
            <a:lvl1pPr>
              <a:defRPr/>
            </a:lvl1pPr>
          </a:lstStyle>
          <a:p>
            <a:fld id="{A5726DB3-B397-4F34-89E3-CA4E60FA261F}"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57184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5DD54516-39BB-48FF-9EB6-FC1C804F0B70}"/>
              </a:ext>
            </a:extLst>
          </p:cNvPr>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sym typeface="Arial Black" panose="020B0A04020102020204" pitchFamily="34" charset="0"/>
              </a:rPr>
              <a:t>单击此处编辑母版标题样式</a:t>
            </a:r>
          </a:p>
        </p:txBody>
      </p:sp>
      <p:sp>
        <p:nvSpPr>
          <p:cNvPr id="1027" name="文本占位符 2">
            <a:extLst>
              <a:ext uri="{FF2B5EF4-FFF2-40B4-BE49-F238E27FC236}">
                <a16:creationId xmlns:a16="http://schemas.microsoft.com/office/drawing/2014/main" id="{75FF7DAD-658B-4972-A0E5-54065A6FCB77}"/>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sym typeface="Arial" panose="020B0604020202020204" pitchFamily="34" charset="0"/>
              </a:rPr>
              <a:t>单击此处编辑母版文本样式</a:t>
            </a:r>
            <a:endParaRPr lang="en-US" altLang="zh-CN">
              <a:sym typeface="Arial" panose="020B0604020202020204" pitchFamily="34" charset="0"/>
            </a:endParaRPr>
          </a:p>
          <a:p>
            <a:pPr lvl="1"/>
            <a:r>
              <a:rPr lang="zh-CN" altLang="en-US">
                <a:sym typeface="Arial" panose="020B0604020202020204" pitchFamily="34" charset="0"/>
              </a:rPr>
              <a:t>第二级</a:t>
            </a:r>
            <a:endParaRPr lang="en-US" altLang="zh-CN">
              <a:sym typeface="Arial" panose="020B0604020202020204" pitchFamily="34" charset="0"/>
            </a:endParaRPr>
          </a:p>
          <a:p>
            <a:pPr lvl="2"/>
            <a:r>
              <a:rPr lang="zh-CN" altLang="en-US">
                <a:sym typeface="Arial" panose="020B0604020202020204" pitchFamily="34" charset="0"/>
              </a:rPr>
              <a:t>第三级</a:t>
            </a:r>
            <a:endParaRPr lang="en-US" altLang="zh-CN">
              <a:sym typeface="Arial" panose="020B0604020202020204" pitchFamily="34" charset="0"/>
            </a:endParaRPr>
          </a:p>
          <a:p>
            <a:pPr lvl="3"/>
            <a:r>
              <a:rPr lang="zh-CN" altLang="en-US">
                <a:sym typeface="Arial" panose="020B0604020202020204" pitchFamily="34" charset="0"/>
              </a:rPr>
              <a:t>第四级</a:t>
            </a:r>
            <a:endParaRPr lang="en-US" altLang="zh-CN">
              <a:sym typeface="Arial" panose="020B0604020202020204" pitchFamily="34" charset="0"/>
            </a:endParaRPr>
          </a:p>
          <a:p>
            <a:pPr lvl="4"/>
            <a:r>
              <a:rPr lang="zh-CN" altLang="en-US">
                <a:sym typeface="Arial" panose="020B0604020202020204" pitchFamily="34" charset="0"/>
              </a:rPr>
              <a:t>第五级</a:t>
            </a:r>
          </a:p>
        </p:txBody>
      </p:sp>
      <p:sp>
        <p:nvSpPr>
          <p:cNvPr id="1028" name="日期占位符 3">
            <a:extLst>
              <a:ext uri="{FF2B5EF4-FFF2-40B4-BE49-F238E27FC236}">
                <a16:creationId xmlns:a16="http://schemas.microsoft.com/office/drawing/2014/main" id="{20593661-4D78-4B04-92B1-169E873921F4}"/>
              </a:ext>
            </a:extLst>
          </p:cNvPr>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fld id="{15F34295-C4E2-43CC-8532-6BC4C5F26D09}" type="datetime1">
              <a:rPr lang="zh-CN" altLang="en-US"/>
              <a:pPr>
                <a:defRPr/>
              </a:pPr>
              <a:t>2018/10/26 Friday</a:t>
            </a:fld>
            <a:endParaRPr lang="zh-CN" altLang="en-US" sz="1800">
              <a:solidFill>
                <a:schemeClr val="tx1"/>
              </a:solidFill>
            </a:endParaRPr>
          </a:p>
        </p:txBody>
      </p:sp>
      <p:sp>
        <p:nvSpPr>
          <p:cNvPr id="1029" name="页脚占位符 4">
            <a:extLst>
              <a:ext uri="{FF2B5EF4-FFF2-40B4-BE49-F238E27FC236}">
                <a16:creationId xmlns:a16="http://schemas.microsoft.com/office/drawing/2014/main" id="{5784E9F5-4A34-47B7-9A74-A0B06545280B}"/>
              </a:ext>
            </a:extLst>
          </p:cNvPr>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ea typeface="宋体" pitchFamily="2" charset="-122"/>
                <a:cs typeface="+mn-cs"/>
              </a:defRPr>
            </a:lvl1pPr>
          </a:lstStyle>
          <a:p>
            <a:pPr>
              <a:defRPr/>
            </a:pPr>
            <a:endParaRPr lang="zh-CN" altLang="zh-CN"/>
          </a:p>
        </p:txBody>
      </p:sp>
      <p:sp>
        <p:nvSpPr>
          <p:cNvPr id="1030" name="灯片编号占位符 5">
            <a:extLst>
              <a:ext uri="{FF2B5EF4-FFF2-40B4-BE49-F238E27FC236}">
                <a16:creationId xmlns:a16="http://schemas.microsoft.com/office/drawing/2014/main" id="{A564EDE4-697B-4A00-AA8B-4F053BCA89A1}"/>
              </a:ext>
            </a:extLst>
          </p:cNvPr>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12C91FF-2258-48C7-A45B-41A22BBC7E0C}" type="slidenum">
              <a:rPr lang="zh-CN" altLang="en-US"/>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marL="914400" indent="-914400" algn="l" rtl="0" eaLnBrk="0" fontAlgn="base" hangingPunct="0">
        <a:lnSpc>
          <a:spcPct val="90000"/>
        </a:lnSpc>
        <a:spcBef>
          <a:spcPct val="0"/>
        </a:spcBef>
        <a:spcAft>
          <a:spcPct val="0"/>
        </a:spcAft>
        <a:defRPr kumimoji="1" sz="4400">
          <a:solidFill>
            <a:schemeClr val="tx1"/>
          </a:solidFill>
          <a:latin typeface="+mj-lt"/>
          <a:ea typeface="+mj-ea"/>
          <a:cs typeface="微软雅黑" charset="0"/>
          <a:sym typeface="Arial Black" panose="020B0A04020102020204" pitchFamily="34" charset="0"/>
        </a:defRPr>
      </a:lvl1pPr>
      <a:lvl2pPr marL="914400" indent="-914400" algn="l" rtl="0" eaLnBrk="0" fontAlgn="base" hangingPunct="0">
        <a:lnSpc>
          <a:spcPct val="90000"/>
        </a:lnSpc>
        <a:spcBef>
          <a:spcPct val="0"/>
        </a:spcBef>
        <a:spcAft>
          <a:spcPct val="0"/>
        </a:spcAft>
        <a:defRPr kumimoji="1" sz="4400">
          <a:solidFill>
            <a:schemeClr val="tx1"/>
          </a:solidFill>
          <a:latin typeface="Arial Black" pitchFamily="34" charset="0"/>
          <a:ea typeface="微软雅黑" pitchFamily="34" charset="-122"/>
          <a:cs typeface="微软雅黑" charset="0"/>
          <a:sym typeface="Arial Black" panose="020B0A04020102020204" pitchFamily="34" charset="0"/>
        </a:defRPr>
      </a:lvl2pPr>
      <a:lvl3pPr marL="914400" indent="-914400" algn="l" rtl="0" eaLnBrk="0" fontAlgn="base" hangingPunct="0">
        <a:lnSpc>
          <a:spcPct val="90000"/>
        </a:lnSpc>
        <a:spcBef>
          <a:spcPct val="0"/>
        </a:spcBef>
        <a:spcAft>
          <a:spcPct val="0"/>
        </a:spcAft>
        <a:defRPr kumimoji="1" sz="4400">
          <a:solidFill>
            <a:schemeClr val="tx1"/>
          </a:solidFill>
          <a:latin typeface="Arial Black" pitchFamily="34" charset="0"/>
          <a:ea typeface="微软雅黑" pitchFamily="34" charset="-122"/>
          <a:cs typeface="微软雅黑" charset="0"/>
          <a:sym typeface="Arial Black" panose="020B0A04020102020204" pitchFamily="34" charset="0"/>
        </a:defRPr>
      </a:lvl3pPr>
      <a:lvl4pPr marL="914400" indent="-914400" algn="l" rtl="0" eaLnBrk="0" fontAlgn="base" hangingPunct="0">
        <a:lnSpc>
          <a:spcPct val="90000"/>
        </a:lnSpc>
        <a:spcBef>
          <a:spcPct val="0"/>
        </a:spcBef>
        <a:spcAft>
          <a:spcPct val="0"/>
        </a:spcAft>
        <a:defRPr kumimoji="1" sz="4400">
          <a:solidFill>
            <a:schemeClr val="tx1"/>
          </a:solidFill>
          <a:latin typeface="Arial Black" pitchFamily="34" charset="0"/>
          <a:ea typeface="微软雅黑" pitchFamily="34" charset="-122"/>
          <a:cs typeface="微软雅黑" charset="0"/>
          <a:sym typeface="Arial Black" panose="020B0A04020102020204" pitchFamily="34" charset="0"/>
        </a:defRPr>
      </a:lvl4pPr>
      <a:lvl5pPr marL="914400" indent="-914400" algn="l" rtl="0" eaLnBrk="0" fontAlgn="base" hangingPunct="0">
        <a:lnSpc>
          <a:spcPct val="90000"/>
        </a:lnSpc>
        <a:spcBef>
          <a:spcPct val="0"/>
        </a:spcBef>
        <a:spcAft>
          <a:spcPct val="0"/>
        </a:spcAft>
        <a:defRPr kumimoji="1" sz="4400">
          <a:solidFill>
            <a:schemeClr val="tx1"/>
          </a:solidFill>
          <a:latin typeface="Arial Black" pitchFamily="34" charset="0"/>
          <a:ea typeface="微软雅黑" pitchFamily="34" charset="-122"/>
          <a:cs typeface="微软雅黑" charset="0"/>
          <a:sym typeface="Arial Black" panose="020B0A04020102020204" pitchFamily="34" charset="0"/>
        </a:defRPr>
      </a:lvl5pPr>
      <a:lvl6pPr marL="1371600" indent="-914400" algn="l" rtl="0" fontAlgn="base">
        <a:lnSpc>
          <a:spcPct val="90000"/>
        </a:lnSpc>
        <a:spcBef>
          <a:spcPct val="0"/>
        </a:spcBef>
        <a:spcAft>
          <a:spcPct val="0"/>
        </a:spcAft>
        <a:defRPr sz="4400">
          <a:solidFill>
            <a:schemeClr val="tx1"/>
          </a:solidFill>
          <a:latin typeface="Arial Black" pitchFamily="34" charset="0"/>
          <a:ea typeface="微软雅黑" pitchFamily="34" charset="-122"/>
          <a:sym typeface="Arial Black" pitchFamily="34" charset="0"/>
        </a:defRPr>
      </a:lvl6pPr>
      <a:lvl7pPr marL="1828800" indent="-914400" algn="l" rtl="0" fontAlgn="base">
        <a:lnSpc>
          <a:spcPct val="90000"/>
        </a:lnSpc>
        <a:spcBef>
          <a:spcPct val="0"/>
        </a:spcBef>
        <a:spcAft>
          <a:spcPct val="0"/>
        </a:spcAft>
        <a:defRPr sz="4400">
          <a:solidFill>
            <a:schemeClr val="tx1"/>
          </a:solidFill>
          <a:latin typeface="Arial Black" pitchFamily="34" charset="0"/>
          <a:ea typeface="微软雅黑" pitchFamily="34" charset="-122"/>
          <a:sym typeface="Arial Black" pitchFamily="34" charset="0"/>
        </a:defRPr>
      </a:lvl7pPr>
      <a:lvl8pPr marL="2286000" indent="-914400" algn="l" rtl="0" fontAlgn="base">
        <a:lnSpc>
          <a:spcPct val="90000"/>
        </a:lnSpc>
        <a:spcBef>
          <a:spcPct val="0"/>
        </a:spcBef>
        <a:spcAft>
          <a:spcPct val="0"/>
        </a:spcAft>
        <a:defRPr sz="4400">
          <a:solidFill>
            <a:schemeClr val="tx1"/>
          </a:solidFill>
          <a:latin typeface="Arial Black" pitchFamily="34" charset="0"/>
          <a:ea typeface="微软雅黑" pitchFamily="34" charset="-122"/>
          <a:sym typeface="Arial Black" pitchFamily="34" charset="0"/>
        </a:defRPr>
      </a:lvl8pPr>
      <a:lvl9pPr marL="2743200" indent="-914400" algn="l" rtl="0" fontAlgn="base">
        <a:lnSpc>
          <a:spcPct val="90000"/>
        </a:lnSpc>
        <a:spcBef>
          <a:spcPct val="0"/>
        </a:spcBef>
        <a:spcAft>
          <a:spcPct val="0"/>
        </a:spcAft>
        <a:defRPr sz="4400">
          <a:solidFill>
            <a:schemeClr val="tx1"/>
          </a:solidFill>
          <a:latin typeface="Arial Black" pitchFamily="34" charset="0"/>
          <a:ea typeface="微软雅黑" pitchFamily="34" charset="-122"/>
          <a:sym typeface="Arial Black"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a:solidFill>
            <a:schemeClr val="tx1"/>
          </a:solidFill>
          <a:latin typeface="+mn-lt"/>
          <a:ea typeface="+mn-ea"/>
          <a:cs typeface="黑体" charset="0"/>
          <a:sym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a:solidFill>
            <a:schemeClr val="tx1"/>
          </a:solidFill>
          <a:latin typeface="+mn-lt"/>
          <a:ea typeface="+mn-ea"/>
          <a:cs typeface="黑体" charset="0"/>
          <a:sym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mn-lt"/>
          <a:ea typeface="+mn-ea"/>
          <a:cs typeface="黑体" charset="0"/>
          <a:sym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mn-lt"/>
          <a:ea typeface="+mn-ea"/>
          <a:cs typeface="黑体" charset="0"/>
          <a:sym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mn-lt"/>
          <a:ea typeface="+mn-ea"/>
          <a:cs typeface="黑体" charset="0"/>
          <a:sym typeface="Arial" panose="020B0604020202020204" pitchFamily="34" charset="0"/>
        </a:defRPr>
      </a:lvl5pPr>
      <a:lvl6pPr marL="25146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Arial" pitchFamily="34" charset="0"/>
        </a:defRPr>
      </a:lvl6pPr>
      <a:lvl7pPr marL="29718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Arial" pitchFamily="34" charset="0"/>
        </a:defRPr>
      </a:lvl7pPr>
      <a:lvl8pPr marL="34290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Arial" pitchFamily="34" charset="0"/>
        </a:defRPr>
      </a:lvl8pPr>
      <a:lvl9pPr marL="38862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Arial"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grpSp>
        <p:nvGrpSpPr>
          <p:cNvPr id="3074" name="Group 2">
            <a:extLst>
              <a:ext uri="{FF2B5EF4-FFF2-40B4-BE49-F238E27FC236}">
                <a16:creationId xmlns:a16="http://schemas.microsoft.com/office/drawing/2014/main" id="{2752786C-484F-4254-AB1D-D275C5A831A6}"/>
              </a:ext>
            </a:extLst>
          </p:cNvPr>
          <p:cNvGrpSpPr>
            <a:grpSpLocks/>
          </p:cNvGrpSpPr>
          <p:nvPr/>
        </p:nvGrpSpPr>
        <p:grpSpPr bwMode="auto">
          <a:xfrm>
            <a:off x="2470150" y="1868488"/>
            <a:ext cx="1916113" cy="1428750"/>
            <a:chOff x="0" y="0"/>
            <a:chExt cx="1916113" cy="1428750"/>
          </a:xfrm>
        </p:grpSpPr>
        <p:sp>
          <p:nvSpPr>
            <p:cNvPr id="2157" name="Oval 10">
              <a:extLst>
                <a:ext uri="{FF2B5EF4-FFF2-40B4-BE49-F238E27FC236}">
                  <a16:creationId xmlns:a16="http://schemas.microsoft.com/office/drawing/2014/main" id="{B6BE559F-E15B-490C-BDE7-054034BBE093}"/>
                </a:ext>
              </a:extLst>
            </p:cNvPr>
            <p:cNvSpPr>
              <a:spLocks noChangeArrowheads="1"/>
            </p:cNvSpPr>
            <p:nvPr/>
          </p:nvSpPr>
          <p:spPr bwMode="auto">
            <a:xfrm>
              <a:off x="733425" y="1004887"/>
              <a:ext cx="447675" cy="142875"/>
            </a:xfrm>
            <a:prstGeom prst="ellipse">
              <a:avLst/>
            </a:prstGeom>
            <a:solidFill>
              <a:srgbClr val="46949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grpSp>
          <p:nvGrpSpPr>
            <p:cNvPr id="2158" name="Group 4">
              <a:extLst>
                <a:ext uri="{FF2B5EF4-FFF2-40B4-BE49-F238E27FC236}">
                  <a16:creationId xmlns:a16="http://schemas.microsoft.com/office/drawing/2014/main" id="{0A325261-23D4-4F89-8585-46FFDF4DF100}"/>
                </a:ext>
              </a:extLst>
            </p:cNvPr>
            <p:cNvGrpSpPr>
              <a:grpSpLocks/>
            </p:cNvGrpSpPr>
            <p:nvPr/>
          </p:nvGrpSpPr>
          <p:grpSpPr bwMode="auto">
            <a:xfrm>
              <a:off x="0" y="0"/>
              <a:ext cx="1916113" cy="1428750"/>
              <a:chOff x="0" y="0"/>
              <a:chExt cx="1916113" cy="1428750"/>
            </a:xfrm>
          </p:grpSpPr>
          <p:sp>
            <p:nvSpPr>
              <p:cNvPr id="2163" name="Freeform 11">
                <a:extLst>
                  <a:ext uri="{FF2B5EF4-FFF2-40B4-BE49-F238E27FC236}">
                    <a16:creationId xmlns:a16="http://schemas.microsoft.com/office/drawing/2014/main" id="{74CB2C77-155F-497B-AE37-D633A355C96B}"/>
                  </a:ext>
                </a:extLst>
              </p:cNvPr>
              <p:cNvSpPr>
                <a:spLocks noChangeArrowheads="1"/>
              </p:cNvSpPr>
              <p:nvPr/>
            </p:nvSpPr>
            <p:spPr bwMode="auto">
              <a:xfrm>
                <a:off x="0" y="0"/>
                <a:ext cx="1916113" cy="1428750"/>
              </a:xfrm>
              <a:custGeom>
                <a:avLst/>
                <a:gdLst>
                  <a:gd name="T0" fmla="*/ 2147483647 w 2265"/>
                  <a:gd name="T1" fmla="*/ 2147483647 h 1689"/>
                  <a:gd name="T2" fmla="*/ 2147483647 w 2265"/>
                  <a:gd name="T3" fmla="*/ 2147483647 h 1689"/>
                  <a:gd name="T4" fmla="*/ 2147483647 w 2265"/>
                  <a:gd name="T5" fmla="*/ 2147483647 h 1689"/>
                  <a:gd name="T6" fmla="*/ 2147483647 w 2265"/>
                  <a:gd name="T7" fmla="*/ 1816121430 h 1689"/>
                  <a:gd name="T8" fmla="*/ 2147483647 w 2265"/>
                  <a:gd name="T9" fmla="*/ 1816121430 h 1689"/>
                  <a:gd name="T10" fmla="*/ 0 w 2265"/>
                  <a:gd name="T11" fmla="*/ 2147483647 h 1689"/>
                  <a:gd name="T12" fmla="*/ 2147483647 w 2265"/>
                  <a:gd name="T13" fmla="*/ 2147483647 h 1689"/>
                  <a:gd name="T14" fmla="*/ 0 60000 65536"/>
                  <a:gd name="T15" fmla="*/ 0 60000 65536"/>
                  <a:gd name="T16" fmla="*/ 0 60000 65536"/>
                  <a:gd name="T17" fmla="*/ 0 60000 65536"/>
                  <a:gd name="T18" fmla="*/ 0 60000 65536"/>
                  <a:gd name="T19" fmla="*/ 0 60000 65536"/>
                  <a:gd name="T20" fmla="*/ 0 60000 65536"/>
                  <a:gd name="T21" fmla="*/ 0 w 2265"/>
                  <a:gd name="T22" fmla="*/ 0 h 1689"/>
                  <a:gd name="T23" fmla="*/ 2265 w 2265"/>
                  <a:gd name="T24" fmla="*/ 1689 h 16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65" h="1689">
                    <a:moveTo>
                      <a:pt x="899" y="1407"/>
                    </a:moveTo>
                    <a:cubicBezTo>
                      <a:pt x="1117" y="1689"/>
                      <a:pt x="1232" y="1573"/>
                      <a:pt x="1346" y="1432"/>
                    </a:cubicBezTo>
                    <a:cubicBezTo>
                      <a:pt x="2265" y="282"/>
                      <a:pt x="2265" y="282"/>
                      <a:pt x="2265" y="282"/>
                    </a:cubicBezTo>
                    <a:cubicBezTo>
                      <a:pt x="2265" y="131"/>
                      <a:pt x="1663" y="6"/>
                      <a:pt x="1133" y="3"/>
                    </a:cubicBezTo>
                    <a:cubicBezTo>
                      <a:pt x="1133" y="3"/>
                      <a:pt x="1133" y="3"/>
                      <a:pt x="1133" y="3"/>
                    </a:cubicBezTo>
                    <a:cubicBezTo>
                      <a:pt x="603" y="0"/>
                      <a:pt x="0" y="120"/>
                      <a:pt x="0" y="272"/>
                    </a:cubicBezTo>
                    <a:lnTo>
                      <a:pt x="899" y="1407"/>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64" name="Freeform 12">
                <a:extLst>
                  <a:ext uri="{FF2B5EF4-FFF2-40B4-BE49-F238E27FC236}">
                    <a16:creationId xmlns:a16="http://schemas.microsoft.com/office/drawing/2014/main" id="{66CB45FA-162D-450F-A68E-36A60C76332F}"/>
                  </a:ext>
                </a:extLst>
              </p:cNvPr>
              <p:cNvSpPr>
                <a:spLocks noChangeArrowheads="1"/>
              </p:cNvSpPr>
              <p:nvPr/>
            </p:nvSpPr>
            <p:spPr bwMode="auto">
              <a:xfrm>
                <a:off x="1090613" y="9525"/>
                <a:ext cx="541338" cy="1125538"/>
              </a:xfrm>
              <a:custGeom>
                <a:avLst/>
                <a:gdLst>
                  <a:gd name="T0" fmla="*/ 2147483647 w 639"/>
                  <a:gd name="T1" fmla="*/ 2147483647 h 1331"/>
                  <a:gd name="T2" fmla="*/ 2147483647 w 639"/>
                  <a:gd name="T3" fmla="*/ 2147483647 h 1331"/>
                  <a:gd name="T4" fmla="*/ 0 w 639"/>
                  <a:gd name="T5" fmla="*/ 0 h 1331"/>
                  <a:gd name="T6" fmla="*/ 2147483647 w 639"/>
                  <a:gd name="T7" fmla="*/ 2147483647 h 1331"/>
                  <a:gd name="T8" fmla="*/ 0 60000 65536"/>
                  <a:gd name="T9" fmla="*/ 0 60000 65536"/>
                  <a:gd name="T10" fmla="*/ 0 60000 65536"/>
                  <a:gd name="T11" fmla="*/ 0 60000 65536"/>
                  <a:gd name="T12" fmla="*/ 0 w 639"/>
                  <a:gd name="T13" fmla="*/ 0 h 1331"/>
                  <a:gd name="T14" fmla="*/ 639 w 639"/>
                  <a:gd name="T15" fmla="*/ 1331 h 1331"/>
                </a:gdLst>
                <a:ahLst/>
                <a:cxnLst>
                  <a:cxn ang="T8">
                    <a:pos x="T0" y="T1"/>
                  </a:cxn>
                  <a:cxn ang="T9">
                    <a:pos x="T2" y="T3"/>
                  </a:cxn>
                  <a:cxn ang="T10">
                    <a:pos x="T4" y="T5"/>
                  </a:cxn>
                  <a:cxn ang="T11">
                    <a:pos x="T6" y="T7"/>
                  </a:cxn>
                </a:cxnLst>
                <a:rect l="T12" t="T13" r="T14" b="T15"/>
                <a:pathLst>
                  <a:path w="639" h="1331">
                    <a:moveTo>
                      <a:pt x="60" y="1331"/>
                    </a:moveTo>
                    <a:cubicBezTo>
                      <a:pt x="639" y="273"/>
                      <a:pt x="639" y="273"/>
                      <a:pt x="639" y="273"/>
                    </a:cubicBezTo>
                    <a:cubicBezTo>
                      <a:pt x="639" y="141"/>
                      <a:pt x="323" y="29"/>
                      <a:pt x="0" y="0"/>
                    </a:cubicBezTo>
                    <a:lnTo>
                      <a:pt x="60" y="1331"/>
                    </a:lnTo>
                    <a:close/>
                  </a:path>
                </a:pathLst>
              </a:custGeom>
              <a:solidFill>
                <a:srgbClr val="7182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2159" name="Freeform 13">
              <a:extLst>
                <a:ext uri="{FF2B5EF4-FFF2-40B4-BE49-F238E27FC236}">
                  <a16:creationId xmlns:a16="http://schemas.microsoft.com/office/drawing/2014/main" id="{A9C0D40D-9384-498E-AEC3-8601481A2B19}"/>
                </a:ext>
              </a:extLst>
            </p:cNvPr>
            <p:cNvSpPr>
              <a:spLocks noChangeArrowheads="1"/>
            </p:cNvSpPr>
            <p:nvPr/>
          </p:nvSpPr>
          <p:spPr bwMode="auto">
            <a:xfrm>
              <a:off x="0" y="0"/>
              <a:ext cx="1916113" cy="522288"/>
            </a:xfrm>
            <a:custGeom>
              <a:avLst/>
              <a:gdLst>
                <a:gd name="T0" fmla="*/ 0 w 2265"/>
                <a:gd name="T1" fmla="*/ 2147483647 h 617"/>
                <a:gd name="T2" fmla="*/ 2147483647 w 2265"/>
                <a:gd name="T3" fmla="*/ 2147483647 h 617"/>
                <a:gd name="T4" fmla="*/ 2147483647 w 2265"/>
                <a:gd name="T5" fmla="*/ 2147483647 h 617"/>
                <a:gd name="T6" fmla="*/ 2147483647 w 2265"/>
                <a:gd name="T7" fmla="*/ 2147483647 h 617"/>
                <a:gd name="T8" fmla="*/ 2147483647 w 2265"/>
                <a:gd name="T9" fmla="*/ 2147483647 h 617"/>
                <a:gd name="T10" fmla="*/ 2147483647 w 2265"/>
                <a:gd name="T11" fmla="*/ 2147483647 h 617"/>
                <a:gd name="T12" fmla="*/ 2147483647 w 2265"/>
                <a:gd name="T13" fmla="*/ 1819333956 h 617"/>
                <a:gd name="T14" fmla="*/ 0 w 2265"/>
                <a:gd name="T15" fmla="*/ 2147483647 h 617"/>
                <a:gd name="T16" fmla="*/ 0 60000 65536"/>
                <a:gd name="T17" fmla="*/ 0 60000 65536"/>
                <a:gd name="T18" fmla="*/ 0 60000 65536"/>
                <a:gd name="T19" fmla="*/ 0 60000 65536"/>
                <a:gd name="T20" fmla="*/ 0 60000 65536"/>
                <a:gd name="T21" fmla="*/ 0 60000 65536"/>
                <a:gd name="T22" fmla="*/ 0 60000 65536"/>
                <a:gd name="T23" fmla="*/ 0 60000 65536"/>
                <a:gd name="T24" fmla="*/ 0 w 2265"/>
                <a:gd name="T25" fmla="*/ 0 h 617"/>
                <a:gd name="T26" fmla="*/ 2265 w 2265"/>
                <a:gd name="T27" fmla="*/ 617 h 6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65" h="617">
                  <a:moveTo>
                    <a:pt x="0" y="272"/>
                  </a:moveTo>
                  <a:cubicBezTo>
                    <a:pt x="0" y="325"/>
                    <a:pt x="207" y="353"/>
                    <a:pt x="328" y="416"/>
                  </a:cubicBezTo>
                  <a:cubicBezTo>
                    <a:pt x="548" y="531"/>
                    <a:pt x="758" y="613"/>
                    <a:pt x="1100" y="615"/>
                  </a:cubicBezTo>
                  <a:cubicBezTo>
                    <a:pt x="1432" y="617"/>
                    <a:pt x="1768" y="541"/>
                    <a:pt x="1992" y="433"/>
                  </a:cubicBezTo>
                  <a:cubicBezTo>
                    <a:pt x="2059" y="400"/>
                    <a:pt x="2019" y="399"/>
                    <a:pt x="2085" y="358"/>
                  </a:cubicBezTo>
                  <a:cubicBezTo>
                    <a:pt x="2151" y="318"/>
                    <a:pt x="2265" y="310"/>
                    <a:pt x="2265" y="282"/>
                  </a:cubicBezTo>
                  <a:cubicBezTo>
                    <a:pt x="2265" y="131"/>
                    <a:pt x="1663" y="6"/>
                    <a:pt x="1133" y="3"/>
                  </a:cubicBezTo>
                  <a:cubicBezTo>
                    <a:pt x="603" y="0"/>
                    <a:pt x="0" y="120"/>
                    <a:pt x="0" y="272"/>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60" name="Freeform 14">
              <a:extLst>
                <a:ext uri="{FF2B5EF4-FFF2-40B4-BE49-F238E27FC236}">
                  <a16:creationId xmlns:a16="http://schemas.microsoft.com/office/drawing/2014/main" id="{14187FDE-6CCC-45AB-A3AC-3D137D0E2DAD}"/>
                </a:ext>
              </a:extLst>
            </p:cNvPr>
            <p:cNvSpPr>
              <a:spLocks noChangeArrowheads="1"/>
            </p:cNvSpPr>
            <p:nvPr/>
          </p:nvSpPr>
          <p:spPr bwMode="auto">
            <a:xfrm>
              <a:off x="0" y="0"/>
              <a:ext cx="1916113" cy="469900"/>
            </a:xfrm>
            <a:custGeom>
              <a:avLst/>
              <a:gdLst>
                <a:gd name="T0" fmla="*/ 0 w 2265"/>
                <a:gd name="T1" fmla="*/ 2147483647 h 554"/>
                <a:gd name="T2" fmla="*/ 2147483647 w 2265"/>
                <a:gd name="T3" fmla="*/ 2147483647 h 554"/>
                <a:gd name="T4" fmla="*/ 2147483647 w 2265"/>
                <a:gd name="T5" fmla="*/ 2147483647 h 554"/>
                <a:gd name="T6" fmla="*/ 2147483647 w 2265"/>
                <a:gd name="T7" fmla="*/ 1830961109 h 554"/>
                <a:gd name="T8" fmla="*/ 0 w 2265"/>
                <a:gd name="T9" fmla="*/ 2147483647 h 554"/>
                <a:gd name="T10" fmla="*/ 0 60000 65536"/>
                <a:gd name="T11" fmla="*/ 0 60000 65536"/>
                <a:gd name="T12" fmla="*/ 0 60000 65536"/>
                <a:gd name="T13" fmla="*/ 0 60000 65536"/>
                <a:gd name="T14" fmla="*/ 0 60000 65536"/>
                <a:gd name="T15" fmla="*/ 0 w 2265"/>
                <a:gd name="T16" fmla="*/ 0 h 554"/>
                <a:gd name="T17" fmla="*/ 2265 w 2265"/>
                <a:gd name="T18" fmla="*/ 554 h 554"/>
              </a:gdLst>
              <a:ahLst/>
              <a:cxnLst>
                <a:cxn ang="T10">
                  <a:pos x="T0" y="T1"/>
                </a:cxn>
                <a:cxn ang="T11">
                  <a:pos x="T2" y="T3"/>
                </a:cxn>
                <a:cxn ang="T12">
                  <a:pos x="T4" y="T5"/>
                </a:cxn>
                <a:cxn ang="T13">
                  <a:pos x="T6" y="T7"/>
                </a:cxn>
                <a:cxn ang="T14">
                  <a:pos x="T8" y="T9"/>
                </a:cxn>
              </a:cxnLst>
              <a:rect l="T15" t="T16" r="T17" b="T18"/>
              <a:pathLst>
                <a:path w="2265" h="554">
                  <a:moveTo>
                    <a:pt x="0" y="272"/>
                  </a:moveTo>
                  <a:cubicBezTo>
                    <a:pt x="0" y="423"/>
                    <a:pt x="602" y="548"/>
                    <a:pt x="1132" y="551"/>
                  </a:cubicBezTo>
                  <a:cubicBezTo>
                    <a:pt x="1662" y="554"/>
                    <a:pt x="2265" y="433"/>
                    <a:pt x="2265" y="282"/>
                  </a:cubicBezTo>
                  <a:cubicBezTo>
                    <a:pt x="2265" y="131"/>
                    <a:pt x="1663" y="6"/>
                    <a:pt x="1133" y="3"/>
                  </a:cubicBezTo>
                  <a:cubicBezTo>
                    <a:pt x="603" y="0"/>
                    <a:pt x="0" y="120"/>
                    <a:pt x="0" y="272"/>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61" name="Freeform 15">
              <a:extLst>
                <a:ext uri="{FF2B5EF4-FFF2-40B4-BE49-F238E27FC236}">
                  <a16:creationId xmlns:a16="http://schemas.microsoft.com/office/drawing/2014/main" id="{0C88BB7C-19E2-4305-84A0-A420BCCFBEF0}"/>
                </a:ext>
              </a:extLst>
            </p:cNvPr>
            <p:cNvSpPr>
              <a:spLocks noChangeArrowheads="1"/>
            </p:cNvSpPr>
            <p:nvPr/>
          </p:nvSpPr>
          <p:spPr bwMode="auto">
            <a:xfrm>
              <a:off x="331788" y="85725"/>
              <a:ext cx="1311275" cy="282575"/>
            </a:xfrm>
            <a:custGeom>
              <a:avLst/>
              <a:gdLst>
                <a:gd name="T0" fmla="*/ 0 w 1550"/>
                <a:gd name="T1" fmla="*/ 2147483647 h 333"/>
                <a:gd name="T2" fmla="*/ 2147483647 w 1550"/>
                <a:gd name="T3" fmla="*/ 2147483647 h 333"/>
                <a:gd name="T4" fmla="*/ 2147483647 w 1550"/>
                <a:gd name="T5" fmla="*/ 2147483647 h 333"/>
                <a:gd name="T6" fmla="*/ 2147483647 w 1550"/>
                <a:gd name="T7" fmla="*/ 611345497 h 333"/>
                <a:gd name="T8" fmla="*/ 0 w 1550"/>
                <a:gd name="T9" fmla="*/ 2147483647 h 333"/>
                <a:gd name="T10" fmla="*/ 0 60000 65536"/>
                <a:gd name="T11" fmla="*/ 0 60000 65536"/>
                <a:gd name="T12" fmla="*/ 0 60000 65536"/>
                <a:gd name="T13" fmla="*/ 0 60000 65536"/>
                <a:gd name="T14" fmla="*/ 0 60000 65536"/>
                <a:gd name="T15" fmla="*/ 0 w 1550"/>
                <a:gd name="T16" fmla="*/ 0 h 333"/>
                <a:gd name="T17" fmla="*/ 1550 w 1550"/>
                <a:gd name="T18" fmla="*/ 333 h 333"/>
              </a:gdLst>
              <a:ahLst/>
              <a:cxnLst>
                <a:cxn ang="T10">
                  <a:pos x="T0" y="T1"/>
                </a:cxn>
                <a:cxn ang="T11">
                  <a:pos x="T2" y="T3"/>
                </a:cxn>
                <a:cxn ang="T12">
                  <a:pos x="T4" y="T5"/>
                </a:cxn>
                <a:cxn ang="T13">
                  <a:pos x="T6" y="T7"/>
                </a:cxn>
                <a:cxn ang="T14">
                  <a:pos x="T8" y="T9"/>
                </a:cxn>
              </a:cxnLst>
              <a:rect l="T15" t="T16" r="T17" b="T18"/>
              <a:pathLst>
                <a:path w="1550" h="333">
                  <a:moveTo>
                    <a:pt x="0" y="164"/>
                  </a:moveTo>
                  <a:cubicBezTo>
                    <a:pt x="0" y="256"/>
                    <a:pt x="346" y="330"/>
                    <a:pt x="774" y="332"/>
                  </a:cubicBezTo>
                  <a:cubicBezTo>
                    <a:pt x="1202" y="333"/>
                    <a:pt x="1550" y="260"/>
                    <a:pt x="1550" y="169"/>
                  </a:cubicBezTo>
                  <a:cubicBezTo>
                    <a:pt x="1550" y="78"/>
                    <a:pt x="1203" y="3"/>
                    <a:pt x="775" y="1"/>
                  </a:cubicBezTo>
                  <a:cubicBezTo>
                    <a:pt x="347" y="0"/>
                    <a:pt x="0" y="73"/>
                    <a:pt x="0" y="164"/>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62" name="Freeform 42">
              <a:extLst>
                <a:ext uri="{FF2B5EF4-FFF2-40B4-BE49-F238E27FC236}">
                  <a16:creationId xmlns:a16="http://schemas.microsoft.com/office/drawing/2014/main" id="{3A4823EC-070D-4CDC-BD88-7D1C6D563FFC}"/>
                </a:ext>
              </a:extLst>
            </p:cNvPr>
            <p:cNvSpPr>
              <a:spLocks noChangeArrowheads="1"/>
            </p:cNvSpPr>
            <p:nvPr/>
          </p:nvSpPr>
          <p:spPr bwMode="auto">
            <a:xfrm>
              <a:off x="717550" y="196850"/>
              <a:ext cx="530225" cy="169863"/>
            </a:xfrm>
            <a:custGeom>
              <a:avLst/>
              <a:gdLst>
                <a:gd name="T0" fmla="*/ 0 w 626"/>
                <a:gd name="T1" fmla="*/ 2147483647 h 201"/>
                <a:gd name="T2" fmla="*/ 2147483647 w 626"/>
                <a:gd name="T3" fmla="*/ 2147483647 h 201"/>
                <a:gd name="T4" fmla="*/ 2147483647 w 626"/>
                <a:gd name="T5" fmla="*/ 2147483647 h 201"/>
                <a:gd name="T6" fmla="*/ 2147483647 w 626"/>
                <a:gd name="T7" fmla="*/ 2147483647 h 201"/>
                <a:gd name="T8" fmla="*/ 0 w 626"/>
                <a:gd name="T9" fmla="*/ 2147483647 h 201"/>
                <a:gd name="T10" fmla="*/ 0 60000 65536"/>
                <a:gd name="T11" fmla="*/ 0 60000 65536"/>
                <a:gd name="T12" fmla="*/ 0 60000 65536"/>
                <a:gd name="T13" fmla="*/ 0 60000 65536"/>
                <a:gd name="T14" fmla="*/ 0 60000 65536"/>
                <a:gd name="T15" fmla="*/ 0 w 626"/>
                <a:gd name="T16" fmla="*/ 0 h 201"/>
                <a:gd name="T17" fmla="*/ 626 w 626"/>
                <a:gd name="T18" fmla="*/ 201 h 201"/>
              </a:gdLst>
              <a:ahLst/>
              <a:cxnLst>
                <a:cxn ang="T10">
                  <a:pos x="T0" y="T1"/>
                </a:cxn>
                <a:cxn ang="T11">
                  <a:pos x="T2" y="T3"/>
                </a:cxn>
                <a:cxn ang="T12">
                  <a:pos x="T4" y="T5"/>
                </a:cxn>
                <a:cxn ang="T13">
                  <a:pos x="T6" y="T7"/>
                </a:cxn>
                <a:cxn ang="T14">
                  <a:pos x="T8" y="T9"/>
                </a:cxn>
              </a:cxnLst>
              <a:rect l="T15" t="T16" r="T17" b="T18"/>
              <a:pathLst>
                <a:path w="626" h="201">
                  <a:moveTo>
                    <a:pt x="0" y="185"/>
                  </a:moveTo>
                  <a:cubicBezTo>
                    <a:pt x="97" y="195"/>
                    <a:pt x="204" y="200"/>
                    <a:pt x="317" y="201"/>
                  </a:cubicBezTo>
                  <a:cubicBezTo>
                    <a:pt x="427" y="201"/>
                    <a:pt x="532" y="197"/>
                    <a:pt x="626" y="188"/>
                  </a:cubicBezTo>
                  <a:cubicBezTo>
                    <a:pt x="576" y="121"/>
                    <a:pt x="505" y="69"/>
                    <a:pt x="418" y="45"/>
                  </a:cubicBezTo>
                  <a:cubicBezTo>
                    <a:pt x="258" y="0"/>
                    <a:pt x="94" y="61"/>
                    <a:pt x="0" y="185"/>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3083" name="Group 11">
            <a:extLst>
              <a:ext uri="{FF2B5EF4-FFF2-40B4-BE49-F238E27FC236}">
                <a16:creationId xmlns:a16="http://schemas.microsoft.com/office/drawing/2014/main" id="{EA275D3A-CCA7-441E-ACF4-3D4B35BD02DF}"/>
              </a:ext>
            </a:extLst>
          </p:cNvPr>
          <p:cNvGrpSpPr>
            <a:grpSpLocks/>
          </p:cNvGrpSpPr>
          <p:nvPr/>
        </p:nvGrpSpPr>
        <p:grpSpPr bwMode="auto">
          <a:xfrm>
            <a:off x="1588" y="3041650"/>
            <a:ext cx="4627562" cy="3816350"/>
            <a:chOff x="0" y="0"/>
            <a:chExt cx="4627562" cy="3816350"/>
          </a:xfrm>
        </p:grpSpPr>
        <p:sp>
          <p:nvSpPr>
            <p:cNvPr id="2132" name="Freeform 9">
              <a:extLst>
                <a:ext uri="{FF2B5EF4-FFF2-40B4-BE49-F238E27FC236}">
                  <a16:creationId xmlns:a16="http://schemas.microsoft.com/office/drawing/2014/main" id="{12532CC9-F6B3-4929-9FF5-DDFE85AD85FD}"/>
                </a:ext>
              </a:extLst>
            </p:cNvPr>
            <p:cNvSpPr>
              <a:spLocks noChangeArrowheads="1"/>
            </p:cNvSpPr>
            <p:nvPr/>
          </p:nvSpPr>
          <p:spPr bwMode="auto">
            <a:xfrm>
              <a:off x="3297237" y="0"/>
              <a:ext cx="257175" cy="692150"/>
            </a:xfrm>
            <a:custGeom>
              <a:avLst/>
              <a:gdLst>
                <a:gd name="T0" fmla="*/ 2147483647 w 303"/>
                <a:gd name="T1" fmla="*/ 2147483647 h 819"/>
                <a:gd name="T2" fmla="*/ 2147483647 w 303"/>
                <a:gd name="T3" fmla="*/ 2147483647 h 819"/>
                <a:gd name="T4" fmla="*/ 2147483647 w 303"/>
                <a:gd name="T5" fmla="*/ 2147483647 h 819"/>
                <a:gd name="T6" fmla="*/ 0 w 303"/>
                <a:gd name="T7" fmla="*/ 2147483647 h 819"/>
                <a:gd name="T8" fmla="*/ 0 w 303"/>
                <a:gd name="T9" fmla="*/ 2147483647 h 819"/>
                <a:gd name="T10" fmla="*/ 2147483647 w 303"/>
                <a:gd name="T11" fmla="*/ 0 h 819"/>
                <a:gd name="T12" fmla="*/ 2147483647 w 303"/>
                <a:gd name="T13" fmla="*/ 0 h 819"/>
                <a:gd name="T14" fmla="*/ 2147483647 w 303"/>
                <a:gd name="T15" fmla="*/ 2147483647 h 819"/>
                <a:gd name="T16" fmla="*/ 2147483647 w 303"/>
                <a:gd name="T17" fmla="*/ 2147483647 h 8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3"/>
                <a:gd name="T28" fmla="*/ 0 h 819"/>
                <a:gd name="T29" fmla="*/ 303 w 303"/>
                <a:gd name="T30" fmla="*/ 819 h 8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3" h="819">
                  <a:moveTo>
                    <a:pt x="303" y="770"/>
                  </a:moveTo>
                  <a:cubicBezTo>
                    <a:pt x="303" y="797"/>
                    <a:pt x="235" y="819"/>
                    <a:pt x="151" y="819"/>
                  </a:cubicBezTo>
                  <a:cubicBezTo>
                    <a:pt x="151" y="819"/>
                    <a:pt x="151" y="819"/>
                    <a:pt x="151" y="819"/>
                  </a:cubicBezTo>
                  <a:cubicBezTo>
                    <a:pt x="68" y="819"/>
                    <a:pt x="0" y="797"/>
                    <a:pt x="0" y="770"/>
                  </a:cubicBezTo>
                  <a:cubicBezTo>
                    <a:pt x="0" y="48"/>
                    <a:pt x="0" y="48"/>
                    <a:pt x="0" y="48"/>
                  </a:cubicBezTo>
                  <a:cubicBezTo>
                    <a:pt x="0" y="21"/>
                    <a:pt x="68" y="0"/>
                    <a:pt x="151" y="0"/>
                  </a:cubicBezTo>
                  <a:cubicBezTo>
                    <a:pt x="151" y="0"/>
                    <a:pt x="151" y="0"/>
                    <a:pt x="151" y="0"/>
                  </a:cubicBezTo>
                  <a:cubicBezTo>
                    <a:pt x="235" y="0"/>
                    <a:pt x="303" y="21"/>
                    <a:pt x="303" y="48"/>
                  </a:cubicBezTo>
                  <a:lnTo>
                    <a:pt x="303" y="770"/>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3" name="Freeform 51">
              <a:extLst>
                <a:ext uri="{FF2B5EF4-FFF2-40B4-BE49-F238E27FC236}">
                  <a16:creationId xmlns:a16="http://schemas.microsoft.com/office/drawing/2014/main" id="{2B962828-C84C-4004-A452-E83B0024E557}"/>
                </a:ext>
              </a:extLst>
            </p:cNvPr>
            <p:cNvSpPr>
              <a:spLocks noChangeArrowheads="1"/>
            </p:cNvSpPr>
            <p:nvPr/>
          </p:nvSpPr>
          <p:spPr bwMode="auto">
            <a:xfrm>
              <a:off x="1570037" y="1422400"/>
              <a:ext cx="1028700" cy="1162050"/>
            </a:xfrm>
            <a:custGeom>
              <a:avLst/>
              <a:gdLst>
                <a:gd name="T0" fmla="*/ 2147483647 w 1216"/>
                <a:gd name="T1" fmla="*/ 2147483647 h 1372"/>
                <a:gd name="T2" fmla="*/ 2147483647 w 1216"/>
                <a:gd name="T3" fmla="*/ 2147483647 h 1372"/>
                <a:gd name="T4" fmla="*/ 2147483647 w 1216"/>
                <a:gd name="T5" fmla="*/ 2147483647 h 1372"/>
                <a:gd name="T6" fmla="*/ 2147483647 w 1216"/>
                <a:gd name="T7" fmla="*/ 2147483647 h 1372"/>
                <a:gd name="T8" fmla="*/ 2147483647 w 1216"/>
                <a:gd name="T9" fmla="*/ 2147483647 h 1372"/>
                <a:gd name="T10" fmla="*/ 2147483647 w 1216"/>
                <a:gd name="T11" fmla="*/ 0 h 1372"/>
                <a:gd name="T12" fmla="*/ 2147483647 w 1216"/>
                <a:gd name="T13" fmla="*/ 2147483647 h 1372"/>
                <a:gd name="T14" fmla="*/ 0 60000 65536"/>
                <a:gd name="T15" fmla="*/ 0 60000 65536"/>
                <a:gd name="T16" fmla="*/ 0 60000 65536"/>
                <a:gd name="T17" fmla="*/ 0 60000 65536"/>
                <a:gd name="T18" fmla="*/ 0 60000 65536"/>
                <a:gd name="T19" fmla="*/ 0 60000 65536"/>
                <a:gd name="T20" fmla="*/ 0 60000 65536"/>
                <a:gd name="T21" fmla="*/ 0 w 1216"/>
                <a:gd name="T22" fmla="*/ 0 h 1372"/>
                <a:gd name="T23" fmla="*/ 1216 w 1216"/>
                <a:gd name="T24" fmla="*/ 1372 h 1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6" h="1372">
                  <a:moveTo>
                    <a:pt x="52" y="825"/>
                  </a:moveTo>
                  <a:cubicBezTo>
                    <a:pt x="52" y="825"/>
                    <a:pt x="0" y="1048"/>
                    <a:pt x="247" y="1184"/>
                  </a:cubicBezTo>
                  <a:cubicBezTo>
                    <a:pt x="590" y="1372"/>
                    <a:pt x="730" y="1300"/>
                    <a:pt x="830" y="1211"/>
                  </a:cubicBezTo>
                  <a:cubicBezTo>
                    <a:pt x="955" y="1100"/>
                    <a:pt x="1216" y="636"/>
                    <a:pt x="1216" y="636"/>
                  </a:cubicBezTo>
                  <a:cubicBezTo>
                    <a:pt x="1005" y="203"/>
                    <a:pt x="1005" y="203"/>
                    <a:pt x="1005" y="203"/>
                  </a:cubicBezTo>
                  <a:cubicBezTo>
                    <a:pt x="710" y="0"/>
                    <a:pt x="710" y="0"/>
                    <a:pt x="710" y="0"/>
                  </a:cubicBezTo>
                  <a:lnTo>
                    <a:pt x="52" y="825"/>
                  </a:ln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4" name="Freeform 52">
              <a:extLst>
                <a:ext uri="{FF2B5EF4-FFF2-40B4-BE49-F238E27FC236}">
                  <a16:creationId xmlns:a16="http://schemas.microsoft.com/office/drawing/2014/main" id="{17DAF471-41D6-4880-A338-857F3495AAE2}"/>
                </a:ext>
              </a:extLst>
            </p:cNvPr>
            <p:cNvSpPr>
              <a:spLocks noChangeArrowheads="1"/>
            </p:cNvSpPr>
            <p:nvPr/>
          </p:nvSpPr>
          <p:spPr bwMode="auto">
            <a:xfrm>
              <a:off x="1614487" y="788988"/>
              <a:ext cx="1249363" cy="1504950"/>
            </a:xfrm>
            <a:custGeom>
              <a:avLst/>
              <a:gdLst>
                <a:gd name="T0" fmla="*/ 2147483647 w 1476"/>
                <a:gd name="T1" fmla="*/ 2147483647 h 1779"/>
                <a:gd name="T2" fmla="*/ 0 w 1476"/>
                <a:gd name="T3" fmla="*/ 2147483647 h 1779"/>
                <a:gd name="T4" fmla="*/ 2147483647 w 1476"/>
                <a:gd name="T5" fmla="*/ 2147483647 h 1779"/>
                <a:gd name="T6" fmla="*/ 2147483647 w 1476"/>
                <a:gd name="T7" fmla="*/ 0 h 1779"/>
                <a:gd name="T8" fmla="*/ 2147483647 w 1476"/>
                <a:gd name="T9" fmla="*/ 2147483647 h 1779"/>
                <a:gd name="T10" fmla="*/ 2147483647 w 1476"/>
                <a:gd name="T11" fmla="*/ 2147483647 h 1779"/>
                <a:gd name="T12" fmla="*/ 2147483647 w 1476"/>
                <a:gd name="T13" fmla="*/ 2147483647 h 1779"/>
                <a:gd name="T14" fmla="*/ 2147483647 w 1476"/>
                <a:gd name="T15" fmla="*/ 2147483647 h 1779"/>
                <a:gd name="T16" fmla="*/ 0 60000 65536"/>
                <a:gd name="T17" fmla="*/ 0 60000 65536"/>
                <a:gd name="T18" fmla="*/ 0 60000 65536"/>
                <a:gd name="T19" fmla="*/ 0 60000 65536"/>
                <a:gd name="T20" fmla="*/ 0 60000 65536"/>
                <a:gd name="T21" fmla="*/ 0 60000 65536"/>
                <a:gd name="T22" fmla="*/ 0 60000 65536"/>
                <a:gd name="T23" fmla="*/ 0 60000 65536"/>
                <a:gd name="T24" fmla="*/ 0 w 1476"/>
                <a:gd name="T25" fmla="*/ 0 h 1779"/>
                <a:gd name="T26" fmla="*/ 1476 w 1476"/>
                <a:gd name="T27" fmla="*/ 1779 h 17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76" h="1779">
                  <a:moveTo>
                    <a:pt x="262" y="1779"/>
                  </a:moveTo>
                  <a:cubicBezTo>
                    <a:pt x="149" y="1767"/>
                    <a:pt x="0" y="1574"/>
                    <a:pt x="0" y="1574"/>
                  </a:cubicBezTo>
                  <a:cubicBezTo>
                    <a:pt x="526" y="117"/>
                    <a:pt x="526" y="117"/>
                    <a:pt x="526" y="117"/>
                  </a:cubicBezTo>
                  <a:cubicBezTo>
                    <a:pt x="1405" y="0"/>
                    <a:pt x="1405" y="0"/>
                    <a:pt x="1405" y="0"/>
                  </a:cubicBezTo>
                  <a:cubicBezTo>
                    <a:pt x="1405" y="0"/>
                    <a:pt x="1476" y="128"/>
                    <a:pt x="1310" y="222"/>
                  </a:cubicBezTo>
                  <a:cubicBezTo>
                    <a:pt x="1143" y="316"/>
                    <a:pt x="722" y="510"/>
                    <a:pt x="714" y="541"/>
                  </a:cubicBezTo>
                  <a:cubicBezTo>
                    <a:pt x="706" y="572"/>
                    <a:pt x="360" y="1721"/>
                    <a:pt x="360" y="1721"/>
                  </a:cubicBezTo>
                  <a:lnTo>
                    <a:pt x="262" y="1779"/>
                  </a:ln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5" name="Freeform 53">
              <a:extLst>
                <a:ext uri="{FF2B5EF4-FFF2-40B4-BE49-F238E27FC236}">
                  <a16:creationId xmlns:a16="http://schemas.microsoft.com/office/drawing/2014/main" id="{B93BF592-4A97-435C-A333-B549F55C3406}"/>
                </a:ext>
              </a:extLst>
            </p:cNvPr>
            <p:cNvSpPr>
              <a:spLocks noChangeArrowheads="1"/>
            </p:cNvSpPr>
            <p:nvPr/>
          </p:nvSpPr>
          <p:spPr bwMode="auto">
            <a:xfrm>
              <a:off x="2227262" y="23495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6" name="Freeform 54">
              <a:extLst>
                <a:ext uri="{FF2B5EF4-FFF2-40B4-BE49-F238E27FC236}">
                  <a16:creationId xmlns:a16="http://schemas.microsoft.com/office/drawing/2014/main" id="{1C81171C-000B-44AE-97CB-80479E3C6803}"/>
                </a:ext>
              </a:extLst>
            </p:cNvPr>
            <p:cNvSpPr>
              <a:spLocks noChangeArrowheads="1"/>
            </p:cNvSpPr>
            <p:nvPr/>
          </p:nvSpPr>
          <p:spPr bwMode="auto">
            <a:xfrm>
              <a:off x="2405062" y="39211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7" name="Freeform 55">
              <a:extLst>
                <a:ext uri="{FF2B5EF4-FFF2-40B4-BE49-F238E27FC236}">
                  <a16:creationId xmlns:a16="http://schemas.microsoft.com/office/drawing/2014/main" id="{A93A25A2-3D40-4D54-844A-7F90F75B2F19}"/>
                </a:ext>
              </a:extLst>
            </p:cNvPr>
            <p:cNvSpPr>
              <a:spLocks noChangeArrowheads="1"/>
            </p:cNvSpPr>
            <p:nvPr/>
          </p:nvSpPr>
          <p:spPr bwMode="auto">
            <a:xfrm>
              <a:off x="3302000" y="301625"/>
              <a:ext cx="250825" cy="49213"/>
            </a:xfrm>
            <a:custGeom>
              <a:avLst/>
              <a:gdLst>
                <a:gd name="T0" fmla="*/ 2147483647 w 296"/>
                <a:gd name="T1" fmla="*/ 2147483647 h 57"/>
                <a:gd name="T2" fmla="*/ 2147483647 w 296"/>
                <a:gd name="T3" fmla="*/ 2147483647 h 57"/>
                <a:gd name="T4" fmla="*/ 2147483647 w 296"/>
                <a:gd name="T5" fmla="*/ 2147483647 h 57"/>
                <a:gd name="T6" fmla="*/ 0 w 296"/>
                <a:gd name="T7" fmla="*/ 2147483647 h 57"/>
                <a:gd name="T8" fmla="*/ 0 w 296"/>
                <a:gd name="T9" fmla="*/ 2147483647 h 57"/>
                <a:gd name="T10" fmla="*/ 2147483647 w 296"/>
                <a:gd name="T11" fmla="*/ 0 h 57"/>
                <a:gd name="T12" fmla="*/ 2147483647 w 296"/>
                <a:gd name="T13" fmla="*/ 0 h 57"/>
                <a:gd name="T14" fmla="*/ 2147483647 w 296"/>
                <a:gd name="T15" fmla="*/ 2147483647 h 57"/>
                <a:gd name="T16" fmla="*/ 0 60000 65536"/>
                <a:gd name="T17" fmla="*/ 0 60000 65536"/>
                <a:gd name="T18" fmla="*/ 0 60000 65536"/>
                <a:gd name="T19" fmla="*/ 0 60000 65536"/>
                <a:gd name="T20" fmla="*/ 0 60000 65536"/>
                <a:gd name="T21" fmla="*/ 0 60000 65536"/>
                <a:gd name="T22" fmla="*/ 0 60000 65536"/>
                <a:gd name="T23" fmla="*/ 0 60000 65536"/>
                <a:gd name="T24" fmla="*/ 0 w 296"/>
                <a:gd name="T25" fmla="*/ 0 h 57"/>
                <a:gd name="T26" fmla="*/ 296 w 296"/>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6" h="57">
                  <a:moveTo>
                    <a:pt x="296" y="28"/>
                  </a:moveTo>
                  <a:cubicBezTo>
                    <a:pt x="296" y="44"/>
                    <a:pt x="283" y="57"/>
                    <a:pt x="267" y="57"/>
                  </a:cubicBezTo>
                  <a:cubicBezTo>
                    <a:pt x="29" y="57"/>
                    <a:pt x="29" y="57"/>
                    <a:pt x="29" y="57"/>
                  </a:cubicBezTo>
                  <a:cubicBezTo>
                    <a:pt x="13" y="57"/>
                    <a:pt x="0" y="44"/>
                    <a:pt x="0" y="28"/>
                  </a:cubicBezTo>
                  <a:cubicBezTo>
                    <a:pt x="0" y="28"/>
                    <a:pt x="0" y="28"/>
                    <a:pt x="0" y="28"/>
                  </a:cubicBezTo>
                  <a:cubicBezTo>
                    <a:pt x="0" y="13"/>
                    <a:pt x="13" y="0"/>
                    <a:pt x="29" y="0"/>
                  </a:cubicBezTo>
                  <a:cubicBezTo>
                    <a:pt x="267" y="0"/>
                    <a:pt x="267" y="0"/>
                    <a:pt x="267" y="0"/>
                  </a:cubicBezTo>
                  <a:cubicBezTo>
                    <a:pt x="283" y="0"/>
                    <a:pt x="296" y="13"/>
                    <a:pt x="296" y="28"/>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8" name="Oval 56">
              <a:extLst>
                <a:ext uri="{FF2B5EF4-FFF2-40B4-BE49-F238E27FC236}">
                  <a16:creationId xmlns:a16="http://schemas.microsoft.com/office/drawing/2014/main" id="{8128E5C5-8B87-47B9-9182-72F7418F863B}"/>
                </a:ext>
              </a:extLst>
            </p:cNvPr>
            <p:cNvSpPr>
              <a:spLocks noChangeArrowheads="1"/>
            </p:cNvSpPr>
            <p:nvPr/>
          </p:nvSpPr>
          <p:spPr bwMode="auto">
            <a:xfrm>
              <a:off x="3249612" y="3305175"/>
              <a:ext cx="355600" cy="115888"/>
            </a:xfrm>
            <a:prstGeom prst="ellipse">
              <a:avLst/>
            </a:prstGeom>
            <a:solidFill>
              <a:srgbClr val="5E717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39" name="Freeform 57">
              <a:extLst>
                <a:ext uri="{FF2B5EF4-FFF2-40B4-BE49-F238E27FC236}">
                  <a16:creationId xmlns:a16="http://schemas.microsoft.com/office/drawing/2014/main" id="{85ADD435-7AD7-48DE-B097-7E797C112D1C}"/>
                </a:ext>
              </a:extLst>
            </p:cNvPr>
            <p:cNvSpPr>
              <a:spLocks noChangeArrowheads="1"/>
            </p:cNvSpPr>
            <p:nvPr/>
          </p:nvSpPr>
          <p:spPr bwMode="auto">
            <a:xfrm>
              <a:off x="1906587" y="1136650"/>
              <a:ext cx="463550" cy="1365250"/>
            </a:xfrm>
            <a:custGeom>
              <a:avLst/>
              <a:gdLst>
                <a:gd name="T0" fmla="*/ 2147483647 w 549"/>
                <a:gd name="T1" fmla="*/ 2147483647 h 1613"/>
                <a:gd name="T2" fmla="*/ 0 w 549"/>
                <a:gd name="T3" fmla="*/ 2147483647 h 1613"/>
                <a:gd name="T4" fmla="*/ 2147483647 w 549"/>
                <a:gd name="T5" fmla="*/ 0 h 1613"/>
                <a:gd name="T6" fmla="*/ 2147483647 w 549"/>
                <a:gd name="T7" fmla="*/ 2147483647 h 1613"/>
                <a:gd name="T8" fmla="*/ 2147483647 w 549"/>
                <a:gd name="T9" fmla="*/ 2147483647 h 1613"/>
                <a:gd name="T10" fmla="*/ 2147483647 w 549"/>
                <a:gd name="T11" fmla="*/ 2147483647 h 1613"/>
                <a:gd name="T12" fmla="*/ 2147483647 w 549"/>
                <a:gd name="T13" fmla="*/ 2147483647 h 1613"/>
                <a:gd name="T14" fmla="*/ 2147483647 w 549"/>
                <a:gd name="T15" fmla="*/ 2147483647 h 1613"/>
                <a:gd name="T16" fmla="*/ 2147483647 w 549"/>
                <a:gd name="T17" fmla="*/ 2147483647 h 16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49"/>
                <a:gd name="T28" fmla="*/ 0 h 1613"/>
                <a:gd name="T29" fmla="*/ 549 w 549"/>
                <a:gd name="T30" fmla="*/ 1613 h 16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49" h="1613">
                  <a:moveTo>
                    <a:pt x="154" y="1451"/>
                  </a:moveTo>
                  <a:cubicBezTo>
                    <a:pt x="82" y="1374"/>
                    <a:pt x="0" y="597"/>
                    <a:pt x="0" y="597"/>
                  </a:cubicBezTo>
                  <a:cubicBezTo>
                    <a:pt x="339" y="0"/>
                    <a:pt x="339" y="0"/>
                    <a:pt x="339" y="0"/>
                  </a:cubicBezTo>
                  <a:cubicBezTo>
                    <a:pt x="339" y="0"/>
                    <a:pt x="459" y="158"/>
                    <a:pt x="440" y="300"/>
                  </a:cubicBezTo>
                  <a:cubicBezTo>
                    <a:pt x="419" y="458"/>
                    <a:pt x="362" y="679"/>
                    <a:pt x="362" y="679"/>
                  </a:cubicBezTo>
                  <a:cubicBezTo>
                    <a:pt x="498" y="1145"/>
                    <a:pt x="498" y="1145"/>
                    <a:pt x="498" y="1145"/>
                  </a:cubicBezTo>
                  <a:cubicBezTo>
                    <a:pt x="498" y="1145"/>
                    <a:pt x="515" y="1174"/>
                    <a:pt x="524" y="1220"/>
                  </a:cubicBezTo>
                  <a:cubicBezTo>
                    <a:pt x="543" y="1309"/>
                    <a:pt x="549" y="1451"/>
                    <a:pt x="451" y="1511"/>
                  </a:cubicBezTo>
                  <a:cubicBezTo>
                    <a:pt x="287" y="1613"/>
                    <a:pt x="196" y="1497"/>
                    <a:pt x="154" y="1451"/>
                  </a:cubicBez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0" name="Freeform 58">
              <a:extLst>
                <a:ext uri="{FF2B5EF4-FFF2-40B4-BE49-F238E27FC236}">
                  <a16:creationId xmlns:a16="http://schemas.microsoft.com/office/drawing/2014/main" id="{F97E82DC-A6D4-468C-82DE-A946836C6791}"/>
                </a:ext>
              </a:extLst>
            </p:cNvPr>
            <p:cNvSpPr>
              <a:spLocks noEditPoints="1" noChangeArrowheads="1"/>
            </p:cNvSpPr>
            <p:nvPr/>
          </p:nvSpPr>
          <p:spPr bwMode="auto">
            <a:xfrm>
              <a:off x="3043237" y="2225675"/>
              <a:ext cx="520700" cy="522288"/>
            </a:xfrm>
            <a:custGeom>
              <a:avLst/>
              <a:gdLst>
                <a:gd name="T0" fmla="*/ 2147483647 w 616"/>
                <a:gd name="T1" fmla="*/ 2147483647 h 617"/>
                <a:gd name="T2" fmla="*/ 2147483647 w 616"/>
                <a:gd name="T3" fmla="*/ 2147483647 h 617"/>
                <a:gd name="T4" fmla="*/ 2147483647 w 616"/>
                <a:gd name="T5" fmla="*/ 2147483647 h 617"/>
                <a:gd name="T6" fmla="*/ 2147483647 w 616"/>
                <a:gd name="T7" fmla="*/ 2147483647 h 617"/>
                <a:gd name="T8" fmla="*/ 2147483647 w 616"/>
                <a:gd name="T9" fmla="*/ 2147483647 h 617"/>
                <a:gd name="T10" fmla="*/ 2147483647 w 616"/>
                <a:gd name="T11" fmla="*/ 2147483647 h 617"/>
                <a:gd name="T12" fmla="*/ 2147483647 w 616"/>
                <a:gd name="T13" fmla="*/ 2147483647 h 617"/>
                <a:gd name="T14" fmla="*/ 2147483647 w 616"/>
                <a:gd name="T15" fmla="*/ 2147483647 h 617"/>
                <a:gd name="T16" fmla="*/ 2147483647 w 616"/>
                <a:gd name="T17" fmla="*/ 2147483647 h 617"/>
                <a:gd name="T18" fmla="*/ 2147483647 w 616"/>
                <a:gd name="T19" fmla="*/ 2147483647 h 617"/>
                <a:gd name="T20" fmla="*/ 2147483647 w 616"/>
                <a:gd name="T21" fmla="*/ 2147483647 h 617"/>
                <a:gd name="T22" fmla="*/ 2147483647 w 616"/>
                <a:gd name="T23" fmla="*/ 2147483647 h 617"/>
                <a:gd name="T24" fmla="*/ 2147483647 w 616"/>
                <a:gd name="T25" fmla="*/ 2147483647 h 617"/>
                <a:gd name="T26" fmla="*/ 2147483647 w 616"/>
                <a:gd name="T27" fmla="*/ 2147483647 h 617"/>
                <a:gd name="T28" fmla="*/ 2147483647 w 616"/>
                <a:gd name="T29" fmla="*/ 2147483647 h 617"/>
                <a:gd name="T30" fmla="*/ 2147483647 w 616"/>
                <a:gd name="T31" fmla="*/ 2147483647 h 617"/>
                <a:gd name="T32" fmla="*/ 2147483647 w 616"/>
                <a:gd name="T33" fmla="*/ 2147483647 h 617"/>
                <a:gd name="T34" fmla="*/ 2147483647 w 616"/>
                <a:gd name="T35" fmla="*/ 2147483647 h 617"/>
                <a:gd name="T36" fmla="*/ 2147483647 w 616"/>
                <a:gd name="T37" fmla="*/ 2147483647 h 617"/>
                <a:gd name="T38" fmla="*/ 2147483647 w 616"/>
                <a:gd name="T39" fmla="*/ 2147483647 h 617"/>
                <a:gd name="T40" fmla="*/ 2147483647 w 616"/>
                <a:gd name="T41" fmla="*/ 2147483647 h 617"/>
                <a:gd name="T42" fmla="*/ 2147483647 w 616"/>
                <a:gd name="T43" fmla="*/ 2147483647 h 617"/>
                <a:gd name="T44" fmla="*/ 2147483647 w 616"/>
                <a:gd name="T45" fmla="*/ 2147483647 h 617"/>
                <a:gd name="T46" fmla="*/ 2147483647 w 616"/>
                <a:gd name="T47" fmla="*/ 2147483647 h 617"/>
                <a:gd name="T48" fmla="*/ 2147483647 w 616"/>
                <a:gd name="T49" fmla="*/ 2147483647 h 617"/>
                <a:gd name="T50" fmla="*/ 2147483647 w 616"/>
                <a:gd name="T51" fmla="*/ 2147483647 h 617"/>
                <a:gd name="T52" fmla="*/ 2147483647 w 616"/>
                <a:gd name="T53" fmla="*/ 2147483647 h 617"/>
                <a:gd name="T54" fmla="*/ 2147483647 w 616"/>
                <a:gd name="T55" fmla="*/ 2147483647 h 617"/>
                <a:gd name="T56" fmla="*/ 2147483647 w 616"/>
                <a:gd name="T57" fmla="*/ 2147483647 h 617"/>
                <a:gd name="T58" fmla="*/ 2147483647 w 616"/>
                <a:gd name="T59" fmla="*/ 2147483647 h 617"/>
                <a:gd name="T60" fmla="*/ 2147483647 w 616"/>
                <a:gd name="T61" fmla="*/ 2147483647 h 617"/>
                <a:gd name="T62" fmla="*/ 2147483647 w 616"/>
                <a:gd name="T63" fmla="*/ 2147483647 h 617"/>
                <a:gd name="T64" fmla="*/ 2147483647 w 616"/>
                <a:gd name="T65" fmla="*/ 2147483647 h 617"/>
                <a:gd name="T66" fmla="*/ 2147483647 w 616"/>
                <a:gd name="T67" fmla="*/ 2147483647 h 617"/>
                <a:gd name="T68" fmla="*/ 2147483647 w 616"/>
                <a:gd name="T69" fmla="*/ 2147483647 h 617"/>
                <a:gd name="T70" fmla="*/ 2147483647 w 616"/>
                <a:gd name="T71" fmla="*/ 2147483647 h 617"/>
                <a:gd name="T72" fmla="*/ 603768556 w 616"/>
                <a:gd name="T73" fmla="*/ 2147483647 h 617"/>
                <a:gd name="T74" fmla="*/ 2147483647 w 616"/>
                <a:gd name="T75" fmla="*/ 2147483647 h 617"/>
                <a:gd name="T76" fmla="*/ 2147483647 w 616"/>
                <a:gd name="T77" fmla="*/ 2147483647 h 617"/>
                <a:gd name="T78" fmla="*/ 2147483647 w 616"/>
                <a:gd name="T79" fmla="*/ 2147483647 h 617"/>
                <a:gd name="T80" fmla="*/ 2147483647 w 616"/>
                <a:gd name="T81" fmla="*/ 2147483647 h 617"/>
                <a:gd name="T82" fmla="*/ 2147483647 w 616"/>
                <a:gd name="T83" fmla="*/ 2147483647 h 617"/>
                <a:gd name="T84" fmla="*/ 2147483647 w 616"/>
                <a:gd name="T85" fmla="*/ 2147483647 h 617"/>
                <a:gd name="T86" fmla="*/ 2147483647 w 616"/>
                <a:gd name="T87" fmla="*/ 2147483647 h 617"/>
                <a:gd name="T88" fmla="*/ 2147483647 w 616"/>
                <a:gd name="T89" fmla="*/ 2147483647 h 617"/>
                <a:gd name="T90" fmla="*/ 2147483647 w 616"/>
                <a:gd name="T91" fmla="*/ 2147483647 h 617"/>
                <a:gd name="T92" fmla="*/ 2147483647 w 616"/>
                <a:gd name="T93" fmla="*/ 2147483647 h 617"/>
                <a:gd name="T94" fmla="*/ 2147483647 w 616"/>
                <a:gd name="T95" fmla="*/ 2147483647 h 617"/>
                <a:gd name="T96" fmla="*/ 2147483647 w 616"/>
                <a:gd name="T97" fmla="*/ 2147483647 h 6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6"/>
                <a:gd name="T148" fmla="*/ 0 h 617"/>
                <a:gd name="T149" fmla="*/ 616 w 616"/>
                <a:gd name="T150" fmla="*/ 617 h 6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6" h="617">
                  <a:moveTo>
                    <a:pt x="282" y="614"/>
                  </a:moveTo>
                  <a:cubicBezTo>
                    <a:pt x="303" y="617"/>
                    <a:pt x="303" y="617"/>
                    <a:pt x="303" y="617"/>
                  </a:cubicBezTo>
                  <a:cubicBezTo>
                    <a:pt x="311" y="604"/>
                    <a:pt x="311" y="604"/>
                    <a:pt x="311" y="604"/>
                  </a:cubicBezTo>
                  <a:cubicBezTo>
                    <a:pt x="331" y="603"/>
                    <a:pt x="331" y="603"/>
                    <a:pt x="331" y="603"/>
                  </a:cubicBezTo>
                  <a:cubicBezTo>
                    <a:pt x="337" y="614"/>
                    <a:pt x="337" y="614"/>
                    <a:pt x="337" y="614"/>
                  </a:cubicBezTo>
                  <a:cubicBezTo>
                    <a:pt x="358" y="613"/>
                    <a:pt x="358" y="613"/>
                    <a:pt x="358" y="613"/>
                  </a:cubicBezTo>
                  <a:cubicBezTo>
                    <a:pt x="364" y="599"/>
                    <a:pt x="364" y="599"/>
                    <a:pt x="364" y="599"/>
                  </a:cubicBezTo>
                  <a:cubicBezTo>
                    <a:pt x="383" y="594"/>
                    <a:pt x="383" y="594"/>
                    <a:pt x="383" y="594"/>
                  </a:cubicBezTo>
                  <a:cubicBezTo>
                    <a:pt x="391" y="604"/>
                    <a:pt x="391" y="604"/>
                    <a:pt x="391" y="604"/>
                  </a:cubicBezTo>
                  <a:cubicBezTo>
                    <a:pt x="411" y="599"/>
                    <a:pt x="411" y="599"/>
                    <a:pt x="411" y="599"/>
                  </a:cubicBezTo>
                  <a:cubicBezTo>
                    <a:pt x="415" y="584"/>
                    <a:pt x="415" y="584"/>
                    <a:pt x="415" y="584"/>
                  </a:cubicBezTo>
                  <a:cubicBezTo>
                    <a:pt x="433" y="576"/>
                    <a:pt x="433" y="576"/>
                    <a:pt x="433" y="576"/>
                  </a:cubicBezTo>
                  <a:cubicBezTo>
                    <a:pt x="442" y="584"/>
                    <a:pt x="442" y="584"/>
                    <a:pt x="442" y="584"/>
                  </a:cubicBezTo>
                  <a:cubicBezTo>
                    <a:pt x="462" y="576"/>
                    <a:pt x="462" y="576"/>
                    <a:pt x="462" y="576"/>
                  </a:cubicBezTo>
                  <a:cubicBezTo>
                    <a:pt x="463" y="560"/>
                    <a:pt x="463" y="560"/>
                    <a:pt x="463" y="560"/>
                  </a:cubicBezTo>
                  <a:cubicBezTo>
                    <a:pt x="479" y="549"/>
                    <a:pt x="479" y="549"/>
                    <a:pt x="479" y="549"/>
                  </a:cubicBezTo>
                  <a:cubicBezTo>
                    <a:pt x="490" y="556"/>
                    <a:pt x="490" y="556"/>
                    <a:pt x="490" y="556"/>
                  </a:cubicBezTo>
                  <a:cubicBezTo>
                    <a:pt x="507" y="544"/>
                    <a:pt x="507" y="544"/>
                    <a:pt x="507" y="544"/>
                  </a:cubicBezTo>
                  <a:cubicBezTo>
                    <a:pt x="505" y="528"/>
                    <a:pt x="505" y="528"/>
                    <a:pt x="505" y="528"/>
                  </a:cubicBezTo>
                  <a:cubicBezTo>
                    <a:pt x="519" y="514"/>
                    <a:pt x="519" y="514"/>
                    <a:pt x="519" y="514"/>
                  </a:cubicBezTo>
                  <a:cubicBezTo>
                    <a:pt x="531" y="519"/>
                    <a:pt x="531" y="519"/>
                    <a:pt x="531" y="519"/>
                  </a:cubicBezTo>
                  <a:cubicBezTo>
                    <a:pt x="546" y="504"/>
                    <a:pt x="546" y="504"/>
                    <a:pt x="546" y="504"/>
                  </a:cubicBezTo>
                  <a:cubicBezTo>
                    <a:pt x="541" y="490"/>
                    <a:pt x="541" y="490"/>
                    <a:pt x="541" y="490"/>
                  </a:cubicBezTo>
                  <a:cubicBezTo>
                    <a:pt x="552" y="473"/>
                    <a:pt x="552" y="473"/>
                    <a:pt x="552" y="473"/>
                  </a:cubicBezTo>
                  <a:cubicBezTo>
                    <a:pt x="565" y="476"/>
                    <a:pt x="565" y="476"/>
                    <a:pt x="565" y="476"/>
                  </a:cubicBezTo>
                  <a:cubicBezTo>
                    <a:pt x="577" y="459"/>
                    <a:pt x="577" y="459"/>
                    <a:pt x="577" y="459"/>
                  </a:cubicBezTo>
                  <a:cubicBezTo>
                    <a:pt x="570" y="445"/>
                    <a:pt x="570" y="445"/>
                    <a:pt x="570" y="445"/>
                  </a:cubicBezTo>
                  <a:cubicBezTo>
                    <a:pt x="578" y="427"/>
                    <a:pt x="578" y="427"/>
                    <a:pt x="578" y="427"/>
                  </a:cubicBezTo>
                  <a:cubicBezTo>
                    <a:pt x="591" y="427"/>
                    <a:pt x="591" y="427"/>
                    <a:pt x="591" y="427"/>
                  </a:cubicBezTo>
                  <a:cubicBezTo>
                    <a:pt x="600" y="408"/>
                    <a:pt x="600" y="408"/>
                    <a:pt x="600" y="408"/>
                  </a:cubicBezTo>
                  <a:cubicBezTo>
                    <a:pt x="590" y="396"/>
                    <a:pt x="590" y="396"/>
                    <a:pt x="590" y="396"/>
                  </a:cubicBezTo>
                  <a:cubicBezTo>
                    <a:pt x="595" y="377"/>
                    <a:pt x="595" y="377"/>
                    <a:pt x="595" y="377"/>
                  </a:cubicBezTo>
                  <a:cubicBezTo>
                    <a:pt x="608" y="375"/>
                    <a:pt x="608" y="375"/>
                    <a:pt x="608" y="375"/>
                  </a:cubicBezTo>
                  <a:cubicBezTo>
                    <a:pt x="613" y="354"/>
                    <a:pt x="613" y="354"/>
                    <a:pt x="613" y="354"/>
                  </a:cubicBezTo>
                  <a:cubicBezTo>
                    <a:pt x="601" y="344"/>
                    <a:pt x="601" y="344"/>
                    <a:pt x="601" y="344"/>
                  </a:cubicBezTo>
                  <a:cubicBezTo>
                    <a:pt x="603" y="324"/>
                    <a:pt x="603" y="324"/>
                    <a:pt x="603" y="324"/>
                  </a:cubicBezTo>
                  <a:cubicBezTo>
                    <a:pt x="615" y="320"/>
                    <a:pt x="615" y="320"/>
                    <a:pt x="615" y="320"/>
                  </a:cubicBezTo>
                  <a:cubicBezTo>
                    <a:pt x="616" y="299"/>
                    <a:pt x="616" y="299"/>
                    <a:pt x="616" y="299"/>
                  </a:cubicBezTo>
                  <a:cubicBezTo>
                    <a:pt x="603" y="291"/>
                    <a:pt x="603" y="291"/>
                    <a:pt x="603" y="291"/>
                  </a:cubicBezTo>
                  <a:cubicBezTo>
                    <a:pt x="601" y="271"/>
                    <a:pt x="601" y="271"/>
                    <a:pt x="601" y="271"/>
                  </a:cubicBezTo>
                  <a:cubicBezTo>
                    <a:pt x="612" y="265"/>
                    <a:pt x="612" y="265"/>
                    <a:pt x="612" y="265"/>
                  </a:cubicBezTo>
                  <a:cubicBezTo>
                    <a:pt x="610" y="244"/>
                    <a:pt x="610" y="244"/>
                    <a:pt x="610" y="244"/>
                  </a:cubicBezTo>
                  <a:cubicBezTo>
                    <a:pt x="595" y="239"/>
                    <a:pt x="595" y="239"/>
                    <a:pt x="595" y="239"/>
                  </a:cubicBezTo>
                  <a:cubicBezTo>
                    <a:pt x="589" y="220"/>
                    <a:pt x="589" y="220"/>
                    <a:pt x="589" y="220"/>
                  </a:cubicBezTo>
                  <a:cubicBezTo>
                    <a:pt x="600" y="212"/>
                    <a:pt x="600" y="212"/>
                    <a:pt x="600" y="212"/>
                  </a:cubicBezTo>
                  <a:cubicBezTo>
                    <a:pt x="593" y="191"/>
                    <a:pt x="593" y="191"/>
                    <a:pt x="593" y="191"/>
                  </a:cubicBezTo>
                  <a:cubicBezTo>
                    <a:pt x="578" y="188"/>
                    <a:pt x="578" y="188"/>
                    <a:pt x="578" y="188"/>
                  </a:cubicBezTo>
                  <a:cubicBezTo>
                    <a:pt x="569" y="171"/>
                    <a:pt x="569" y="171"/>
                    <a:pt x="569" y="171"/>
                  </a:cubicBezTo>
                  <a:cubicBezTo>
                    <a:pt x="578" y="161"/>
                    <a:pt x="578" y="161"/>
                    <a:pt x="578" y="161"/>
                  </a:cubicBezTo>
                  <a:cubicBezTo>
                    <a:pt x="568" y="142"/>
                    <a:pt x="568" y="142"/>
                    <a:pt x="568" y="142"/>
                  </a:cubicBezTo>
                  <a:cubicBezTo>
                    <a:pt x="552" y="142"/>
                    <a:pt x="552" y="142"/>
                    <a:pt x="552" y="142"/>
                  </a:cubicBezTo>
                  <a:cubicBezTo>
                    <a:pt x="540" y="126"/>
                    <a:pt x="540" y="126"/>
                    <a:pt x="540" y="126"/>
                  </a:cubicBezTo>
                  <a:cubicBezTo>
                    <a:pt x="547" y="115"/>
                    <a:pt x="547" y="115"/>
                    <a:pt x="547" y="115"/>
                  </a:cubicBezTo>
                  <a:cubicBezTo>
                    <a:pt x="534" y="98"/>
                    <a:pt x="534" y="98"/>
                    <a:pt x="534" y="98"/>
                  </a:cubicBezTo>
                  <a:cubicBezTo>
                    <a:pt x="519" y="101"/>
                    <a:pt x="519" y="101"/>
                    <a:pt x="519" y="101"/>
                  </a:cubicBezTo>
                  <a:cubicBezTo>
                    <a:pt x="504" y="88"/>
                    <a:pt x="504" y="88"/>
                    <a:pt x="504" y="88"/>
                  </a:cubicBezTo>
                  <a:cubicBezTo>
                    <a:pt x="509" y="76"/>
                    <a:pt x="509" y="76"/>
                    <a:pt x="509" y="76"/>
                  </a:cubicBezTo>
                  <a:cubicBezTo>
                    <a:pt x="493" y="61"/>
                    <a:pt x="493" y="61"/>
                    <a:pt x="493" y="61"/>
                  </a:cubicBezTo>
                  <a:cubicBezTo>
                    <a:pt x="479" y="66"/>
                    <a:pt x="479" y="66"/>
                    <a:pt x="479" y="66"/>
                  </a:cubicBezTo>
                  <a:cubicBezTo>
                    <a:pt x="462" y="56"/>
                    <a:pt x="462" y="56"/>
                    <a:pt x="462" y="56"/>
                  </a:cubicBezTo>
                  <a:cubicBezTo>
                    <a:pt x="464" y="43"/>
                    <a:pt x="464" y="43"/>
                    <a:pt x="464" y="43"/>
                  </a:cubicBezTo>
                  <a:cubicBezTo>
                    <a:pt x="446" y="32"/>
                    <a:pt x="446" y="32"/>
                    <a:pt x="446" y="32"/>
                  </a:cubicBezTo>
                  <a:cubicBezTo>
                    <a:pt x="433" y="40"/>
                    <a:pt x="433" y="40"/>
                    <a:pt x="433" y="40"/>
                  </a:cubicBezTo>
                  <a:cubicBezTo>
                    <a:pt x="414" y="33"/>
                    <a:pt x="414" y="33"/>
                    <a:pt x="414" y="33"/>
                  </a:cubicBezTo>
                  <a:cubicBezTo>
                    <a:pt x="414" y="20"/>
                    <a:pt x="414" y="20"/>
                    <a:pt x="414" y="20"/>
                  </a:cubicBezTo>
                  <a:cubicBezTo>
                    <a:pt x="394" y="12"/>
                    <a:pt x="394" y="12"/>
                    <a:pt x="394" y="12"/>
                  </a:cubicBezTo>
                  <a:cubicBezTo>
                    <a:pt x="383" y="22"/>
                    <a:pt x="383" y="22"/>
                    <a:pt x="383" y="22"/>
                  </a:cubicBezTo>
                  <a:cubicBezTo>
                    <a:pt x="363" y="18"/>
                    <a:pt x="363" y="18"/>
                    <a:pt x="363" y="18"/>
                  </a:cubicBezTo>
                  <a:cubicBezTo>
                    <a:pt x="361" y="5"/>
                    <a:pt x="361" y="5"/>
                    <a:pt x="361" y="5"/>
                  </a:cubicBezTo>
                  <a:cubicBezTo>
                    <a:pt x="340" y="1"/>
                    <a:pt x="340" y="1"/>
                    <a:pt x="340" y="1"/>
                  </a:cubicBezTo>
                  <a:cubicBezTo>
                    <a:pt x="330" y="13"/>
                    <a:pt x="330" y="13"/>
                    <a:pt x="330" y="13"/>
                  </a:cubicBezTo>
                  <a:cubicBezTo>
                    <a:pt x="311" y="13"/>
                    <a:pt x="311" y="13"/>
                    <a:pt x="311" y="13"/>
                  </a:cubicBezTo>
                  <a:cubicBezTo>
                    <a:pt x="306" y="1"/>
                    <a:pt x="306" y="1"/>
                    <a:pt x="306" y="1"/>
                  </a:cubicBezTo>
                  <a:cubicBezTo>
                    <a:pt x="285" y="0"/>
                    <a:pt x="285" y="0"/>
                    <a:pt x="285" y="0"/>
                  </a:cubicBezTo>
                  <a:cubicBezTo>
                    <a:pt x="277" y="14"/>
                    <a:pt x="277" y="14"/>
                    <a:pt x="277" y="14"/>
                  </a:cubicBezTo>
                  <a:cubicBezTo>
                    <a:pt x="258" y="17"/>
                    <a:pt x="258" y="17"/>
                    <a:pt x="258" y="17"/>
                  </a:cubicBezTo>
                  <a:cubicBezTo>
                    <a:pt x="251" y="6"/>
                    <a:pt x="251" y="6"/>
                    <a:pt x="251" y="6"/>
                  </a:cubicBezTo>
                  <a:cubicBezTo>
                    <a:pt x="230" y="9"/>
                    <a:pt x="230" y="9"/>
                    <a:pt x="230" y="9"/>
                  </a:cubicBezTo>
                  <a:cubicBezTo>
                    <a:pt x="225" y="24"/>
                    <a:pt x="225" y="24"/>
                    <a:pt x="225" y="24"/>
                  </a:cubicBezTo>
                  <a:cubicBezTo>
                    <a:pt x="215" y="28"/>
                    <a:pt x="215" y="28"/>
                    <a:pt x="215" y="28"/>
                  </a:cubicBezTo>
                  <a:cubicBezTo>
                    <a:pt x="207" y="30"/>
                    <a:pt x="207" y="30"/>
                    <a:pt x="207" y="30"/>
                  </a:cubicBezTo>
                  <a:cubicBezTo>
                    <a:pt x="198" y="21"/>
                    <a:pt x="198" y="21"/>
                    <a:pt x="198" y="21"/>
                  </a:cubicBezTo>
                  <a:cubicBezTo>
                    <a:pt x="178" y="28"/>
                    <a:pt x="178" y="28"/>
                    <a:pt x="178" y="28"/>
                  </a:cubicBezTo>
                  <a:cubicBezTo>
                    <a:pt x="176" y="43"/>
                    <a:pt x="176" y="43"/>
                    <a:pt x="176" y="43"/>
                  </a:cubicBezTo>
                  <a:cubicBezTo>
                    <a:pt x="159" y="53"/>
                    <a:pt x="159" y="53"/>
                    <a:pt x="159" y="53"/>
                  </a:cubicBezTo>
                  <a:cubicBezTo>
                    <a:pt x="149" y="45"/>
                    <a:pt x="149" y="45"/>
                    <a:pt x="149" y="45"/>
                  </a:cubicBezTo>
                  <a:cubicBezTo>
                    <a:pt x="130" y="56"/>
                    <a:pt x="130" y="56"/>
                    <a:pt x="130" y="56"/>
                  </a:cubicBezTo>
                  <a:cubicBezTo>
                    <a:pt x="131" y="71"/>
                    <a:pt x="131" y="71"/>
                    <a:pt x="131" y="71"/>
                  </a:cubicBezTo>
                  <a:cubicBezTo>
                    <a:pt x="116" y="84"/>
                    <a:pt x="116" y="84"/>
                    <a:pt x="116" y="84"/>
                  </a:cubicBezTo>
                  <a:cubicBezTo>
                    <a:pt x="104" y="78"/>
                    <a:pt x="104" y="78"/>
                    <a:pt x="104" y="78"/>
                  </a:cubicBezTo>
                  <a:cubicBezTo>
                    <a:pt x="88" y="91"/>
                    <a:pt x="88" y="91"/>
                    <a:pt x="88" y="91"/>
                  </a:cubicBezTo>
                  <a:cubicBezTo>
                    <a:pt x="91" y="106"/>
                    <a:pt x="91" y="106"/>
                    <a:pt x="91" y="106"/>
                  </a:cubicBezTo>
                  <a:cubicBezTo>
                    <a:pt x="79" y="122"/>
                    <a:pt x="79" y="122"/>
                    <a:pt x="79" y="122"/>
                  </a:cubicBezTo>
                  <a:cubicBezTo>
                    <a:pt x="66" y="118"/>
                    <a:pt x="66" y="118"/>
                    <a:pt x="66" y="118"/>
                  </a:cubicBezTo>
                  <a:cubicBezTo>
                    <a:pt x="53" y="134"/>
                    <a:pt x="53" y="134"/>
                    <a:pt x="53" y="134"/>
                  </a:cubicBezTo>
                  <a:cubicBezTo>
                    <a:pt x="59" y="148"/>
                    <a:pt x="59" y="148"/>
                    <a:pt x="59" y="148"/>
                  </a:cubicBezTo>
                  <a:cubicBezTo>
                    <a:pt x="49" y="165"/>
                    <a:pt x="49" y="165"/>
                    <a:pt x="49" y="165"/>
                  </a:cubicBezTo>
                  <a:cubicBezTo>
                    <a:pt x="36" y="164"/>
                    <a:pt x="36" y="164"/>
                    <a:pt x="36" y="164"/>
                  </a:cubicBezTo>
                  <a:cubicBezTo>
                    <a:pt x="26" y="182"/>
                    <a:pt x="26" y="182"/>
                    <a:pt x="26" y="182"/>
                  </a:cubicBezTo>
                  <a:cubicBezTo>
                    <a:pt x="34" y="195"/>
                    <a:pt x="34" y="195"/>
                    <a:pt x="34" y="195"/>
                  </a:cubicBezTo>
                  <a:cubicBezTo>
                    <a:pt x="28" y="214"/>
                    <a:pt x="28" y="214"/>
                    <a:pt x="28" y="214"/>
                  </a:cubicBezTo>
                  <a:cubicBezTo>
                    <a:pt x="15" y="215"/>
                    <a:pt x="15" y="215"/>
                    <a:pt x="15" y="215"/>
                  </a:cubicBezTo>
                  <a:cubicBezTo>
                    <a:pt x="8" y="235"/>
                    <a:pt x="8" y="235"/>
                    <a:pt x="8" y="235"/>
                  </a:cubicBezTo>
                  <a:cubicBezTo>
                    <a:pt x="18" y="246"/>
                    <a:pt x="18" y="246"/>
                    <a:pt x="18" y="246"/>
                  </a:cubicBezTo>
                  <a:cubicBezTo>
                    <a:pt x="15" y="265"/>
                    <a:pt x="15" y="265"/>
                    <a:pt x="15" y="265"/>
                  </a:cubicBezTo>
                  <a:cubicBezTo>
                    <a:pt x="3" y="268"/>
                    <a:pt x="3" y="268"/>
                    <a:pt x="3" y="268"/>
                  </a:cubicBezTo>
                  <a:cubicBezTo>
                    <a:pt x="0" y="289"/>
                    <a:pt x="0" y="289"/>
                    <a:pt x="0" y="289"/>
                  </a:cubicBezTo>
                  <a:cubicBezTo>
                    <a:pt x="12" y="299"/>
                    <a:pt x="12" y="299"/>
                    <a:pt x="12" y="299"/>
                  </a:cubicBezTo>
                  <a:cubicBezTo>
                    <a:pt x="12" y="318"/>
                    <a:pt x="12" y="318"/>
                    <a:pt x="12" y="318"/>
                  </a:cubicBezTo>
                  <a:cubicBezTo>
                    <a:pt x="1" y="323"/>
                    <a:pt x="1" y="323"/>
                    <a:pt x="1" y="323"/>
                  </a:cubicBezTo>
                  <a:cubicBezTo>
                    <a:pt x="1" y="345"/>
                    <a:pt x="1" y="345"/>
                    <a:pt x="1" y="345"/>
                  </a:cubicBezTo>
                  <a:cubicBezTo>
                    <a:pt x="15" y="352"/>
                    <a:pt x="15" y="352"/>
                    <a:pt x="15" y="352"/>
                  </a:cubicBezTo>
                  <a:cubicBezTo>
                    <a:pt x="19" y="371"/>
                    <a:pt x="19" y="371"/>
                    <a:pt x="19" y="371"/>
                  </a:cubicBezTo>
                  <a:cubicBezTo>
                    <a:pt x="8" y="378"/>
                    <a:pt x="8" y="378"/>
                    <a:pt x="8" y="378"/>
                  </a:cubicBezTo>
                  <a:cubicBezTo>
                    <a:pt x="13" y="399"/>
                    <a:pt x="13" y="399"/>
                    <a:pt x="13" y="399"/>
                  </a:cubicBezTo>
                  <a:cubicBezTo>
                    <a:pt x="27" y="403"/>
                    <a:pt x="27" y="403"/>
                    <a:pt x="27" y="403"/>
                  </a:cubicBezTo>
                  <a:cubicBezTo>
                    <a:pt x="35" y="421"/>
                    <a:pt x="35" y="421"/>
                    <a:pt x="35" y="421"/>
                  </a:cubicBezTo>
                  <a:cubicBezTo>
                    <a:pt x="26" y="430"/>
                    <a:pt x="26" y="430"/>
                    <a:pt x="26" y="430"/>
                  </a:cubicBezTo>
                  <a:cubicBezTo>
                    <a:pt x="34" y="450"/>
                    <a:pt x="34" y="450"/>
                    <a:pt x="34" y="450"/>
                  </a:cubicBezTo>
                  <a:cubicBezTo>
                    <a:pt x="49" y="452"/>
                    <a:pt x="49" y="452"/>
                    <a:pt x="49" y="452"/>
                  </a:cubicBezTo>
                  <a:cubicBezTo>
                    <a:pt x="59" y="468"/>
                    <a:pt x="59" y="468"/>
                    <a:pt x="59" y="468"/>
                  </a:cubicBezTo>
                  <a:cubicBezTo>
                    <a:pt x="52" y="479"/>
                    <a:pt x="52" y="479"/>
                    <a:pt x="52" y="479"/>
                  </a:cubicBezTo>
                  <a:cubicBezTo>
                    <a:pt x="63" y="497"/>
                    <a:pt x="63" y="497"/>
                    <a:pt x="63" y="497"/>
                  </a:cubicBezTo>
                  <a:cubicBezTo>
                    <a:pt x="79" y="496"/>
                    <a:pt x="79" y="496"/>
                    <a:pt x="79" y="496"/>
                  </a:cubicBezTo>
                  <a:cubicBezTo>
                    <a:pt x="92" y="510"/>
                    <a:pt x="92" y="510"/>
                    <a:pt x="92" y="510"/>
                  </a:cubicBezTo>
                  <a:cubicBezTo>
                    <a:pt x="86" y="522"/>
                    <a:pt x="86" y="522"/>
                    <a:pt x="86" y="522"/>
                  </a:cubicBezTo>
                  <a:cubicBezTo>
                    <a:pt x="101" y="537"/>
                    <a:pt x="101" y="537"/>
                    <a:pt x="101" y="537"/>
                  </a:cubicBezTo>
                  <a:cubicBezTo>
                    <a:pt x="116" y="533"/>
                    <a:pt x="116" y="533"/>
                    <a:pt x="116" y="533"/>
                  </a:cubicBezTo>
                  <a:cubicBezTo>
                    <a:pt x="132" y="545"/>
                    <a:pt x="132" y="545"/>
                    <a:pt x="132" y="545"/>
                  </a:cubicBezTo>
                  <a:cubicBezTo>
                    <a:pt x="128" y="558"/>
                    <a:pt x="128" y="558"/>
                    <a:pt x="128" y="558"/>
                  </a:cubicBezTo>
                  <a:cubicBezTo>
                    <a:pt x="145" y="570"/>
                    <a:pt x="145" y="570"/>
                    <a:pt x="145" y="570"/>
                  </a:cubicBezTo>
                  <a:cubicBezTo>
                    <a:pt x="159" y="564"/>
                    <a:pt x="159" y="564"/>
                    <a:pt x="159" y="564"/>
                  </a:cubicBezTo>
                  <a:cubicBezTo>
                    <a:pt x="177" y="573"/>
                    <a:pt x="177" y="573"/>
                    <a:pt x="177" y="573"/>
                  </a:cubicBezTo>
                  <a:cubicBezTo>
                    <a:pt x="176" y="586"/>
                    <a:pt x="176" y="586"/>
                    <a:pt x="176" y="586"/>
                  </a:cubicBezTo>
                  <a:cubicBezTo>
                    <a:pt x="195" y="595"/>
                    <a:pt x="195" y="595"/>
                    <a:pt x="195" y="595"/>
                  </a:cubicBezTo>
                  <a:cubicBezTo>
                    <a:pt x="207" y="586"/>
                    <a:pt x="207" y="586"/>
                    <a:pt x="207" y="586"/>
                  </a:cubicBezTo>
                  <a:cubicBezTo>
                    <a:pt x="215" y="589"/>
                    <a:pt x="215" y="589"/>
                    <a:pt x="215" y="589"/>
                  </a:cubicBezTo>
                  <a:cubicBezTo>
                    <a:pt x="226" y="592"/>
                    <a:pt x="226" y="592"/>
                    <a:pt x="226" y="592"/>
                  </a:cubicBezTo>
                  <a:cubicBezTo>
                    <a:pt x="227" y="605"/>
                    <a:pt x="227" y="605"/>
                    <a:pt x="227" y="605"/>
                  </a:cubicBezTo>
                  <a:cubicBezTo>
                    <a:pt x="248" y="611"/>
                    <a:pt x="248" y="611"/>
                    <a:pt x="248" y="611"/>
                  </a:cubicBezTo>
                  <a:cubicBezTo>
                    <a:pt x="258" y="600"/>
                    <a:pt x="258" y="600"/>
                    <a:pt x="258" y="600"/>
                  </a:cubicBezTo>
                  <a:cubicBezTo>
                    <a:pt x="278" y="602"/>
                    <a:pt x="278" y="602"/>
                    <a:pt x="278" y="602"/>
                  </a:cubicBezTo>
                  <a:lnTo>
                    <a:pt x="282" y="614"/>
                  </a:lnTo>
                  <a:close/>
                  <a:moveTo>
                    <a:pt x="324" y="275"/>
                  </a:moveTo>
                  <a:cubicBezTo>
                    <a:pt x="343" y="284"/>
                    <a:pt x="350" y="306"/>
                    <a:pt x="341" y="325"/>
                  </a:cubicBezTo>
                  <a:cubicBezTo>
                    <a:pt x="332" y="343"/>
                    <a:pt x="309" y="350"/>
                    <a:pt x="291" y="341"/>
                  </a:cubicBezTo>
                  <a:cubicBezTo>
                    <a:pt x="273" y="332"/>
                    <a:pt x="265" y="310"/>
                    <a:pt x="274" y="291"/>
                  </a:cubicBezTo>
                  <a:cubicBezTo>
                    <a:pt x="284" y="273"/>
                    <a:pt x="306" y="266"/>
                    <a:pt x="324" y="275"/>
                  </a:cubicBez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1" name="Freeform 59">
              <a:extLst>
                <a:ext uri="{FF2B5EF4-FFF2-40B4-BE49-F238E27FC236}">
                  <a16:creationId xmlns:a16="http://schemas.microsoft.com/office/drawing/2014/main" id="{03CFD93B-B2E4-4487-B1FE-873A9D7BA933}"/>
                </a:ext>
              </a:extLst>
            </p:cNvPr>
            <p:cNvSpPr>
              <a:spLocks noEditPoints="1" noChangeArrowheads="1"/>
            </p:cNvSpPr>
            <p:nvPr/>
          </p:nvSpPr>
          <p:spPr bwMode="auto">
            <a:xfrm>
              <a:off x="3379787" y="1501775"/>
              <a:ext cx="225425" cy="227013"/>
            </a:xfrm>
            <a:custGeom>
              <a:avLst/>
              <a:gdLst>
                <a:gd name="T0" fmla="*/ 2147483647 w 268"/>
                <a:gd name="T1" fmla="*/ 2147483647 h 268"/>
                <a:gd name="T2" fmla="*/ 2147483647 w 268"/>
                <a:gd name="T3" fmla="*/ 2147483647 h 268"/>
                <a:gd name="T4" fmla="*/ 2147483647 w 268"/>
                <a:gd name="T5" fmla="*/ 2147483647 h 268"/>
                <a:gd name="T6" fmla="*/ 2147483647 w 268"/>
                <a:gd name="T7" fmla="*/ 2147483647 h 268"/>
                <a:gd name="T8" fmla="*/ 2147483647 w 268"/>
                <a:gd name="T9" fmla="*/ 2147483647 h 268"/>
                <a:gd name="T10" fmla="*/ 2147483647 w 268"/>
                <a:gd name="T11" fmla="*/ 2147483647 h 268"/>
                <a:gd name="T12" fmla="*/ 2147483647 w 268"/>
                <a:gd name="T13" fmla="*/ 2147483647 h 268"/>
                <a:gd name="T14" fmla="*/ 2147483647 w 268"/>
                <a:gd name="T15" fmla="*/ 2147483647 h 268"/>
                <a:gd name="T16" fmla="*/ 2147483647 w 268"/>
                <a:gd name="T17" fmla="*/ 2147483647 h 268"/>
                <a:gd name="T18" fmla="*/ 2147483647 w 268"/>
                <a:gd name="T19" fmla="*/ 2147483647 h 268"/>
                <a:gd name="T20" fmla="*/ 2147483647 w 268"/>
                <a:gd name="T21" fmla="*/ 2147483647 h 268"/>
                <a:gd name="T22" fmla="*/ 2147483647 w 268"/>
                <a:gd name="T23" fmla="*/ 2147483647 h 268"/>
                <a:gd name="T24" fmla="*/ 2147483647 w 268"/>
                <a:gd name="T25" fmla="*/ 2147483647 h 268"/>
                <a:gd name="T26" fmla="*/ 2147483647 w 268"/>
                <a:gd name="T27" fmla="*/ 2147483647 h 268"/>
                <a:gd name="T28" fmla="*/ 2147483647 w 268"/>
                <a:gd name="T29" fmla="*/ 2147483647 h 268"/>
                <a:gd name="T30" fmla="*/ 2147483647 w 268"/>
                <a:gd name="T31" fmla="*/ 2147483647 h 268"/>
                <a:gd name="T32" fmla="*/ 2147483647 w 268"/>
                <a:gd name="T33" fmla="*/ 2147483647 h 268"/>
                <a:gd name="T34" fmla="*/ 2147483647 w 268"/>
                <a:gd name="T35" fmla="*/ 2147483647 h 268"/>
                <a:gd name="T36" fmla="*/ 2147483647 w 268"/>
                <a:gd name="T37" fmla="*/ 2147483647 h 268"/>
                <a:gd name="T38" fmla="*/ 2147483647 w 268"/>
                <a:gd name="T39" fmla="*/ 2147483647 h 268"/>
                <a:gd name="T40" fmla="*/ 2147483647 w 268"/>
                <a:gd name="T41" fmla="*/ 2147483647 h 268"/>
                <a:gd name="T42" fmla="*/ 2147483647 w 268"/>
                <a:gd name="T43" fmla="*/ 2147483647 h 268"/>
                <a:gd name="T44" fmla="*/ 2147483647 w 268"/>
                <a:gd name="T45" fmla="*/ 1215472496 h 268"/>
                <a:gd name="T46" fmla="*/ 2147483647 w 268"/>
                <a:gd name="T47" fmla="*/ 2147483647 h 268"/>
                <a:gd name="T48" fmla="*/ 2147483647 w 268"/>
                <a:gd name="T49" fmla="*/ 2147483647 h 268"/>
                <a:gd name="T50" fmla="*/ 2147483647 w 268"/>
                <a:gd name="T51" fmla="*/ 2147483647 h 268"/>
                <a:gd name="T52" fmla="*/ 2147483647 w 268"/>
                <a:gd name="T53" fmla="*/ 2147483647 h 268"/>
                <a:gd name="T54" fmla="*/ 2147483647 w 268"/>
                <a:gd name="T55" fmla="*/ 2147483647 h 268"/>
                <a:gd name="T56" fmla="*/ 2147483647 w 268"/>
                <a:gd name="T57" fmla="*/ 2147483647 h 268"/>
                <a:gd name="T58" fmla="*/ 2147483647 w 268"/>
                <a:gd name="T59" fmla="*/ 2147483647 h 268"/>
                <a:gd name="T60" fmla="*/ 2147483647 w 268"/>
                <a:gd name="T61" fmla="*/ 2147483647 h 268"/>
                <a:gd name="T62" fmla="*/ 2147483647 w 268"/>
                <a:gd name="T63" fmla="*/ 2147483647 h 268"/>
                <a:gd name="T64" fmla="*/ 2147483647 w 268"/>
                <a:gd name="T65" fmla="*/ 2147483647 h 268"/>
                <a:gd name="T66" fmla="*/ 2147483647 w 268"/>
                <a:gd name="T67" fmla="*/ 2147483647 h 268"/>
                <a:gd name="T68" fmla="*/ 2147483647 w 268"/>
                <a:gd name="T69" fmla="*/ 2147483647 h 268"/>
                <a:gd name="T70" fmla="*/ 2147483647 w 268"/>
                <a:gd name="T71" fmla="*/ 2147483647 h 268"/>
                <a:gd name="T72" fmla="*/ 595018540 w 268"/>
                <a:gd name="T73" fmla="*/ 2147483647 h 268"/>
                <a:gd name="T74" fmla="*/ 2147483647 w 268"/>
                <a:gd name="T75" fmla="*/ 2147483647 h 268"/>
                <a:gd name="T76" fmla="*/ 2147483647 w 268"/>
                <a:gd name="T77" fmla="*/ 2147483647 h 268"/>
                <a:gd name="T78" fmla="*/ 2147483647 w 268"/>
                <a:gd name="T79" fmla="*/ 2147483647 h 268"/>
                <a:gd name="T80" fmla="*/ 2147483647 w 268"/>
                <a:gd name="T81" fmla="*/ 2147483647 h 268"/>
                <a:gd name="T82" fmla="*/ 2147483647 w 268"/>
                <a:gd name="T83" fmla="*/ 2147483647 h 268"/>
                <a:gd name="T84" fmla="*/ 2147483647 w 268"/>
                <a:gd name="T85" fmla="*/ 2147483647 h 268"/>
                <a:gd name="T86" fmla="*/ 2147483647 w 268"/>
                <a:gd name="T87" fmla="*/ 2147483647 h 268"/>
                <a:gd name="T88" fmla="*/ 2147483647 w 268"/>
                <a:gd name="T89" fmla="*/ 2147483647 h 268"/>
                <a:gd name="T90" fmla="*/ 2147483647 w 268"/>
                <a:gd name="T91" fmla="*/ 2147483647 h 268"/>
                <a:gd name="T92" fmla="*/ 2147483647 w 268"/>
                <a:gd name="T93" fmla="*/ 2147483647 h 268"/>
                <a:gd name="T94" fmla="*/ 2147483647 w 268"/>
                <a:gd name="T95" fmla="*/ 2147483647 h 268"/>
                <a:gd name="T96" fmla="*/ 2147483647 w 268"/>
                <a:gd name="T97" fmla="*/ 2147483647 h 2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8"/>
                <a:gd name="T148" fmla="*/ 0 h 268"/>
                <a:gd name="T149" fmla="*/ 268 w 268"/>
                <a:gd name="T150" fmla="*/ 268 h 2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8" h="268">
                  <a:moveTo>
                    <a:pt x="122" y="267"/>
                  </a:moveTo>
                  <a:cubicBezTo>
                    <a:pt x="132" y="268"/>
                    <a:pt x="132" y="268"/>
                    <a:pt x="132" y="268"/>
                  </a:cubicBezTo>
                  <a:cubicBezTo>
                    <a:pt x="135" y="262"/>
                    <a:pt x="135" y="262"/>
                    <a:pt x="135" y="262"/>
                  </a:cubicBezTo>
                  <a:cubicBezTo>
                    <a:pt x="144" y="262"/>
                    <a:pt x="144" y="262"/>
                    <a:pt x="144" y="262"/>
                  </a:cubicBezTo>
                  <a:cubicBezTo>
                    <a:pt x="146" y="267"/>
                    <a:pt x="146" y="267"/>
                    <a:pt x="146" y="267"/>
                  </a:cubicBezTo>
                  <a:cubicBezTo>
                    <a:pt x="156" y="266"/>
                    <a:pt x="156" y="266"/>
                    <a:pt x="156" y="266"/>
                  </a:cubicBezTo>
                  <a:cubicBezTo>
                    <a:pt x="158" y="260"/>
                    <a:pt x="158" y="260"/>
                    <a:pt x="158" y="260"/>
                  </a:cubicBezTo>
                  <a:cubicBezTo>
                    <a:pt x="167" y="258"/>
                    <a:pt x="167" y="258"/>
                    <a:pt x="167" y="258"/>
                  </a:cubicBezTo>
                  <a:cubicBezTo>
                    <a:pt x="170" y="262"/>
                    <a:pt x="170" y="262"/>
                    <a:pt x="170" y="262"/>
                  </a:cubicBezTo>
                  <a:cubicBezTo>
                    <a:pt x="179" y="260"/>
                    <a:pt x="179" y="260"/>
                    <a:pt x="179" y="260"/>
                  </a:cubicBezTo>
                  <a:cubicBezTo>
                    <a:pt x="180" y="254"/>
                    <a:pt x="180" y="254"/>
                    <a:pt x="180" y="254"/>
                  </a:cubicBezTo>
                  <a:cubicBezTo>
                    <a:pt x="188" y="250"/>
                    <a:pt x="188" y="250"/>
                    <a:pt x="188" y="250"/>
                  </a:cubicBezTo>
                  <a:cubicBezTo>
                    <a:pt x="192" y="254"/>
                    <a:pt x="192" y="254"/>
                    <a:pt x="192" y="254"/>
                  </a:cubicBezTo>
                  <a:cubicBezTo>
                    <a:pt x="201" y="250"/>
                    <a:pt x="201" y="250"/>
                    <a:pt x="201" y="250"/>
                  </a:cubicBezTo>
                  <a:cubicBezTo>
                    <a:pt x="201" y="243"/>
                    <a:pt x="201" y="243"/>
                    <a:pt x="201" y="243"/>
                  </a:cubicBezTo>
                  <a:cubicBezTo>
                    <a:pt x="208" y="238"/>
                    <a:pt x="208" y="238"/>
                    <a:pt x="208" y="238"/>
                  </a:cubicBezTo>
                  <a:cubicBezTo>
                    <a:pt x="213" y="241"/>
                    <a:pt x="213" y="241"/>
                    <a:pt x="213" y="241"/>
                  </a:cubicBezTo>
                  <a:cubicBezTo>
                    <a:pt x="220" y="236"/>
                    <a:pt x="220" y="236"/>
                    <a:pt x="220" y="236"/>
                  </a:cubicBezTo>
                  <a:cubicBezTo>
                    <a:pt x="220" y="229"/>
                    <a:pt x="220" y="229"/>
                    <a:pt x="220" y="229"/>
                  </a:cubicBezTo>
                  <a:cubicBezTo>
                    <a:pt x="226" y="223"/>
                    <a:pt x="226" y="223"/>
                    <a:pt x="226" y="223"/>
                  </a:cubicBezTo>
                  <a:cubicBezTo>
                    <a:pt x="231" y="226"/>
                    <a:pt x="231" y="226"/>
                    <a:pt x="231" y="226"/>
                  </a:cubicBezTo>
                  <a:cubicBezTo>
                    <a:pt x="237" y="219"/>
                    <a:pt x="237" y="219"/>
                    <a:pt x="237" y="219"/>
                  </a:cubicBezTo>
                  <a:cubicBezTo>
                    <a:pt x="235" y="213"/>
                    <a:pt x="235" y="213"/>
                    <a:pt x="235" y="213"/>
                  </a:cubicBezTo>
                  <a:cubicBezTo>
                    <a:pt x="240" y="205"/>
                    <a:pt x="240" y="205"/>
                    <a:pt x="240" y="205"/>
                  </a:cubicBezTo>
                  <a:cubicBezTo>
                    <a:pt x="246" y="207"/>
                    <a:pt x="246" y="207"/>
                    <a:pt x="246" y="207"/>
                  </a:cubicBezTo>
                  <a:cubicBezTo>
                    <a:pt x="251" y="199"/>
                    <a:pt x="251" y="199"/>
                    <a:pt x="251" y="199"/>
                  </a:cubicBezTo>
                  <a:cubicBezTo>
                    <a:pt x="248" y="193"/>
                    <a:pt x="248" y="193"/>
                    <a:pt x="248" y="193"/>
                  </a:cubicBezTo>
                  <a:cubicBezTo>
                    <a:pt x="251" y="185"/>
                    <a:pt x="251" y="185"/>
                    <a:pt x="251" y="185"/>
                  </a:cubicBezTo>
                  <a:cubicBezTo>
                    <a:pt x="257" y="186"/>
                    <a:pt x="257" y="186"/>
                    <a:pt x="257" y="186"/>
                  </a:cubicBezTo>
                  <a:cubicBezTo>
                    <a:pt x="261" y="177"/>
                    <a:pt x="261" y="177"/>
                    <a:pt x="261" y="177"/>
                  </a:cubicBezTo>
                  <a:cubicBezTo>
                    <a:pt x="257" y="172"/>
                    <a:pt x="257" y="172"/>
                    <a:pt x="257" y="172"/>
                  </a:cubicBezTo>
                  <a:cubicBezTo>
                    <a:pt x="259" y="164"/>
                    <a:pt x="259" y="164"/>
                    <a:pt x="259" y="164"/>
                  </a:cubicBezTo>
                  <a:cubicBezTo>
                    <a:pt x="264" y="163"/>
                    <a:pt x="264" y="163"/>
                    <a:pt x="264" y="163"/>
                  </a:cubicBezTo>
                  <a:cubicBezTo>
                    <a:pt x="266" y="154"/>
                    <a:pt x="266" y="154"/>
                    <a:pt x="266" y="154"/>
                  </a:cubicBezTo>
                  <a:cubicBezTo>
                    <a:pt x="261" y="149"/>
                    <a:pt x="261" y="149"/>
                    <a:pt x="261" y="149"/>
                  </a:cubicBezTo>
                  <a:cubicBezTo>
                    <a:pt x="262" y="141"/>
                    <a:pt x="262" y="141"/>
                    <a:pt x="262" y="141"/>
                  </a:cubicBezTo>
                  <a:cubicBezTo>
                    <a:pt x="267" y="139"/>
                    <a:pt x="267" y="139"/>
                    <a:pt x="267" y="139"/>
                  </a:cubicBezTo>
                  <a:cubicBezTo>
                    <a:pt x="268" y="130"/>
                    <a:pt x="268" y="130"/>
                    <a:pt x="268" y="130"/>
                  </a:cubicBezTo>
                  <a:cubicBezTo>
                    <a:pt x="262" y="126"/>
                    <a:pt x="262" y="126"/>
                    <a:pt x="262" y="126"/>
                  </a:cubicBezTo>
                  <a:cubicBezTo>
                    <a:pt x="261" y="118"/>
                    <a:pt x="261" y="118"/>
                    <a:pt x="261" y="118"/>
                  </a:cubicBezTo>
                  <a:cubicBezTo>
                    <a:pt x="266" y="115"/>
                    <a:pt x="266" y="115"/>
                    <a:pt x="266" y="115"/>
                  </a:cubicBezTo>
                  <a:cubicBezTo>
                    <a:pt x="265" y="106"/>
                    <a:pt x="265" y="106"/>
                    <a:pt x="265" y="106"/>
                  </a:cubicBezTo>
                  <a:cubicBezTo>
                    <a:pt x="259" y="103"/>
                    <a:pt x="259" y="103"/>
                    <a:pt x="259" y="103"/>
                  </a:cubicBezTo>
                  <a:cubicBezTo>
                    <a:pt x="256" y="95"/>
                    <a:pt x="256" y="95"/>
                    <a:pt x="256" y="95"/>
                  </a:cubicBezTo>
                  <a:cubicBezTo>
                    <a:pt x="261" y="92"/>
                    <a:pt x="261" y="92"/>
                    <a:pt x="261" y="92"/>
                  </a:cubicBezTo>
                  <a:cubicBezTo>
                    <a:pt x="258" y="83"/>
                    <a:pt x="258" y="83"/>
                    <a:pt x="258" y="83"/>
                  </a:cubicBezTo>
                  <a:cubicBezTo>
                    <a:pt x="251" y="82"/>
                    <a:pt x="251" y="82"/>
                    <a:pt x="251" y="82"/>
                  </a:cubicBezTo>
                  <a:cubicBezTo>
                    <a:pt x="247" y="74"/>
                    <a:pt x="247" y="74"/>
                    <a:pt x="247" y="74"/>
                  </a:cubicBezTo>
                  <a:cubicBezTo>
                    <a:pt x="251" y="70"/>
                    <a:pt x="251" y="70"/>
                    <a:pt x="251" y="70"/>
                  </a:cubicBezTo>
                  <a:cubicBezTo>
                    <a:pt x="247" y="62"/>
                    <a:pt x="247" y="62"/>
                    <a:pt x="247" y="62"/>
                  </a:cubicBezTo>
                  <a:cubicBezTo>
                    <a:pt x="240" y="62"/>
                    <a:pt x="240" y="62"/>
                    <a:pt x="240" y="62"/>
                  </a:cubicBezTo>
                  <a:cubicBezTo>
                    <a:pt x="235" y="55"/>
                    <a:pt x="235" y="55"/>
                    <a:pt x="235" y="55"/>
                  </a:cubicBezTo>
                  <a:cubicBezTo>
                    <a:pt x="238" y="50"/>
                    <a:pt x="238" y="50"/>
                    <a:pt x="238" y="50"/>
                  </a:cubicBezTo>
                  <a:cubicBezTo>
                    <a:pt x="232" y="43"/>
                    <a:pt x="232" y="43"/>
                    <a:pt x="232" y="43"/>
                  </a:cubicBezTo>
                  <a:cubicBezTo>
                    <a:pt x="226" y="44"/>
                    <a:pt x="226" y="44"/>
                    <a:pt x="226" y="44"/>
                  </a:cubicBezTo>
                  <a:cubicBezTo>
                    <a:pt x="219" y="38"/>
                    <a:pt x="219" y="38"/>
                    <a:pt x="219" y="38"/>
                  </a:cubicBezTo>
                  <a:cubicBezTo>
                    <a:pt x="221" y="33"/>
                    <a:pt x="221" y="33"/>
                    <a:pt x="221" y="33"/>
                  </a:cubicBezTo>
                  <a:cubicBezTo>
                    <a:pt x="214" y="26"/>
                    <a:pt x="214" y="26"/>
                    <a:pt x="214" y="26"/>
                  </a:cubicBezTo>
                  <a:cubicBezTo>
                    <a:pt x="208" y="29"/>
                    <a:pt x="208" y="29"/>
                    <a:pt x="208" y="29"/>
                  </a:cubicBezTo>
                  <a:cubicBezTo>
                    <a:pt x="201" y="24"/>
                    <a:pt x="201" y="24"/>
                    <a:pt x="201" y="24"/>
                  </a:cubicBezTo>
                  <a:cubicBezTo>
                    <a:pt x="202" y="19"/>
                    <a:pt x="202" y="19"/>
                    <a:pt x="202" y="19"/>
                  </a:cubicBezTo>
                  <a:cubicBezTo>
                    <a:pt x="194" y="14"/>
                    <a:pt x="194" y="14"/>
                    <a:pt x="194" y="14"/>
                  </a:cubicBezTo>
                  <a:cubicBezTo>
                    <a:pt x="188" y="17"/>
                    <a:pt x="188" y="17"/>
                    <a:pt x="188" y="17"/>
                  </a:cubicBezTo>
                  <a:cubicBezTo>
                    <a:pt x="180" y="14"/>
                    <a:pt x="180" y="14"/>
                    <a:pt x="180" y="14"/>
                  </a:cubicBezTo>
                  <a:cubicBezTo>
                    <a:pt x="180" y="8"/>
                    <a:pt x="180" y="8"/>
                    <a:pt x="180" y="8"/>
                  </a:cubicBezTo>
                  <a:cubicBezTo>
                    <a:pt x="171" y="5"/>
                    <a:pt x="171" y="5"/>
                    <a:pt x="171" y="5"/>
                  </a:cubicBezTo>
                  <a:cubicBezTo>
                    <a:pt x="166" y="9"/>
                    <a:pt x="166" y="9"/>
                    <a:pt x="166" y="9"/>
                  </a:cubicBezTo>
                  <a:cubicBezTo>
                    <a:pt x="158" y="8"/>
                    <a:pt x="158" y="8"/>
                    <a:pt x="158" y="8"/>
                  </a:cubicBezTo>
                  <a:cubicBezTo>
                    <a:pt x="157" y="2"/>
                    <a:pt x="157" y="2"/>
                    <a:pt x="157" y="2"/>
                  </a:cubicBezTo>
                  <a:cubicBezTo>
                    <a:pt x="148" y="0"/>
                    <a:pt x="148" y="0"/>
                    <a:pt x="148" y="0"/>
                  </a:cubicBezTo>
                  <a:cubicBezTo>
                    <a:pt x="144" y="5"/>
                    <a:pt x="144" y="5"/>
                    <a:pt x="144" y="5"/>
                  </a:cubicBezTo>
                  <a:cubicBezTo>
                    <a:pt x="135" y="5"/>
                    <a:pt x="135" y="5"/>
                    <a:pt x="135" y="5"/>
                  </a:cubicBezTo>
                  <a:cubicBezTo>
                    <a:pt x="133" y="0"/>
                    <a:pt x="133" y="0"/>
                    <a:pt x="133" y="0"/>
                  </a:cubicBezTo>
                  <a:cubicBezTo>
                    <a:pt x="124" y="0"/>
                    <a:pt x="124" y="0"/>
                    <a:pt x="124" y="0"/>
                  </a:cubicBezTo>
                  <a:cubicBezTo>
                    <a:pt x="121" y="6"/>
                    <a:pt x="121" y="6"/>
                    <a:pt x="121" y="6"/>
                  </a:cubicBezTo>
                  <a:cubicBezTo>
                    <a:pt x="112" y="7"/>
                    <a:pt x="112" y="7"/>
                    <a:pt x="112" y="7"/>
                  </a:cubicBezTo>
                  <a:cubicBezTo>
                    <a:pt x="109" y="2"/>
                    <a:pt x="109" y="2"/>
                    <a:pt x="109" y="2"/>
                  </a:cubicBezTo>
                  <a:cubicBezTo>
                    <a:pt x="100" y="4"/>
                    <a:pt x="100" y="4"/>
                    <a:pt x="100" y="4"/>
                  </a:cubicBezTo>
                  <a:cubicBezTo>
                    <a:pt x="98" y="10"/>
                    <a:pt x="98" y="10"/>
                    <a:pt x="98" y="10"/>
                  </a:cubicBezTo>
                  <a:cubicBezTo>
                    <a:pt x="93" y="12"/>
                    <a:pt x="93" y="12"/>
                    <a:pt x="93" y="12"/>
                  </a:cubicBezTo>
                  <a:cubicBezTo>
                    <a:pt x="90" y="13"/>
                    <a:pt x="90" y="13"/>
                    <a:pt x="90" y="13"/>
                  </a:cubicBezTo>
                  <a:cubicBezTo>
                    <a:pt x="86" y="9"/>
                    <a:pt x="86" y="9"/>
                    <a:pt x="86" y="9"/>
                  </a:cubicBezTo>
                  <a:cubicBezTo>
                    <a:pt x="78" y="12"/>
                    <a:pt x="78" y="12"/>
                    <a:pt x="78" y="12"/>
                  </a:cubicBezTo>
                  <a:cubicBezTo>
                    <a:pt x="76" y="19"/>
                    <a:pt x="76" y="19"/>
                    <a:pt x="76" y="19"/>
                  </a:cubicBezTo>
                  <a:cubicBezTo>
                    <a:pt x="69" y="23"/>
                    <a:pt x="69" y="23"/>
                    <a:pt x="69" y="23"/>
                  </a:cubicBezTo>
                  <a:cubicBezTo>
                    <a:pt x="65" y="19"/>
                    <a:pt x="65" y="19"/>
                    <a:pt x="65" y="19"/>
                  </a:cubicBezTo>
                  <a:cubicBezTo>
                    <a:pt x="57" y="24"/>
                    <a:pt x="57" y="24"/>
                    <a:pt x="57" y="24"/>
                  </a:cubicBezTo>
                  <a:cubicBezTo>
                    <a:pt x="57" y="31"/>
                    <a:pt x="57" y="31"/>
                    <a:pt x="57" y="31"/>
                  </a:cubicBezTo>
                  <a:cubicBezTo>
                    <a:pt x="50" y="36"/>
                    <a:pt x="50" y="36"/>
                    <a:pt x="50" y="36"/>
                  </a:cubicBezTo>
                  <a:cubicBezTo>
                    <a:pt x="45" y="34"/>
                    <a:pt x="45" y="34"/>
                    <a:pt x="45" y="34"/>
                  </a:cubicBezTo>
                  <a:cubicBezTo>
                    <a:pt x="38" y="39"/>
                    <a:pt x="38" y="39"/>
                    <a:pt x="38" y="39"/>
                  </a:cubicBezTo>
                  <a:cubicBezTo>
                    <a:pt x="40" y="46"/>
                    <a:pt x="40" y="46"/>
                    <a:pt x="40" y="46"/>
                  </a:cubicBezTo>
                  <a:cubicBezTo>
                    <a:pt x="34" y="53"/>
                    <a:pt x="34" y="53"/>
                    <a:pt x="34" y="53"/>
                  </a:cubicBezTo>
                  <a:cubicBezTo>
                    <a:pt x="29" y="51"/>
                    <a:pt x="29" y="51"/>
                    <a:pt x="29" y="51"/>
                  </a:cubicBezTo>
                  <a:cubicBezTo>
                    <a:pt x="23" y="58"/>
                    <a:pt x="23" y="58"/>
                    <a:pt x="23" y="58"/>
                  </a:cubicBezTo>
                  <a:cubicBezTo>
                    <a:pt x="26" y="64"/>
                    <a:pt x="26" y="64"/>
                    <a:pt x="26" y="64"/>
                  </a:cubicBezTo>
                  <a:cubicBezTo>
                    <a:pt x="21" y="72"/>
                    <a:pt x="21" y="72"/>
                    <a:pt x="21" y="72"/>
                  </a:cubicBezTo>
                  <a:cubicBezTo>
                    <a:pt x="16" y="71"/>
                    <a:pt x="16" y="71"/>
                    <a:pt x="16" y="71"/>
                  </a:cubicBezTo>
                  <a:cubicBezTo>
                    <a:pt x="11" y="79"/>
                    <a:pt x="11" y="79"/>
                    <a:pt x="11" y="79"/>
                  </a:cubicBezTo>
                  <a:cubicBezTo>
                    <a:pt x="15" y="85"/>
                    <a:pt x="15" y="85"/>
                    <a:pt x="15" y="85"/>
                  </a:cubicBezTo>
                  <a:cubicBezTo>
                    <a:pt x="12" y="93"/>
                    <a:pt x="12" y="93"/>
                    <a:pt x="12" y="93"/>
                  </a:cubicBezTo>
                  <a:cubicBezTo>
                    <a:pt x="6" y="93"/>
                    <a:pt x="6" y="93"/>
                    <a:pt x="6" y="93"/>
                  </a:cubicBezTo>
                  <a:cubicBezTo>
                    <a:pt x="4" y="102"/>
                    <a:pt x="4" y="102"/>
                    <a:pt x="4" y="102"/>
                  </a:cubicBezTo>
                  <a:cubicBezTo>
                    <a:pt x="8" y="107"/>
                    <a:pt x="8" y="107"/>
                    <a:pt x="8" y="107"/>
                  </a:cubicBezTo>
                  <a:cubicBezTo>
                    <a:pt x="7" y="115"/>
                    <a:pt x="7" y="115"/>
                    <a:pt x="7" y="115"/>
                  </a:cubicBezTo>
                  <a:cubicBezTo>
                    <a:pt x="1" y="116"/>
                    <a:pt x="1" y="116"/>
                    <a:pt x="1" y="116"/>
                  </a:cubicBezTo>
                  <a:cubicBezTo>
                    <a:pt x="0" y="126"/>
                    <a:pt x="0" y="126"/>
                    <a:pt x="0" y="126"/>
                  </a:cubicBezTo>
                  <a:cubicBezTo>
                    <a:pt x="5" y="130"/>
                    <a:pt x="5" y="130"/>
                    <a:pt x="5" y="130"/>
                  </a:cubicBezTo>
                  <a:cubicBezTo>
                    <a:pt x="5" y="138"/>
                    <a:pt x="5" y="138"/>
                    <a:pt x="5" y="138"/>
                  </a:cubicBezTo>
                  <a:cubicBezTo>
                    <a:pt x="0" y="140"/>
                    <a:pt x="0" y="140"/>
                    <a:pt x="0" y="140"/>
                  </a:cubicBezTo>
                  <a:cubicBezTo>
                    <a:pt x="1" y="150"/>
                    <a:pt x="1" y="150"/>
                    <a:pt x="1" y="150"/>
                  </a:cubicBezTo>
                  <a:cubicBezTo>
                    <a:pt x="7" y="153"/>
                    <a:pt x="7" y="153"/>
                    <a:pt x="7" y="153"/>
                  </a:cubicBezTo>
                  <a:cubicBezTo>
                    <a:pt x="8" y="161"/>
                    <a:pt x="8" y="161"/>
                    <a:pt x="8" y="161"/>
                  </a:cubicBezTo>
                  <a:cubicBezTo>
                    <a:pt x="4" y="164"/>
                    <a:pt x="4" y="164"/>
                    <a:pt x="4" y="164"/>
                  </a:cubicBezTo>
                  <a:cubicBezTo>
                    <a:pt x="6" y="173"/>
                    <a:pt x="6" y="173"/>
                    <a:pt x="6" y="173"/>
                  </a:cubicBezTo>
                  <a:cubicBezTo>
                    <a:pt x="12" y="175"/>
                    <a:pt x="12" y="175"/>
                    <a:pt x="12" y="175"/>
                  </a:cubicBezTo>
                  <a:cubicBezTo>
                    <a:pt x="15" y="183"/>
                    <a:pt x="15" y="183"/>
                    <a:pt x="15" y="183"/>
                  </a:cubicBezTo>
                  <a:cubicBezTo>
                    <a:pt x="11" y="187"/>
                    <a:pt x="11" y="187"/>
                    <a:pt x="11" y="187"/>
                  </a:cubicBezTo>
                  <a:cubicBezTo>
                    <a:pt x="15" y="195"/>
                    <a:pt x="15" y="195"/>
                    <a:pt x="15" y="195"/>
                  </a:cubicBezTo>
                  <a:cubicBezTo>
                    <a:pt x="21" y="196"/>
                    <a:pt x="21" y="196"/>
                    <a:pt x="21" y="196"/>
                  </a:cubicBezTo>
                  <a:cubicBezTo>
                    <a:pt x="26" y="203"/>
                    <a:pt x="26" y="203"/>
                    <a:pt x="26" y="203"/>
                  </a:cubicBezTo>
                  <a:cubicBezTo>
                    <a:pt x="23" y="208"/>
                    <a:pt x="23" y="208"/>
                    <a:pt x="23" y="208"/>
                  </a:cubicBezTo>
                  <a:cubicBezTo>
                    <a:pt x="28" y="216"/>
                    <a:pt x="28" y="216"/>
                    <a:pt x="28" y="216"/>
                  </a:cubicBezTo>
                  <a:cubicBezTo>
                    <a:pt x="34" y="215"/>
                    <a:pt x="34" y="215"/>
                    <a:pt x="34" y="215"/>
                  </a:cubicBezTo>
                  <a:cubicBezTo>
                    <a:pt x="40" y="221"/>
                    <a:pt x="40" y="221"/>
                    <a:pt x="40" y="221"/>
                  </a:cubicBezTo>
                  <a:cubicBezTo>
                    <a:pt x="38" y="226"/>
                    <a:pt x="38" y="226"/>
                    <a:pt x="38" y="226"/>
                  </a:cubicBezTo>
                  <a:cubicBezTo>
                    <a:pt x="44" y="233"/>
                    <a:pt x="44" y="233"/>
                    <a:pt x="44" y="233"/>
                  </a:cubicBezTo>
                  <a:cubicBezTo>
                    <a:pt x="50" y="232"/>
                    <a:pt x="50" y="232"/>
                    <a:pt x="50" y="232"/>
                  </a:cubicBezTo>
                  <a:cubicBezTo>
                    <a:pt x="57" y="237"/>
                    <a:pt x="57" y="237"/>
                    <a:pt x="57" y="237"/>
                  </a:cubicBezTo>
                  <a:cubicBezTo>
                    <a:pt x="56" y="242"/>
                    <a:pt x="56" y="242"/>
                    <a:pt x="56" y="242"/>
                  </a:cubicBezTo>
                  <a:cubicBezTo>
                    <a:pt x="63" y="248"/>
                    <a:pt x="63" y="248"/>
                    <a:pt x="63" y="248"/>
                  </a:cubicBezTo>
                  <a:cubicBezTo>
                    <a:pt x="69" y="245"/>
                    <a:pt x="69" y="245"/>
                    <a:pt x="69" y="245"/>
                  </a:cubicBezTo>
                  <a:cubicBezTo>
                    <a:pt x="77" y="249"/>
                    <a:pt x="77" y="249"/>
                    <a:pt x="77" y="249"/>
                  </a:cubicBezTo>
                  <a:cubicBezTo>
                    <a:pt x="76" y="254"/>
                    <a:pt x="76" y="254"/>
                    <a:pt x="76" y="254"/>
                  </a:cubicBezTo>
                  <a:cubicBezTo>
                    <a:pt x="85" y="258"/>
                    <a:pt x="85" y="258"/>
                    <a:pt x="85" y="258"/>
                  </a:cubicBezTo>
                  <a:cubicBezTo>
                    <a:pt x="90" y="255"/>
                    <a:pt x="90" y="255"/>
                    <a:pt x="90" y="255"/>
                  </a:cubicBezTo>
                  <a:cubicBezTo>
                    <a:pt x="93" y="256"/>
                    <a:pt x="93" y="256"/>
                    <a:pt x="93" y="256"/>
                  </a:cubicBezTo>
                  <a:cubicBezTo>
                    <a:pt x="98" y="257"/>
                    <a:pt x="98" y="257"/>
                    <a:pt x="98" y="257"/>
                  </a:cubicBezTo>
                  <a:cubicBezTo>
                    <a:pt x="99" y="263"/>
                    <a:pt x="99" y="263"/>
                    <a:pt x="99" y="263"/>
                  </a:cubicBezTo>
                  <a:cubicBezTo>
                    <a:pt x="108" y="265"/>
                    <a:pt x="108" y="265"/>
                    <a:pt x="108" y="265"/>
                  </a:cubicBezTo>
                  <a:cubicBezTo>
                    <a:pt x="112" y="260"/>
                    <a:pt x="112" y="260"/>
                    <a:pt x="112" y="260"/>
                  </a:cubicBezTo>
                  <a:cubicBezTo>
                    <a:pt x="121" y="261"/>
                    <a:pt x="121" y="261"/>
                    <a:pt x="121" y="261"/>
                  </a:cubicBezTo>
                  <a:lnTo>
                    <a:pt x="122" y="267"/>
                  </a:lnTo>
                  <a:close/>
                  <a:moveTo>
                    <a:pt x="163" y="74"/>
                  </a:moveTo>
                  <a:cubicBezTo>
                    <a:pt x="196" y="91"/>
                    <a:pt x="209" y="131"/>
                    <a:pt x="193" y="163"/>
                  </a:cubicBezTo>
                  <a:cubicBezTo>
                    <a:pt x="177" y="196"/>
                    <a:pt x="137" y="209"/>
                    <a:pt x="104" y="193"/>
                  </a:cubicBezTo>
                  <a:cubicBezTo>
                    <a:pt x="71" y="176"/>
                    <a:pt x="58" y="137"/>
                    <a:pt x="75" y="104"/>
                  </a:cubicBezTo>
                  <a:cubicBezTo>
                    <a:pt x="91" y="71"/>
                    <a:pt x="131" y="58"/>
                    <a:pt x="163" y="74"/>
                  </a:cubicBez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2" name="Freeform 61">
              <a:extLst>
                <a:ext uri="{FF2B5EF4-FFF2-40B4-BE49-F238E27FC236}">
                  <a16:creationId xmlns:a16="http://schemas.microsoft.com/office/drawing/2014/main" id="{DE24DCA9-D26C-4EC7-92D6-6C3F10B7D719}"/>
                </a:ext>
              </a:extLst>
            </p:cNvPr>
            <p:cNvSpPr>
              <a:spLocks noEditPoints="1" noChangeArrowheads="1"/>
            </p:cNvSpPr>
            <p:nvPr/>
          </p:nvSpPr>
          <p:spPr bwMode="auto">
            <a:xfrm>
              <a:off x="3365500" y="1773238"/>
              <a:ext cx="500063" cy="495300"/>
            </a:xfrm>
            <a:custGeom>
              <a:avLst/>
              <a:gdLst>
                <a:gd name="T0" fmla="*/ 2147483647 w 591"/>
                <a:gd name="T1" fmla="*/ 2147483647 h 585"/>
                <a:gd name="T2" fmla="*/ 2147483647 w 591"/>
                <a:gd name="T3" fmla="*/ 2147483647 h 585"/>
                <a:gd name="T4" fmla="*/ 2147483647 w 591"/>
                <a:gd name="T5" fmla="*/ 2147483647 h 585"/>
                <a:gd name="T6" fmla="*/ 2147483647 w 591"/>
                <a:gd name="T7" fmla="*/ 2147483647 h 585"/>
                <a:gd name="T8" fmla="*/ 2147483647 w 591"/>
                <a:gd name="T9" fmla="*/ 2147483647 h 585"/>
                <a:gd name="T10" fmla="*/ 2147483647 w 591"/>
                <a:gd name="T11" fmla="*/ 2147483647 h 585"/>
                <a:gd name="T12" fmla="*/ 2147483647 w 591"/>
                <a:gd name="T13" fmla="*/ 2147483647 h 585"/>
                <a:gd name="T14" fmla="*/ 2147483647 w 591"/>
                <a:gd name="T15" fmla="*/ 2147483647 h 585"/>
                <a:gd name="T16" fmla="*/ 2147483647 w 591"/>
                <a:gd name="T17" fmla="*/ 2147483647 h 585"/>
                <a:gd name="T18" fmla="*/ 2147483647 w 591"/>
                <a:gd name="T19" fmla="*/ 2147483647 h 585"/>
                <a:gd name="T20" fmla="*/ 2147483647 w 591"/>
                <a:gd name="T21" fmla="*/ 2147483647 h 585"/>
                <a:gd name="T22" fmla="*/ 2147483647 w 591"/>
                <a:gd name="T23" fmla="*/ 2147483647 h 585"/>
                <a:gd name="T24" fmla="*/ 2147483647 w 591"/>
                <a:gd name="T25" fmla="*/ 2147483647 h 585"/>
                <a:gd name="T26" fmla="*/ 2147483647 w 591"/>
                <a:gd name="T27" fmla="*/ 2147483647 h 585"/>
                <a:gd name="T28" fmla="*/ 2147483647 w 591"/>
                <a:gd name="T29" fmla="*/ 2147483647 h 585"/>
                <a:gd name="T30" fmla="*/ 2147483647 w 591"/>
                <a:gd name="T31" fmla="*/ 2147483647 h 585"/>
                <a:gd name="T32" fmla="*/ 2147483647 w 591"/>
                <a:gd name="T33" fmla="*/ 2147483647 h 585"/>
                <a:gd name="T34" fmla="*/ 2147483647 w 591"/>
                <a:gd name="T35" fmla="*/ 2147483647 h 585"/>
                <a:gd name="T36" fmla="*/ 2147483647 w 591"/>
                <a:gd name="T37" fmla="*/ 2147483647 h 585"/>
                <a:gd name="T38" fmla="*/ 2147483647 w 591"/>
                <a:gd name="T39" fmla="*/ 2147483647 h 585"/>
                <a:gd name="T40" fmla="*/ 2147483647 w 591"/>
                <a:gd name="T41" fmla="*/ 2147483647 h 585"/>
                <a:gd name="T42" fmla="*/ 2147483647 w 591"/>
                <a:gd name="T43" fmla="*/ 2147483647 h 585"/>
                <a:gd name="T44" fmla="*/ 2147483647 w 591"/>
                <a:gd name="T45" fmla="*/ 2147483647 h 585"/>
                <a:gd name="T46" fmla="*/ 2147483647 w 591"/>
                <a:gd name="T47" fmla="*/ 2147483647 h 585"/>
                <a:gd name="T48" fmla="*/ 2147483647 w 591"/>
                <a:gd name="T49" fmla="*/ 2147483647 h 585"/>
                <a:gd name="T50" fmla="*/ 2147483647 w 591"/>
                <a:gd name="T51" fmla="*/ 2147483647 h 585"/>
                <a:gd name="T52" fmla="*/ 2147483647 w 591"/>
                <a:gd name="T53" fmla="*/ 2147483647 h 585"/>
                <a:gd name="T54" fmla="*/ 2147483647 w 591"/>
                <a:gd name="T55" fmla="*/ 2147483647 h 585"/>
                <a:gd name="T56" fmla="*/ 2147483647 w 591"/>
                <a:gd name="T57" fmla="*/ 2147483647 h 585"/>
                <a:gd name="T58" fmla="*/ 2147483647 w 591"/>
                <a:gd name="T59" fmla="*/ 2147483647 h 585"/>
                <a:gd name="T60" fmla="*/ 2147483647 w 591"/>
                <a:gd name="T61" fmla="*/ 2147483647 h 585"/>
                <a:gd name="T62" fmla="*/ 2147483647 w 591"/>
                <a:gd name="T63" fmla="*/ 2147483647 h 585"/>
                <a:gd name="T64" fmla="*/ 2147483647 w 591"/>
                <a:gd name="T65" fmla="*/ 1213617927 h 585"/>
                <a:gd name="T66" fmla="*/ 2147483647 w 591"/>
                <a:gd name="T67" fmla="*/ 2147483647 h 585"/>
                <a:gd name="T68" fmla="*/ 2147483647 w 591"/>
                <a:gd name="T69" fmla="*/ 2147483647 h 585"/>
                <a:gd name="T70" fmla="*/ 2147483647 w 591"/>
                <a:gd name="T71" fmla="*/ 2147483647 h 585"/>
                <a:gd name="T72" fmla="*/ 2147483647 w 591"/>
                <a:gd name="T73" fmla="*/ 2147483647 h 585"/>
                <a:gd name="T74" fmla="*/ 2147483647 w 591"/>
                <a:gd name="T75" fmla="*/ 2147483647 h 585"/>
                <a:gd name="T76" fmla="*/ 2147483647 w 591"/>
                <a:gd name="T77" fmla="*/ 2147483647 h 585"/>
                <a:gd name="T78" fmla="*/ 2147483647 w 591"/>
                <a:gd name="T79" fmla="*/ 2147483647 h 585"/>
                <a:gd name="T80" fmla="*/ 2147483647 w 591"/>
                <a:gd name="T81" fmla="*/ 2147483647 h 585"/>
                <a:gd name="T82" fmla="*/ 2147483647 w 591"/>
                <a:gd name="T83" fmla="*/ 2147483647 h 585"/>
                <a:gd name="T84" fmla="*/ 2147483647 w 591"/>
                <a:gd name="T85" fmla="*/ 2147483647 h 585"/>
                <a:gd name="T86" fmla="*/ 2147483647 w 591"/>
                <a:gd name="T87" fmla="*/ 2147483647 h 585"/>
                <a:gd name="T88" fmla="*/ 2147483647 w 591"/>
                <a:gd name="T89" fmla="*/ 2147483647 h 585"/>
                <a:gd name="T90" fmla="*/ 2147483647 w 591"/>
                <a:gd name="T91" fmla="*/ 2147483647 h 585"/>
                <a:gd name="T92" fmla="*/ 2147483647 w 591"/>
                <a:gd name="T93" fmla="*/ 2147483647 h 585"/>
                <a:gd name="T94" fmla="*/ 2147483647 w 591"/>
                <a:gd name="T95" fmla="*/ 2147483647 h 585"/>
                <a:gd name="T96" fmla="*/ 2147483647 w 591"/>
                <a:gd name="T97" fmla="*/ 2147483647 h 585"/>
                <a:gd name="T98" fmla="*/ 2147483647 w 591"/>
                <a:gd name="T99" fmla="*/ 2147483647 h 585"/>
                <a:gd name="T100" fmla="*/ 2147483647 w 591"/>
                <a:gd name="T101" fmla="*/ 2147483647 h 585"/>
                <a:gd name="T102" fmla="*/ 2147483647 w 591"/>
                <a:gd name="T103" fmla="*/ 2147483647 h 585"/>
                <a:gd name="T104" fmla="*/ 2147483647 w 591"/>
                <a:gd name="T105" fmla="*/ 2147483647 h 585"/>
                <a:gd name="T106" fmla="*/ 2147483647 w 591"/>
                <a:gd name="T107" fmla="*/ 2147483647 h 585"/>
                <a:gd name="T108" fmla="*/ 2147483647 w 591"/>
                <a:gd name="T109" fmla="*/ 2147483647 h 5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1"/>
                <a:gd name="T166" fmla="*/ 0 h 585"/>
                <a:gd name="T167" fmla="*/ 591 w 591"/>
                <a:gd name="T168" fmla="*/ 585 h 5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1" h="585">
                  <a:moveTo>
                    <a:pt x="85" y="498"/>
                  </a:moveTo>
                  <a:cubicBezTo>
                    <a:pt x="105" y="518"/>
                    <a:pt x="105" y="518"/>
                    <a:pt x="105" y="518"/>
                  </a:cubicBezTo>
                  <a:cubicBezTo>
                    <a:pt x="140" y="494"/>
                    <a:pt x="140" y="494"/>
                    <a:pt x="140" y="494"/>
                  </a:cubicBezTo>
                  <a:cubicBezTo>
                    <a:pt x="161" y="512"/>
                    <a:pt x="161" y="512"/>
                    <a:pt x="161" y="512"/>
                  </a:cubicBezTo>
                  <a:cubicBezTo>
                    <a:pt x="148" y="547"/>
                    <a:pt x="148" y="547"/>
                    <a:pt x="148" y="547"/>
                  </a:cubicBezTo>
                  <a:cubicBezTo>
                    <a:pt x="173" y="560"/>
                    <a:pt x="173" y="560"/>
                    <a:pt x="173" y="560"/>
                  </a:cubicBezTo>
                  <a:cubicBezTo>
                    <a:pt x="200" y="528"/>
                    <a:pt x="200" y="528"/>
                    <a:pt x="200" y="528"/>
                  </a:cubicBezTo>
                  <a:cubicBezTo>
                    <a:pt x="210" y="532"/>
                    <a:pt x="210" y="532"/>
                    <a:pt x="210" y="532"/>
                  </a:cubicBezTo>
                  <a:cubicBezTo>
                    <a:pt x="225" y="540"/>
                    <a:pt x="225" y="540"/>
                    <a:pt x="225" y="540"/>
                  </a:cubicBezTo>
                  <a:cubicBezTo>
                    <a:pt x="222" y="576"/>
                    <a:pt x="222" y="576"/>
                    <a:pt x="222" y="576"/>
                  </a:cubicBezTo>
                  <a:cubicBezTo>
                    <a:pt x="250" y="583"/>
                    <a:pt x="250" y="583"/>
                    <a:pt x="250" y="583"/>
                  </a:cubicBezTo>
                  <a:cubicBezTo>
                    <a:pt x="267" y="544"/>
                    <a:pt x="267" y="544"/>
                    <a:pt x="267" y="544"/>
                  </a:cubicBezTo>
                  <a:cubicBezTo>
                    <a:pt x="294" y="549"/>
                    <a:pt x="294" y="549"/>
                    <a:pt x="294" y="549"/>
                  </a:cubicBezTo>
                  <a:cubicBezTo>
                    <a:pt x="301" y="585"/>
                    <a:pt x="301" y="585"/>
                    <a:pt x="301" y="585"/>
                  </a:cubicBezTo>
                  <a:cubicBezTo>
                    <a:pt x="329" y="583"/>
                    <a:pt x="329" y="583"/>
                    <a:pt x="329" y="583"/>
                  </a:cubicBezTo>
                  <a:cubicBezTo>
                    <a:pt x="336" y="542"/>
                    <a:pt x="336" y="542"/>
                    <a:pt x="336" y="542"/>
                  </a:cubicBezTo>
                  <a:cubicBezTo>
                    <a:pt x="363" y="539"/>
                    <a:pt x="363" y="539"/>
                    <a:pt x="363" y="539"/>
                  </a:cubicBezTo>
                  <a:cubicBezTo>
                    <a:pt x="379" y="572"/>
                    <a:pt x="379" y="572"/>
                    <a:pt x="379" y="572"/>
                  </a:cubicBezTo>
                  <a:cubicBezTo>
                    <a:pt x="406" y="563"/>
                    <a:pt x="406" y="563"/>
                    <a:pt x="406" y="563"/>
                  </a:cubicBezTo>
                  <a:cubicBezTo>
                    <a:pt x="401" y="521"/>
                    <a:pt x="401" y="521"/>
                    <a:pt x="401" y="521"/>
                  </a:cubicBezTo>
                  <a:cubicBezTo>
                    <a:pt x="427" y="511"/>
                    <a:pt x="427" y="511"/>
                    <a:pt x="427" y="511"/>
                  </a:cubicBezTo>
                  <a:cubicBezTo>
                    <a:pt x="451" y="538"/>
                    <a:pt x="451" y="538"/>
                    <a:pt x="451" y="538"/>
                  </a:cubicBezTo>
                  <a:cubicBezTo>
                    <a:pt x="475" y="522"/>
                    <a:pt x="475" y="522"/>
                    <a:pt x="475" y="522"/>
                  </a:cubicBezTo>
                  <a:cubicBezTo>
                    <a:pt x="459" y="483"/>
                    <a:pt x="459" y="483"/>
                    <a:pt x="459" y="483"/>
                  </a:cubicBezTo>
                  <a:cubicBezTo>
                    <a:pt x="481" y="466"/>
                    <a:pt x="481" y="466"/>
                    <a:pt x="481" y="466"/>
                  </a:cubicBezTo>
                  <a:cubicBezTo>
                    <a:pt x="512" y="486"/>
                    <a:pt x="512" y="486"/>
                    <a:pt x="512" y="486"/>
                  </a:cubicBezTo>
                  <a:cubicBezTo>
                    <a:pt x="530" y="464"/>
                    <a:pt x="530" y="464"/>
                    <a:pt x="530" y="464"/>
                  </a:cubicBezTo>
                  <a:cubicBezTo>
                    <a:pt x="504" y="431"/>
                    <a:pt x="504" y="431"/>
                    <a:pt x="504" y="431"/>
                  </a:cubicBezTo>
                  <a:cubicBezTo>
                    <a:pt x="521" y="409"/>
                    <a:pt x="521" y="409"/>
                    <a:pt x="521" y="409"/>
                  </a:cubicBezTo>
                  <a:cubicBezTo>
                    <a:pt x="552" y="419"/>
                    <a:pt x="552" y="419"/>
                    <a:pt x="552" y="419"/>
                  </a:cubicBezTo>
                  <a:cubicBezTo>
                    <a:pt x="552" y="419"/>
                    <a:pt x="552" y="419"/>
                    <a:pt x="552" y="419"/>
                  </a:cubicBezTo>
                  <a:cubicBezTo>
                    <a:pt x="552" y="420"/>
                    <a:pt x="552" y="420"/>
                    <a:pt x="552" y="420"/>
                  </a:cubicBezTo>
                  <a:cubicBezTo>
                    <a:pt x="552" y="422"/>
                    <a:pt x="552" y="422"/>
                    <a:pt x="552" y="422"/>
                  </a:cubicBezTo>
                  <a:cubicBezTo>
                    <a:pt x="552" y="424"/>
                    <a:pt x="552" y="424"/>
                    <a:pt x="552" y="424"/>
                  </a:cubicBezTo>
                  <a:cubicBezTo>
                    <a:pt x="552" y="425"/>
                    <a:pt x="552" y="425"/>
                    <a:pt x="552" y="425"/>
                  </a:cubicBezTo>
                  <a:cubicBezTo>
                    <a:pt x="552" y="427"/>
                    <a:pt x="552" y="427"/>
                    <a:pt x="552" y="427"/>
                  </a:cubicBezTo>
                  <a:cubicBezTo>
                    <a:pt x="552" y="427"/>
                    <a:pt x="552" y="427"/>
                    <a:pt x="552" y="427"/>
                  </a:cubicBezTo>
                  <a:cubicBezTo>
                    <a:pt x="559" y="427"/>
                    <a:pt x="559" y="427"/>
                    <a:pt x="559" y="427"/>
                  </a:cubicBezTo>
                  <a:cubicBezTo>
                    <a:pt x="559" y="427"/>
                    <a:pt x="559" y="427"/>
                    <a:pt x="559" y="427"/>
                  </a:cubicBezTo>
                  <a:cubicBezTo>
                    <a:pt x="559" y="425"/>
                    <a:pt x="559" y="425"/>
                    <a:pt x="559" y="425"/>
                  </a:cubicBezTo>
                  <a:cubicBezTo>
                    <a:pt x="559" y="424"/>
                    <a:pt x="559" y="424"/>
                    <a:pt x="559" y="424"/>
                  </a:cubicBezTo>
                  <a:cubicBezTo>
                    <a:pt x="559" y="422"/>
                    <a:pt x="559" y="422"/>
                    <a:pt x="559" y="422"/>
                  </a:cubicBezTo>
                  <a:cubicBezTo>
                    <a:pt x="559" y="421"/>
                    <a:pt x="559" y="421"/>
                    <a:pt x="559" y="421"/>
                  </a:cubicBezTo>
                  <a:cubicBezTo>
                    <a:pt x="559" y="419"/>
                    <a:pt x="559" y="419"/>
                    <a:pt x="559" y="419"/>
                  </a:cubicBezTo>
                  <a:cubicBezTo>
                    <a:pt x="559" y="418"/>
                    <a:pt x="559" y="418"/>
                    <a:pt x="559" y="418"/>
                  </a:cubicBezTo>
                  <a:cubicBezTo>
                    <a:pt x="559" y="416"/>
                    <a:pt x="559" y="416"/>
                    <a:pt x="559" y="416"/>
                  </a:cubicBezTo>
                  <a:cubicBezTo>
                    <a:pt x="560" y="415"/>
                    <a:pt x="560" y="415"/>
                    <a:pt x="560" y="415"/>
                  </a:cubicBezTo>
                  <a:cubicBezTo>
                    <a:pt x="560" y="413"/>
                    <a:pt x="560" y="413"/>
                    <a:pt x="560" y="413"/>
                  </a:cubicBezTo>
                  <a:cubicBezTo>
                    <a:pt x="560" y="412"/>
                    <a:pt x="560" y="412"/>
                    <a:pt x="560" y="412"/>
                  </a:cubicBezTo>
                  <a:cubicBezTo>
                    <a:pt x="559" y="412"/>
                    <a:pt x="559" y="412"/>
                    <a:pt x="559" y="412"/>
                  </a:cubicBezTo>
                  <a:cubicBezTo>
                    <a:pt x="567" y="394"/>
                    <a:pt x="567" y="394"/>
                    <a:pt x="567" y="394"/>
                  </a:cubicBezTo>
                  <a:cubicBezTo>
                    <a:pt x="534" y="369"/>
                    <a:pt x="534" y="369"/>
                    <a:pt x="534" y="369"/>
                  </a:cubicBezTo>
                  <a:cubicBezTo>
                    <a:pt x="543" y="343"/>
                    <a:pt x="543" y="343"/>
                    <a:pt x="543" y="343"/>
                  </a:cubicBezTo>
                  <a:cubicBezTo>
                    <a:pt x="580" y="344"/>
                    <a:pt x="580" y="344"/>
                    <a:pt x="580" y="344"/>
                  </a:cubicBezTo>
                  <a:cubicBezTo>
                    <a:pt x="584" y="321"/>
                    <a:pt x="584" y="321"/>
                    <a:pt x="584" y="321"/>
                  </a:cubicBezTo>
                  <a:cubicBezTo>
                    <a:pt x="584" y="322"/>
                    <a:pt x="584" y="322"/>
                    <a:pt x="584" y="322"/>
                  </a:cubicBezTo>
                  <a:cubicBezTo>
                    <a:pt x="584" y="321"/>
                    <a:pt x="584" y="321"/>
                    <a:pt x="584" y="321"/>
                  </a:cubicBezTo>
                  <a:cubicBezTo>
                    <a:pt x="585" y="320"/>
                    <a:pt x="585" y="320"/>
                    <a:pt x="585" y="320"/>
                  </a:cubicBezTo>
                  <a:cubicBezTo>
                    <a:pt x="586" y="319"/>
                    <a:pt x="586" y="319"/>
                    <a:pt x="586" y="319"/>
                  </a:cubicBezTo>
                  <a:cubicBezTo>
                    <a:pt x="586" y="317"/>
                    <a:pt x="586" y="317"/>
                    <a:pt x="586" y="317"/>
                  </a:cubicBezTo>
                  <a:cubicBezTo>
                    <a:pt x="587" y="316"/>
                    <a:pt x="587" y="316"/>
                    <a:pt x="587" y="316"/>
                  </a:cubicBezTo>
                  <a:cubicBezTo>
                    <a:pt x="588" y="315"/>
                    <a:pt x="588" y="315"/>
                    <a:pt x="588" y="315"/>
                  </a:cubicBezTo>
                  <a:cubicBezTo>
                    <a:pt x="589" y="313"/>
                    <a:pt x="589" y="313"/>
                    <a:pt x="589" y="313"/>
                  </a:cubicBezTo>
                  <a:cubicBezTo>
                    <a:pt x="589" y="312"/>
                    <a:pt x="589" y="312"/>
                    <a:pt x="589" y="312"/>
                  </a:cubicBezTo>
                  <a:cubicBezTo>
                    <a:pt x="590" y="311"/>
                    <a:pt x="590" y="311"/>
                    <a:pt x="590" y="311"/>
                  </a:cubicBezTo>
                  <a:cubicBezTo>
                    <a:pt x="591" y="309"/>
                    <a:pt x="591" y="309"/>
                    <a:pt x="591" y="309"/>
                  </a:cubicBezTo>
                  <a:cubicBezTo>
                    <a:pt x="591" y="309"/>
                    <a:pt x="591" y="309"/>
                    <a:pt x="591" y="309"/>
                  </a:cubicBezTo>
                  <a:cubicBezTo>
                    <a:pt x="585" y="305"/>
                    <a:pt x="585" y="305"/>
                    <a:pt x="585" y="305"/>
                  </a:cubicBezTo>
                  <a:cubicBezTo>
                    <a:pt x="584" y="306"/>
                    <a:pt x="584" y="306"/>
                    <a:pt x="584" y="306"/>
                  </a:cubicBezTo>
                  <a:cubicBezTo>
                    <a:pt x="584" y="307"/>
                    <a:pt x="584" y="307"/>
                    <a:pt x="584" y="307"/>
                  </a:cubicBezTo>
                  <a:cubicBezTo>
                    <a:pt x="583" y="308"/>
                    <a:pt x="583" y="308"/>
                    <a:pt x="583" y="308"/>
                  </a:cubicBezTo>
                  <a:cubicBezTo>
                    <a:pt x="582" y="310"/>
                    <a:pt x="582" y="310"/>
                    <a:pt x="582" y="310"/>
                  </a:cubicBezTo>
                  <a:cubicBezTo>
                    <a:pt x="581" y="311"/>
                    <a:pt x="581" y="311"/>
                    <a:pt x="581" y="311"/>
                  </a:cubicBezTo>
                  <a:cubicBezTo>
                    <a:pt x="581" y="312"/>
                    <a:pt x="581" y="312"/>
                    <a:pt x="581" y="312"/>
                  </a:cubicBezTo>
                  <a:cubicBezTo>
                    <a:pt x="580" y="314"/>
                    <a:pt x="580" y="314"/>
                    <a:pt x="580" y="314"/>
                  </a:cubicBezTo>
                  <a:cubicBezTo>
                    <a:pt x="580" y="314"/>
                    <a:pt x="580" y="314"/>
                    <a:pt x="580" y="314"/>
                  </a:cubicBezTo>
                  <a:cubicBezTo>
                    <a:pt x="545" y="301"/>
                    <a:pt x="545" y="301"/>
                    <a:pt x="545" y="301"/>
                  </a:cubicBezTo>
                  <a:cubicBezTo>
                    <a:pt x="548" y="274"/>
                    <a:pt x="548" y="274"/>
                    <a:pt x="548" y="274"/>
                  </a:cubicBezTo>
                  <a:cubicBezTo>
                    <a:pt x="584" y="265"/>
                    <a:pt x="584" y="265"/>
                    <a:pt x="584" y="265"/>
                  </a:cubicBezTo>
                  <a:cubicBezTo>
                    <a:pt x="580" y="237"/>
                    <a:pt x="580" y="237"/>
                    <a:pt x="580" y="237"/>
                  </a:cubicBezTo>
                  <a:cubicBezTo>
                    <a:pt x="538" y="233"/>
                    <a:pt x="538" y="233"/>
                    <a:pt x="538" y="233"/>
                  </a:cubicBezTo>
                  <a:cubicBezTo>
                    <a:pt x="533" y="206"/>
                    <a:pt x="533" y="206"/>
                    <a:pt x="533" y="206"/>
                  </a:cubicBezTo>
                  <a:cubicBezTo>
                    <a:pt x="565" y="187"/>
                    <a:pt x="565" y="187"/>
                    <a:pt x="565" y="187"/>
                  </a:cubicBezTo>
                  <a:cubicBezTo>
                    <a:pt x="554" y="161"/>
                    <a:pt x="554" y="161"/>
                    <a:pt x="554" y="161"/>
                  </a:cubicBezTo>
                  <a:cubicBezTo>
                    <a:pt x="513" y="169"/>
                    <a:pt x="513" y="169"/>
                    <a:pt x="513" y="169"/>
                  </a:cubicBezTo>
                  <a:cubicBezTo>
                    <a:pt x="501" y="144"/>
                    <a:pt x="501" y="144"/>
                    <a:pt x="501" y="144"/>
                  </a:cubicBezTo>
                  <a:cubicBezTo>
                    <a:pt x="527" y="118"/>
                    <a:pt x="527" y="118"/>
                    <a:pt x="527" y="118"/>
                  </a:cubicBezTo>
                  <a:cubicBezTo>
                    <a:pt x="509" y="95"/>
                    <a:pt x="509" y="95"/>
                    <a:pt x="509" y="95"/>
                  </a:cubicBezTo>
                  <a:cubicBezTo>
                    <a:pt x="471" y="114"/>
                    <a:pt x="471" y="114"/>
                    <a:pt x="471" y="114"/>
                  </a:cubicBezTo>
                  <a:cubicBezTo>
                    <a:pt x="453" y="93"/>
                    <a:pt x="453" y="93"/>
                    <a:pt x="453" y="93"/>
                  </a:cubicBezTo>
                  <a:cubicBezTo>
                    <a:pt x="471" y="61"/>
                    <a:pt x="471" y="61"/>
                    <a:pt x="471" y="61"/>
                  </a:cubicBezTo>
                  <a:cubicBezTo>
                    <a:pt x="448" y="44"/>
                    <a:pt x="448" y="44"/>
                    <a:pt x="448" y="44"/>
                  </a:cubicBezTo>
                  <a:cubicBezTo>
                    <a:pt x="416" y="72"/>
                    <a:pt x="416" y="72"/>
                    <a:pt x="416" y="72"/>
                  </a:cubicBezTo>
                  <a:cubicBezTo>
                    <a:pt x="393" y="58"/>
                    <a:pt x="393" y="58"/>
                    <a:pt x="393" y="58"/>
                  </a:cubicBezTo>
                  <a:cubicBezTo>
                    <a:pt x="402" y="22"/>
                    <a:pt x="402" y="22"/>
                    <a:pt x="402" y="22"/>
                  </a:cubicBezTo>
                  <a:cubicBezTo>
                    <a:pt x="375" y="12"/>
                    <a:pt x="375" y="12"/>
                    <a:pt x="375" y="12"/>
                  </a:cubicBezTo>
                  <a:cubicBezTo>
                    <a:pt x="352" y="47"/>
                    <a:pt x="352" y="47"/>
                    <a:pt x="352" y="47"/>
                  </a:cubicBezTo>
                  <a:cubicBezTo>
                    <a:pt x="326" y="39"/>
                    <a:pt x="326" y="39"/>
                    <a:pt x="326" y="39"/>
                  </a:cubicBezTo>
                  <a:cubicBezTo>
                    <a:pt x="324" y="2"/>
                    <a:pt x="324" y="2"/>
                    <a:pt x="324" y="2"/>
                  </a:cubicBezTo>
                  <a:cubicBezTo>
                    <a:pt x="296" y="0"/>
                    <a:pt x="296" y="0"/>
                    <a:pt x="296" y="0"/>
                  </a:cubicBezTo>
                  <a:cubicBezTo>
                    <a:pt x="284" y="40"/>
                    <a:pt x="284" y="40"/>
                    <a:pt x="284" y="40"/>
                  </a:cubicBezTo>
                  <a:cubicBezTo>
                    <a:pt x="256" y="40"/>
                    <a:pt x="256" y="40"/>
                    <a:pt x="256" y="40"/>
                  </a:cubicBezTo>
                  <a:cubicBezTo>
                    <a:pt x="245" y="5"/>
                    <a:pt x="245" y="5"/>
                    <a:pt x="245" y="5"/>
                  </a:cubicBezTo>
                  <a:cubicBezTo>
                    <a:pt x="217" y="10"/>
                    <a:pt x="217" y="10"/>
                    <a:pt x="217" y="10"/>
                  </a:cubicBezTo>
                  <a:cubicBezTo>
                    <a:pt x="216" y="52"/>
                    <a:pt x="216" y="52"/>
                    <a:pt x="216" y="52"/>
                  </a:cubicBezTo>
                  <a:cubicBezTo>
                    <a:pt x="189" y="59"/>
                    <a:pt x="189" y="59"/>
                    <a:pt x="189" y="59"/>
                  </a:cubicBezTo>
                  <a:cubicBezTo>
                    <a:pt x="169" y="28"/>
                    <a:pt x="169" y="28"/>
                    <a:pt x="169" y="28"/>
                  </a:cubicBezTo>
                  <a:cubicBezTo>
                    <a:pt x="143" y="41"/>
                    <a:pt x="143" y="41"/>
                    <a:pt x="143" y="41"/>
                  </a:cubicBezTo>
                  <a:cubicBezTo>
                    <a:pt x="154" y="82"/>
                    <a:pt x="154" y="82"/>
                    <a:pt x="154" y="82"/>
                  </a:cubicBezTo>
                  <a:cubicBezTo>
                    <a:pt x="130" y="95"/>
                    <a:pt x="130" y="95"/>
                    <a:pt x="130" y="95"/>
                  </a:cubicBezTo>
                  <a:cubicBezTo>
                    <a:pt x="127" y="93"/>
                    <a:pt x="127" y="93"/>
                    <a:pt x="127" y="93"/>
                  </a:cubicBezTo>
                  <a:cubicBezTo>
                    <a:pt x="102" y="71"/>
                    <a:pt x="102" y="71"/>
                    <a:pt x="102" y="71"/>
                  </a:cubicBezTo>
                  <a:cubicBezTo>
                    <a:pt x="81" y="91"/>
                    <a:pt x="81" y="91"/>
                    <a:pt x="81" y="91"/>
                  </a:cubicBezTo>
                  <a:cubicBezTo>
                    <a:pt x="102" y="127"/>
                    <a:pt x="102" y="127"/>
                    <a:pt x="102" y="127"/>
                  </a:cubicBezTo>
                  <a:cubicBezTo>
                    <a:pt x="83" y="147"/>
                    <a:pt x="83" y="147"/>
                    <a:pt x="83" y="147"/>
                  </a:cubicBezTo>
                  <a:cubicBezTo>
                    <a:pt x="49" y="131"/>
                    <a:pt x="49" y="131"/>
                    <a:pt x="49" y="131"/>
                  </a:cubicBezTo>
                  <a:cubicBezTo>
                    <a:pt x="34" y="155"/>
                    <a:pt x="34" y="155"/>
                    <a:pt x="34" y="155"/>
                  </a:cubicBezTo>
                  <a:cubicBezTo>
                    <a:pt x="64" y="185"/>
                    <a:pt x="64" y="185"/>
                    <a:pt x="64" y="185"/>
                  </a:cubicBezTo>
                  <a:cubicBezTo>
                    <a:pt x="51" y="209"/>
                    <a:pt x="51" y="209"/>
                    <a:pt x="51" y="209"/>
                  </a:cubicBezTo>
                  <a:cubicBezTo>
                    <a:pt x="15" y="203"/>
                    <a:pt x="15" y="203"/>
                    <a:pt x="15" y="203"/>
                  </a:cubicBezTo>
                  <a:cubicBezTo>
                    <a:pt x="7" y="230"/>
                    <a:pt x="7" y="230"/>
                    <a:pt x="7" y="230"/>
                  </a:cubicBezTo>
                  <a:cubicBezTo>
                    <a:pt x="44" y="250"/>
                    <a:pt x="44" y="250"/>
                    <a:pt x="44" y="250"/>
                  </a:cubicBezTo>
                  <a:cubicBezTo>
                    <a:pt x="37" y="277"/>
                    <a:pt x="37" y="277"/>
                    <a:pt x="37" y="277"/>
                  </a:cubicBezTo>
                  <a:cubicBezTo>
                    <a:pt x="1" y="281"/>
                    <a:pt x="1" y="281"/>
                    <a:pt x="1" y="281"/>
                  </a:cubicBezTo>
                  <a:cubicBezTo>
                    <a:pt x="0" y="310"/>
                    <a:pt x="0" y="310"/>
                    <a:pt x="0" y="310"/>
                  </a:cubicBezTo>
                  <a:cubicBezTo>
                    <a:pt x="41" y="319"/>
                    <a:pt x="41" y="319"/>
                    <a:pt x="41" y="319"/>
                  </a:cubicBezTo>
                  <a:cubicBezTo>
                    <a:pt x="43" y="347"/>
                    <a:pt x="43" y="347"/>
                    <a:pt x="43" y="347"/>
                  </a:cubicBezTo>
                  <a:cubicBezTo>
                    <a:pt x="8" y="360"/>
                    <a:pt x="8" y="360"/>
                    <a:pt x="8" y="360"/>
                  </a:cubicBezTo>
                  <a:cubicBezTo>
                    <a:pt x="16" y="388"/>
                    <a:pt x="16" y="388"/>
                    <a:pt x="16" y="388"/>
                  </a:cubicBezTo>
                  <a:cubicBezTo>
                    <a:pt x="58" y="386"/>
                    <a:pt x="58" y="386"/>
                    <a:pt x="58" y="386"/>
                  </a:cubicBezTo>
                  <a:cubicBezTo>
                    <a:pt x="66" y="412"/>
                    <a:pt x="66" y="412"/>
                    <a:pt x="66" y="412"/>
                  </a:cubicBezTo>
                  <a:cubicBezTo>
                    <a:pt x="37" y="434"/>
                    <a:pt x="37" y="434"/>
                    <a:pt x="37" y="434"/>
                  </a:cubicBezTo>
                  <a:cubicBezTo>
                    <a:pt x="52" y="459"/>
                    <a:pt x="52" y="459"/>
                    <a:pt x="52" y="459"/>
                  </a:cubicBezTo>
                  <a:cubicBezTo>
                    <a:pt x="91" y="446"/>
                    <a:pt x="91" y="446"/>
                    <a:pt x="91" y="446"/>
                  </a:cubicBezTo>
                  <a:cubicBezTo>
                    <a:pt x="107" y="469"/>
                    <a:pt x="107" y="469"/>
                    <a:pt x="107" y="469"/>
                  </a:cubicBezTo>
                  <a:lnTo>
                    <a:pt x="85" y="498"/>
                  </a:lnTo>
                  <a:close/>
                  <a:moveTo>
                    <a:pt x="480" y="346"/>
                  </a:moveTo>
                  <a:cubicBezTo>
                    <a:pt x="474" y="367"/>
                    <a:pt x="464" y="387"/>
                    <a:pt x="453" y="404"/>
                  </a:cubicBezTo>
                  <a:cubicBezTo>
                    <a:pt x="354" y="326"/>
                    <a:pt x="354" y="326"/>
                    <a:pt x="354" y="326"/>
                  </a:cubicBezTo>
                  <a:cubicBezTo>
                    <a:pt x="356" y="321"/>
                    <a:pt x="358" y="317"/>
                    <a:pt x="360" y="312"/>
                  </a:cubicBezTo>
                  <a:cubicBezTo>
                    <a:pt x="369" y="279"/>
                    <a:pt x="352" y="245"/>
                    <a:pt x="321" y="231"/>
                  </a:cubicBezTo>
                  <a:cubicBezTo>
                    <a:pt x="358" y="110"/>
                    <a:pt x="358" y="110"/>
                    <a:pt x="358" y="110"/>
                  </a:cubicBezTo>
                  <a:cubicBezTo>
                    <a:pt x="454" y="144"/>
                    <a:pt x="508" y="247"/>
                    <a:pt x="480" y="346"/>
                  </a:cubicBezTo>
                  <a:close/>
                  <a:moveTo>
                    <a:pt x="261" y="284"/>
                  </a:moveTo>
                  <a:cubicBezTo>
                    <a:pt x="266" y="267"/>
                    <a:pt x="284" y="257"/>
                    <a:pt x="302" y="262"/>
                  </a:cubicBezTo>
                  <a:cubicBezTo>
                    <a:pt x="319" y="267"/>
                    <a:pt x="329" y="285"/>
                    <a:pt x="324" y="302"/>
                  </a:cubicBezTo>
                  <a:cubicBezTo>
                    <a:pt x="320" y="319"/>
                    <a:pt x="301" y="329"/>
                    <a:pt x="284" y="324"/>
                  </a:cubicBezTo>
                  <a:cubicBezTo>
                    <a:pt x="266" y="319"/>
                    <a:pt x="256" y="301"/>
                    <a:pt x="261" y="284"/>
                  </a:cubicBezTo>
                  <a:close/>
                  <a:moveTo>
                    <a:pt x="106" y="239"/>
                  </a:moveTo>
                  <a:cubicBezTo>
                    <a:pt x="113" y="213"/>
                    <a:pt x="126" y="190"/>
                    <a:pt x="142" y="170"/>
                  </a:cubicBezTo>
                  <a:cubicBezTo>
                    <a:pt x="182" y="121"/>
                    <a:pt x="244" y="94"/>
                    <a:pt x="309" y="99"/>
                  </a:cubicBezTo>
                  <a:cubicBezTo>
                    <a:pt x="290" y="225"/>
                    <a:pt x="290" y="225"/>
                    <a:pt x="290" y="225"/>
                  </a:cubicBezTo>
                  <a:cubicBezTo>
                    <a:pt x="261" y="226"/>
                    <a:pt x="234" y="245"/>
                    <a:pt x="226" y="274"/>
                  </a:cubicBezTo>
                  <a:cubicBezTo>
                    <a:pt x="223" y="282"/>
                    <a:pt x="223" y="291"/>
                    <a:pt x="224" y="300"/>
                  </a:cubicBezTo>
                  <a:cubicBezTo>
                    <a:pt x="168" y="312"/>
                    <a:pt x="168" y="312"/>
                    <a:pt x="168" y="312"/>
                  </a:cubicBezTo>
                  <a:cubicBezTo>
                    <a:pt x="101" y="327"/>
                    <a:pt x="101" y="327"/>
                    <a:pt x="101" y="327"/>
                  </a:cubicBezTo>
                  <a:cubicBezTo>
                    <a:pt x="96" y="299"/>
                    <a:pt x="97" y="269"/>
                    <a:pt x="106" y="239"/>
                  </a:cubicBezTo>
                  <a:close/>
                  <a:moveTo>
                    <a:pt x="117" y="376"/>
                  </a:moveTo>
                  <a:cubicBezTo>
                    <a:pt x="176" y="353"/>
                    <a:pt x="176" y="353"/>
                    <a:pt x="176" y="353"/>
                  </a:cubicBezTo>
                  <a:cubicBezTo>
                    <a:pt x="235" y="329"/>
                    <a:pt x="235" y="329"/>
                    <a:pt x="235" y="329"/>
                  </a:cubicBezTo>
                  <a:cubicBezTo>
                    <a:pt x="244" y="343"/>
                    <a:pt x="257" y="353"/>
                    <a:pt x="274" y="358"/>
                  </a:cubicBezTo>
                  <a:cubicBezTo>
                    <a:pt x="295" y="364"/>
                    <a:pt x="316" y="360"/>
                    <a:pt x="333" y="349"/>
                  </a:cubicBezTo>
                  <a:cubicBezTo>
                    <a:pt x="418" y="441"/>
                    <a:pt x="418" y="441"/>
                    <a:pt x="418" y="441"/>
                  </a:cubicBezTo>
                  <a:cubicBezTo>
                    <a:pt x="370" y="482"/>
                    <a:pt x="304" y="498"/>
                    <a:pt x="239" y="480"/>
                  </a:cubicBezTo>
                  <a:cubicBezTo>
                    <a:pt x="224" y="475"/>
                    <a:pt x="210" y="469"/>
                    <a:pt x="196" y="462"/>
                  </a:cubicBezTo>
                  <a:cubicBezTo>
                    <a:pt x="161" y="442"/>
                    <a:pt x="134" y="412"/>
                    <a:pt x="117" y="376"/>
                  </a:cubicBez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3" name="Freeform 62">
              <a:extLst>
                <a:ext uri="{FF2B5EF4-FFF2-40B4-BE49-F238E27FC236}">
                  <a16:creationId xmlns:a16="http://schemas.microsoft.com/office/drawing/2014/main" id="{F8BCE47B-20B0-4A48-B0FF-A58D0E8458E1}"/>
                </a:ext>
              </a:extLst>
            </p:cNvPr>
            <p:cNvSpPr>
              <a:spLocks noEditPoints="1" noChangeArrowheads="1"/>
            </p:cNvSpPr>
            <p:nvPr/>
          </p:nvSpPr>
          <p:spPr bwMode="auto">
            <a:xfrm>
              <a:off x="2405062" y="1177925"/>
              <a:ext cx="963613" cy="1182688"/>
            </a:xfrm>
            <a:custGeom>
              <a:avLst/>
              <a:gdLst>
                <a:gd name="T0" fmla="*/ 2147483647 w 1138"/>
                <a:gd name="T1" fmla="*/ 2147483647 h 1398"/>
                <a:gd name="T2" fmla="*/ 2147483647 w 1138"/>
                <a:gd name="T3" fmla="*/ 2147483647 h 1398"/>
                <a:gd name="T4" fmla="*/ 2147483647 w 1138"/>
                <a:gd name="T5" fmla="*/ 2147483647 h 1398"/>
                <a:gd name="T6" fmla="*/ 2147483647 w 1138"/>
                <a:gd name="T7" fmla="*/ 2147483647 h 1398"/>
                <a:gd name="T8" fmla="*/ 2147483647 w 1138"/>
                <a:gd name="T9" fmla="*/ 2147483647 h 1398"/>
                <a:gd name="T10" fmla="*/ 2147483647 w 1138"/>
                <a:gd name="T11" fmla="*/ 2147483647 h 1398"/>
                <a:gd name="T12" fmla="*/ 2147483647 w 1138"/>
                <a:gd name="T13" fmla="*/ 2147483647 h 1398"/>
                <a:gd name="T14" fmla="*/ 2147483647 w 1138"/>
                <a:gd name="T15" fmla="*/ 2147483647 h 1398"/>
                <a:gd name="T16" fmla="*/ 2147483647 w 1138"/>
                <a:gd name="T17" fmla="*/ 2147483647 h 1398"/>
                <a:gd name="T18" fmla="*/ 2147483647 w 1138"/>
                <a:gd name="T19" fmla="*/ 2147483647 h 1398"/>
                <a:gd name="T20" fmla="*/ 2147483647 w 1138"/>
                <a:gd name="T21" fmla="*/ 2147483647 h 1398"/>
                <a:gd name="T22" fmla="*/ 2147483647 w 1138"/>
                <a:gd name="T23" fmla="*/ 2147483647 h 1398"/>
                <a:gd name="T24" fmla="*/ 2147483647 w 1138"/>
                <a:gd name="T25" fmla="*/ 2147483647 h 1398"/>
                <a:gd name="T26" fmla="*/ 2147483647 w 1138"/>
                <a:gd name="T27" fmla="*/ 2147483647 h 1398"/>
                <a:gd name="T28" fmla="*/ 2147483647 w 1138"/>
                <a:gd name="T29" fmla="*/ 0 h 1398"/>
                <a:gd name="T30" fmla="*/ 2147483647 w 1138"/>
                <a:gd name="T31" fmla="*/ 2147483647 h 1398"/>
                <a:gd name="T32" fmla="*/ 2147483647 w 1138"/>
                <a:gd name="T33" fmla="*/ 2147483647 h 1398"/>
                <a:gd name="T34" fmla="*/ 2147483647 w 1138"/>
                <a:gd name="T35" fmla="*/ 2147483647 h 1398"/>
                <a:gd name="T36" fmla="*/ 2147483647 w 1138"/>
                <a:gd name="T37" fmla="*/ 2147483647 h 1398"/>
                <a:gd name="T38" fmla="*/ 0 w 1138"/>
                <a:gd name="T39" fmla="*/ 2147483647 h 1398"/>
                <a:gd name="T40" fmla="*/ 2147483647 w 1138"/>
                <a:gd name="T41" fmla="*/ 2147483647 h 1398"/>
                <a:gd name="T42" fmla="*/ 0 w 1138"/>
                <a:gd name="T43" fmla="*/ 2147483647 h 1398"/>
                <a:gd name="T44" fmla="*/ 2147483647 w 1138"/>
                <a:gd name="T45" fmla="*/ 2147483647 h 1398"/>
                <a:gd name="T46" fmla="*/ 2147483647 w 1138"/>
                <a:gd name="T47" fmla="*/ 2147483647 h 1398"/>
                <a:gd name="T48" fmla="*/ 2147483647 w 1138"/>
                <a:gd name="T49" fmla="*/ 2147483647 h 1398"/>
                <a:gd name="T50" fmla="*/ 2147483647 w 1138"/>
                <a:gd name="T51" fmla="*/ 2147483647 h 1398"/>
                <a:gd name="T52" fmla="*/ 2147483647 w 1138"/>
                <a:gd name="T53" fmla="*/ 2147483647 h 1398"/>
                <a:gd name="T54" fmla="*/ 2147483647 w 1138"/>
                <a:gd name="T55" fmla="*/ 2147483647 h 1398"/>
                <a:gd name="T56" fmla="*/ 2147483647 w 1138"/>
                <a:gd name="T57" fmla="*/ 2147483647 h 1398"/>
                <a:gd name="T58" fmla="*/ 2147483647 w 1138"/>
                <a:gd name="T59" fmla="*/ 2147483647 h 1398"/>
                <a:gd name="T60" fmla="*/ 2147483647 w 1138"/>
                <a:gd name="T61" fmla="*/ 2147483647 h 1398"/>
                <a:gd name="T62" fmla="*/ 2147483647 w 1138"/>
                <a:gd name="T63" fmla="*/ 2147483647 h 1398"/>
                <a:gd name="T64" fmla="*/ 2147483647 w 1138"/>
                <a:gd name="T65" fmla="*/ 2147483647 h 1398"/>
                <a:gd name="T66" fmla="*/ 2147483647 w 1138"/>
                <a:gd name="T67" fmla="*/ 2147483647 h 1398"/>
                <a:gd name="T68" fmla="*/ 2147483647 w 1138"/>
                <a:gd name="T69" fmla="*/ 2147483647 h 1398"/>
                <a:gd name="T70" fmla="*/ 2147483647 w 1138"/>
                <a:gd name="T71" fmla="*/ 2147483647 h 1398"/>
                <a:gd name="T72" fmla="*/ 2147483647 w 1138"/>
                <a:gd name="T73" fmla="*/ 2147483647 h 1398"/>
                <a:gd name="T74" fmla="*/ 2147483647 w 1138"/>
                <a:gd name="T75" fmla="*/ 2147483647 h 1398"/>
                <a:gd name="T76" fmla="*/ 2147483647 w 1138"/>
                <a:gd name="T77" fmla="*/ 2147483647 h 1398"/>
                <a:gd name="T78" fmla="*/ 2147483647 w 1138"/>
                <a:gd name="T79" fmla="*/ 2147483647 h 1398"/>
                <a:gd name="T80" fmla="*/ 2147483647 w 1138"/>
                <a:gd name="T81" fmla="*/ 2147483647 h 1398"/>
                <a:gd name="T82" fmla="*/ 2147483647 w 1138"/>
                <a:gd name="T83" fmla="*/ 2147483647 h 1398"/>
                <a:gd name="T84" fmla="*/ 2147483647 w 1138"/>
                <a:gd name="T85" fmla="*/ 2147483647 h 1398"/>
                <a:gd name="T86" fmla="*/ 1821187079 w 1138"/>
                <a:gd name="T87" fmla="*/ 2147483647 h 1398"/>
                <a:gd name="T88" fmla="*/ 2147483647 w 1138"/>
                <a:gd name="T89" fmla="*/ 2147483647 h 1398"/>
                <a:gd name="T90" fmla="*/ 2147483647 w 1138"/>
                <a:gd name="T91" fmla="*/ 2147483647 h 1398"/>
                <a:gd name="T92" fmla="*/ 2147483647 w 1138"/>
                <a:gd name="T93" fmla="*/ 2147483647 h 1398"/>
                <a:gd name="T94" fmla="*/ 2147483647 w 1138"/>
                <a:gd name="T95" fmla="*/ 2147483647 h 1398"/>
                <a:gd name="T96" fmla="*/ 2147483647 w 1138"/>
                <a:gd name="T97" fmla="*/ 2147483647 h 1398"/>
                <a:gd name="T98" fmla="*/ 2147483647 w 1138"/>
                <a:gd name="T99" fmla="*/ 2147483647 h 13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38"/>
                <a:gd name="T151" fmla="*/ 0 h 1398"/>
                <a:gd name="T152" fmla="*/ 1138 w 1138"/>
                <a:gd name="T153" fmla="*/ 1398 h 13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38" h="1398">
                  <a:moveTo>
                    <a:pt x="1136" y="721"/>
                  </a:moveTo>
                  <a:cubicBezTo>
                    <a:pt x="1138" y="674"/>
                    <a:pt x="1138" y="674"/>
                    <a:pt x="1138" y="674"/>
                  </a:cubicBezTo>
                  <a:cubicBezTo>
                    <a:pt x="1082" y="661"/>
                    <a:pt x="1082" y="661"/>
                    <a:pt x="1082" y="661"/>
                  </a:cubicBezTo>
                  <a:cubicBezTo>
                    <a:pt x="1076" y="613"/>
                    <a:pt x="1076" y="613"/>
                    <a:pt x="1076" y="613"/>
                  </a:cubicBezTo>
                  <a:cubicBezTo>
                    <a:pt x="1129" y="597"/>
                    <a:pt x="1129" y="597"/>
                    <a:pt x="1129" y="597"/>
                  </a:cubicBezTo>
                  <a:cubicBezTo>
                    <a:pt x="1123" y="549"/>
                    <a:pt x="1123" y="549"/>
                    <a:pt x="1123" y="549"/>
                  </a:cubicBezTo>
                  <a:cubicBezTo>
                    <a:pt x="1065" y="546"/>
                    <a:pt x="1065" y="546"/>
                    <a:pt x="1065" y="546"/>
                  </a:cubicBezTo>
                  <a:cubicBezTo>
                    <a:pt x="1051" y="501"/>
                    <a:pt x="1051" y="501"/>
                    <a:pt x="1051" y="501"/>
                  </a:cubicBezTo>
                  <a:cubicBezTo>
                    <a:pt x="1100" y="475"/>
                    <a:pt x="1100" y="475"/>
                    <a:pt x="1100" y="475"/>
                  </a:cubicBezTo>
                  <a:cubicBezTo>
                    <a:pt x="1085" y="429"/>
                    <a:pt x="1085" y="429"/>
                    <a:pt x="1085" y="429"/>
                  </a:cubicBezTo>
                  <a:cubicBezTo>
                    <a:pt x="1028" y="437"/>
                    <a:pt x="1028" y="437"/>
                    <a:pt x="1028" y="437"/>
                  </a:cubicBezTo>
                  <a:cubicBezTo>
                    <a:pt x="1006" y="395"/>
                    <a:pt x="1006" y="395"/>
                    <a:pt x="1006" y="395"/>
                  </a:cubicBezTo>
                  <a:cubicBezTo>
                    <a:pt x="1049" y="361"/>
                    <a:pt x="1049" y="361"/>
                    <a:pt x="1049" y="361"/>
                  </a:cubicBezTo>
                  <a:cubicBezTo>
                    <a:pt x="1027" y="318"/>
                    <a:pt x="1027" y="318"/>
                    <a:pt x="1027" y="318"/>
                  </a:cubicBezTo>
                  <a:cubicBezTo>
                    <a:pt x="972" y="336"/>
                    <a:pt x="972" y="336"/>
                    <a:pt x="972" y="336"/>
                  </a:cubicBezTo>
                  <a:cubicBezTo>
                    <a:pt x="945" y="301"/>
                    <a:pt x="945" y="301"/>
                    <a:pt x="945" y="301"/>
                  </a:cubicBezTo>
                  <a:cubicBezTo>
                    <a:pt x="979" y="257"/>
                    <a:pt x="979" y="257"/>
                    <a:pt x="979" y="257"/>
                  </a:cubicBezTo>
                  <a:cubicBezTo>
                    <a:pt x="950" y="219"/>
                    <a:pt x="950" y="219"/>
                    <a:pt x="950" y="219"/>
                  </a:cubicBezTo>
                  <a:cubicBezTo>
                    <a:pt x="899" y="247"/>
                    <a:pt x="899" y="247"/>
                    <a:pt x="899" y="247"/>
                  </a:cubicBezTo>
                  <a:cubicBezTo>
                    <a:pt x="863" y="215"/>
                    <a:pt x="863" y="215"/>
                    <a:pt x="863" y="215"/>
                  </a:cubicBezTo>
                  <a:cubicBezTo>
                    <a:pt x="892" y="168"/>
                    <a:pt x="892" y="168"/>
                    <a:pt x="892" y="168"/>
                  </a:cubicBezTo>
                  <a:cubicBezTo>
                    <a:pt x="856" y="136"/>
                    <a:pt x="856" y="136"/>
                    <a:pt x="856" y="136"/>
                  </a:cubicBezTo>
                  <a:cubicBezTo>
                    <a:pt x="811" y="172"/>
                    <a:pt x="811" y="172"/>
                    <a:pt x="811" y="172"/>
                  </a:cubicBezTo>
                  <a:cubicBezTo>
                    <a:pt x="770" y="147"/>
                    <a:pt x="770" y="147"/>
                    <a:pt x="770" y="147"/>
                  </a:cubicBezTo>
                  <a:cubicBezTo>
                    <a:pt x="790" y="96"/>
                    <a:pt x="790" y="96"/>
                    <a:pt x="790" y="96"/>
                  </a:cubicBezTo>
                  <a:cubicBezTo>
                    <a:pt x="749" y="71"/>
                    <a:pt x="749" y="71"/>
                    <a:pt x="749" y="71"/>
                  </a:cubicBezTo>
                  <a:cubicBezTo>
                    <a:pt x="711" y="114"/>
                    <a:pt x="711" y="114"/>
                    <a:pt x="711" y="114"/>
                  </a:cubicBezTo>
                  <a:cubicBezTo>
                    <a:pt x="666" y="97"/>
                    <a:pt x="666" y="97"/>
                    <a:pt x="666" y="97"/>
                  </a:cubicBezTo>
                  <a:cubicBezTo>
                    <a:pt x="677" y="43"/>
                    <a:pt x="677" y="43"/>
                    <a:pt x="677" y="43"/>
                  </a:cubicBezTo>
                  <a:cubicBezTo>
                    <a:pt x="632" y="25"/>
                    <a:pt x="632" y="25"/>
                    <a:pt x="632" y="25"/>
                  </a:cubicBezTo>
                  <a:cubicBezTo>
                    <a:pt x="607" y="66"/>
                    <a:pt x="607" y="66"/>
                    <a:pt x="607" y="66"/>
                  </a:cubicBezTo>
                  <a:cubicBezTo>
                    <a:pt x="607" y="66"/>
                    <a:pt x="607" y="66"/>
                    <a:pt x="607" y="66"/>
                  </a:cubicBezTo>
                  <a:cubicBezTo>
                    <a:pt x="606" y="64"/>
                    <a:pt x="606" y="64"/>
                    <a:pt x="606" y="64"/>
                  </a:cubicBezTo>
                  <a:cubicBezTo>
                    <a:pt x="606" y="64"/>
                    <a:pt x="606" y="64"/>
                    <a:pt x="606" y="64"/>
                  </a:cubicBezTo>
                  <a:cubicBezTo>
                    <a:pt x="595" y="69"/>
                    <a:pt x="595" y="69"/>
                    <a:pt x="595" y="69"/>
                  </a:cubicBezTo>
                  <a:cubicBezTo>
                    <a:pt x="595" y="70"/>
                    <a:pt x="595" y="70"/>
                    <a:pt x="595" y="70"/>
                  </a:cubicBezTo>
                  <a:cubicBezTo>
                    <a:pt x="596" y="72"/>
                    <a:pt x="596" y="72"/>
                    <a:pt x="596" y="72"/>
                  </a:cubicBezTo>
                  <a:cubicBezTo>
                    <a:pt x="597" y="74"/>
                    <a:pt x="597" y="74"/>
                    <a:pt x="597" y="74"/>
                  </a:cubicBezTo>
                  <a:cubicBezTo>
                    <a:pt x="555" y="66"/>
                    <a:pt x="555" y="66"/>
                    <a:pt x="555" y="66"/>
                  </a:cubicBezTo>
                  <a:cubicBezTo>
                    <a:pt x="556" y="11"/>
                    <a:pt x="556" y="11"/>
                    <a:pt x="556" y="11"/>
                  </a:cubicBezTo>
                  <a:cubicBezTo>
                    <a:pt x="509" y="2"/>
                    <a:pt x="509" y="2"/>
                    <a:pt x="509" y="2"/>
                  </a:cubicBezTo>
                  <a:cubicBezTo>
                    <a:pt x="488" y="56"/>
                    <a:pt x="488" y="56"/>
                    <a:pt x="488" y="56"/>
                  </a:cubicBezTo>
                  <a:cubicBezTo>
                    <a:pt x="441" y="55"/>
                    <a:pt x="441" y="55"/>
                    <a:pt x="441" y="55"/>
                  </a:cubicBezTo>
                  <a:cubicBezTo>
                    <a:pt x="431" y="1"/>
                    <a:pt x="431" y="1"/>
                    <a:pt x="431" y="1"/>
                  </a:cubicBezTo>
                  <a:cubicBezTo>
                    <a:pt x="383" y="0"/>
                    <a:pt x="383" y="0"/>
                    <a:pt x="383" y="0"/>
                  </a:cubicBezTo>
                  <a:cubicBezTo>
                    <a:pt x="373" y="57"/>
                    <a:pt x="373" y="57"/>
                    <a:pt x="373" y="57"/>
                  </a:cubicBezTo>
                  <a:cubicBezTo>
                    <a:pt x="326" y="65"/>
                    <a:pt x="326" y="65"/>
                    <a:pt x="326" y="65"/>
                  </a:cubicBezTo>
                  <a:cubicBezTo>
                    <a:pt x="307" y="13"/>
                    <a:pt x="307" y="13"/>
                    <a:pt x="307" y="13"/>
                  </a:cubicBezTo>
                  <a:cubicBezTo>
                    <a:pt x="260" y="22"/>
                    <a:pt x="260" y="22"/>
                    <a:pt x="260" y="22"/>
                  </a:cubicBezTo>
                  <a:cubicBezTo>
                    <a:pt x="260" y="79"/>
                    <a:pt x="260" y="79"/>
                    <a:pt x="260" y="79"/>
                  </a:cubicBezTo>
                  <a:cubicBezTo>
                    <a:pt x="215" y="96"/>
                    <a:pt x="215" y="96"/>
                    <a:pt x="215" y="96"/>
                  </a:cubicBezTo>
                  <a:cubicBezTo>
                    <a:pt x="187" y="48"/>
                    <a:pt x="187" y="48"/>
                    <a:pt x="187" y="48"/>
                  </a:cubicBezTo>
                  <a:cubicBezTo>
                    <a:pt x="142" y="64"/>
                    <a:pt x="142" y="64"/>
                    <a:pt x="142" y="64"/>
                  </a:cubicBezTo>
                  <a:cubicBezTo>
                    <a:pt x="152" y="121"/>
                    <a:pt x="152" y="121"/>
                    <a:pt x="152" y="121"/>
                  </a:cubicBezTo>
                  <a:cubicBezTo>
                    <a:pt x="111" y="145"/>
                    <a:pt x="111" y="145"/>
                    <a:pt x="111" y="145"/>
                  </a:cubicBezTo>
                  <a:cubicBezTo>
                    <a:pt x="75" y="103"/>
                    <a:pt x="75" y="103"/>
                    <a:pt x="75" y="103"/>
                  </a:cubicBezTo>
                  <a:cubicBezTo>
                    <a:pt x="33" y="128"/>
                    <a:pt x="33" y="128"/>
                    <a:pt x="33" y="128"/>
                  </a:cubicBezTo>
                  <a:cubicBezTo>
                    <a:pt x="54" y="182"/>
                    <a:pt x="54" y="182"/>
                    <a:pt x="54" y="182"/>
                  </a:cubicBezTo>
                  <a:cubicBezTo>
                    <a:pt x="17" y="213"/>
                    <a:pt x="17" y="213"/>
                    <a:pt x="17" y="213"/>
                  </a:cubicBezTo>
                  <a:cubicBezTo>
                    <a:pt x="0" y="199"/>
                    <a:pt x="0" y="199"/>
                    <a:pt x="0" y="199"/>
                  </a:cubicBezTo>
                  <a:cubicBezTo>
                    <a:pt x="0" y="403"/>
                    <a:pt x="0" y="403"/>
                    <a:pt x="0" y="403"/>
                  </a:cubicBezTo>
                  <a:cubicBezTo>
                    <a:pt x="282" y="609"/>
                    <a:pt x="282" y="609"/>
                    <a:pt x="282" y="609"/>
                  </a:cubicBezTo>
                  <a:cubicBezTo>
                    <a:pt x="275" y="621"/>
                    <a:pt x="269" y="634"/>
                    <a:pt x="265" y="648"/>
                  </a:cubicBezTo>
                  <a:cubicBezTo>
                    <a:pt x="252" y="696"/>
                    <a:pt x="259" y="744"/>
                    <a:pt x="281" y="784"/>
                  </a:cubicBezTo>
                  <a:cubicBezTo>
                    <a:pt x="82" y="912"/>
                    <a:pt x="82" y="912"/>
                    <a:pt x="82" y="912"/>
                  </a:cubicBezTo>
                  <a:cubicBezTo>
                    <a:pt x="0" y="964"/>
                    <a:pt x="0" y="964"/>
                    <a:pt x="0" y="964"/>
                  </a:cubicBezTo>
                  <a:cubicBezTo>
                    <a:pt x="0" y="1202"/>
                    <a:pt x="0" y="1202"/>
                    <a:pt x="0" y="1202"/>
                  </a:cubicBezTo>
                  <a:cubicBezTo>
                    <a:pt x="21" y="1188"/>
                    <a:pt x="21" y="1188"/>
                    <a:pt x="21" y="1188"/>
                  </a:cubicBezTo>
                  <a:cubicBezTo>
                    <a:pt x="60" y="1217"/>
                    <a:pt x="60" y="1217"/>
                    <a:pt x="60" y="1217"/>
                  </a:cubicBezTo>
                  <a:cubicBezTo>
                    <a:pt x="36" y="1266"/>
                    <a:pt x="36" y="1266"/>
                    <a:pt x="36" y="1266"/>
                  </a:cubicBezTo>
                  <a:cubicBezTo>
                    <a:pt x="74" y="1295"/>
                    <a:pt x="74" y="1295"/>
                    <a:pt x="74" y="1295"/>
                  </a:cubicBezTo>
                  <a:cubicBezTo>
                    <a:pt x="116" y="1255"/>
                    <a:pt x="116" y="1255"/>
                    <a:pt x="116" y="1255"/>
                  </a:cubicBezTo>
                  <a:cubicBezTo>
                    <a:pt x="159" y="1276"/>
                    <a:pt x="159" y="1276"/>
                    <a:pt x="159" y="1276"/>
                  </a:cubicBezTo>
                  <a:cubicBezTo>
                    <a:pt x="143" y="1329"/>
                    <a:pt x="143" y="1329"/>
                    <a:pt x="143" y="1329"/>
                  </a:cubicBezTo>
                  <a:cubicBezTo>
                    <a:pt x="162" y="1339"/>
                    <a:pt x="162" y="1339"/>
                    <a:pt x="162" y="1339"/>
                  </a:cubicBezTo>
                  <a:cubicBezTo>
                    <a:pt x="186" y="1350"/>
                    <a:pt x="186" y="1350"/>
                    <a:pt x="186" y="1350"/>
                  </a:cubicBezTo>
                  <a:cubicBezTo>
                    <a:pt x="220" y="1304"/>
                    <a:pt x="220" y="1304"/>
                    <a:pt x="220" y="1304"/>
                  </a:cubicBezTo>
                  <a:cubicBezTo>
                    <a:pt x="266" y="1317"/>
                    <a:pt x="266" y="1317"/>
                    <a:pt x="266" y="1317"/>
                  </a:cubicBezTo>
                  <a:cubicBezTo>
                    <a:pt x="261" y="1372"/>
                    <a:pt x="261" y="1372"/>
                    <a:pt x="261" y="1372"/>
                  </a:cubicBezTo>
                  <a:cubicBezTo>
                    <a:pt x="307" y="1385"/>
                    <a:pt x="307" y="1385"/>
                    <a:pt x="307" y="1385"/>
                  </a:cubicBezTo>
                  <a:cubicBezTo>
                    <a:pt x="332" y="1333"/>
                    <a:pt x="332" y="1333"/>
                    <a:pt x="332" y="1333"/>
                  </a:cubicBezTo>
                  <a:cubicBezTo>
                    <a:pt x="380" y="1338"/>
                    <a:pt x="380" y="1338"/>
                    <a:pt x="380" y="1338"/>
                  </a:cubicBezTo>
                  <a:cubicBezTo>
                    <a:pt x="384" y="1393"/>
                    <a:pt x="384" y="1393"/>
                    <a:pt x="384" y="1393"/>
                  </a:cubicBezTo>
                  <a:cubicBezTo>
                    <a:pt x="432" y="1398"/>
                    <a:pt x="432" y="1398"/>
                    <a:pt x="432" y="1398"/>
                  </a:cubicBezTo>
                  <a:cubicBezTo>
                    <a:pt x="447" y="1342"/>
                    <a:pt x="447" y="1342"/>
                    <a:pt x="447" y="1342"/>
                  </a:cubicBezTo>
                  <a:cubicBezTo>
                    <a:pt x="495" y="1338"/>
                    <a:pt x="495" y="1338"/>
                    <a:pt x="495" y="1338"/>
                  </a:cubicBezTo>
                  <a:cubicBezTo>
                    <a:pt x="509" y="1391"/>
                    <a:pt x="509" y="1391"/>
                    <a:pt x="509" y="1391"/>
                  </a:cubicBezTo>
                  <a:cubicBezTo>
                    <a:pt x="557" y="1388"/>
                    <a:pt x="557" y="1388"/>
                    <a:pt x="557" y="1388"/>
                  </a:cubicBezTo>
                  <a:cubicBezTo>
                    <a:pt x="562" y="1330"/>
                    <a:pt x="562" y="1330"/>
                    <a:pt x="562" y="1330"/>
                  </a:cubicBezTo>
                  <a:cubicBezTo>
                    <a:pt x="608" y="1318"/>
                    <a:pt x="608" y="1318"/>
                    <a:pt x="608" y="1318"/>
                  </a:cubicBezTo>
                  <a:cubicBezTo>
                    <a:pt x="632" y="1368"/>
                    <a:pt x="632" y="1368"/>
                    <a:pt x="632" y="1368"/>
                  </a:cubicBezTo>
                  <a:cubicBezTo>
                    <a:pt x="678" y="1355"/>
                    <a:pt x="678" y="1355"/>
                    <a:pt x="678" y="1355"/>
                  </a:cubicBezTo>
                  <a:cubicBezTo>
                    <a:pt x="673" y="1298"/>
                    <a:pt x="673" y="1298"/>
                    <a:pt x="673" y="1298"/>
                  </a:cubicBezTo>
                  <a:cubicBezTo>
                    <a:pt x="716" y="1277"/>
                    <a:pt x="716" y="1277"/>
                    <a:pt x="716" y="1277"/>
                  </a:cubicBezTo>
                  <a:cubicBezTo>
                    <a:pt x="748" y="1323"/>
                    <a:pt x="748" y="1323"/>
                    <a:pt x="748" y="1323"/>
                  </a:cubicBezTo>
                  <a:cubicBezTo>
                    <a:pt x="792" y="1302"/>
                    <a:pt x="792" y="1302"/>
                    <a:pt x="792" y="1302"/>
                  </a:cubicBezTo>
                  <a:cubicBezTo>
                    <a:pt x="776" y="1247"/>
                    <a:pt x="776" y="1247"/>
                    <a:pt x="776" y="1247"/>
                  </a:cubicBezTo>
                  <a:cubicBezTo>
                    <a:pt x="815" y="1219"/>
                    <a:pt x="815" y="1219"/>
                    <a:pt x="815" y="1219"/>
                  </a:cubicBezTo>
                  <a:cubicBezTo>
                    <a:pt x="855" y="1257"/>
                    <a:pt x="855" y="1257"/>
                    <a:pt x="855" y="1257"/>
                  </a:cubicBezTo>
                  <a:cubicBezTo>
                    <a:pt x="894" y="1229"/>
                    <a:pt x="894" y="1229"/>
                    <a:pt x="894" y="1229"/>
                  </a:cubicBezTo>
                  <a:cubicBezTo>
                    <a:pt x="869" y="1178"/>
                    <a:pt x="869" y="1178"/>
                    <a:pt x="869" y="1178"/>
                  </a:cubicBezTo>
                  <a:cubicBezTo>
                    <a:pt x="902" y="1143"/>
                    <a:pt x="902" y="1143"/>
                    <a:pt x="902" y="1143"/>
                  </a:cubicBezTo>
                  <a:cubicBezTo>
                    <a:pt x="948" y="1174"/>
                    <a:pt x="948" y="1174"/>
                    <a:pt x="948" y="1174"/>
                  </a:cubicBezTo>
                  <a:cubicBezTo>
                    <a:pt x="982" y="1140"/>
                    <a:pt x="982" y="1140"/>
                    <a:pt x="982" y="1140"/>
                  </a:cubicBezTo>
                  <a:cubicBezTo>
                    <a:pt x="948" y="1093"/>
                    <a:pt x="948" y="1093"/>
                    <a:pt x="948" y="1093"/>
                  </a:cubicBezTo>
                  <a:cubicBezTo>
                    <a:pt x="974" y="1053"/>
                    <a:pt x="974" y="1053"/>
                    <a:pt x="974" y="1053"/>
                  </a:cubicBezTo>
                  <a:cubicBezTo>
                    <a:pt x="1025" y="1075"/>
                    <a:pt x="1025" y="1075"/>
                    <a:pt x="1025" y="1075"/>
                  </a:cubicBezTo>
                  <a:cubicBezTo>
                    <a:pt x="1052" y="1036"/>
                    <a:pt x="1052" y="1036"/>
                    <a:pt x="1052" y="1036"/>
                  </a:cubicBezTo>
                  <a:cubicBezTo>
                    <a:pt x="1010" y="996"/>
                    <a:pt x="1010" y="996"/>
                    <a:pt x="1010" y="996"/>
                  </a:cubicBezTo>
                  <a:cubicBezTo>
                    <a:pt x="1029" y="952"/>
                    <a:pt x="1029" y="952"/>
                    <a:pt x="1029" y="952"/>
                  </a:cubicBezTo>
                  <a:cubicBezTo>
                    <a:pt x="1083" y="965"/>
                    <a:pt x="1083" y="965"/>
                    <a:pt x="1083" y="965"/>
                  </a:cubicBezTo>
                  <a:cubicBezTo>
                    <a:pt x="1102" y="921"/>
                    <a:pt x="1102" y="921"/>
                    <a:pt x="1102" y="921"/>
                  </a:cubicBezTo>
                  <a:cubicBezTo>
                    <a:pt x="1054" y="889"/>
                    <a:pt x="1054" y="889"/>
                    <a:pt x="1054" y="889"/>
                  </a:cubicBezTo>
                  <a:cubicBezTo>
                    <a:pt x="1065" y="842"/>
                    <a:pt x="1065" y="842"/>
                    <a:pt x="1065" y="842"/>
                  </a:cubicBezTo>
                  <a:cubicBezTo>
                    <a:pt x="1120" y="845"/>
                    <a:pt x="1120" y="845"/>
                    <a:pt x="1120" y="845"/>
                  </a:cubicBezTo>
                  <a:cubicBezTo>
                    <a:pt x="1131" y="799"/>
                    <a:pt x="1131" y="799"/>
                    <a:pt x="1131" y="799"/>
                  </a:cubicBezTo>
                  <a:cubicBezTo>
                    <a:pt x="1078" y="776"/>
                    <a:pt x="1078" y="776"/>
                    <a:pt x="1078" y="776"/>
                  </a:cubicBezTo>
                  <a:cubicBezTo>
                    <a:pt x="1081" y="728"/>
                    <a:pt x="1081" y="728"/>
                    <a:pt x="1081" y="728"/>
                  </a:cubicBezTo>
                  <a:lnTo>
                    <a:pt x="1136" y="721"/>
                  </a:lnTo>
                  <a:close/>
                  <a:moveTo>
                    <a:pt x="19" y="338"/>
                  </a:moveTo>
                  <a:cubicBezTo>
                    <a:pt x="155" y="178"/>
                    <a:pt x="377" y="104"/>
                    <a:pt x="591" y="166"/>
                  </a:cubicBezTo>
                  <a:cubicBezTo>
                    <a:pt x="476" y="521"/>
                    <a:pt x="476" y="521"/>
                    <a:pt x="476" y="521"/>
                  </a:cubicBezTo>
                  <a:cubicBezTo>
                    <a:pt x="413" y="508"/>
                    <a:pt x="350" y="530"/>
                    <a:pt x="308" y="574"/>
                  </a:cubicBezTo>
                  <a:lnTo>
                    <a:pt x="19" y="338"/>
                  </a:lnTo>
                  <a:close/>
                  <a:moveTo>
                    <a:pt x="520" y="721"/>
                  </a:moveTo>
                  <a:cubicBezTo>
                    <a:pt x="507" y="766"/>
                    <a:pt x="460" y="792"/>
                    <a:pt x="416" y="779"/>
                  </a:cubicBezTo>
                  <a:cubicBezTo>
                    <a:pt x="371" y="766"/>
                    <a:pt x="345" y="719"/>
                    <a:pt x="358" y="675"/>
                  </a:cubicBezTo>
                  <a:cubicBezTo>
                    <a:pt x="371" y="630"/>
                    <a:pt x="418" y="604"/>
                    <a:pt x="462" y="617"/>
                  </a:cubicBezTo>
                  <a:cubicBezTo>
                    <a:pt x="507" y="630"/>
                    <a:pt x="533" y="676"/>
                    <a:pt x="520" y="721"/>
                  </a:cubicBezTo>
                  <a:close/>
                  <a:moveTo>
                    <a:pt x="286" y="1230"/>
                  </a:moveTo>
                  <a:cubicBezTo>
                    <a:pt x="228" y="1213"/>
                    <a:pt x="175" y="1188"/>
                    <a:pt x="128" y="1156"/>
                  </a:cubicBezTo>
                  <a:cubicBezTo>
                    <a:pt x="80" y="1123"/>
                    <a:pt x="38" y="1084"/>
                    <a:pt x="3" y="1039"/>
                  </a:cubicBezTo>
                  <a:cubicBezTo>
                    <a:pt x="94" y="973"/>
                    <a:pt x="94" y="973"/>
                    <a:pt x="94" y="973"/>
                  </a:cubicBezTo>
                  <a:cubicBezTo>
                    <a:pt x="306" y="819"/>
                    <a:pt x="306" y="819"/>
                    <a:pt x="306" y="819"/>
                  </a:cubicBezTo>
                  <a:cubicBezTo>
                    <a:pt x="327" y="843"/>
                    <a:pt x="356" y="862"/>
                    <a:pt x="389" y="871"/>
                  </a:cubicBezTo>
                  <a:cubicBezTo>
                    <a:pt x="417" y="879"/>
                    <a:pt x="446" y="880"/>
                    <a:pt x="472" y="875"/>
                  </a:cubicBezTo>
                  <a:cubicBezTo>
                    <a:pt x="567" y="1236"/>
                    <a:pt x="567" y="1236"/>
                    <a:pt x="567" y="1236"/>
                  </a:cubicBezTo>
                  <a:cubicBezTo>
                    <a:pt x="478" y="1258"/>
                    <a:pt x="381" y="1257"/>
                    <a:pt x="286" y="1230"/>
                  </a:cubicBezTo>
                  <a:close/>
                  <a:moveTo>
                    <a:pt x="971" y="851"/>
                  </a:moveTo>
                  <a:cubicBezTo>
                    <a:pt x="920" y="1027"/>
                    <a:pt x="789" y="1159"/>
                    <a:pt x="629" y="1218"/>
                  </a:cubicBezTo>
                  <a:cubicBezTo>
                    <a:pt x="513" y="862"/>
                    <a:pt x="513" y="862"/>
                    <a:pt x="513" y="862"/>
                  </a:cubicBezTo>
                  <a:cubicBezTo>
                    <a:pt x="560" y="841"/>
                    <a:pt x="597" y="801"/>
                    <a:pt x="613" y="748"/>
                  </a:cubicBezTo>
                  <a:cubicBezTo>
                    <a:pt x="615" y="739"/>
                    <a:pt x="617" y="730"/>
                    <a:pt x="618" y="721"/>
                  </a:cubicBezTo>
                  <a:cubicBezTo>
                    <a:pt x="991" y="742"/>
                    <a:pt x="991" y="742"/>
                    <a:pt x="991" y="742"/>
                  </a:cubicBezTo>
                  <a:cubicBezTo>
                    <a:pt x="991" y="742"/>
                    <a:pt x="991" y="742"/>
                    <a:pt x="991" y="742"/>
                  </a:cubicBezTo>
                  <a:cubicBezTo>
                    <a:pt x="988" y="778"/>
                    <a:pt x="981" y="814"/>
                    <a:pt x="971" y="851"/>
                  </a:cubicBezTo>
                  <a:close/>
                  <a:moveTo>
                    <a:pt x="618" y="678"/>
                  </a:moveTo>
                  <a:cubicBezTo>
                    <a:pt x="612" y="617"/>
                    <a:pt x="574" y="562"/>
                    <a:pt x="516" y="535"/>
                  </a:cubicBezTo>
                  <a:cubicBezTo>
                    <a:pt x="652" y="187"/>
                    <a:pt x="652" y="187"/>
                    <a:pt x="652" y="187"/>
                  </a:cubicBezTo>
                  <a:cubicBezTo>
                    <a:pt x="854" y="271"/>
                    <a:pt x="985" y="466"/>
                    <a:pt x="992" y="678"/>
                  </a:cubicBezTo>
                  <a:lnTo>
                    <a:pt x="618" y="678"/>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4" name="Freeform 63">
              <a:extLst>
                <a:ext uri="{FF2B5EF4-FFF2-40B4-BE49-F238E27FC236}">
                  <a16:creationId xmlns:a16="http://schemas.microsoft.com/office/drawing/2014/main" id="{7FEB7254-0AEC-4767-A12B-2325E7DE67A8}"/>
                </a:ext>
              </a:extLst>
            </p:cNvPr>
            <p:cNvSpPr>
              <a:spLocks noEditPoints="1" noChangeArrowheads="1"/>
            </p:cNvSpPr>
            <p:nvPr/>
          </p:nvSpPr>
          <p:spPr bwMode="auto">
            <a:xfrm>
              <a:off x="3862387" y="1835150"/>
              <a:ext cx="585788" cy="862013"/>
            </a:xfrm>
            <a:custGeom>
              <a:avLst/>
              <a:gdLst>
                <a:gd name="T0" fmla="*/ 2147483647 w 692"/>
                <a:gd name="T1" fmla="*/ 2147483647 h 1019"/>
                <a:gd name="T2" fmla="*/ 2147483647 w 692"/>
                <a:gd name="T3" fmla="*/ 2147483647 h 1019"/>
                <a:gd name="T4" fmla="*/ 2147483647 w 692"/>
                <a:gd name="T5" fmla="*/ 2147483647 h 1019"/>
                <a:gd name="T6" fmla="*/ 2147483647 w 692"/>
                <a:gd name="T7" fmla="*/ 2147483647 h 1019"/>
                <a:gd name="T8" fmla="*/ 2147483647 w 692"/>
                <a:gd name="T9" fmla="*/ 2147483647 h 1019"/>
                <a:gd name="T10" fmla="*/ 2147483647 w 692"/>
                <a:gd name="T11" fmla="*/ 2147483647 h 1019"/>
                <a:gd name="T12" fmla="*/ 2147483647 w 692"/>
                <a:gd name="T13" fmla="*/ 2147483647 h 1019"/>
                <a:gd name="T14" fmla="*/ 2147483647 w 692"/>
                <a:gd name="T15" fmla="*/ 2147483647 h 1019"/>
                <a:gd name="T16" fmla="*/ 2147483647 w 692"/>
                <a:gd name="T17" fmla="*/ 2147483647 h 1019"/>
                <a:gd name="T18" fmla="*/ 2147483647 w 692"/>
                <a:gd name="T19" fmla="*/ 2147483647 h 1019"/>
                <a:gd name="T20" fmla="*/ 2147483647 w 692"/>
                <a:gd name="T21" fmla="*/ 2147483647 h 1019"/>
                <a:gd name="T22" fmla="*/ 2147483647 w 692"/>
                <a:gd name="T23" fmla="*/ 2147483647 h 1019"/>
                <a:gd name="T24" fmla="*/ 2147483647 w 692"/>
                <a:gd name="T25" fmla="*/ 2147483647 h 1019"/>
                <a:gd name="T26" fmla="*/ 2147483647 w 692"/>
                <a:gd name="T27" fmla="*/ 2147483647 h 1019"/>
                <a:gd name="T28" fmla="*/ 2147483647 w 692"/>
                <a:gd name="T29" fmla="*/ 2147483647 h 1019"/>
                <a:gd name="T30" fmla="*/ 2147483647 w 692"/>
                <a:gd name="T31" fmla="*/ 0 h 1019"/>
                <a:gd name="T32" fmla="*/ 2147483647 w 692"/>
                <a:gd name="T33" fmla="*/ 2147483647 h 1019"/>
                <a:gd name="T34" fmla="*/ 2147483647 w 692"/>
                <a:gd name="T35" fmla="*/ 2147483647 h 1019"/>
                <a:gd name="T36" fmla="*/ 2147483647 w 692"/>
                <a:gd name="T37" fmla="*/ 2147483647 h 1019"/>
                <a:gd name="T38" fmla="*/ 2147483647 w 692"/>
                <a:gd name="T39" fmla="*/ 2147483647 h 1019"/>
                <a:gd name="T40" fmla="*/ 2147483647 w 692"/>
                <a:gd name="T41" fmla="*/ 2147483647 h 1019"/>
                <a:gd name="T42" fmla="*/ 2147483647 w 692"/>
                <a:gd name="T43" fmla="*/ 2147483647 h 1019"/>
                <a:gd name="T44" fmla="*/ 2147483647 w 692"/>
                <a:gd name="T45" fmla="*/ 2147483647 h 1019"/>
                <a:gd name="T46" fmla="*/ 2147483647 w 692"/>
                <a:gd name="T47" fmla="*/ 2147483647 h 1019"/>
                <a:gd name="T48" fmla="*/ 2147483647 w 692"/>
                <a:gd name="T49" fmla="*/ 2147483647 h 1019"/>
                <a:gd name="T50" fmla="*/ 2147483647 w 692"/>
                <a:gd name="T51" fmla="*/ 2147483647 h 1019"/>
                <a:gd name="T52" fmla="*/ 2147483647 w 692"/>
                <a:gd name="T53" fmla="*/ 2147483647 h 1019"/>
                <a:gd name="T54" fmla="*/ 0 w 692"/>
                <a:gd name="T55" fmla="*/ 2147483647 h 1019"/>
                <a:gd name="T56" fmla="*/ 2147483647 w 692"/>
                <a:gd name="T57" fmla="*/ 2147483647 h 1019"/>
                <a:gd name="T58" fmla="*/ 2147483647 w 692"/>
                <a:gd name="T59" fmla="*/ 2147483647 h 1019"/>
                <a:gd name="T60" fmla="*/ 2147483647 w 692"/>
                <a:gd name="T61" fmla="*/ 2147483647 h 1019"/>
                <a:gd name="T62" fmla="*/ 2147483647 w 692"/>
                <a:gd name="T63" fmla="*/ 2147483647 h 1019"/>
                <a:gd name="T64" fmla="*/ 2147483647 w 692"/>
                <a:gd name="T65" fmla="*/ 2147483647 h 1019"/>
                <a:gd name="T66" fmla="*/ 2147483647 w 692"/>
                <a:gd name="T67" fmla="*/ 2147483647 h 1019"/>
                <a:gd name="T68" fmla="*/ 2147483647 w 692"/>
                <a:gd name="T69" fmla="*/ 2147483647 h 1019"/>
                <a:gd name="T70" fmla="*/ 2147483647 w 692"/>
                <a:gd name="T71" fmla="*/ 2147483647 h 1019"/>
                <a:gd name="T72" fmla="*/ 2147483647 w 692"/>
                <a:gd name="T73" fmla="*/ 2147483647 h 1019"/>
                <a:gd name="T74" fmla="*/ 2147483647 w 692"/>
                <a:gd name="T75" fmla="*/ 2147483647 h 1019"/>
                <a:gd name="T76" fmla="*/ 2147483647 w 692"/>
                <a:gd name="T77" fmla="*/ 2147483647 h 1019"/>
                <a:gd name="T78" fmla="*/ 2147483647 w 692"/>
                <a:gd name="T79" fmla="*/ 2147483647 h 1019"/>
                <a:gd name="T80" fmla="*/ 2147483647 w 692"/>
                <a:gd name="T81" fmla="*/ 2147483647 h 1019"/>
                <a:gd name="T82" fmla="*/ 2147483647 w 692"/>
                <a:gd name="T83" fmla="*/ 2147483647 h 1019"/>
                <a:gd name="T84" fmla="*/ 2147483647 w 692"/>
                <a:gd name="T85" fmla="*/ 2147483647 h 1019"/>
                <a:gd name="T86" fmla="*/ 2147483647 w 692"/>
                <a:gd name="T87" fmla="*/ 2147483647 h 1019"/>
                <a:gd name="T88" fmla="*/ 2147483647 w 692"/>
                <a:gd name="T89" fmla="*/ 2147483647 h 1019"/>
                <a:gd name="T90" fmla="*/ 2147483647 w 692"/>
                <a:gd name="T91" fmla="*/ 2147483647 h 1019"/>
                <a:gd name="T92" fmla="*/ 2147483647 w 692"/>
                <a:gd name="T93" fmla="*/ 2147483647 h 1019"/>
                <a:gd name="T94" fmla="*/ 2147483647 w 692"/>
                <a:gd name="T95" fmla="*/ 2147483647 h 1019"/>
                <a:gd name="T96" fmla="*/ 2147483647 w 692"/>
                <a:gd name="T97" fmla="*/ 2147483647 h 1019"/>
                <a:gd name="T98" fmla="*/ 2147483647 w 692"/>
                <a:gd name="T99" fmla="*/ 2147483647 h 1019"/>
                <a:gd name="T100" fmla="*/ 2147483647 w 692"/>
                <a:gd name="T101" fmla="*/ 2147483647 h 1019"/>
                <a:gd name="T102" fmla="*/ 2147483647 w 692"/>
                <a:gd name="T103" fmla="*/ 2147483647 h 1019"/>
                <a:gd name="T104" fmla="*/ 2147483647 w 692"/>
                <a:gd name="T105" fmla="*/ 2147483647 h 1019"/>
                <a:gd name="T106" fmla="*/ 2147483647 w 692"/>
                <a:gd name="T107" fmla="*/ 2147483647 h 1019"/>
                <a:gd name="T108" fmla="*/ 2147483647 w 692"/>
                <a:gd name="T109" fmla="*/ 2147483647 h 1019"/>
                <a:gd name="T110" fmla="*/ 2147483647 w 692"/>
                <a:gd name="T111" fmla="*/ 2147483647 h 1019"/>
                <a:gd name="T112" fmla="*/ 2147483647 w 692"/>
                <a:gd name="T113" fmla="*/ 2147483647 h 1019"/>
                <a:gd name="T114" fmla="*/ 2147483647 w 692"/>
                <a:gd name="T115" fmla="*/ 2147483647 h 1019"/>
                <a:gd name="T116" fmla="*/ 2147483647 w 692"/>
                <a:gd name="T117" fmla="*/ 2147483647 h 1019"/>
                <a:gd name="T118" fmla="*/ 2147483647 w 692"/>
                <a:gd name="T119" fmla="*/ 2147483647 h 1019"/>
                <a:gd name="T120" fmla="*/ 2147483647 w 692"/>
                <a:gd name="T121" fmla="*/ 2147483647 h 1019"/>
                <a:gd name="T122" fmla="*/ 2147483647 w 692"/>
                <a:gd name="T123" fmla="*/ 2147483647 h 1019"/>
                <a:gd name="T124" fmla="*/ 2147483647 w 692"/>
                <a:gd name="T125" fmla="*/ 2147483647 h 1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92"/>
                <a:gd name="T190" fmla="*/ 0 h 1019"/>
                <a:gd name="T191" fmla="*/ 692 w 692"/>
                <a:gd name="T192" fmla="*/ 1019 h 10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92" h="1019">
                  <a:moveTo>
                    <a:pt x="692" y="966"/>
                  </a:moveTo>
                  <a:cubicBezTo>
                    <a:pt x="692" y="966"/>
                    <a:pt x="692" y="966"/>
                    <a:pt x="692" y="966"/>
                  </a:cubicBezTo>
                  <a:cubicBezTo>
                    <a:pt x="689" y="966"/>
                    <a:pt x="689" y="966"/>
                    <a:pt x="689" y="966"/>
                  </a:cubicBezTo>
                  <a:cubicBezTo>
                    <a:pt x="688" y="966"/>
                    <a:pt x="688" y="966"/>
                    <a:pt x="688" y="966"/>
                  </a:cubicBezTo>
                  <a:cubicBezTo>
                    <a:pt x="683" y="902"/>
                    <a:pt x="683" y="902"/>
                    <a:pt x="683" y="902"/>
                  </a:cubicBezTo>
                  <a:cubicBezTo>
                    <a:pt x="692" y="899"/>
                    <a:pt x="692" y="899"/>
                    <a:pt x="692" y="899"/>
                  </a:cubicBezTo>
                  <a:cubicBezTo>
                    <a:pt x="692" y="783"/>
                    <a:pt x="692" y="783"/>
                    <a:pt x="692" y="783"/>
                  </a:cubicBezTo>
                  <a:cubicBezTo>
                    <a:pt x="654" y="808"/>
                    <a:pt x="611" y="827"/>
                    <a:pt x="563" y="835"/>
                  </a:cubicBezTo>
                  <a:cubicBezTo>
                    <a:pt x="526" y="842"/>
                    <a:pt x="489" y="842"/>
                    <a:pt x="454" y="836"/>
                  </a:cubicBezTo>
                  <a:cubicBezTo>
                    <a:pt x="500" y="625"/>
                    <a:pt x="500" y="625"/>
                    <a:pt x="500" y="625"/>
                  </a:cubicBezTo>
                  <a:cubicBezTo>
                    <a:pt x="509" y="625"/>
                    <a:pt x="517" y="625"/>
                    <a:pt x="525" y="623"/>
                  </a:cubicBezTo>
                  <a:cubicBezTo>
                    <a:pt x="583" y="613"/>
                    <a:pt x="623" y="560"/>
                    <a:pt x="621" y="502"/>
                  </a:cubicBezTo>
                  <a:cubicBezTo>
                    <a:pt x="692" y="491"/>
                    <a:pt x="692" y="491"/>
                    <a:pt x="692" y="491"/>
                  </a:cubicBezTo>
                  <a:cubicBezTo>
                    <a:pt x="692" y="423"/>
                    <a:pt x="692" y="423"/>
                    <a:pt x="692" y="423"/>
                  </a:cubicBezTo>
                  <a:cubicBezTo>
                    <a:pt x="608" y="450"/>
                    <a:pt x="608" y="450"/>
                    <a:pt x="608" y="450"/>
                  </a:cubicBezTo>
                  <a:cubicBezTo>
                    <a:pt x="584" y="405"/>
                    <a:pt x="535" y="378"/>
                    <a:pt x="484" y="387"/>
                  </a:cubicBezTo>
                  <a:cubicBezTo>
                    <a:pt x="468" y="389"/>
                    <a:pt x="454" y="395"/>
                    <a:pt x="442" y="403"/>
                  </a:cubicBezTo>
                  <a:cubicBezTo>
                    <a:pt x="381" y="327"/>
                    <a:pt x="381" y="327"/>
                    <a:pt x="381" y="327"/>
                  </a:cubicBezTo>
                  <a:cubicBezTo>
                    <a:pt x="306" y="235"/>
                    <a:pt x="306" y="235"/>
                    <a:pt x="306" y="235"/>
                  </a:cubicBezTo>
                  <a:cubicBezTo>
                    <a:pt x="346" y="205"/>
                    <a:pt x="394" y="184"/>
                    <a:pt x="446" y="175"/>
                  </a:cubicBezTo>
                  <a:cubicBezTo>
                    <a:pt x="492" y="167"/>
                    <a:pt x="538" y="168"/>
                    <a:pt x="580" y="178"/>
                  </a:cubicBezTo>
                  <a:cubicBezTo>
                    <a:pt x="621" y="188"/>
                    <a:pt x="658" y="204"/>
                    <a:pt x="692" y="227"/>
                  </a:cubicBezTo>
                  <a:cubicBezTo>
                    <a:pt x="692" y="107"/>
                    <a:pt x="692" y="107"/>
                    <a:pt x="692" y="107"/>
                  </a:cubicBezTo>
                  <a:cubicBezTo>
                    <a:pt x="687" y="104"/>
                    <a:pt x="687" y="104"/>
                    <a:pt x="687" y="104"/>
                  </a:cubicBezTo>
                  <a:cubicBezTo>
                    <a:pt x="689" y="98"/>
                    <a:pt x="689" y="98"/>
                    <a:pt x="689" y="98"/>
                  </a:cubicBezTo>
                  <a:cubicBezTo>
                    <a:pt x="692" y="85"/>
                    <a:pt x="692" y="85"/>
                    <a:pt x="692" y="85"/>
                  </a:cubicBezTo>
                  <a:cubicBezTo>
                    <a:pt x="692" y="38"/>
                    <a:pt x="692" y="38"/>
                    <a:pt x="692" y="38"/>
                  </a:cubicBezTo>
                  <a:cubicBezTo>
                    <a:pt x="658" y="24"/>
                    <a:pt x="658" y="24"/>
                    <a:pt x="658" y="24"/>
                  </a:cubicBezTo>
                  <a:cubicBezTo>
                    <a:pt x="617" y="84"/>
                    <a:pt x="617" y="84"/>
                    <a:pt x="617" y="84"/>
                  </a:cubicBezTo>
                  <a:cubicBezTo>
                    <a:pt x="572" y="69"/>
                    <a:pt x="572" y="69"/>
                    <a:pt x="572" y="69"/>
                  </a:cubicBezTo>
                  <a:cubicBezTo>
                    <a:pt x="571" y="6"/>
                    <a:pt x="571" y="6"/>
                    <a:pt x="571" y="6"/>
                  </a:cubicBezTo>
                  <a:cubicBezTo>
                    <a:pt x="522" y="0"/>
                    <a:pt x="522" y="0"/>
                    <a:pt x="522" y="0"/>
                  </a:cubicBezTo>
                  <a:cubicBezTo>
                    <a:pt x="500" y="69"/>
                    <a:pt x="500" y="69"/>
                    <a:pt x="500" y="69"/>
                  </a:cubicBezTo>
                  <a:cubicBezTo>
                    <a:pt x="452" y="67"/>
                    <a:pt x="452" y="67"/>
                    <a:pt x="452" y="67"/>
                  </a:cubicBezTo>
                  <a:cubicBezTo>
                    <a:pt x="434" y="6"/>
                    <a:pt x="434" y="6"/>
                    <a:pt x="434" y="6"/>
                  </a:cubicBezTo>
                  <a:cubicBezTo>
                    <a:pt x="386" y="14"/>
                    <a:pt x="386" y="14"/>
                    <a:pt x="386" y="14"/>
                  </a:cubicBezTo>
                  <a:cubicBezTo>
                    <a:pt x="382" y="87"/>
                    <a:pt x="382" y="87"/>
                    <a:pt x="382" y="87"/>
                  </a:cubicBezTo>
                  <a:cubicBezTo>
                    <a:pt x="336" y="97"/>
                    <a:pt x="336" y="97"/>
                    <a:pt x="336" y="97"/>
                  </a:cubicBezTo>
                  <a:cubicBezTo>
                    <a:pt x="302" y="44"/>
                    <a:pt x="302" y="44"/>
                    <a:pt x="302" y="44"/>
                  </a:cubicBezTo>
                  <a:cubicBezTo>
                    <a:pt x="258" y="65"/>
                    <a:pt x="258" y="65"/>
                    <a:pt x="258" y="65"/>
                  </a:cubicBezTo>
                  <a:cubicBezTo>
                    <a:pt x="274" y="135"/>
                    <a:pt x="274" y="135"/>
                    <a:pt x="274" y="135"/>
                  </a:cubicBezTo>
                  <a:cubicBezTo>
                    <a:pt x="232" y="158"/>
                    <a:pt x="232" y="158"/>
                    <a:pt x="232" y="158"/>
                  </a:cubicBezTo>
                  <a:cubicBezTo>
                    <a:pt x="185" y="115"/>
                    <a:pt x="185" y="115"/>
                    <a:pt x="185" y="115"/>
                  </a:cubicBezTo>
                  <a:cubicBezTo>
                    <a:pt x="148" y="148"/>
                    <a:pt x="148" y="148"/>
                    <a:pt x="148" y="148"/>
                  </a:cubicBezTo>
                  <a:cubicBezTo>
                    <a:pt x="183" y="211"/>
                    <a:pt x="183" y="211"/>
                    <a:pt x="183" y="211"/>
                  </a:cubicBezTo>
                  <a:cubicBezTo>
                    <a:pt x="149" y="244"/>
                    <a:pt x="149" y="244"/>
                    <a:pt x="149" y="244"/>
                  </a:cubicBezTo>
                  <a:cubicBezTo>
                    <a:pt x="92" y="216"/>
                    <a:pt x="92" y="216"/>
                    <a:pt x="92" y="216"/>
                  </a:cubicBezTo>
                  <a:cubicBezTo>
                    <a:pt x="65" y="257"/>
                    <a:pt x="65" y="257"/>
                    <a:pt x="65" y="257"/>
                  </a:cubicBezTo>
                  <a:cubicBezTo>
                    <a:pt x="115" y="309"/>
                    <a:pt x="115" y="309"/>
                    <a:pt x="115" y="309"/>
                  </a:cubicBezTo>
                  <a:cubicBezTo>
                    <a:pt x="92" y="350"/>
                    <a:pt x="92" y="350"/>
                    <a:pt x="92" y="350"/>
                  </a:cubicBezTo>
                  <a:cubicBezTo>
                    <a:pt x="29" y="338"/>
                    <a:pt x="29" y="338"/>
                    <a:pt x="29" y="338"/>
                  </a:cubicBezTo>
                  <a:cubicBezTo>
                    <a:pt x="14" y="385"/>
                    <a:pt x="14" y="385"/>
                    <a:pt x="14" y="385"/>
                  </a:cubicBezTo>
                  <a:cubicBezTo>
                    <a:pt x="77" y="421"/>
                    <a:pt x="77" y="421"/>
                    <a:pt x="77" y="421"/>
                  </a:cubicBezTo>
                  <a:cubicBezTo>
                    <a:pt x="65" y="467"/>
                    <a:pt x="65" y="467"/>
                    <a:pt x="65" y="467"/>
                  </a:cubicBezTo>
                  <a:cubicBezTo>
                    <a:pt x="2" y="472"/>
                    <a:pt x="2" y="472"/>
                    <a:pt x="2" y="472"/>
                  </a:cubicBezTo>
                  <a:cubicBezTo>
                    <a:pt x="0" y="522"/>
                    <a:pt x="0" y="522"/>
                    <a:pt x="0" y="522"/>
                  </a:cubicBezTo>
                  <a:cubicBezTo>
                    <a:pt x="70" y="539"/>
                    <a:pt x="70" y="539"/>
                    <a:pt x="70" y="539"/>
                  </a:cubicBezTo>
                  <a:cubicBezTo>
                    <a:pt x="71" y="558"/>
                    <a:pt x="71" y="558"/>
                    <a:pt x="71" y="558"/>
                  </a:cubicBezTo>
                  <a:cubicBezTo>
                    <a:pt x="71" y="587"/>
                    <a:pt x="71" y="587"/>
                    <a:pt x="71" y="587"/>
                  </a:cubicBezTo>
                  <a:cubicBezTo>
                    <a:pt x="12" y="609"/>
                    <a:pt x="12" y="609"/>
                    <a:pt x="12" y="609"/>
                  </a:cubicBezTo>
                  <a:cubicBezTo>
                    <a:pt x="23" y="657"/>
                    <a:pt x="23" y="657"/>
                    <a:pt x="23" y="657"/>
                  </a:cubicBezTo>
                  <a:cubicBezTo>
                    <a:pt x="96" y="655"/>
                    <a:pt x="96" y="655"/>
                    <a:pt x="96" y="655"/>
                  </a:cubicBezTo>
                  <a:cubicBezTo>
                    <a:pt x="109" y="701"/>
                    <a:pt x="109" y="701"/>
                    <a:pt x="109" y="701"/>
                  </a:cubicBezTo>
                  <a:cubicBezTo>
                    <a:pt x="58" y="738"/>
                    <a:pt x="58" y="738"/>
                    <a:pt x="58" y="738"/>
                  </a:cubicBezTo>
                  <a:cubicBezTo>
                    <a:pt x="82" y="781"/>
                    <a:pt x="82" y="781"/>
                    <a:pt x="82" y="781"/>
                  </a:cubicBezTo>
                  <a:cubicBezTo>
                    <a:pt x="151" y="760"/>
                    <a:pt x="151" y="760"/>
                    <a:pt x="151" y="760"/>
                  </a:cubicBezTo>
                  <a:cubicBezTo>
                    <a:pt x="177" y="800"/>
                    <a:pt x="177" y="800"/>
                    <a:pt x="177" y="800"/>
                  </a:cubicBezTo>
                  <a:cubicBezTo>
                    <a:pt x="138" y="850"/>
                    <a:pt x="138" y="850"/>
                    <a:pt x="138" y="850"/>
                  </a:cubicBezTo>
                  <a:cubicBezTo>
                    <a:pt x="172" y="885"/>
                    <a:pt x="172" y="885"/>
                    <a:pt x="172" y="885"/>
                  </a:cubicBezTo>
                  <a:cubicBezTo>
                    <a:pt x="233" y="846"/>
                    <a:pt x="233" y="846"/>
                    <a:pt x="233" y="846"/>
                  </a:cubicBezTo>
                  <a:cubicBezTo>
                    <a:pt x="269" y="878"/>
                    <a:pt x="269" y="878"/>
                    <a:pt x="269" y="878"/>
                  </a:cubicBezTo>
                  <a:cubicBezTo>
                    <a:pt x="244" y="936"/>
                    <a:pt x="244" y="936"/>
                    <a:pt x="244" y="936"/>
                  </a:cubicBezTo>
                  <a:cubicBezTo>
                    <a:pt x="287" y="961"/>
                    <a:pt x="287" y="961"/>
                    <a:pt x="287" y="961"/>
                  </a:cubicBezTo>
                  <a:cubicBezTo>
                    <a:pt x="335" y="906"/>
                    <a:pt x="335" y="906"/>
                    <a:pt x="335" y="906"/>
                  </a:cubicBezTo>
                  <a:cubicBezTo>
                    <a:pt x="378" y="927"/>
                    <a:pt x="378" y="927"/>
                    <a:pt x="378" y="927"/>
                  </a:cubicBezTo>
                  <a:cubicBezTo>
                    <a:pt x="370" y="990"/>
                    <a:pt x="370" y="990"/>
                    <a:pt x="370" y="990"/>
                  </a:cubicBezTo>
                  <a:cubicBezTo>
                    <a:pt x="418" y="1002"/>
                    <a:pt x="418" y="1002"/>
                    <a:pt x="418" y="1002"/>
                  </a:cubicBezTo>
                  <a:cubicBezTo>
                    <a:pt x="450" y="937"/>
                    <a:pt x="450" y="937"/>
                    <a:pt x="450" y="937"/>
                  </a:cubicBezTo>
                  <a:cubicBezTo>
                    <a:pt x="497" y="946"/>
                    <a:pt x="497" y="946"/>
                    <a:pt x="497" y="946"/>
                  </a:cubicBezTo>
                  <a:cubicBezTo>
                    <a:pt x="505" y="1002"/>
                    <a:pt x="505" y="1002"/>
                    <a:pt x="505" y="1002"/>
                  </a:cubicBezTo>
                  <a:cubicBezTo>
                    <a:pt x="505" y="1002"/>
                    <a:pt x="505" y="1002"/>
                    <a:pt x="505" y="1002"/>
                  </a:cubicBezTo>
                  <a:cubicBezTo>
                    <a:pt x="503" y="1003"/>
                    <a:pt x="503" y="1003"/>
                    <a:pt x="503" y="1003"/>
                  </a:cubicBezTo>
                  <a:cubicBezTo>
                    <a:pt x="500" y="1004"/>
                    <a:pt x="500" y="1004"/>
                    <a:pt x="500" y="1004"/>
                  </a:cubicBezTo>
                  <a:cubicBezTo>
                    <a:pt x="498" y="1005"/>
                    <a:pt x="498" y="1005"/>
                    <a:pt x="498" y="1005"/>
                  </a:cubicBezTo>
                  <a:cubicBezTo>
                    <a:pt x="496" y="1006"/>
                    <a:pt x="496" y="1006"/>
                    <a:pt x="496" y="1006"/>
                  </a:cubicBezTo>
                  <a:cubicBezTo>
                    <a:pt x="493" y="1007"/>
                    <a:pt x="493" y="1007"/>
                    <a:pt x="493" y="1007"/>
                  </a:cubicBezTo>
                  <a:cubicBezTo>
                    <a:pt x="493" y="1007"/>
                    <a:pt x="493" y="1007"/>
                    <a:pt x="493" y="1007"/>
                  </a:cubicBezTo>
                  <a:cubicBezTo>
                    <a:pt x="499" y="1019"/>
                    <a:pt x="499" y="1019"/>
                    <a:pt x="499" y="1019"/>
                  </a:cubicBezTo>
                  <a:cubicBezTo>
                    <a:pt x="499" y="1019"/>
                    <a:pt x="499" y="1019"/>
                    <a:pt x="499" y="1019"/>
                  </a:cubicBezTo>
                  <a:cubicBezTo>
                    <a:pt x="501" y="1018"/>
                    <a:pt x="501" y="1018"/>
                    <a:pt x="501" y="1018"/>
                  </a:cubicBezTo>
                  <a:cubicBezTo>
                    <a:pt x="503" y="1017"/>
                    <a:pt x="503" y="1017"/>
                    <a:pt x="503" y="1017"/>
                  </a:cubicBezTo>
                  <a:cubicBezTo>
                    <a:pt x="506" y="1016"/>
                    <a:pt x="506" y="1016"/>
                    <a:pt x="506" y="1016"/>
                  </a:cubicBezTo>
                  <a:cubicBezTo>
                    <a:pt x="508" y="1015"/>
                    <a:pt x="508" y="1015"/>
                    <a:pt x="508" y="1015"/>
                  </a:cubicBezTo>
                  <a:cubicBezTo>
                    <a:pt x="510" y="1013"/>
                    <a:pt x="510" y="1013"/>
                    <a:pt x="510" y="1013"/>
                  </a:cubicBezTo>
                  <a:cubicBezTo>
                    <a:pt x="513" y="1012"/>
                    <a:pt x="513" y="1012"/>
                    <a:pt x="513" y="1012"/>
                  </a:cubicBezTo>
                  <a:cubicBezTo>
                    <a:pt x="515" y="1011"/>
                    <a:pt x="515" y="1011"/>
                    <a:pt x="515" y="1011"/>
                  </a:cubicBezTo>
                  <a:cubicBezTo>
                    <a:pt x="517" y="1010"/>
                    <a:pt x="517" y="1010"/>
                    <a:pt x="517" y="1010"/>
                  </a:cubicBezTo>
                  <a:cubicBezTo>
                    <a:pt x="520" y="1009"/>
                    <a:pt x="520" y="1009"/>
                    <a:pt x="520" y="1009"/>
                  </a:cubicBezTo>
                  <a:cubicBezTo>
                    <a:pt x="521" y="1009"/>
                    <a:pt x="521" y="1009"/>
                    <a:pt x="521" y="1009"/>
                  </a:cubicBezTo>
                  <a:cubicBezTo>
                    <a:pt x="521" y="1008"/>
                    <a:pt x="521" y="1008"/>
                    <a:pt x="521" y="1008"/>
                  </a:cubicBezTo>
                  <a:cubicBezTo>
                    <a:pt x="556" y="1007"/>
                    <a:pt x="556" y="1007"/>
                    <a:pt x="556" y="1007"/>
                  </a:cubicBezTo>
                  <a:cubicBezTo>
                    <a:pt x="569" y="936"/>
                    <a:pt x="569" y="936"/>
                    <a:pt x="569" y="936"/>
                  </a:cubicBezTo>
                  <a:cubicBezTo>
                    <a:pt x="616" y="932"/>
                    <a:pt x="616" y="932"/>
                    <a:pt x="616" y="932"/>
                  </a:cubicBezTo>
                  <a:cubicBezTo>
                    <a:pt x="642" y="990"/>
                    <a:pt x="642" y="990"/>
                    <a:pt x="642" y="990"/>
                  </a:cubicBezTo>
                  <a:cubicBezTo>
                    <a:pt x="680" y="978"/>
                    <a:pt x="680" y="978"/>
                    <a:pt x="680" y="978"/>
                  </a:cubicBezTo>
                  <a:cubicBezTo>
                    <a:pt x="680" y="978"/>
                    <a:pt x="680" y="978"/>
                    <a:pt x="680" y="978"/>
                  </a:cubicBezTo>
                  <a:cubicBezTo>
                    <a:pt x="681" y="978"/>
                    <a:pt x="681" y="978"/>
                    <a:pt x="681" y="978"/>
                  </a:cubicBezTo>
                  <a:cubicBezTo>
                    <a:pt x="684" y="978"/>
                    <a:pt x="684" y="978"/>
                    <a:pt x="684" y="978"/>
                  </a:cubicBezTo>
                  <a:cubicBezTo>
                    <a:pt x="686" y="978"/>
                    <a:pt x="686" y="978"/>
                    <a:pt x="686" y="978"/>
                  </a:cubicBezTo>
                  <a:cubicBezTo>
                    <a:pt x="689" y="979"/>
                    <a:pt x="689" y="979"/>
                    <a:pt x="689" y="979"/>
                  </a:cubicBezTo>
                  <a:cubicBezTo>
                    <a:pt x="692" y="979"/>
                    <a:pt x="692" y="979"/>
                    <a:pt x="692" y="979"/>
                  </a:cubicBezTo>
                  <a:cubicBezTo>
                    <a:pt x="692" y="979"/>
                    <a:pt x="692" y="979"/>
                    <a:pt x="692" y="979"/>
                  </a:cubicBezTo>
                  <a:lnTo>
                    <a:pt x="692" y="966"/>
                  </a:lnTo>
                  <a:close/>
                  <a:moveTo>
                    <a:pt x="369" y="812"/>
                  </a:moveTo>
                  <a:cubicBezTo>
                    <a:pt x="271" y="768"/>
                    <a:pt x="195" y="678"/>
                    <a:pt x="174" y="563"/>
                  </a:cubicBezTo>
                  <a:cubicBezTo>
                    <a:pt x="170" y="536"/>
                    <a:pt x="168" y="510"/>
                    <a:pt x="170" y="484"/>
                  </a:cubicBezTo>
                  <a:cubicBezTo>
                    <a:pt x="174" y="414"/>
                    <a:pt x="200" y="348"/>
                    <a:pt x="243" y="295"/>
                  </a:cubicBezTo>
                  <a:cubicBezTo>
                    <a:pt x="324" y="369"/>
                    <a:pt x="324" y="369"/>
                    <a:pt x="324" y="369"/>
                  </a:cubicBezTo>
                  <a:cubicBezTo>
                    <a:pt x="404" y="443"/>
                    <a:pt x="404" y="443"/>
                    <a:pt x="404" y="443"/>
                  </a:cubicBezTo>
                  <a:cubicBezTo>
                    <a:pt x="390" y="466"/>
                    <a:pt x="384" y="495"/>
                    <a:pt x="390" y="525"/>
                  </a:cubicBezTo>
                  <a:cubicBezTo>
                    <a:pt x="396" y="562"/>
                    <a:pt x="419" y="592"/>
                    <a:pt x="448" y="609"/>
                  </a:cubicBezTo>
                  <a:lnTo>
                    <a:pt x="369" y="812"/>
                  </a:lnTo>
                  <a:close/>
                  <a:moveTo>
                    <a:pt x="495" y="449"/>
                  </a:moveTo>
                  <a:cubicBezTo>
                    <a:pt x="525" y="444"/>
                    <a:pt x="553" y="464"/>
                    <a:pt x="559" y="495"/>
                  </a:cubicBezTo>
                  <a:cubicBezTo>
                    <a:pt x="564" y="526"/>
                    <a:pt x="544" y="556"/>
                    <a:pt x="514" y="561"/>
                  </a:cubicBezTo>
                  <a:cubicBezTo>
                    <a:pt x="484" y="566"/>
                    <a:pt x="456" y="546"/>
                    <a:pt x="450" y="515"/>
                  </a:cubicBezTo>
                  <a:cubicBezTo>
                    <a:pt x="445" y="484"/>
                    <a:pt x="465" y="454"/>
                    <a:pt x="495" y="449"/>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5" name="Freeform 64">
              <a:extLst>
                <a:ext uri="{FF2B5EF4-FFF2-40B4-BE49-F238E27FC236}">
                  <a16:creationId xmlns:a16="http://schemas.microsoft.com/office/drawing/2014/main" id="{568389B3-B695-425C-84E1-D2AACCC130F9}"/>
                </a:ext>
              </a:extLst>
            </p:cNvPr>
            <p:cNvSpPr>
              <a:spLocks noEditPoints="1" noChangeArrowheads="1"/>
            </p:cNvSpPr>
            <p:nvPr/>
          </p:nvSpPr>
          <p:spPr bwMode="auto">
            <a:xfrm>
              <a:off x="3208337" y="1009650"/>
              <a:ext cx="419100" cy="417513"/>
            </a:xfrm>
            <a:custGeom>
              <a:avLst/>
              <a:gdLst>
                <a:gd name="T0" fmla="*/ 2147483647 w 495"/>
                <a:gd name="T1" fmla="*/ 2147483647 h 494"/>
                <a:gd name="T2" fmla="*/ 2147483647 w 495"/>
                <a:gd name="T3" fmla="*/ 2147483647 h 494"/>
                <a:gd name="T4" fmla="*/ 2147483647 w 495"/>
                <a:gd name="T5" fmla="*/ 2147483647 h 494"/>
                <a:gd name="T6" fmla="*/ 2147483647 w 495"/>
                <a:gd name="T7" fmla="*/ 2147483647 h 494"/>
                <a:gd name="T8" fmla="*/ 2147483647 w 495"/>
                <a:gd name="T9" fmla="*/ 2147483647 h 494"/>
                <a:gd name="T10" fmla="*/ 2147483647 w 495"/>
                <a:gd name="T11" fmla="*/ 2147483647 h 494"/>
                <a:gd name="T12" fmla="*/ 2147483647 w 495"/>
                <a:gd name="T13" fmla="*/ 2147483647 h 494"/>
                <a:gd name="T14" fmla="*/ 2147483647 w 495"/>
                <a:gd name="T15" fmla="*/ 2147483647 h 494"/>
                <a:gd name="T16" fmla="*/ 2147483647 w 495"/>
                <a:gd name="T17" fmla="*/ 2147483647 h 494"/>
                <a:gd name="T18" fmla="*/ 2147483647 w 495"/>
                <a:gd name="T19" fmla="*/ 2147483647 h 494"/>
                <a:gd name="T20" fmla="*/ 2147483647 w 495"/>
                <a:gd name="T21" fmla="*/ 2147483647 h 494"/>
                <a:gd name="T22" fmla="*/ 2147483647 w 495"/>
                <a:gd name="T23" fmla="*/ 2147483647 h 494"/>
                <a:gd name="T24" fmla="*/ 2147483647 w 495"/>
                <a:gd name="T25" fmla="*/ 2147483647 h 494"/>
                <a:gd name="T26" fmla="*/ 2147483647 w 495"/>
                <a:gd name="T27" fmla="*/ 2147483647 h 494"/>
                <a:gd name="T28" fmla="*/ 2147483647 w 495"/>
                <a:gd name="T29" fmla="*/ 2147483647 h 494"/>
                <a:gd name="T30" fmla="*/ 2147483647 w 495"/>
                <a:gd name="T31" fmla="*/ 2147483647 h 494"/>
                <a:gd name="T32" fmla="*/ 2147483647 w 495"/>
                <a:gd name="T33" fmla="*/ 2147483647 h 494"/>
                <a:gd name="T34" fmla="*/ 2147483647 w 495"/>
                <a:gd name="T35" fmla="*/ 2147483647 h 494"/>
                <a:gd name="T36" fmla="*/ 2147483647 w 495"/>
                <a:gd name="T37" fmla="*/ 2147483647 h 494"/>
                <a:gd name="T38" fmla="*/ 2147483647 w 495"/>
                <a:gd name="T39" fmla="*/ 2147483647 h 494"/>
                <a:gd name="T40" fmla="*/ 2147483647 w 495"/>
                <a:gd name="T41" fmla="*/ 2147483647 h 494"/>
                <a:gd name="T42" fmla="*/ 2147483647 w 495"/>
                <a:gd name="T43" fmla="*/ 0 h 494"/>
                <a:gd name="T44" fmla="*/ 2147483647 w 495"/>
                <a:gd name="T45" fmla="*/ 0 h 494"/>
                <a:gd name="T46" fmla="*/ 2147483647 w 495"/>
                <a:gd name="T47" fmla="*/ 2147483647 h 494"/>
                <a:gd name="T48" fmla="*/ 2147483647 w 495"/>
                <a:gd name="T49" fmla="*/ 2147483647 h 494"/>
                <a:gd name="T50" fmla="*/ 2147483647 w 495"/>
                <a:gd name="T51" fmla="*/ 2147483647 h 494"/>
                <a:gd name="T52" fmla="*/ 2147483647 w 495"/>
                <a:gd name="T53" fmla="*/ 2147483647 h 494"/>
                <a:gd name="T54" fmla="*/ 2147483647 w 495"/>
                <a:gd name="T55" fmla="*/ 2147483647 h 494"/>
                <a:gd name="T56" fmla="*/ 2147483647 w 495"/>
                <a:gd name="T57" fmla="*/ 2147483647 h 494"/>
                <a:gd name="T58" fmla="*/ 2147483647 w 495"/>
                <a:gd name="T59" fmla="*/ 2147483647 h 494"/>
                <a:gd name="T60" fmla="*/ 2147483647 w 495"/>
                <a:gd name="T61" fmla="*/ 2147483647 h 494"/>
                <a:gd name="T62" fmla="*/ 2147483647 w 495"/>
                <a:gd name="T63" fmla="*/ 2147483647 h 494"/>
                <a:gd name="T64" fmla="*/ 2147483647 w 495"/>
                <a:gd name="T65" fmla="*/ 2147483647 h 494"/>
                <a:gd name="T66" fmla="*/ 1820784607 w 495"/>
                <a:gd name="T67" fmla="*/ 2147483647 h 494"/>
                <a:gd name="T68" fmla="*/ 2147483647 w 495"/>
                <a:gd name="T69" fmla="*/ 2147483647 h 494"/>
                <a:gd name="T70" fmla="*/ 2147483647 w 495"/>
                <a:gd name="T71" fmla="*/ 2147483647 h 494"/>
                <a:gd name="T72" fmla="*/ 2147483647 w 495"/>
                <a:gd name="T73" fmla="*/ 2147483647 h 494"/>
                <a:gd name="T74" fmla="*/ 2147483647 w 495"/>
                <a:gd name="T75" fmla="*/ 2147483647 h 494"/>
                <a:gd name="T76" fmla="*/ 2147483647 w 495"/>
                <a:gd name="T77" fmla="*/ 2147483647 h 494"/>
                <a:gd name="T78" fmla="*/ 2147483647 w 495"/>
                <a:gd name="T79" fmla="*/ 2147483647 h 494"/>
                <a:gd name="T80" fmla="*/ 2147483647 w 495"/>
                <a:gd name="T81" fmla="*/ 2147483647 h 494"/>
                <a:gd name="T82" fmla="*/ 2147483647 w 495"/>
                <a:gd name="T83" fmla="*/ 2147483647 h 494"/>
                <a:gd name="T84" fmla="*/ 2147483647 w 495"/>
                <a:gd name="T85" fmla="*/ 2147483647 h 494"/>
                <a:gd name="T86" fmla="*/ 2147483647 w 495"/>
                <a:gd name="T87" fmla="*/ 2147483647 h 494"/>
                <a:gd name="T88" fmla="*/ 2147483647 w 495"/>
                <a:gd name="T89" fmla="*/ 2147483647 h 494"/>
                <a:gd name="T90" fmla="*/ 2147483647 w 495"/>
                <a:gd name="T91" fmla="*/ 2147483647 h 494"/>
                <a:gd name="T92" fmla="*/ 2147483647 w 495"/>
                <a:gd name="T93" fmla="*/ 2147483647 h 494"/>
                <a:gd name="T94" fmla="*/ 2147483647 w 495"/>
                <a:gd name="T95" fmla="*/ 2147483647 h 494"/>
                <a:gd name="T96" fmla="*/ 2147483647 w 495"/>
                <a:gd name="T97" fmla="*/ 2147483647 h 49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95"/>
                <a:gd name="T148" fmla="*/ 0 h 494"/>
                <a:gd name="T149" fmla="*/ 495 w 495"/>
                <a:gd name="T150" fmla="*/ 494 h 49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95" h="494">
                  <a:moveTo>
                    <a:pt x="272" y="492"/>
                  </a:moveTo>
                  <a:cubicBezTo>
                    <a:pt x="289" y="491"/>
                    <a:pt x="289" y="491"/>
                    <a:pt x="289" y="491"/>
                  </a:cubicBezTo>
                  <a:cubicBezTo>
                    <a:pt x="294" y="479"/>
                    <a:pt x="294" y="479"/>
                    <a:pt x="294" y="479"/>
                  </a:cubicBezTo>
                  <a:cubicBezTo>
                    <a:pt x="309" y="475"/>
                    <a:pt x="309" y="475"/>
                    <a:pt x="309" y="475"/>
                  </a:cubicBezTo>
                  <a:cubicBezTo>
                    <a:pt x="316" y="484"/>
                    <a:pt x="316" y="484"/>
                    <a:pt x="316" y="484"/>
                  </a:cubicBezTo>
                  <a:cubicBezTo>
                    <a:pt x="332" y="479"/>
                    <a:pt x="332" y="479"/>
                    <a:pt x="332" y="479"/>
                  </a:cubicBezTo>
                  <a:cubicBezTo>
                    <a:pt x="335" y="467"/>
                    <a:pt x="335" y="467"/>
                    <a:pt x="335" y="467"/>
                  </a:cubicBezTo>
                  <a:cubicBezTo>
                    <a:pt x="349" y="460"/>
                    <a:pt x="349" y="460"/>
                    <a:pt x="349" y="460"/>
                  </a:cubicBezTo>
                  <a:cubicBezTo>
                    <a:pt x="357" y="468"/>
                    <a:pt x="357" y="468"/>
                    <a:pt x="357" y="468"/>
                  </a:cubicBezTo>
                  <a:cubicBezTo>
                    <a:pt x="372" y="460"/>
                    <a:pt x="372" y="460"/>
                    <a:pt x="372" y="460"/>
                  </a:cubicBezTo>
                  <a:cubicBezTo>
                    <a:pt x="373" y="448"/>
                    <a:pt x="373" y="448"/>
                    <a:pt x="373" y="448"/>
                  </a:cubicBezTo>
                  <a:cubicBezTo>
                    <a:pt x="386" y="439"/>
                    <a:pt x="386" y="439"/>
                    <a:pt x="386" y="439"/>
                  </a:cubicBezTo>
                  <a:cubicBezTo>
                    <a:pt x="395" y="444"/>
                    <a:pt x="395" y="444"/>
                    <a:pt x="395" y="444"/>
                  </a:cubicBezTo>
                  <a:cubicBezTo>
                    <a:pt x="408" y="435"/>
                    <a:pt x="408" y="435"/>
                    <a:pt x="408" y="435"/>
                  </a:cubicBezTo>
                  <a:cubicBezTo>
                    <a:pt x="407" y="422"/>
                    <a:pt x="407" y="422"/>
                    <a:pt x="407" y="422"/>
                  </a:cubicBezTo>
                  <a:cubicBezTo>
                    <a:pt x="418" y="411"/>
                    <a:pt x="418" y="411"/>
                    <a:pt x="418" y="411"/>
                  </a:cubicBezTo>
                  <a:cubicBezTo>
                    <a:pt x="428" y="415"/>
                    <a:pt x="428" y="415"/>
                    <a:pt x="428" y="415"/>
                  </a:cubicBezTo>
                  <a:cubicBezTo>
                    <a:pt x="439" y="403"/>
                    <a:pt x="439" y="403"/>
                    <a:pt x="439" y="403"/>
                  </a:cubicBezTo>
                  <a:cubicBezTo>
                    <a:pt x="436" y="391"/>
                    <a:pt x="436" y="391"/>
                    <a:pt x="436" y="391"/>
                  </a:cubicBezTo>
                  <a:cubicBezTo>
                    <a:pt x="445" y="378"/>
                    <a:pt x="445" y="378"/>
                    <a:pt x="445" y="378"/>
                  </a:cubicBezTo>
                  <a:cubicBezTo>
                    <a:pt x="455" y="380"/>
                    <a:pt x="455" y="380"/>
                    <a:pt x="455" y="380"/>
                  </a:cubicBezTo>
                  <a:cubicBezTo>
                    <a:pt x="464" y="366"/>
                    <a:pt x="464" y="366"/>
                    <a:pt x="464" y="366"/>
                  </a:cubicBezTo>
                  <a:cubicBezTo>
                    <a:pt x="458" y="355"/>
                    <a:pt x="458" y="355"/>
                    <a:pt x="458" y="355"/>
                  </a:cubicBezTo>
                  <a:cubicBezTo>
                    <a:pt x="465" y="341"/>
                    <a:pt x="465" y="341"/>
                    <a:pt x="465" y="341"/>
                  </a:cubicBezTo>
                  <a:cubicBezTo>
                    <a:pt x="475" y="341"/>
                    <a:pt x="475" y="341"/>
                    <a:pt x="475" y="341"/>
                  </a:cubicBezTo>
                  <a:cubicBezTo>
                    <a:pt x="482" y="325"/>
                    <a:pt x="482" y="325"/>
                    <a:pt x="482" y="325"/>
                  </a:cubicBezTo>
                  <a:cubicBezTo>
                    <a:pt x="474" y="316"/>
                    <a:pt x="474" y="316"/>
                    <a:pt x="474" y="316"/>
                  </a:cubicBezTo>
                  <a:cubicBezTo>
                    <a:pt x="478" y="300"/>
                    <a:pt x="478" y="300"/>
                    <a:pt x="478" y="300"/>
                  </a:cubicBezTo>
                  <a:cubicBezTo>
                    <a:pt x="488" y="299"/>
                    <a:pt x="488" y="299"/>
                    <a:pt x="488" y="299"/>
                  </a:cubicBezTo>
                  <a:cubicBezTo>
                    <a:pt x="492" y="282"/>
                    <a:pt x="492" y="282"/>
                    <a:pt x="492" y="282"/>
                  </a:cubicBezTo>
                  <a:cubicBezTo>
                    <a:pt x="483" y="274"/>
                    <a:pt x="483" y="274"/>
                    <a:pt x="483" y="274"/>
                  </a:cubicBezTo>
                  <a:cubicBezTo>
                    <a:pt x="484" y="258"/>
                    <a:pt x="484" y="258"/>
                    <a:pt x="484" y="258"/>
                  </a:cubicBezTo>
                  <a:cubicBezTo>
                    <a:pt x="494" y="255"/>
                    <a:pt x="494" y="255"/>
                    <a:pt x="494" y="255"/>
                  </a:cubicBezTo>
                  <a:cubicBezTo>
                    <a:pt x="495" y="238"/>
                    <a:pt x="495" y="238"/>
                    <a:pt x="495" y="238"/>
                  </a:cubicBezTo>
                  <a:cubicBezTo>
                    <a:pt x="484" y="232"/>
                    <a:pt x="484" y="232"/>
                    <a:pt x="484" y="232"/>
                  </a:cubicBezTo>
                  <a:cubicBezTo>
                    <a:pt x="482" y="216"/>
                    <a:pt x="482" y="216"/>
                    <a:pt x="482" y="216"/>
                  </a:cubicBezTo>
                  <a:cubicBezTo>
                    <a:pt x="491" y="211"/>
                    <a:pt x="491" y="211"/>
                    <a:pt x="491" y="211"/>
                  </a:cubicBezTo>
                  <a:cubicBezTo>
                    <a:pt x="489" y="194"/>
                    <a:pt x="489" y="194"/>
                    <a:pt x="489" y="194"/>
                  </a:cubicBezTo>
                  <a:cubicBezTo>
                    <a:pt x="478" y="189"/>
                    <a:pt x="478" y="189"/>
                    <a:pt x="478" y="189"/>
                  </a:cubicBezTo>
                  <a:cubicBezTo>
                    <a:pt x="473" y="174"/>
                    <a:pt x="473" y="174"/>
                    <a:pt x="473" y="174"/>
                  </a:cubicBezTo>
                  <a:cubicBezTo>
                    <a:pt x="481" y="168"/>
                    <a:pt x="481" y="168"/>
                    <a:pt x="481" y="168"/>
                  </a:cubicBezTo>
                  <a:cubicBezTo>
                    <a:pt x="476" y="152"/>
                    <a:pt x="476" y="152"/>
                    <a:pt x="476" y="152"/>
                  </a:cubicBezTo>
                  <a:cubicBezTo>
                    <a:pt x="464" y="149"/>
                    <a:pt x="464" y="149"/>
                    <a:pt x="464" y="149"/>
                  </a:cubicBezTo>
                  <a:cubicBezTo>
                    <a:pt x="457" y="135"/>
                    <a:pt x="457" y="135"/>
                    <a:pt x="457" y="135"/>
                  </a:cubicBezTo>
                  <a:cubicBezTo>
                    <a:pt x="463" y="127"/>
                    <a:pt x="463" y="127"/>
                    <a:pt x="463" y="127"/>
                  </a:cubicBezTo>
                  <a:cubicBezTo>
                    <a:pt x="455" y="112"/>
                    <a:pt x="455" y="112"/>
                    <a:pt x="455" y="112"/>
                  </a:cubicBezTo>
                  <a:cubicBezTo>
                    <a:pt x="443" y="112"/>
                    <a:pt x="443" y="112"/>
                    <a:pt x="443" y="112"/>
                  </a:cubicBezTo>
                  <a:cubicBezTo>
                    <a:pt x="433" y="100"/>
                    <a:pt x="433" y="100"/>
                    <a:pt x="433" y="100"/>
                  </a:cubicBezTo>
                  <a:cubicBezTo>
                    <a:pt x="438" y="91"/>
                    <a:pt x="438" y="91"/>
                    <a:pt x="438" y="91"/>
                  </a:cubicBezTo>
                  <a:cubicBezTo>
                    <a:pt x="428" y="77"/>
                    <a:pt x="428" y="77"/>
                    <a:pt x="428" y="77"/>
                  </a:cubicBezTo>
                  <a:cubicBezTo>
                    <a:pt x="416" y="79"/>
                    <a:pt x="416" y="79"/>
                    <a:pt x="416" y="79"/>
                  </a:cubicBezTo>
                  <a:cubicBezTo>
                    <a:pt x="404" y="69"/>
                    <a:pt x="404" y="69"/>
                    <a:pt x="404" y="69"/>
                  </a:cubicBezTo>
                  <a:cubicBezTo>
                    <a:pt x="408" y="59"/>
                    <a:pt x="408" y="59"/>
                    <a:pt x="408" y="59"/>
                  </a:cubicBezTo>
                  <a:cubicBezTo>
                    <a:pt x="395" y="48"/>
                    <a:pt x="395" y="48"/>
                    <a:pt x="395" y="48"/>
                  </a:cubicBezTo>
                  <a:cubicBezTo>
                    <a:pt x="383" y="52"/>
                    <a:pt x="383" y="52"/>
                    <a:pt x="383" y="52"/>
                  </a:cubicBezTo>
                  <a:cubicBezTo>
                    <a:pt x="370" y="44"/>
                    <a:pt x="370" y="44"/>
                    <a:pt x="370" y="44"/>
                  </a:cubicBezTo>
                  <a:cubicBezTo>
                    <a:pt x="372" y="34"/>
                    <a:pt x="372" y="34"/>
                    <a:pt x="372" y="34"/>
                  </a:cubicBezTo>
                  <a:cubicBezTo>
                    <a:pt x="357" y="25"/>
                    <a:pt x="357" y="25"/>
                    <a:pt x="357" y="25"/>
                  </a:cubicBezTo>
                  <a:cubicBezTo>
                    <a:pt x="346" y="31"/>
                    <a:pt x="346" y="31"/>
                    <a:pt x="346" y="31"/>
                  </a:cubicBezTo>
                  <a:cubicBezTo>
                    <a:pt x="332" y="25"/>
                    <a:pt x="332" y="25"/>
                    <a:pt x="332" y="25"/>
                  </a:cubicBezTo>
                  <a:cubicBezTo>
                    <a:pt x="331" y="15"/>
                    <a:pt x="331" y="15"/>
                    <a:pt x="331" y="15"/>
                  </a:cubicBezTo>
                  <a:cubicBezTo>
                    <a:pt x="316" y="9"/>
                    <a:pt x="316" y="9"/>
                    <a:pt x="316" y="9"/>
                  </a:cubicBezTo>
                  <a:cubicBezTo>
                    <a:pt x="306" y="17"/>
                    <a:pt x="306" y="17"/>
                    <a:pt x="306" y="17"/>
                  </a:cubicBezTo>
                  <a:cubicBezTo>
                    <a:pt x="291" y="14"/>
                    <a:pt x="291" y="14"/>
                    <a:pt x="291" y="14"/>
                  </a:cubicBezTo>
                  <a:cubicBezTo>
                    <a:pt x="289" y="3"/>
                    <a:pt x="289" y="3"/>
                    <a:pt x="289" y="3"/>
                  </a:cubicBezTo>
                  <a:cubicBezTo>
                    <a:pt x="272" y="0"/>
                    <a:pt x="272" y="0"/>
                    <a:pt x="272" y="0"/>
                  </a:cubicBezTo>
                  <a:cubicBezTo>
                    <a:pt x="264" y="10"/>
                    <a:pt x="264" y="10"/>
                    <a:pt x="264" y="10"/>
                  </a:cubicBezTo>
                  <a:cubicBezTo>
                    <a:pt x="248" y="10"/>
                    <a:pt x="248" y="10"/>
                    <a:pt x="248" y="10"/>
                  </a:cubicBezTo>
                  <a:cubicBezTo>
                    <a:pt x="245" y="0"/>
                    <a:pt x="245" y="0"/>
                    <a:pt x="245" y="0"/>
                  </a:cubicBezTo>
                  <a:cubicBezTo>
                    <a:pt x="228" y="0"/>
                    <a:pt x="228" y="0"/>
                    <a:pt x="228" y="0"/>
                  </a:cubicBezTo>
                  <a:cubicBezTo>
                    <a:pt x="222" y="11"/>
                    <a:pt x="222" y="11"/>
                    <a:pt x="222" y="11"/>
                  </a:cubicBezTo>
                  <a:cubicBezTo>
                    <a:pt x="206" y="13"/>
                    <a:pt x="206" y="13"/>
                    <a:pt x="206" y="13"/>
                  </a:cubicBezTo>
                  <a:cubicBezTo>
                    <a:pt x="201" y="4"/>
                    <a:pt x="201" y="4"/>
                    <a:pt x="201" y="4"/>
                  </a:cubicBezTo>
                  <a:cubicBezTo>
                    <a:pt x="184" y="7"/>
                    <a:pt x="184" y="7"/>
                    <a:pt x="184" y="7"/>
                  </a:cubicBezTo>
                  <a:cubicBezTo>
                    <a:pt x="180" y="19"/>
                    <a:pt x="180" y="19"/>
                    <a:pt x="180" y="19"/>
                  </a:cubicBezTo>
                  <a:cubicBezTo>
                    <a:pt x="165" y="24"/>
                    <a:pt x="165" y="24"/>
                    <a:pt x="165" y="24"/>
                  </a:cubicBezTo>
                  <a:cubicBezTo>
                    <a:pt x="158" y="17"/>
                    <a:pt x="158" y="17"/>
                    <a:pt x="158" y="17"/>
                  </a:cubicBezTo>
                  <a:cubicBezTo>
                    <a:pt x="142" y="23"/>
                    <a:pt x="142" y="23"/>
                    <a:pt x="142" y="23"/>
                  </a:cubicBezTo>
                  <a:cubicBezTo>
                    <a:pt x="140" y="35"/>
                    <a:pt x="140" y="35"/>
                    <a:pt x="140" y="35"/>
                  </a:cubicBezTo>
                  <a:cubicBezTo>
                    <a:pt x="133" y="39"/>
                    <a:pt x="133" y="39"/>
                    <a:pt x="133" y="39"/>
                  </a:cubicBezTo>
                  <a:cubicBezTo>
                    <a:pt x="127" y="43"/>
                    <a:pt x="127" y="43"/>
                    <a:pt x="127" y="43"/>
                  </a:cubicBezTo>
                  <a:cubicBezTo>
                    <a:pt x="119" y="36"/>
                    <a:pt x="119" y="36"/>
                    <a:pt x="119" y="36"/>
                  </a:cubicBezTo>
                  <a:cubicBezTo>
                    <a:pt x="104" y="45"/>
                    <a:pt x="104" y="45"/>
                    <a:pt x="104" y="45"/>
                  </a:cubicBezTo>
                  <a:cubicBezTo>
                    <a:pt x="104" y="57"/>
                    <a:pt x="104" y="57"/>
                    <a:pt x="104" y="57"/>
                  </a:cubicBezTo>
                  <a:cubicBezTo>
                    <a:pt x="92" y="67"/>
                    <a:pt x="92" y="67"/>
                    <a:pt x="92" y="67"/>
                  </a:cubicBezTo>
                  <a:cubicBezTo>
                    <a:pt x="83" y="63"/>
                    <a:pt x="83" y="63"/>
                    <a:pt x="83" y="63"/>
                  </a:cubicBezTo>
                  <a:cubicBezTo>
                    <a:pt x="70" y="74"/>
                    <a:pt x="70" y="74"/>
                    <a:pt x="70" y="74"/>
                  </a:cubicBezTo>
                  <a:cubicBezTo>
                    <a:pt x="73" y="86"/>
                    <a:pt x="73" y="86"/>
                    <a:pt x="73" y="86"/>
                  </a:cubicBezTo>
                  <a:cubicBezTo>
                    <a:pt x="63" y="98"/>
                    <a:pt x="63" y="98"/>
                    <a:pt x="63" y="98"/>
                  </a:cubicBezTo>
                  <a:cubicBezTo>
                    <a:pt x="53" y="95"/>
                    <a:pt x="53" y="95"/>
                    <a:pt x="53" y="95"/>
                  </a:cubicBezTo>
                  <a:cubicBezTo>
                    <a:pt x="42" y="108"/>
                    <a:pt x="42" y="108"/>
                    <a:pt x="42" y="108"/>
                  </a:cubicBezTo>
                  <a:cubicBezTo>
                    <a:pt x="47" y="120"/>
                    <a:pt x="47" y="120"/>
                    <a:pt x="47" y="120"/>
                  </a:cubicBezTo>
                  <a:cubicBezTo>
                    <a:pt x="39" y="133"/>
                    <a:pt x="39" y="133"/>
                    <a:pt x="39" y="133"/>
                  </a:cubicBezTo>
                  <a:cubicBezTo>
                    <a:pt x="29" y="132"/>
                    <a:pt x="29" y="132"/>
                    <a:pt x="29" y="132"/>
                  </a:cubicBezTo>
                  <a:cubicBezTo>
                    <a:pt x="21" y="147"/>
                    <a:pt x="21" y="147"/>
                    <a:pt x="21" y="147"/>
                  </a:cubicBezTo>
                  <a:cubicBezTo>
                    <a:pt x="27" y="157"/>
                    <a:pt x="27" y="157"/>
                    <a:pt x="27" y="157"/>
                  </a:cubicBezTo>
                  <a:cubicBezTo>
                    <a:pt x="22" y="172"/>
                    <a:pt x="22" y="172"/>
                    <a:pt x="22" y="172"/>
                  </a:cubicBezTo>
                  <a:cubicBezTo>
                    <a:pt x="12" y="173"/>
                    <a:pt x="12" y="173"/>
                    <a:pt x="12" y="173"/>
                  </a:cubicBezTo>
                  <a:cubicBezTo>
                    <a:pt x="7" y="189"/>
                    <a:pt x="7" y="189"/>
                    <a:pt x="7" y="189"/>
                  </a:cubicBezTo>
                  <a:cubicBezTo>
                    <a:pt x="15" y="198"/>
                    <a:pt x="15" y="198"/>
                    <a:pt x="15" y="198"/>
                  </a:cubicBezTo>
                  <a:cubicBezTo>
                    <a:pt x="13" y="214"/>
                    <a:pt x="13" y="214"/>
                    <a:pt x="13" y="214"/>
                  </a:cubicBezTo>
                  <a:cubicBezTo>
                    <a:pt x="3" y="216"/>
                    <a:pt x="3" y="216"/>
                    <a:pt x="3" y="216"/>
                  </a:cubicBezTo>
                  <a:cubicBezTo>
                    <a:pt x="0" y="233"/>
                    <a:pt x="0" y="233"/>
                    <a:pt x="0" y="233"/>
                  </a:cubicBezTo>
                  <a:cubicBezTo>
                    <a:pt x="10" y="240"/>
                    <a:pt x="10" y="240"/>
                    <a:pt x="10" y="240"/>
                  </a:cubicBezTo>
                  <a:cubicBezTo>
                    <a:pt x="11" y="256"/>
                    <a:pt x="11" y="256"/>
                    <a:pt x="11" y="256"/>
                  </a:cubicBezTo>
                  <a:cubicBezTo>
                    <a:pt x="1" y="260"/>
                    <a:pt x="1" y="260"/>
                    <a:pt x="1" y="260"/>
                  </a:cubicBezTo>
                  <a:cubicBezTo>
                    <a:pt x="2" y="277"/>
                    <a:pt x="2" y="277"/>
                    <a:pt x="2" y="277"/>
                  </a:cubicBezTo>
                  <a:cubicBezTo>
                    <a:pt x="13" y="283"/>
                    <a:pt x="13" y="283"/>
                    <a:pt x="13" y="283"/>
                  </a:cubicBezTo>
                  <a:cubicBezTo>
                    <a:pt x="16" y="298"/>
                    <a:pt x="16" y="298"/>
                    <a:pt x="16" y="298"/>
                  </a:cubicBezTo>
                  <a:cubicBezTo>
                    <a:pt x="8" y="304"/>
                    <a:pt x="8" y="304"/>
                    <a:pt x="8" y="304"/>
                  </a:cubicBezTo>
                  <a:cubicBezTo>
                    <a:pt x="11" y="321"/>
                    <a:pt x="11" y="321"/>
                    <a:pt x="11" y="321"/>
                  </a:cubicBezTo>
                  <a:cubicBezTo>
                    <a:pt x="23" y="324"/>
                    <a:pt x="23" y="324"/>
                    <a:pt x="23" y="324"/>
                  </a:cubicBezTo>
                  <a:cubicBezTo>
                    <a:pt x="29" y="339"/>
                    <a:pt x="29" y="339"/>
                    <a:pt x="29" y="339"/>
                  </a:cubicBezTo>
                  <a:cubicBezTo>
                    <a:pt x="22" y="346"/>
                    <a:pt x="22" y="346"/>
                    <a:pt x="22" y="346"/>
                  </a:cubicBezTo>
                  <a:cubicBezTo>
                    <a:pt x="28" y="362"/>
                    <a:pt x="28" y="362"/>
                    <a:pt x="28" y="362"/>
                  </a:cubicBezTo>
                  <a:cubicBezTo>
                    <a:pt x="41" y="363"/>
                    <a:pt x="41" y="363"/>
                    <a:pt x="41" y="363"/>
                  </a:cubicBezTo>
                  <a:cubicBezTo>
                    <a:pt x="49" y="376"/>
                    <a:pt x="49" y="376"/>
                    <a:pt x="49" y="376"/>
                  </a:cubicBezTo>
                  <a:cubicBezTo>
                    <a:pt x="43" y="385"/>
                    <a:pt x="43" y="385"/>
                    <a:pt x="43" y="385"/>
                  </a:cubicBezTo>
                  <a:cubicBezTo>
                    <a:pt x="52" y="399"/>
                    <a:pt x="52" y="399"/>
                    <a:pt x="52" y="399"/>
                  </a:cubicBezTo>
                  <a:cubicBezTo>
                    <a:pt x="65" y="398"/>
                    <a:pt x="65" y="398"/>
                    <a:pt x="65" y="398"/>
                  </a:cubicBezTo>
                  <a:cubicBezTo>
                    <a:pt x="75" y="410"/>
                    <a:pt x="75" y="410"/>
                    <a:pt x="75" y="410"/>
                  </a:cubicBezTo>
                  <a:cubicBezTo>
                    <a:pt x="71" y="419"/>
                    <a:pt x="71" y="419"/>
                    <a:pt x="71" y="419"/>
                  </a:cubicBezTo>
                  <a:cubicBezTo>
                    <a:pt x="83" y="431"/>
                    <a:pt x="83" y="431"/>
                    <a:pt x="83" y="431"/>
                  </a:cubicBezTo>
                  <a:cubicBezTo>
                    <a:pt x="95" y="428"/>
                    <a:pt x="95" y="428"/>
                    <a:pt x="95" y="428"/>
                  </a:cubicBezTo>
                  <a:cubicBezTo>
                    <a:pt x="107" y="438"/>
                    <a:pt x="107" y="438"/>
                    <a:pt x="107" y="438"/>
                  </a:cubicBezTo>
                  <a:cubicBezTo>
                    <a:pt x="105" y="448"/>
                    <a:pt x="105" y="448"/>
                    <a:pt x="105" y="448"/>
                  </a:cubicBezTo>
                  <a:cubicBezTo>
                    <a:pt x="118" y="458"/>
                    <a:pt x="118" y="458"/>
                    <a:pt x="118" y="458"/>
                  </a:cubicBezTo>
                  <a:cubicBezTo>
                    <a:pt x="129" y="453"/>
                    <a:pt x="129" y="453"/>
                    <a:pt x="129" y="453"/>
                  </a:cubicBezTo>
                  <a:cubicBezTo>
                    <a:pt x="144" y="460"/>
                    <a:pt x="144" y="460"/>
                    <a:pt x="144" y="460"/>
                  </a:cubicBezTo>
                  <a:cubicBezTo>
                    <a:pt x="143" y="470"/>
                    <a:pt x="143" y="470"/>
                    <a:pt x="143" y="470"/>
                  </a:cubicBezTo>
                  <a:cubicBezTo>
                    <a:pt x="158" y="477"/>
                    <a:pt x="158" y="477"/>
                    <a:pt x="158" y="477"/>
                  </a:cubicBezTo>
                  <a:cubicBezTo>
                    <a:pt x="168" y="470"/>
                    <a:pt x="168" y="470"/>
                    <a:pt x="168" y="470"/>
                  </a:cubicBezTo>
                  <a:cubicBezTo>
                    <a:pt x="183" y="475"/>
                    <a:pt x="183" y="475"/>
                    <a:pt x="183" y="475"/>
                  </a:cubicBezTo>
                  <a:cubicBezTo>
                    <a:pt x="184" y="485"/>
                    <a:pt x="184" y="485"/>
                    <a:pt x="184" y="485"/>
                  </a:cubicBezTo>
                  <a:cubicBezTo>
                    <a:pt x="201" y="490"/>
                    <a:pt x="201" y="490"/>
                    <a:pt x="201" y="490"/>
                  </a:cubicBezTo>
                  <a:cubicBezTo>
                    <a:pt x="209" y="481"/>
                    <a:pt x="209" y="481"/>
                    <a:pt x="209" y="481"/>
                  </a:cubicBezTo>
                  <a:cubicBezTo>
                    <a:pt x="216" y="481"/>
                    <a:pt x="216" y="481"/>
                    <a:pt x="216" y="481"/>
                  </a:cubicBezTo>
                  <a:cubicBezTo>
                    <a:pt x="225" y="482"/>
                    <a:pt x="225" y="482"/>
                    <a:pt x="225" y="482"/>
                  </a:cubicBezTo>
                  <a:cubicBezTo>
                    <a:pt x="228" y="492"/>
                    <a:pt x="228" y="492"/>
                    <a:pt x="228" y="492"/>
                  </a:cubicBezTo>
                  <a:cubicBezTo>
                    <a:pt x="245" y="494"/>
                    <a:pt x="245" y="494"/>
                    <a:pt x="245" y="494"/>
                  </a:cubicBezTo>
                  <a:cubicBezTo>
                    <a:pt x="252" y="484"/>
                    <a:pt x="252" y="484"/>
                    <a:pt x="252" y="484"/>
                  </a:cubicBezTo>
                  <a:cubicBezTo>
                    <a:pt x="268" y="483"/>
                    <a:pt x="268" y="483"/>
                    <a:pt x="268" y="483"/>
                  </a:cubicBezTo>
                  <a:lnTo>
                    <a:pt x="272" y="492"/>
                  </a:lnTo>
                  <a:close/>
                  <a:moveTo>
                    <a:pt x="293" y="88"/>
                  </a:moveTo>
                  <a:cubicBezTo>
                    <a:pt x="380" y="113"/>
                    <a:pt x="431" y="205"/>
                    <a:pt x="405" y="292"/>
                  </a:cubicBezTo>
                  <a:cubicBezTo>
                    <a:pt x="380" y="379"/>
                    <a:pt x="289" y="430"/>
                    <a:pt x="202" y="405"/>
                  </a:cubicBezTo>
                  <a:cubicBezTo>
                    <a:pt x="115" y="380"/>
                    <a:pt x="64" y="289"/>
                    <a:pt x="89" y="201"/>
                  </a:cubicBezTo>
                  <a:cubicBezTo>
                    <a:pt x="114" y="114"/>
                    <a:pt x="205" y="63"/>
                    <a:pt x="293" y="88"/>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6" name="Oval 65">
              <a:extLst>
                <a:ext uri="{FF2B5EF4-FFF2-40B4-BE49-F238E27FC236}">
                  <a16:creationId xmlns:a16="http://schemas.microsoft.com/office/drawing/2014/main" id="{2F33CA47-463E-49A9-ADF5-576BDF7E722F}"/>
                </a:ext>
              </a:extLst>
            </p:cNvPr>
            <p:cNvSpPr>
              <a:spLocks noChangeArrowheads="1"/>
            </p:cNvSpPr>
            <p:nvPr/>
          </p:nvSpPr>
          <p:spPr bwMode="auto">
            <a:xfrm>
              <a:off x="3317875" y="1117600"/>
              <a:ext cx="200025" cy="200025"/>
            </a:xfrm>
            <a:prstGeom prst="ellipse">
              <a:avLst/>
            </a:prstGeom>
            <a:solidFill>
              <a:srgbClr val="ED905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47" name="Oval 66">
              <a:extLst>
                <a:ext uri="{FF2B5EF4-FFF2-40B4-BE49-F238E27FC236}">
                  <a16:creationId xmlns:a16="http://schemas.microsoft.com/office/drawing/2014/main" id="{BA41E778-AA2A-4C8A-8356-84586F1673CC}"/>
                </a:ext>
              </a:extLst>
            </p:cNvPr>
            <p:cNvSpPr>
              <a:spLocks noChangeArrowheads="1"/>
            </p:cNvSpPr>
            <p:nvPr/>
          </p:nvSpPr>
          <p:spPr bwMode="auto">
            <a:xfrm>
              <a:off x="3789362" y="1282700"/>
              <a:ext cx="371475" cy="3714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48" name="Freeform 67">
              <a:extLst>
                <a:ext uri="{FF2B5EF4-FFF2-40B4-BE49-F238E27FC236}">
                  <a16:creationId xmlns:a16="http://schemas.microsoft.com/office/drawing/2014/main" id="{90C3BDBA-6A2E-4624-B249-2E6C05327A46}"/>
                </a:ext>
              </a:extLst>
            </p:cNvPr>
            <p:cNvSpPr>
              <a:spLocks noEditPoints="1" noChangeArrowheads="1"/>
            </p:cNvSpPr>
            <p:nvPr/>
          </p:nvSpPr>
          <p:spPr bwMode="auto">
            <a:xfrm>
              <a:off x="3611562" y="1103313"/>
              <a:ext cx="728663" cy="728663"/>
            </a:xfrm>
            <a:custGeom>
              <a:avLst/>
              <a:gdLst>
                <a:gd name="T0" fmla="*/ 2147483647 w 862"/>
                <a:gd name="T1" fmla="*/ 2147483647 h 862"/>
                <a:gd name="T2" fmla="*/ 0 w 862"/>
                <a:gd name="T3" fmla="*/ 2147483647 h 862"/>
                <a:gd name="T4" fmla="*/ 2147483647 w 862"/>
                <a:gd name="T5" fmla="*/ 0 h 862"/>
                <a:gd name="T6" fmla="*/ 2147483647 w 862"/>
                <a:gd name="T7" fmla="*/ 2147483647 h 862"/>
                <a:gd name="T8" fmla="*/ 2147483647 w 862"/>
                <a:gd name="T9" fmla="*/ 2147483647 h 862"/>
                <a:gd name="T10" fmla="*/ 2147483647 w 862"/>
                <a:gd name="T11" fmla="*/ 2147483647 h 862"/>
                <a:gd name="T12" fmla="*/ 2147483647 w 862"/>
                <a:gd name="T13" fmla="*/ 2147483647 h 862"/>
                <a:gd name="T14" fmla="*/ 2147483647 w 862"/>
                <a:gd name="T15" fmla="*/ 2147483647 h 862"/>
                <a:gd name="T16" fmla="*/ 2147483647 w 862"/>
                <a:gd name="T17" fmla="*/ 2147483647 h 862"/>
                <a:gd name="T18" fmla="*/ 2147483647 w 862"/>
                <a:gd name="T19" fmla="*/ 2147483647 h 8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2"/>
                <a:gd name="T31" fmla="*/ 0 h 862"/>
                <a:gd name="T32" fmla="*/ 862 w 862"/>
                <a:gd name="T33" fmla="*/ 862 h 8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2" h="862">
                  <a:moveTo>
                    <a:pt x="431" y="862"/>
                  </a:moveTo>
                  <a:cubicBezTo>
                    <a:pt x="193" y="862"/>
                    <a:pt x="0" y="669"/>
                    <a:pt x="0" y="431"/>
                  </a:cubicBezTo>
                  <a:cubicBezTo>
                    <a:pt x="0" y="194"/>
                    <a:pt x="193" y="0"/>
                    <a:pt x="431" y="0"/>
                  </a:cubicBezTo>
                  <a:cubicBezTo>
                    <a:pt x="668" y="0"/>
                    <a:pt x="862" y="194"/>
                    <a:pt x="862" y="431"/>
                  </a:cubicBezTo>
                  <a:cubicBezTo>
                    <a:pt x="862" y="669"/>
                    <a:pt x="668" y="862"/>
                    <a:pt x="431" y="862"/>
                  </a:cubicBezTo>
                  <a:close/>
                  <a:moveTo>
                    <a:pt x="431" y="123"/>
                  </a:moveTo>
                  <a:cubicBezTo>
                    <a:pt x="261" y="123"/>
                    <a:pt x="123" y="261"/>
                    <a:pt x="123" y="431"/>
                  </a:cubicBezTo>
                  <a:cubicBezTo>
                    <a:pt x="123" y="601"/>
                    <a:pt x="261" y="739"/>
                    <a:pt x="431" y="739"/>
                  </a:cubicBezTo>
                  <a:cubicBezTo>
                    <a:pt x="601" y="739"/>
                    <a:pt x="739" y="601"/>
                    <a:pt x="739" y="431"/>
                  </a:cubicBezTo>
                  <a:cubicBezTo>
                    <a:pt x="739" y="261"/>
                    <a:pt x="601" y="123"/>
                    <a:pt x="431" y="12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9" name="Oval 68">
              <a:extLst>
                <a:ext uri="{FF2B5EF4-FFF2-40B4-BE49-F238E27FC236}">
                  <a16:creationId xmlns:a16="http://schemas.microsoft.com/office/drawing/2014/main" id="{CBEF5EDF-3C99-4D83-9419-D90B50EC4461}"/>
                </a:ext>
              </a:extLst>
            </p:cNvPr>
            <p:cNvSpPr>
              <a:spLocks noChangeArrowheads="1"/>
            </p:cNvSpPr>
            <p:nvPr/>
          </p:nvSpPr>
          <p:spPr bwMode="auto">
            <a:xfrm>
              <a:off x="3789362" y="1282700"/>
              <a:ext cx="371475" cy="3714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50" name="Freeform 69">
              <a:extLst>
                <a:ext uri="{FF2B5EF4-FFF2-40B4-BE49-F238E27FC236}">
                  <a16:creationId xmlns:a16="http://schemas.microsoft.com/office/drawing/2014/main" id="{AB628B94-9E25-4B44-8FCD-07EAC51B23DB}"/>
                </a:ext>
              </a:extLst>
            </p:cNvPr>
            <p:cNvSpPr>
              <a:spLocks noChangeArrowheads="1"/>
            </p:cNvSpPr>
            <p:nvPr/>
          </p:nvSpPr>
          <p:spPr bwMode="auto">
            <a:xfrm>
              <a:off x="3916362" y="1628775"/>
              <a:ext cx="350838" cy="201613"/>
            </a:xfrm>
            <a:custGeom>
              <a:avLst/>
              <a:gdLst>
                <a:gd name="T0" fmla="*/ 2147483647 w 415"/>
                <a:gd name="T1" fmla="*/ 0 h 239"/>
                <a:gd name="T2" fmla="*/ 2147483647 w 415"/>
                <a:gd name="T3" fmla="*/ 2147483647 h 239"/>
                <a:gd name="T4" fmla="*/ 0 w 415"/>
                <a:gd name="T5" fmla="*/ 2147483647 h 239"/>
                <a:gd name="T6" fmla="*/ 2147483647 w 415"/>
                <a:gd name="T7" fmla="*/ 2147483647 h 239"/>
                <a:gd name="T8" fmla="*/ 2147483647 w 415"/>
                <a:gd name="T9" fmla="*/ 2147483647 h 239"/>
                <a:gd name="T10" fmla="*/ 2147483647 w 415"/>
                <a:gd name="T11" fmla="*/ 0 h 239"/>
                <a:gd name="T12" fmla="*/ 0 60000 65536"/>
                <a:gd name="T13" fmla="*/ 0 60000 65536"/>
                <a:gd name="T14" fmla="*/ 0 60000 65536"/>
                <a:gd name="T15" fmla="*/ 0 60000 65536"/>
                <a:gd name="T16" fmla="*/ 0 60000 65536"/>
                <a:gd name="T17" fmla="*/ 0 60000 65536"/>
                <a:gd name="T18" fmla="*/ 0 w 415"/>
                <a:gd name="T19" fmla="*/ 0 h 239"/>
                <a:gd name="T20" fmla="*/ 415 w 415"/>
                <a:gd name="T21" fmla="*/ 239 h 239"/>
              </a:gdLst>
              <a:ahLst/>
              <a:cxnLst>
                <a:cxn ang="T12">
                  <a:pos x="T0" y="T1"/>
                </a:cxn>
                <a:cxn ang="T13">
                  <a:pos x="T2" y="T3"/>
                </a:cxn>
                <a:cxn ang="T14">
                  <a:pos x="T4" y="T5"/>
                </a:cxn>
                <a:cxn ang="T15">
                  <a:pos x="T6" y="T7"/>
                </a:cxn>
                <a:cxn ang="T16">
                  <a:pos x="T8" y="T9"/>
                </a:cxn>
                <a:cxn ang="T17">
                  <a:pos x="T10" y="T11"/>
                </a:cxn>
              </a:cxnLst>
              <a:rect l="T18" t="T19" r="T20" b="T21"/>
              <a:pathLst>
                <a:path w="415" h="239">
                  <a:moveTo>
                    <a:pt x="313" y="0"/>
                  </a:moveTo>
                  <a:cubicBezTo>
                    <a:pt x="257" y="72"/>
                    <a:pt x="169" y="118"/>
                    <a:pt x="71" y="118"/>
                  </a:cubicBezTo>
                  <a:cubicBezTo>
                    <a:pt x="46" y="118"/>
                    <a:pt x="23" y="115"/>
                    <a:pt x="0" y="110"/>
                  </a:cubicBezTo>
                  <a:cubicBezTo>
                    <a:pt x="15" y="134"/>
                    <a:pt x="59" y="183"/>
                    <a:pt x="113" y="239"/>
                  </a:cubicBezTo>
                  <a:cubicBezTo>
                    <a:pt x="236" y="227"/>
                    <a:pt x="344" y="163"/>
                    <a:pt x="415" y="69"/>
                  </a:cubicBezTo>
                  <a:lnTo>
                    <a:pt x="313"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1" name="Freeform 70">
              <a:extLst>
                <a:ext uri="{FF2B5EF4-FFF2-40B4-BE49-F238E27FC236}">
                  <a16:creationId xmlns:a16="http://schemas.microsoft.com/office/drawing/2014/main" id="{3665FCC2-1E04-41BC-B1B4-45850CD3C7E9}"/>
                </a:ext>
              </a:extLst>
            </p:cNvPr>
            <p:cNvSpPr>
              <a:spLocks noChangeArrowheads="1"/>
            </p:cNvSpPr>
            <p:nvPr/>
          </p:nvSpPr>
          <p:spPr bwMode="auto">
            <a:xfrm>
              <a:off x="4081462" y="1835150"/>
              <a:ext cx="366713" cy="192088"/>
            </a:xfrm>
            <a:custGeom>
              <a:avLst/>
              <a:gdLst>
                <a:gd name="T0" fmla="*/ 2147483647 w 434"/>
                <a:gd name="T1" fmla="*/ 2147483647 h 227"/>
                <a:gd name="T2" fmla="*/ 2147483647 w 434"/>
                <a:gd name="T3" fmla="*/ 2147483647 h 227"/>
                <a:gd name="T4" fmla="*/ 2147483647 w 434"/>
                <a:gd name="T5" fmla="*/ 2147483647 h 227"/>
                <a:gd name="T6" fmla="*/ 2147483647 w 434"/>
                <a:gd name="T7" fmla="*/ 0 h 227"/>
                <a:gd name="T8" fmla="*/ 2147483647 w 434"/>
                <a:gd name="T9" fmla="*/ 2147483647 h 227"/>
                <a:gd name="T10" fmla="*/ 2147483647 w 434"/>
                <a:gd name="T11" fmla="*/ 2147483647 h 227"/>
                <a:gd name="T12" fmla="*/ 2147483647 w 434"/>
                <a:gd name="T13" fmla="*/ 2147483647 h 227"/>
                <a:gd name="T14" fmla="*/ 2147483647 w 434"/>
                <a:gd name="T15" fmla="*/ 2147483647 h 227"/>
                <a:gd name="T16" fmla="*/ 2147483647 w 434"/>
                <a:gd name="T17" fmla="*/ 2147483647 h 227"/>
                <a:gd name="T18" fmla="*/ 2147483647 w 434"/>
                <a:gd name="T19" fmla="*/ 2147483647 h 227"/>
                <a:gd name="T20" fmla="*/ 2147483647 w 434"/>
                <a:gd name="T21" fmla="*/ 2147483647 h 227"/>
                <a:gd name="T22" fmla="*/ 0 w 434"/>
                <a:gd name="T23" fmla="*/ 2147483647 h 227"/>
                <a:gd name="T24" fmla="*/ 1809885818 w 434"/>
                <a:gd name="T25" fmla="*/ 2147483647 h 227"/>
                <a:gd name="T26" fmla="*/ 2147483647 w 434"/>
                <a:gd name="T27" fmla="*/ 2147483647 h 227"/>
                <a:gd name="T28" fmla="*/ 2147483647 w 434"/>
                <a:gd name="T29" fmla="*/ 2147483647 h 227"/>
                <a:gd name="T30" fmla="*/ 2147483647 w 434"/>
                <a:gd name="T31" fmla="*/ 2147483647 h 227"/>
                <a:gd name="T32" fmla="*/ 2147483647 w 434"/>
                <a:gd name="T33" fmla="*/ 2147483647 h 227"/>
                <a:gd name="T34" fmla="*/ 2147483647 w 434"/>
                <a:gd name="T35" fmla="*/ 2147483647 h 227"/>
                <a:gd name="T36" fmla="*/ 2147483647 w 434"/>
                <a:gd name="T37" fmla="*/ 2147483647 h 227"/>
                <a:gd name="T38" fmla="*/ 2147483647 w 434"/>
                <a:gd name="T39" fmla="*/ 2147483647 h 227"/>
                <a:gd name="T40" fmla="*/ 2147483647 w 434"/>
                <a:gd name="T41" fmla="*/ 2147483647 h 227"/>
                <a:gd name="T42" fmla="*/ 2147483647 w 434"/>
                <a:gd name="T43" fmla="*/ 2147483647 h 227"/>
                <a:gd name="T44" fmla="*/ 2147483647 w 434"/>
                <a:gd name="T45" fmla="*/ 2147483647 h 227"/>
                <a:gd name="T46" fmla="*/ 2147483647 w 434"/>
                <a:gd name="T47" fmla="*/ 2147483647 h 22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4"/>
                <a:gd name="T73" fmla="*/ 0 h 227"/>
                <a:gd name="T74" fmla="*/ 434 w 434"/>
                <a:gd name="T75" fmla="*/ 227 h 22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4" h="227">
                  <a:moveTo>
                    <a:pt x="359" y="84"/>
                  </a:moveTo>
                  <a:cubicBezTo>
                    <a:pt x="314" y="69"/>
                    <a:pt x="314" y="69"/>
                    <a:pt x="314" y="69"/>
                  </a:cubicBezTo>
                  <a:cubicBezTo>
                    <a:pt x="313" y="6"/>
                    <a:pt x="313" y="6"/>
                    <a:pt x="313" y="6"/>
                  </a:cubicBezTo>
                  <a:cubicBezTo>
                    <a:pt x="264" y="0"/>
                    <a:pt x="264" y="0"/>
                    <a:pt x="264" y="0"/>
                  </a:cubicBezTo>
                  <a:cubicBezTo>
                    <a:pt x="242" y="69"/>
                    <a:pt x="242" y="69"/>
                    <a:pt x="242" y="69"/>
                  </a:cubicBezTo>
                  <a:cubicBezTo>
                    <a:pt x="194" y="67"/>
                    <a:pt x="194" y="67"/>
                    <a:pt x="194" y="67"/>
                  </a:cubicBezTo>
                  <a:cubicBezTo>
                    <a:pt x="176" y="6"/>
                    <a:pt x="176" y="6"/>
                    <a:pt x="176" y="6"/>
                  </a:cubicBezTo>
                  <a:cubicBezTo>
                    <a:pt x="128" y="14"/>
                    <a:pt x="128" y="14"/>
                    <a:pt x="128" y="14"/>
                  </a:cubicBezTo>
                  <a:cubicBezTo>
                    <a:pt x="124" y="87"/>
                    <a:pt x="124" y="87"/>
                    <a:pt x="124" y="87"/>
                  </a:cubicBezTo>
                  <a:cubicBezTo>
                    <a:pt x="78" y="97"/>
                    <a:pt x="78" y="97"/>
                    <a:pt x="78" y="97"/>
                  </a:cubicBezTo>
                  <a:cubicBezTo>
                    <a:pt x="44" y="44"/>
                    <a:pt x="44" y="44"/>
                    <a:pt x="44" y="44"/>
                  </a:cubicBezTo>
                  <a:cubicBezTo>
                    <a:pt x="0" y="65"/>
                    <a:pt x="0" y="65"/>
                    <a:pt x="0" y="65"/>
                  </a:cubicBezTo>
                  <a:cubicBezTo>
                    <a:pt x="3" y="81"/>
                    <a:pt x="3" y="81"/>
                    <a:pt x="3" y="81"/>
                  </a:cubicBezTo>
                  <a:cubicBezTo>
                    <a:pt x="45" y="122"/>
                    <a:pt x="86" y="162"/>
                    <a:pt x="120" y="195"/>
                  </a:cubicBezTo>
                  <a:cubicBezTo>
                    <a:pt x="142" y="186"/>
                    <a:pt x="164" y="179"/>
                    <a:pt x="188" y="175"/>
                  </a:cubicBezTo>
                  <a:cubicBezTo>
                    <a:pt x="234" y="167"/>
                    <a:pt x="280" y="168"/>
                    <a:pt x="322" y="178"/>
                  </a:cubicBezTo>
                  <a:cubicBezTo>
                    <a:pt x="363" y="188"/>
                    <a:pt x="400" y="204"/>
                    <a:pt x="434" y="227"/>
                  </a:cubicBezTo>
                  <a:cubicBezTo>
                    <a:pt x="434" y="107"/>
                    <a:pt x="434" y="107"/>
                    <a:pt x="434" y="107"/>
                  </a:cubicBezTo>
                  <a:cubicBezTo>
                    <a:pt x="429" y="104"/>
                    <a:pt x="429" y="104"/>
                    <a:pt x="429" y="104"/>
                  </a:cubicBezTo>
                  <a:cubicBezTo>
                    <a:pt x="431" y="98"/>
                    <a:pt x="431" y="98"/>
                    <a:pt x="431" y="98"/>
                  </a:cubicBezTo>
                  <a:cubicBezTo>
                    <a:pt x="434" y="85"/>
                    <a:pt x="434" y="85"/>
                    <a:pt x="434" y="85"/>
                  </a:cubicBezTo>
                  <a:cubicBezTo>
                    <a:pt x="434" y="38"/>
                    <a:pt x="434" y="38"/>
                    <a:pt x="434" y="38"/>
                  </a:cubicBezTo>
                  <a:cubicBezTo>
                    <a:pt x="400" y="24"/>
                    <a:pt x="400" y="24"/>
                    <a:pt x="400" y="24"/>
                  </a:cubicBezTo>
                  <a:lnTo>
                    <a:pt x="359" y="84"/>
                  </a:ln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2" name="Freeform 71">
              <a:extLst>
                <a:ext uri="{FF2B5EF4-FFF2-40B4-BE49-F238E27FC236}">
                  <a16:creationId xmlns:a16="http://schemas.microsoft.com/office/drawing/2014/main" id="{10E67EDB-42B5-49FD-940F-F8904BA3A522}"/>
                </a:ext>
              </a:extLst>
            </p:cNvPr>
            <p:cNvSpPr>
              <a:spLocks noChangeArrowheads="1"/>
            </p:cNvSpPr>
            <p:nvPr/>
          </p:nvSpPr>
          <p:spPr bwMode="auto">
            <a:xfrm>
              <a:off x="4413250" y="2498725"/>
              <a:ext cx="34925" cy="73025"/>
            </a:xfrm>
            <a:custGeom>
              <a:avLst/>
              <a:gdLst>
                <a:gd name="T0" fmla="*/ 2147483647 w 42"/>
                <a:gd name="T1" fmla="*/ 2147483647 h 87"/>
                <a:gd name="T2" fmla="*/ 2147483647 w 42"/>
                <a:gd name="T3" fmla="*/ 0 h 87"/>
                <a:gd name="T4" fmla="*/ 0 w 42"/>
                <a:gd name="T5" fmla="*/ 2147483647 h 87"/>
                <a:gd name="T6" fmla="*/ 2147483647 w 42"/>
                <a:gd name="T7" fmla="*/ 2147483647 h 87"/>
                <a:gd name="T8" fmla="*/ 0 60000 65536"/>
                <a:gd name="T9" fmla="*/ 0 60000 65536"/>
                <a:gd name="T10" fmla="*/ 0 60000 65536"/>
                <a:gd name="T11" fmla="*/ 0 60000 65536"/>
                <a:gd name="T12" fmla="*/ 0 w 42"/>
                <a:gd name="T13" fmla="*/ 0 h 87"/>
                <a:gd name="T14" fmla="*/ 42 w 42"/>
                <a:gd name="T15" fmla="*/ 87 h 87"/>
              </a:gdLst>
              <a:ahLst/>
              <a:cxnLst>
                <a:cxn ang="T8">
                  <a:pos x="T0" y="T1"/>
                </a:cxn>
                <a:cxn ang="T9">
                  <a:pos x="T2" y="T3"/>
                </a:cxn>
                <a:cxn ang="T10">
                  <a:pos x="T4" y="T5"/>
                </a:cxn>
                <a:cxn ang="T11">
                  <a:pos x="T6" y="T7"/>
                </a:cxn>
              </a:cxnLst>
              <a:rect l="T12" t="T13" r="T14" b="T15"/>
              <a:pathLst>
                <a:path w="42" h="87">
                  <a:moveTo>
                    <a:pt x="42" y="87"/>
                  </a:moveTo>
                  <a:cubicBezTo>
                    <a:pt x="42" y="0"/>
                    <a:pt x="42" y="0"/>
                    <a:pt x="42" y="0"/>
                  </a:cubicBezTo>
                  <a:cubicBezTo>
                    <a:pt x="29" y="9"/>
                    <a:pt x="14" y="17"/>
                    <a:pt x="0" y="24"/>
                  </a:cubicBezTo>
                  <a:cubicBezTo>
                    <a:pt x="14" y="46"/>
                    <a:pt x="28" y="67"/>
                    <a:pt x="42" y="87"/>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3" name="Freeform 72">
              <a:extLst>
                <a:ext uri="{FF2B5EF4-FFF2-40B4-BE49-F238E27FC236}">
                  <a16:creationId xmlns:a16="http://schemas.microsoft.com/office/drawing/2014/main" id="{CE66C3CA-F4CB-4748-B81C-65DFE41801EF}"/>
                </a:ext>
              </a:extLst>
            </p:cNvPr>
            <p:cNvSpPr>
              <a:spLocks noChangeArrowheads="1"/>
            </p:cNvSpPr>
            <p:nvPr/>
          </p:nvSpPr>
          <p:spPr bwMode="auto">
            <a:xfrm>
              <a:off x="4249737" y="2155825"/>
              <a:ext cx="198438" cy="206375"/>
            </a:xfrm>
            <a:custGeom>
              <a:avLst/>
              <a:gdLst>
                <a:gd name="T0" fmla="*/ 2147483647 w 235"/>
                <a:gd name="T1" fmla="*/ 2147483647 h 244"/>
                <a:gd name="T2" fmla="*/ 0 w 235"/>
                <a:gd name="T3" fmla="*/ 2147483647 h 244"/>
                <a:gd name="T4" fmla="*/ 2147483647 w 235"/>
                <a:gd name="T5" fmla="*/ 2147483647 h 244"/>
                <a:gd name="T6" fmla="*/ 2147483647 w 235"/>
                <a:gd name="T7" fmla="*/ 2147483647 h 244"/>
                <a:gd name="T8" fmla="*/ 2147483647 w 235"/>
                <a:gd name="T9" fmla="*/ 2147483647 h 244"/>
                <a:gd name="T10" fmla="*/ 2147483647 w 235"/>
                <a:gd name="T11" fmla="*/ 2147483647 h 244"/>
                <a:gd name="T12" fmla="*/ 2147483647 w 235"/>
                <a:gd name="T13" fmla="*/ 2147483647 h 244"/>
                <a:gd name="T14" fmla="*/ 2147483647 w 235"/>
                <a:gd name="T15" fmla="*/ 2147483647 h 244"/>
                <a:gd name="T16" fmla="*/ 2147483647 w 235"/>
                <a:gd name="T17" fmla="*/ 2147483647 h 244"/>
                <a:gd name="T18" fmla="*/ 2147483647 w 235"/>
                <a:gd name="T19" fmla="*/ 2147483647 h 244"/>
                <a:gd name="T20" fmla="*/ 2147483647 w 235"/>
                <a:gd name="T21" fmla="*/ 2147483647 h 244"/>
                <a:gd name="T22" fmla="*/ 2147483647 w 235"/>
                <a:gd name="T23" fmla="*/ 2147483647 h 244"/>
                <a:gd name="T24" fmla="*/ 2147483647 w 235"/>
                <a:gd name="T25" fmla="*/ 2147483647 h 2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5"/>
                <a:gd name="T40" fmla="*/ 0 h 244"/>
                <a:gd name="T41" fmla="*/ 235 w 235"/>
                <a:gd name="T42" fmla="*/ 244 h 24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5" h="244">
                  <a:moveTo>
                    <a:pt x="27" y="9"/>
                  </a:moveTo>
                  <a:cubicBezTo>
                    <a:pt x="17" y="10"/>
                    <a:pt x="9" y="13"/>
                    <a:pt x="0" y="17"/>
                  </a:cubicBezTo>
                  <a:cubicBezTo>
                    <a:pt x="1" y="39"/>
                    <a:pt x="3" y="63"/>
                    <a:pt x="8" y="87"/>
                  </a:cubicBezTo>
                  <a:cubicBezTo>
                    <a:pt x="16" y="79"/>
                    <a:pt x="26" y="73"/>
                    <a:pt x="38" y="71"/>
                  </a:cubicBezTo>
                  <a:cubicBezTo>
                    <a:pt x="68" y="66"/>
                    <a:pt x="96" y="86"/>
                    <a:pt x="102" y="117"/>
                  </a:cubicBezTo>
                  <a:cubicBezTo>
                    <a:pt x="107" y="148"/>
                    <a:pt x="87" y="178"/>
                    <a:pt x="57" y="183"/>
                  </a:cubicBezTo>
                  <a:cubicBezTo>
                    <a:pt x="52" y="184"/>
                    <a:pt x="46" y="184"/>
                    <a:pt x="40" y="183"/>
                  </a:cubicBezTo>
                  <a:cubicBezTo>
                    <a:pt x="49" y="201"/>
                    <a:pt x="61" y="221"/>
                    <a:pt x="74" y="244"/>
                  </a:cubicBezTo>
                  <a:cubicBezTo>
                    <a:pt x="129" y="231"/>
                    <a:pt x="166" y="180"/>
                    <a:pt x="164" y="124"/>
                  </a:cubicBezTo>
                  <a:cubicBezTo>
                    <a:pt x="235" y="113"/>
                    <a:pt x="235" y="113"/>
                    <a:pt x="235" y="113"/>
                  </a:cubicBezTo>
                  <a:cubicBezTo>
                    <a:pt x="235" y="45"/>
                    <a:pt x="235" y="45"/>
                    <a:pt x="235" y="45"/>
                  </a:cubicBezTo>
                  <a:cubicBezTo>
                    <a:pt x="151" y="72"/>
                    <a:pt x="151" y="72"/>
                    <a:pt x="151" y="72"/>
                  </a:cubicBezTo>
                  <a:cubicBezTo>
                    <a:pt x="127" y="27"/>
                    <a:pt x="78" y="0"/>
                    <a:pt x="27" y="9"/>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4" name="Freeform 83">
              <a:extLst>
                <a:ext uri="{FF2B5EF4-FFF2-40B4-BE49-F238E27FC236}">
                  <a16:creationId xmlns:a16="http://schemas.microsoft.com/office/drawing/2014/main" id="{C5F95B8A-DE2C-4BA1-8EC8-A7339045F102}"/>
                </a:ext>
              </a:extLst>
            </p:cNvPr>
            <p:cNvSpPr>
              <a:spLocks noChangeArrowheads="1"/>
            </p:cNvSpPr>
            <p:nvPr/>
          </p:nvSpPr>
          <p:spPr bwMode="auto">
            <a:xfrm>
              <a:off x="4383087" y="1949450"/>
              <a:ext cx="119063" cy="141288"/>
            </a:xfrm>
            <a:custGeom>
              <a:avLst/>
              <a:gdLst>
                <a:gd name="T0" fmla="*/ 2147483647 w 142"/>
                <a:gd name="T1" fmla="*/ 2147483647 h 166"/>
                <a:gd name="T2" fmla="*/ 2147483647 w 142"/>
                <a:gd name="T3" fmla="*/ 2147483647 h 166"/>
                <a:gd name="T4" fmla="*/ 2147483647 w 142"/>
                <a:gd name="T5" fmla="*/ 2147483647 h 166"/>
                <a:gd name="T6" fmla="*/ 2147483647 w 142"/>
                <a:gd name="T7" fmla="*/ 2147483647 h 166"/>
                <a:gd name="T8" fmla="*/ 2147483647 w 142"/>
                <a:gd name="T9" fmla="*/ 2147483647 h 166"/>
                <a:gd name="T10" fmla="*/ 2147483647 w 142"/>
                <a:gd name="T11" fmla="*/ 2147483647 h 166"/>
                <a:gd name="T12" fmla="*/ 2147483647 w 142"/>
                <a:gd name="T13" fmla="*/ 2147483647 h 166"/>
                <a:gd name="T14" fmla="*/ 2147483647 w 142"/>
                <a:gd name="T15" fmla="*/ 2147483647 h 166"/>
                <a:gd name="T16" fmla="*/ 0 60000 65536"/>
                <a:gd name="T17" fmla="*/ 0 60000 65536"/>
                <a:gd name="T18" fmla="*/ 0 60000 65536"/>
                <a:gd name="T19" fmla="*/ 0 60000 65536"/>
                <a:gd name="T20" fmla="*/ 0 60000 65536"/>
                <a:gd name="T21" fmla="*/ 0 60000 65536"/>
                <a:gd name="T22" fmla="*/ 0 60000 65536"/>
                <a:gd name="T23" fmla="*/ 0 60000 65536"/>
                <a:gd name="T24" fmla="*/ 0 w 142"/>
                <a:gd name="T25" fmla="*/ 0 h 166"/>
                <a:gd name="T26" fmla="*/ 142 w 142"/>
                <a:gd name="T27" fmla="*/ 166 h 16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 h="166">
                  <a:moveTo>
                    <a:pt x="137" y="4"/>
                  </a:moveTo>
                  <a:cubicBezTo>
                    <a:pt x="141" y="7"/>
                    <a:pt x="142" y="14"/>
                    <a:pt x="138" y="19"/>
                  </a:cubicBezTo>
                  <a:cubicBezTo>
                    <a:pt x="20" y="161"/>
                    <a:pt x="20" y="161"/>
                    <a:pt x="20" y="161"/>
                  </a:cubicBezTo>
                  <a:cubicBezTo>
                    <a:pt x="16" y="165"/>
                    <a:pt x="10" y="166"/>
                    <a:pt x="5" y="162"/>
                  </a:cubicBezTo>
                  <a:cubicBezTo>
                    <a:pt x="5" y="162"/>
                    <a:pt x="5" y="162"/>
                    <a:pt x="5" y="162"/>
                  </a:cubicBezTo>
                  <a:cubicBezTo>
                    <a:pt x="1" y="159"/>
                    <a:pt x="0" y="152"/>
                    <a:pt x="4" y="147"/>
                  </a:cubicBezTo>
                  <a:cubicBezTo>
                    <a:pt x="122" y="5"/>
                    <a:pt x="122" y="5"/>
                    <a:pt x="122" y="5"/>
                  </a:cubicBezTo>
                  <a:cubicBezTo>
                    <a:pt x="125" y="1"/>
                    <a:pt x="132" y="0"/>
                    <a:pt x="137" y="4"/>
                  </a:cubicBezTo>
                  <a:close/>
                </a:path>
              </a:pathLst>
            </a:custGeom>
            <a:solidFill>
              <a:srgbClr val="FBD5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5" name="Freeform 84">
              <a:extLst>
                <a:ext uri="{FF2B5EF4-FFF2-40B4-BE49-F238E27FC236}">
                  <a16:creationId xmlns:a16="http://schemas.microsoft.com/office/drawing/2014/main" id="{7940FA8D-5FA8-4804-A146-E15EF6EFB5CA}"/>
                </a:ext>
              </a:extLst>
            </p:cNvPr>
            <p:cNvSpPr>
              <a:spLocks noChangeArrowheads="1"/>
            </p:cNvSpPr>
            <p:nvPr/>
          </p:nvSpPr>
          <p:spPr bwMode="auto">
            <a:xfrm>
              <a:off x="4443412" y="2009775"/>
              <a:ext cx="66675" cy="77788"/>
            </a:xfrm>
            <a:custGeom>
              <a:avLst/>
              <a:gdLst>
                <a:gd name="T0" fmla="*/ 2147483647 w 80"/>
                <a:gd name="T1" fmla="*/ 1873529109 h 91"/>
                <a:gd name="T2" fmla="*/ 2147483647 w 80"/>
                <a:gd name="T3" fmla="*/ 2147483647 h 91"/>
                <a:gd name="T4" fmla="*/ 2147483647 w 80"/>
                <a:gd name="T5" fmla="*/ 2147483647 h 91"/>
                <a:gd name="T6" fmla="*/ 2147483647 w 80"/>
                <a:gd name="T7" fmla="*/ 2147483647 h 91"/>
                <a:gd name="T8" fmla="*/ 2147483647 w 80"/>
                <a:gd name="T9" fmla="*/ 2147483647 h 91"/>
                <a:gd name="T10" fmla="*/ 2147483647 w 80"/>
                <a:gd name="T11" fmla="*/ 2147483647 h 91"/>
                <a:gd name="T12" fmla="*/ 2147483647 w 80"/>
                <a:gd name="T13" fmla="*/ 2147483647 h 91"/>
                <a:gd name="T14" fmla="*/ 2147483647 w 80"/>
                <a:gd name="T15" fmla="*/ 1873529109 h 91"/>
                <a:gd name="T16" fmla="*/ 0 60000 65536"/>
                <a:gd name="T17" fmla="*/ 0 60000 65536"/>
                <a:gd name="T18" fmla="*/ 0 60000 65536"/>
                <a:gd name="T19" fmla="*/ 0 60000 65536"/>
                <a:gd name="T20" fmla="*/ 0 60000 65536"/>
                <a:gd name="T21" fmla="*/ 0 60000 65536"/>
                <a:gd name="T22" fmla="*/ 0 60000 65536"/>
                <a:gd name="T23" fmla="*/ 0 60000 65536"/>
                <a:gd name="T24" fmla="*/ 0 w 80"/>
                <a:gd name="T25" fmla="*/ 0 h 91"/>
                <a:gd name="T26" fmla="*/ 80 w 80"/>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0" h="91">
                  <a:moveTo>
                    <a:pt x="75" y="3"/>
                  </a:moveTo>
                  <a:cubicBezTo>
                    <a:pt x="79" y="6"/>
                    <a:pt x="80" y="12"/>
                    <a:pt x="77" y="16"/>
                  </a:cubicBezTo>
                  <a:cubicBezTo>
                    <a:pt x="18" y="87"/>
                    <a:pt x="18" y="87"/>
                    <a:pt x="18" y="87"/>
                  </a:cubicBezTo>
                  <a:cubicBezTo>
                    <a:pt x="15" y="91"/>
                    <a:pt x="9" y="91"/>
                    <a:pt x="5" y="88"/>
                  </a:cubicBezTo>
                  <a:cubicBezTo>
                    <a:pt x="5" y="88"/>
                    <a:pt x="5" y="88"/>
                    <a:pt x="5" y="88"/>
                  </a:cubicBezTo>
                  <a:cubicBezTo>
                    <a:pt x="1" y="85"/>
                    <a:pt x="0" y="79"/>
                    <a:pt x="4" y="75"/>
                  </a:cubicBezTo>
                  <a:cubicBezTo>
                    <a:pt x="62" y="4"/>
                    <a:pt x="62" y="4"/>
                    <a:pt x="62" y="4"/>
                  </a:cubicBezTo>
                  <a:cubicBezTo>
                    <a:pt x="65" y="0"/>
                    <a:pt x="71" y="0"/>
                    <a:pt x="75" y="3"/>
                  </a:cubicBezTo>
                  <a:close/>
                </a:path>
              </a:pathLst>
            </a:custGeom>
            <a:solidFill>
              <a:srgbClr val="FBD5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6" name="Freeform 85">
              <a:extLst>
                <a:ext uri="{FF2B5EF4-FFF2-40B4-BE49-F238E27FC236}">
                  <a16:creationId xmlns:a16="http://schemas.microsoft.com/office/drawing/2014/main" id="{242461DB-D6C9-4362-8E46-BE10AFF15F15}"/>
                </a:ext>
              </a:extLst>
            </p:cNvPr>
            <p:cNvSpPr>
              <a:spLocks noChangeArrowheads="1"/>
            </p:cNvSpPr>
            <p:nvPr/>
          </p:nvSpPr>
          <p:spPr bwMode="auto">
            <a:xfrm>
              <a:off x="0" y="1981200"/>
              <a:ext cx="2101850" cy="1835150"/>
            </a:xfrm>
            <a:custGeom>
              <a:avLst/>
              <a:gdLst>
                <a:gd name="T0" fmla="*/ 2147483647 w 2485"/>
                <a:gd name="T1" fmla="*/ 2147483647 h 2170"/>
                <a:gd name="T2" fmla="*/ 2147483647 w 2485"/>
                <a:gd name="T3" fmla="*/ 0 h 2170"/>
                <a:gd name="T4" fmla="*/ 0 w 2485"/>
                <a:gd name="T5" fmla="*/ 2147483647 h 2170"/>
                <a:gd name="T6" fmla="*/ 0 w 2485"/>
                <a:gd name="T7" fmla="*/ 2147483647 h 2170"/>
                <a:gd name="T8" fmla="*/ 2147483647 w 2485"/>
                <a:gd name="T9" fmla="*/ 2147483647 h 2170"/>
                <a:gd name="T10" fmla="*/ 2147483647 w 2485"/>
                <a:gd name="T11" fmla="*/ 2147483647 h 2170"/>
                <a:gd name="T12" fmla="*/ 0 60000 65536"/>
                <a:gd name="T13" fmla="*/ 0 60000 65536"/>
                <a:gd name="T14" fmla="*/ 0 60000 65536"/>
                <a:gd name="T15" fmla="*/ 0 60000 65536"/>
                <a:gd name="T16" fmla="*/ 0 60000 65536"/>
                <a:gd name="T17" fmla="*/ 0 60000 65536"/>
                <a:gd name="T18" fmla="*/ 0 w 2485"/>
                <a:gd name="T19" fmla="*/ 0 h 2170"/>
                <a:gd name="T20" fmla="*/ 2485 w 2485"/>
                <a:gd name="T21" fmla="*/ 2170 h 2170"/>
              </a:gdLst>
              <a:ahLst/>
              <a:cxnLst>
                <a:cxn ang="T12">
                  <a:pos x="T0" y="T1"/>
                </a:cxn>
                <a:cxn ang="T13">
                  <a:pos x="T2" y="T3"/>
                </a:cxn>
                <a:cxn ang="T14">
                  <a:pos x="T4" y="T5"/>
                </a:cxn>
                <a:cxn ang="T15">
                  <a:pos x="T6" y="T7"/>
                </a:cxn>
                <a:cxn ang="T16">
                  <a:pos x="T8" y="T9"/>
                </a:cxn>
                <a:cxn ang="T17">
                  <a:pos x="T10" y="T11"/>
                </a:cxn>
              </a:cxnLst>
              <a:rect l="T18" t="T19" r="T20" b="T21"/>
              <a:pathLst>
                <a:path w="2485" h="2170">
                  <a:moveTo>
                    <a:pt x="2485" y="735"/>
                  </a:moveTo>
                  <a:cubicBezTo>
                    <a:pt x="2353" y="652"/>
                    <a:pt x="1913" y="162"/>
                    <a:pt x="1840" y="0"/>
                  </a:cubicBezTo>
                  <a:cubicBezTo>
                    <a:pt x="0" y="979"/>
                    <a:pt x="0" y="979"/>
                    <a:pt x="0" y="979"/>
                  </a:cubicBezTo>
                  <a:cubicBezTo>
                    <a:pt x="0" y="2170"/>
                    <a:pt x="0" y="2170"/>
                    <a:pt x="0" y="2170"/>
                  </a:cubicBezTo>
                  <a:cubicBezTo>
                    <a:pt x="456" y="2170"/>
                    <a:pt x="456" y="2170"/>
                    <a:pt x="456" y="2170"/>
                  </a:cubicBezTo>
                  <a:lnTo>
                    <a:pt x="2485" y="735"/>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3109" name="Group 37">
            <a:extLst>
              <a:ext uri="{FF2B5EF4-FFF2-40B4-BE49-F238E27FC236}">
                <a16:creationId xmlns:a16="http://schemas.microsoft.com/office/drawing/2014/main" id="{93117919-763F-4635-8EEB-3B6FAC42FE1C}"/>
              </a:ext>
            </a:extLst>
          </p:cNvPr>
          <p:cNvGrpSpPr>
            <a:grpSpLocks/>
          </p:cNvGrpSpPr>
          <p:nvPr/>
        </p:nvGrpSpPr>
        <p:grpSpPr bwMode="auto">
          <a:xfrm>
            <a:off x="3186113" y="4394200"/>
            <a:ext cx="2989262" cy="2820988"/>
            <a:chOff x="0" y="0"/>
            <a:chExt cx="2989263" cy="2821488"/>
          </a:xfrm>
        </p:grpSpPr>
        <p:sp>
          <p:nvSpPr>
            <p:cNvPr id="2121" name="Freeform 60">
              <a:extLst>
                <a:ext uri="{FF2B5EF4-FFF2-40B4-BE49-F238E27FC236}">
                  <a16:creationId xmlns:a16="http://schemas.microsoft.com/office/drawing/2014/main" id="{13523028-092A-4509-A5D6-1631D5BEF3F6}"/>
                </a:ext>
              </a:extLst>
            </p:cNvPr>
            <p:cNvSpPr>
              <a:spLocks noChangeArrowheads="1"/>
            </p:cNvSpPr>
            <p:nvPr/>
          </p:nvSpPr>
          <p:spPr bwMode="auto">
            <a:xfrm rot="1543297">
              <a:off x="501365" y="0"/>
              <a:ext cx="620713" cy="1103313"/>
            </a:xfrm>
            <a:custGeom>
              <a:avLst/>
              <a:gdLst>
                <a:gd name="T0" fmla="*/ 2147483647 w 735"/>
                <a:gd name="T1" fmla="*/ 2147483647 h 1305"/>
                <a:gd name="T2" fmla="*/ 2147483647 w 735"/>
                <a:gd name="T3" fmla="*/ 2147483647 h 1305"/>
                <a:gd name="T4" fmla="*/ 2147483647 w 735"/>
                <a:gd name="T5" fmla="*/ 0 h 1305"/>
                <a:gd name="T6" fmla="*/ 2147483647 w 735"/>
                <a:gd name="T7" fmla="*/ 2147483647 h 1305"/>
                <a:gd name="T8" fmla="*/ 2147483647 w 735"/>
                <a:gd name="T9" fmla="*/ 2147483647 h 1305"/>
                <a:gd name="T10" fmla="*/ 2147483647 w 735"/>
                <a:gd name="T11" fmla="*/ 2147483647 h 1305"/>
                <a:gd name="T12" fmla="*/ 2147483647 w 735"/>
                <a:gd name="T13" fmla="*/ 2147483647 h 1305"/>
                <a:gd name="T14" fmla="*/ 2147483647 w 735"/>
                <a:gd name="T15" fmla="*/ 2147483647 h 1305"/>
                <a:gd name="T16" fmla="*/ 0 60000 65536"/>
                <a:gd name="T17" fmla="*/ 0 60000 65536"/>
                <a:gd name="T18" fmla="*/ 0 60000 65536"/>
                <a:gd name="T19" fmla="*/ 0 60000 65536"/>
                <a:gd name="T20" fmla="*/ 0 60000 65536"/>
                <a:gd name="T21" fmla="*/ 0 60000 65536"/>
                <a:gd name="T22" fmla="*/ 0 60000 65536"/>
                <a:gd name="T23" fmla="*/ 0 60000 65536"/>
                <a:gd name="T24" fmla="*/ 0 w 735"/>
                <a:gd name="T25" fmla="*/ 0 h 1305"/>
                <a:gd name="T26" fmla="*/ 735 w 735"/>
                <a:gd name="T27" fmla="*/ 1305 h 13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5" h="1305">
                  <a:moveTo>
                    <a:pt x="735" y="300"/>
                  </a:moveTo>
                  <a:cubicBezTo>
                    <a:pt x="646" y="344"/>
                    <a:pt x="646" y="344"/>
                    <a:pt x="646" y="344"/>
                  </a:cubicBezTo>
                  <a:cubicBezTo>
                    <a:pt x="135" y="0"/>
                    <a:pt x="135" y="0"/>
                    <a:pt x="135" y="0"/>
                  </a:cubicBezTo>
                  <a:cubicBezTo>
                    <a:pt x="135" y="0"/>
                    <a:pt x="0" y="59"/>
                    <a:pt x="101" y="293"/>
                  </a:cubicBezTo>
                  <a:cubicBezTo>
                    <a:pt x="128" y="356"/>
                    <a:pt x="507" y="712"/>
                    <a:pt x="507" y="712"/>
                  </a:cubicBezTo>
                  <a:cubicBezTo>
                    <a:pt x="507" y="712"/>
                    <a:pt x="482" y="851"/>
                    <a:pt x="526" y="965"/>
                  </a:cubicBezTo>
                  <a:cubicBezTo>
                    <a:pt x="551" y="1029"/>
                    <a:pt x="652" y="1183"/>
                    <a:pt x="735" y="1305"/>
                  </a:cubicBezTo>
                  <a:lnTo>
                    <a:pt x="735" y="300"/>
                  </a:lnTo>
                  <a:close/>
                </a:path>
              </a:pathLst>
            </a:custGeom>
            <a:solidFill>
              <a:srgbClr val="A33B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122" name="Group 39">
              <a:extLst>
                <a:ext uri="{FF2B5EF4-FFF2-40B4-BE49-F238E27FC236}">
                  <a16:creationId xmlns:a16="http://schemas.microsoft.com/office/drawing/2014/main" id="{C9BCEBD9-2AE3-4FEF-B6EE-D43709137FE4}"/>
                </a:ext>
              </a:extLst>
            </p:cNvPr>
            <p:cNvGrpSpPr>
              <a:grpSpLocks/>
            </p:cNvGrpSpPr>
            <p:nvPr/>
          </p:nvGrpSpPr>
          <p:grpSpPr bwMode="auto">
            <a:xfrm rot="1963902">
              <a:off x="0" y="406900"/>
              <a:ext cx="2989263" cy="2414588"/>
              <a:chOff x="0" y="0"/>
              <a:chExt cx="2989263" cy="2414588"/>
            </a:xfrm>
          </p:grpSpPr>
          <p:sp>
            <p:nvSpPr>
              <p:cNvPr id="2123" name="Freeform 77">
                <a:extLst>
                  <a:ext uri="{FF2B5EF4-FFF2-40B4-BE49-F238E27FC236}">
                    <a16:creationId xmlns:a16="http://schemas.microsoft.com/office/drawing/2014/main" id="{D2F3A01B-6BD6-4883-A592-2F6F6B88DA30}"/>
                  </a:ext>
                </a:extLst>
              </p:cNvPr>
              <p:cNvSpPr>
                <a:spLocks noChangeArrowheads="1"/>
              </p:cNvSpPr>
              <p:nvPr/>
            </p:nvSpPr>
            <p:spPr bwMode="auto">
              <a:xfrm>
                <a:off x="714375" y="111125"/>
                <a:ext cx="857250" cy="758825"/>
              </a:xfrm>
              <a:custGeom>
                <a:avLst/>
                <a:gdLst>
                  <a:gd name="T0" fmla="*/ 2147483647 w 1014"/>
                  <a:gd name="T1" fmla="*/ 2147483647 h 897"/>
                  <a:gd name="T2" fmla="*/ 2147483647 w 1014"/>
                  <a:gd name="T3" fmla="*/ 2147483647 h 897"/>
                  <a:gd name="T4" fmla="*/ 2147483647 w 1014"/>
                  <a:gd name="T5" fmla="*/ 2147483647 h 897"/>
                  <a:gd name="T6" fmla="*/ 2147483647 w 1014"/>
                  <a:gd name="T7" fmla="*/ 2147483647 h 897"/>
                  <a:gd name="T8" fmla="*/ 2147483647 w 1014"/>
                  <a:gd name="T9" fmla="*/ 2147483647 h 897"/>
                  <a:gd name="T10" fmla="*/ 2147483647 w 1014"/>
                  <a:gd name="T11" fmla="*/ 2147483647 h 897"/>
                  <a:gd name="T12" fmla="*/ 2147483647 w 1014"/>
                  <a:gd name="T13" fmla="*/ 2147483647 h 897"/>
                  <a:gd name="T14" fmla="*/ 2147483647 w 1014"/>
                  <a:gd name="T15" fmla="*/ 2147483647 h 897"/>
                  <a:gd name="T16" fmla="*/ 2147483647 w 1014"/>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4"/>
                  <a:gd name="T28" fmla="*/ 0 h 897"/>
                  <a:gd name="T29" fmla="*/ 1014 w 1014"/>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4" h="897">
                    <a:moveTo>
                      <a:pt x="943" y="619"/>
                    </a:moveTo>
                    <a:cubicBezTo>
                      <a:pt x="1005" y="671"/>
                      <a:pt x="1014" y="764"/>
                      <a:pt x="962" y="826"/>
                    </a:cubicBezTo>
                    <a:cubicBezTo>
                      <a:pt x="962" y="826"/>
                      <a:pt x="962" y="826"/>
                      <a:pt x="962" y="826"/>
                    </a:cubicBezTo>
                    <a:cubicBezTo>
                      <a:pt x="910" y="888"/>
                      <a:pt x="818" y="897"/>
                      <a:pt x="755" y="845"/>
                    </a:cubicBezTo>
                    <a:cubicBezTo>
                      <a:pt x="71" y="278"/>
                      <a:pt x="71" y="278"/>
                      <a:pt x="71" y="278"/>
                    </a:cubicBezTo>
                    <a:cubicBezTo>
                      <a:pt x="9" y="226"/>
                      <a:pt x="0" y="133"/>
                      <a:pt x="52" y="71"/>
                    </a:cubicBezTo>
                    <a:cubicBezTo>
                      <a:pt x="52" y="71"/>
                      <a:pt x="52" y="71"/>
                      <a:pt x="52" y="71"/>
                    </a:cubicBezTo>
                    <a:cubicBezTo>
                      <a:pt x="104" y="9"/>
                      <a:pt x="197" y="0"/>
                      <a:pt x="259" y="52"/>
                    </a:cubicBezTo>
                    <a:lnTo>
                      <a:pt x="943"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124" name="Group 41">
                <a:extLst>
                  <a:ext uri="{FF2B5EF4-FFF2-40B4-BE49-F238E27FC236}">
                    <a16:creationId xmlns:a16="http://schemas.microsoft.com/office/drawing/2014/main" id="{8214750C-3BA2-4ECA-8B6F-C3E58001AF3C}"/>
                  </a:ext>
                </a:extLst>
              </p:cNvPr>
              <p:cNvGrpSpPr>
                <a:grpSpLocks/>
              </p:cNvGrpSpPr>
              <p:nvPr/>
            </p:nvGrpSpPr>
            <p:grpSpPr bwMode="auto">
              <a:xfrm>
                <a:off x="0" y="0"/>
                <a:ext cx="2989263" cy="2414588"/>
                <a:chOff x="0" y="0"/>
                <a:chExt cx="2989263" cy="2414588"/>
              </a:xfrm>
            </p:grpSpPr>
            <p:sp>
              <p:nvSpPr>
                <p:cNvPr id="2125" name="Freeform 73">
                  <a:extLst>
                    <a:ext uri="{FF2B5EF4-FFF2-40B4-BE49-F238E27FC236}">
                      <a16:creationId xmlns:a16="http://schemas.microsoft.com/office/drawing/2014/main" id="{1DCD6FD8-81AB-43C1-9DC6-0BBA24001380}"/>
                    </a:ext>
                  </a:extLst>
                </p:cNvPr>
                <p:cNvSpPr>
                  <a:spLocks noChangeArrowheads="1"/>
                </p:cNvSpPr>
                <p:nvPr/>
              </p:nvSpPr>
              <p:spPr bwMode="auto">
                <a:xfrm>
                  <a:off x="454025" y="730250"/>
                  <a:ext cx="1077913" cy="598488"/>
                </a:xfrm>
                <a:custGeom>
                  <a:avLst/>
                  <a:gdLst>
                    <a:gd name="T0" fmla="*/ 2147483647 w 1275"/>
                    <a:gd name="T1" fmla="*/ 2147483647 h 708"/>
                    <a:gd name="T2" fmla="*/ 2147483647 w 1275"/>
                    <a:gd name="T3" fmla="*/ 2147483647 h 708"/>
                    <a:gd name="T4" fmla="*/ 2147483647 w 1275"/>
                    <a:gd name="T5" fmla="*/ 2147483647 h 708"/>
                    <a:gd name="T6" fmla="*/ 0 w 1275"/>
                    <a:gd name="T7" fmla="*/ 2147483647 h 708"/>
                    <a:gd name="T8" fmla="*/ 2147483647 w 1275"/>
                    <a:gd name="T9" fmla="*/ 2147483647 h 708"/>
                    <a:gd name="T10" fmla="*/ 2147483647 w 1275"/>
                    <a:gd name="T11" fmla="*/ 2147483647 h 708"/>
                    <a:gd name="T12" fmla="*/ 2147483647 w 1275"/>
                    <a:gd name="T13" fmla="*/ 2147483647 h 708"/>
                    <a:gd name="T14" fmla="*/ 2147483647 w 1275"/>
                    <a:gd name="T15" fmla="*/ 2147483647 h 708"/>
                    <a:gd name="T16" fmla="*/ 2147483647 w 1275"/>
                    <a:gd name="T17" fmla="*/ 2147483647 h 708"/>
                    <a:gd name="T18" fmla="*/ 2147483647 w 1275"/>
                    <a:gd name="T19" fmla="*/ 2147483647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75"/>
                    <a:gd name="T31" fmla="*/ 0 h 708"/>
                    <a:gd name="T32" fmla="*/ 1275 w 1275"/>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75" h="708">
                      <a:moveTo>
                        <a:pt x="1127" y="674"/>
                      </a:moveTo>
                      <a:cubicBezTo>
                        <a:pt x="1054" y="708"/>
                        <a:pt x="950" y="706"/>
                        <a:pt x="950" y="706"/>
                      </a:cubicBezTo>
                      <a:cubicBezTo>
                        <a:pt x="395" y="650"/>
                        <a:pt x="395" y="650"/>
                        <a:pt x="395" y="650"/>
                      </a:cubicBezTo>
                      <a:cubicBezTo>
                        <a:pt x="0" y="92"/>
                        <a:pt x="0" y="92"/>
                        <a:pt x="0" y="92"/>
                      </a:cubicBezTo>
                      <a:cubicBezTo>
                        <a:pt x="0" y="92"/>
                        <a:pt x="170" y="0"/>
                        <a:pt x="336" y="154"/>
                      </a:cubicBezTo>
                      <a:cubicBezTo>
                        <a:pt x="501" y="307"/>
                        <a:pt x="592" y="413"/>
                        <a:pt x="592" y="413"/>
                      </a:cubicBezTo>
                      <a:cubicBezTo>
                        <a:pt x="985" y="353"/>
                        <a:pt x="985" y="353"/>
                        <a:pt x="985" y="353"/>
                      </a:cubicBezTo>
                      <a:cubicBezTo>
                        <a:pt x="985" y="353"/>
                        <a:pt x="1011" y="348"/>
                        <a:pt x="1046" y="352"/>
                      </a:cubicBezTo>
                      <a:cubicBezTo>
                        <a:pt x="1115" y="359"/>
                        <a:pt x="1219" y="388"/>
                        <a:pt x="1240" y="473"/>
                      </a:cubicBezTo>
                      <a:cubicBezTo>
                        <a:pt x="1275" y="615"/>
                        <a:pt x="1170" y="654"/>
                        <a:pt x="1127" y="674"/>
                      </a:cubicBez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26" name="Freeform 79">
                  <a:extLst>
                    <a:ext uri="{FF2B5EF4-FFF2-40B4-BE49-F238E27FC236}">
                      <a16:creationId xmlns:a16="http://schemas.microsoft.com/office/drawing/2014/main" id="{2CD76552-BFB6-4E27-9F18-F7637545D955}"/>
                    </a:ext>
                  </a:extLst>
                </p:cNvPr>
                <p:cNvSpPr>
                  <a:spLocks noChangeArrowheads="1"/>
                </p:cNvSpPr>
                <p:nvPr/>
              </p:nvSpPr>
              <p:spPr bwMode="auto">
                <a:xfrm>
                  <a:off x="493713" y="220662"/>
                  <a:ext cx="857250" cy="758825"/>
                </a:xfrm>
                <a:custGeom>
                  <a:avLst/>
                  <a:gdLst>
                    <a:gd name="T0" fmla="*/ 2147483647 w 1013"/>
                    <a:gd name="T1" fmla="*/ 2147483647 h 897"/>
                    <a:gd name="T2" fmla="*/ 2147483647 w 1013"/>
                    <a:gd name="T3" fmla="*/ 2147483647 h 897"/>
                    <a:gd name="T4" fmla="*/ 2147483647 w 1013"/>
                    <a:gd name="T5" fmla="*/ 2147483647 h 897"/>
                    <a:gd name="T6" fmla="*/ 2147483647 w 1013"/>
                    <a:gd name="T7" fmla="*/ 2147483647 h 897"/>
                    <a:gd name="T8" fmla="*/ 2147483647 w 1013"/>
                    <a:gd name="T9" fmla="*/ 2147483647 h 897"/>
                    <a:gd name="T10" fmla="*/ 2147483647 w 1013"/>
                    <a:gd name="T11" fmla="*/ 2147483647 h 897"/>
                    <a:gd name="T12" fmla="*/ 2147483647 w 1013"/>
                    <a:gd name="T13" fmla="*/ 2147483647 h 897"/>
                    <a:gd name="T14" fmla="*/ 2147483647 w 1013"/>
                    <a:gd name="T15" fmla="*/ 2147483647 h 897"/>
                    <a:gd name="T16" fmla="*/ 2147483647 w 1013"/>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3"/>
                    <a:gd name="T28" fmla="*/ 0 h 897"/>
                    <a:gd name="T29" fmla="*/ 1013 w 1013"/>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3" h="897">
                      <a:moveTo>
                        <a:pt x="942" y="619"/>
                      </a:moveTo>
                      <a:cubicBezTo>
                        <a:pt x="1005" y="671"/>
                        <a:pt x="1013" y="763"/>
                        <a:pt x="961" y="826"/>
                      </a:cubicBezTo>
                      <a:cubicBezTo>
                        <a:pt x="961" y="826"/>
                        <a:pt x="961" y="826"/>
                        <a:pt x="961" y="826"/>
                      </a:cubicBezTo>
                      <a:cubicBezTo>
                        <a:pt x="910" y="888"/>
                        <a:pt x="817" y="897"/>
                        <a:pt x="754" y="845"/>
                      </a:cubicBezTo>
                      <a:cubicBezTo>
                        <a:pt x="71" y="278"/>
                        <a:pt x="71" y="278"/>
                        <a:pt x="71" y="278"/>
                      </a:cubicBezTo>
                      <a:cubicBezTo>
                        <a:pt x="8" y="226"/>
                        <a:pt x="0" y="133"/>
                        <a:pt x="52" y="71"/>
                      </a:cubicBezTo>
                      <a:cubicBezTo>
                        <a:pt x="52" y="71"/>
                        <a:pt x="52" y="71"/>
                        <a:pt x="52" y="71"/>
                      </a:cubicBezTo>
                      <a:cubicBezTo>
                        <a:pt x="103" y="8"/>
                        <a:pt x="196" y="0"/>
                        <a:pt x="258" y="52"/>
                      </a:cubicBezTo>
                      <a:lnTo>
                        <a:pt x="942"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127" name="Group 44">
                  <a:extLst>
                    <a:ext uri="{FF2B5EF4-FFF2-40B4-BE49-F238E27FC236}">
                      <a16:creationId xmlns:a16="http://schemas.microsoft.com/office/drawing/2014/main" id="{58EA900E-9819-4ADA-8C9A-84DD1ACED891}"/>
                    </a:ext>
                  </a:extLst>
                </p:cNvPr>
                <p:cNvGrpSpPr>
                  <a:grpSpLocks/>
                </p:cNvGrpSpPr>
                <p:nvPr/>
              </p:nvGrpSpPr>
              <p:grpSpPr bwMode="auto">
                <a:xfrm>
                  <a:off x="0" y="0"/>
                  <a:ext cx="2989263" cy="2414588"/>
                  <a:chOff x="0" y="0"/>
                  <a:chExt cx="2989263" cy="2414588"/>
                </a:xfrm>
              </p:grpSpPr>
              <p:sp>
                <p:nvSpPr>
                  <p:cNvPr id="2128" name="Freeform 74">
                    <a:extLst>
                      <a:ext uri="{FF2B5EF4-FFF2-40B4-BE49-F238E27FC236}">
                        <a16:creationId xmlns:a16="http://schemas.microsoft.com/office/drawing/2014/main" id="{B0E3B472-683D-431C-965E-D85FAD6202D1}"/>
                      </a:ext>
                    </a:extLst>
                  </p:cNvPr>
                  <p:cNvSpPr>
                    <a:spLocks noChangeArrowheads="1"/>
                  </p:cNvSpPr>
                  <p:nvPr/>
                </p:nvSpPr>
                <p:spPr bwMode="auto">
                  <a:xfrm>
                    <a:off x="930275" y="0"/>
                    <a:ext cx="857250" cy="758825"/>
                  </a:xfrm>
                  <a:custGeom>
                    <a:avLst/>
                    <a:gdLst>
                      <a:gd name="T0" fmla="*/ 2147483647 w 1013"/>
                      <a:gd name="T1" fmla="*/ 2147483647 h 897"/>
                      <a:gd name="T2" fmla="*/ 2147483647 w 1013"/>
                      <a:gd name="T3" fmla="*/ 2147483647 h 897"/>
                      <a:gd name="T4" fmla="*/ 2147483647 w 1013"/>
                      <a:gd name="T5" fmla="*/ 2147483647 h 897"/>
                      <a:gd name="T6" fmla="*/ 2147483647 w 1013"/>
                      <a:gd name="T7" fmla="*/ 2147483647 h 897"/>
                      <a:gd name="T8" fmla="*/ 2147483647 w 1013"/>
                      <a:gd name="T9" fmla="*/ 2147483647 h 897"/>
                      <a:gd name="T10" fmla="*/ 2147483647 w 1013"/>
                      <a:gd name="T11" fmla="*/ 2147483647 h 897"/>
                      <a:gd name="T12" fmla="*/ 2147483647 w 1013"/>
                      <a:gd name="T13" fmla="*/ 2147483647 h 897"/>
                      <a:gd name="T14" fmla="*/ 2147483647 w 1013"/>
                      <a:gd name="T15" fmla="*/ 2147483647 h 897"/>
                      <a:gd name="T16" fmla="*/ 2147483647 w 1013"/>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3"/>
                      <a:gd name="T28" fmla="*/ 0 h 897"/>
                      <a:gd name="T29" fmla="*/ 1013 w 1013"/>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3" h="897">
                        <a:moveTo>
                          <a:pt x="942" y="619"/>
                        </a:moveTo>
                        <a:cubicBezTo>
                          <a:pt x="1004" y="671"/>
                          <a:pt x="1013" y="764"/>
                          <a:pt x="961" y="826"/>
                        </a:cubicBezTo>
                        <a:cubicBezTo>
                          <a:pt x="961" y="826"/>
                          <a:pt x="961" y="826"/>
                          <a:pt x="961" y="826"/>
                        </a:cubicBezTo>
                        <a:cubicBezTo>
                          <a:pt x="909" y="888"/>
                          <a:pt x="817" y="897"/>
                          <a:pt x="754" y="845"/>
                        </a:cubicBezTo>
                        <a:cubicBezTo>
                          <a:pt x="71" y="278"/>
                          <a:pt x="71" y="278"/>
                          <a:pt x="71" y="278"/>
                        </a:cubicBezTo>
                        <a:cubicBezTo>
                          <a:pt x="8" y="226"/>
                          <a:pt x="0" y="134"/>
                          <a:pt x="52" y="71"/>
                        </a:cubicBezTo>
                        <a:cubicBezTo>
                          <a:pt x="52" y="71"/>
                          <a:pt x="52" y="71"/>
                          <a:pt x="52" y="71"/>
                        </a:cubicBezTo>
                        <a:cubicBezTo>
                          <a:pt x="103" y="9"/>
                          <a:pt x="196" y="0"/>
                          <a:pt x="258" y="52"/>
                        </a:cubicBezTo>
                        <a:lnTo>
                          <a:pt x="942"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29" name="Freeform 76">
                    <a:extLst>
                      <a:ext uri="{FF2B5EF4-FFF2-40B4-BE49-F238E27FC236}">
                        <a16:creationId xmlns:a16="http://schemas.microsoft.com/office/drawing/2014/main" id="{21B42744-8736-46D9-960E-D5EA0667B54A}"/>
                      </a:ext>
                    </a:extLst>
                  </p:cNvPr>
                  <p:cNvSpPr>
                    <a:spLocks noChangeArrowheads="1"/>
                  </p:cNvSpPr>
                  <p:nvPr/>
                </p:nvSpPr>
                <p:spPr bwMode="auto">
                  <a:xfrm>
                    <a:off x="827088" y="273050"/>
                    <a:ext cx="1103313" cy="1119188"/>
                  </a:xfrm>
                  <a:custGeom>
                    <a:avLst/>
                    <a:gdLst>
                      <a:gd name="T0" fmla="*/ 0 w 1305"/>
                      <a:gd name="T1" fmla="*/ 2147483647 h 1322"/>
                      <a:gd name="T2" fmla="*/ 2147483647 w 1305"/>
                      <a:gd name="T3" fmla="*/ 2147483647 h 1322"/>
                      <a:gd name="T4" fmla="*/ 2147483647 w 1305"/>
                      <a:gd name="T5" fmla="*/ 2147483647 h 1322"/>
                      <a:gd name="T6" fmla="*/ 2147483647 w 1305"/>
                      <a:gd name="T7" fmla="*/ 2147483647 h 1322"/>
                      <a:gd name="T8" fmla="*/ 2147483647 w 1305"/>
                      <a:gd name="T9" fmla="*/ 0 h 1322"/>
                      <a:gd name="T10" fmla="*/ 0 w 1305"/>
                      <a:gd name="T11" fmla="*/ 2147483647 h 1322"/>
                      <a:gd name="T12" fmla="*/ 0 60000 65536"/>
                      <a:gd name="T13" fmla="*/ 0 60000 65536"/>
                      <a:gd name="T14" fmla="*/ 0 60000 65536"/>
                      <a:gd name="T15" fmla="*/ 0 60000 65536"/>
                      <a:gd name="T16" fmla="*/ 0 60000 65536"/>
                      <a:gd name="T17" fmla="*/ 0 60000 65536"/>
                      <a:gd name="T18" fmla="*/ 0 w 1305"/>
                      <a:gd name="T19" fmla="*/ 0 h 1322"/>
                      <a:gd name="T20" fmla="*/ 1305 w 1305"/>
                      <a:gd name="T21" fmla="*/ 1322 h 1322"/>
                    </a:gdLst>
                    <a:ahLst/>
                    <a:cxnLst>
                      <a:cxn ang="T12">
                        <a:pos x="T0" y="T1"/>
                      </a:cxn>
                      <a:cxn ang="T13">
                        <a:pos x="T2" y="T3"/>
                      </a:cxn>
                      <a:cxn ang="T14">
                        <a:pos x="T4" y="T5"/>
                      </a:cxn>
                      <a:cxn ang="T15">
                        <a:pos x="T6" y="T7"/>
                      </a:cxn>
                      <a:cxn ang="T16">
                        <a:pos x="T8" y="T9"/>
                      </a:cxn>
                      <a:cxn ang="T17">
                        <a:pos x="T10" y="T11"/>
                      </a:cxn>
                    </a:cxnLst>
                    <a:rect l="T18" t="T19" r="T20" b="T21"/>
                    <a:pathLst>
                      <a:path w="1305" h="1322">
                        <a:moveTo>
                          <a:pt x="0" y="852"/>
                        </a:moveTo>
                        <a:cubicBezTo>
                          <a:pt x="331" y="1126"/>
                          <a:pt x="331" y="1126"/>
                          <a:pt x="331" y="1126"/>
                        </a:cubicBezTo>
                        <a:cubicBezTo>
                          <a:pt x="566" y="1322"/>
                          <a:pt x="915" y="1289"/>
                          <a:pt x="1110" y="1054"/>
                        </a:cubicBezTo>
                        <a:cubicBezTo>
                          <a:pt x="1305" y="819"/>
                          <a:pt x="1273" y="470"/>
                          <a:pt x="1038" y="274"/>
                        </a:cubicBezTo>
                        <a:cubicBezTo>
                          <a:pt x="707" y="0"/>
                          <a:pt x="707" y="0"/>
                          <a:pt x="707" y="0"/>
                        </a:cubicBezTo>
                        <a:lnTo>
                          <a:pt x="0" y="852"/>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0" name="Freeform 81">
                    <a:extLst>
                      <a:ext uri="{FF2B5EF4-FFF2-40B4-BE49-F238E27FC236}">
                        <a16:creationId xmlns:a16="http://schemas.microsoft.com/office/drawing/2014/main" id="{5B42367E-C2F2-4B41-AFD2-7AD5E67254A9}"/>
                      </a:ext>
                    </a:extLst>
                  </p:cNvPr>
                  <p:cNvSpPr>
                    <a:spLocks noChangeArrowheads="1"/>
                  </p:cNvSpPr>
                  <p:nvPr/>
                </p:nvSpPr>
                <p:spPr bwMode="auto">
                  <a:xfrm>
                    <a:off x="0" y="122237"/>
                    <a:ext cx="1281113" cy="1109663"/>
                  </a:xfrm>
                  <a:custGeom>
                    <a:avLst/>
                    <a:gdLst>
                      <a:gd name="T0" fmla="*/ 2147483647 w 1514"/>
                      <a:gd name="T1" fmla="*/ 2147483647 h 1312"/>
                      <a:gd name="T2" fmla="*/ 2147483647 w 1514"/>
                      <a:gd name="T3" fmla="*/ 2147483647 h 1312"/>
                      <a:gd name="T4" fmla="*/ 2147483647 w 1514"/>
                      <a:gd name="T5" fmla="*/ 2147483647 h 1312"/>
                      <a:gd name="T6" fmla="*/ 2147483647 w 1514"/>
                      <a:gd name="T7" fmla="*/ 2147483647 h 1312"/>
                      <a:gd name="T8" fmla="*/ 2147483647 w 1514"/>
                      <a:gd name="T9" fmla="*/ 2147483647 h 1312"/>
                      <a:gd name="T10" fmla="*/ 2147483647 w 1514"/>
                      <a:gd name="T11" fmla="*/ 2147483647 h 1312"/>
                      <a:gd name="T12" fmla="*/ 2147483647 w 1514"/>
                      <a:gd name="T13" fmla="*/ 2147483647 h 1312"/>
                      <a:gd name="T14" fmla="*/ 2147483647 w 1514"/>
                      <a:gd name="T15" fmla="*/ 2147483647 h 1312"/>
                      <a:gd name="T16" fmla="*/ 2147483647 w 1514"/>
                      <a:gd name="T17" fmla="*/ 2147483647 h 13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14"/>
                      <a:gd name="T28" fmla="*/ 0 h 1312"/>
                      <a:gd name="T29" fmla="*/ 1514 w 1514"/>
                      <a:gd name="T30" fmla="*/ 1312 h 13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14" h="1312">
                        <a:moveTo>
                          <a:pt x="1443" y="1034"/>
                        </a:moveTo>
                        <a:cubicBezTo>
                          <a:pt x="1505" y="1086"/>
                          <a:pt x="1514" y="1179"/>
                          <a:pt x="1462" y="1241"/>
                        </a:cubicBezTo>
                        <a:cubicBezTo>
                          <a:pt x="1462" y="1241"/>
                          <a:pt x="1462" y="1241"/>
                          <a:pt x="1462" y="1241"/>
                        </a:cubicBezTo>
                        <a:cubicBezTo>
                          <a:pt x="1410" y="1304"/>
                          <a:pt x="1317" y="1312"/>
                          <a:pt x="1255" y="1261"/>
                        </a:cubicBezTo>
                        <a:cubicBezTo>
                          <a:pt x="71" y="278"/>
                          <a:pt x="71" y="278"/>
                          <a:pt x="71" y="278"/>
                        </a:cubicBezTo>
                        <a:cubicBezTo>
                          <a:pt x="9" y="226"/>
                          <a:pt x="0" y="134"/>
                          <a:pt x="52" y="71"/>
                        </a:cubicBezTo>
                        <a:cubicBezTo>
                          <a:pt x="52" y="71"/>
                          <a:pt x="52" y="71"/>
                          <a:pt x="52" y="71"/>
                        </a:cubicBezTo>
                        <a:cubicBezTo>
                          <a:pt x="104" y="9"/>
                          <a:pt x="196" y="0"/>
                          <a:pt x="259" y="52"/>
                        </a:cubicBezTo>
                        <a:lnTo>
                          <a:pt x="1443" y="1034"/>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1" name="Freeform 86">
                    <a:extLst>
                      <a:ext uri="{FF2B5EF4-FFF2-40B4-BE49-F238E27FC236}">
                        <a16:creationId xmlns:a16="http://schemas.microsoft.com/office/drawing/2014/main" id="{F58870E4-2CA0-43BD-A29D-76B89A23E6EA}"/>
                      </a:ext>
                    </a:extLst>
                  </p:cNvPr>
                  <p:cNvSpPr>
                    <a:spLocks noChangeArrowheads="1"/>
                  </p:cNvSpPr>
                  <p:nvPr/>
                </p:nvSpPr>
                <p:spPr bwMode="auto">
                  <a:xfrm>
                    <a:off x="1339850" y="717550"/>
                    <a:ext cx="1649413" cy="1697038"/>
                  </a:xfrm>
                  <a:custGeom>
                    <a:avLst/>
                    <a:gdLst>
                      <a:gd name="T0" fmla="*/ 2147483647 w 1951"/>
                      <a:gd name="T1" fmla="*/ 2147483647 h 2005"/>
                      <a:gd name="T2" fmla="*/ 2147483647 w 1951"/>
                      <a:gd name="T3" fmla="*/ 2147483647 h 2005"/>
                      <a:gd name="T4" fmla="*/ 2147483647 w 1951"/>
                      <a:gd name="T5" fmla="*/ 0 h 2005"/>
                      <a:gd name="T6" fmla="*/ 0 w 1951"/>
                      <a:gd name="T7" fmla="*/ 2147483647 h 2005"/>
                      <a:gd name="T8" fmla="*/ 2147483647 w 1951"/>
                      <a:gd name="T9" fmla="*/ 2147483647 h 2005"/>
                      <a:gd name="T10" fmla="*/ 2147483647 w 1951"/>
                      <a:gd name="T11" fmla="*/ 2147483647 h 2005"/>
                      <a:gd name="T12" fmla="*/ 0 60000 65536"/>
                      <a:gd name="T13" fmla="*/ 0 60000 65536"/>
                      <a:gd name="T14" fmla="*/ 0 60000 65536"/>
                      <a:gd name="T15" fmla="*/ 0 60000 65536"/>
                      <a:gd name="T16" fmla="*/ 0 60000 65536"/>
                      <a:gd name="T17" fmla="*/ 0 60000 65536"/>
                      <a:gd name="T18" fmla="*/ 0 w 1951"/>
                      <a:gd name="T19" fmla="*/ 0 h 2005"/>
                      <a:gd name="T20" fmla="*/ 1951 w 1951"/>
                      <a:gd name="T21" fmla="*/ 2005 h 2005"/>
                    </a:gdLst>
                    <a:ahLst/>
                    <a:cxnLst>
                      <a:cxn ang="T12">
                        <a:pos x="T0" y="T1"/>
                      </a:cxn>
                      <a:cxn ang="T13">
                        <a:pos x="T2" y="T3"/>
                      </a:cxn>
                      <a:cxn ang="T14">
                        <a:pos x="T4" y="T5"/>
                      </a:cxn>
                      <a:cxn ang="T15">
                        <a:pos x="T6" y="T7"/>
                      </a:cxn>
                      <a:cxn ang="T16">
                        <a:pos x="T8" y="T9"/>
                      </a:cxn>
                      <a:cxn ang="T17">
                        <a:pos x="T10" y="T11"/>
                      </a:cxn>
                    </a:cxnLst>
                    <a:rect l="T18" t="T19" r="T20" b="T21"/>
                    <a:pathLst>
                      <a:path w="1951" h="2005">
                        <a:moveTo>
                          <a:pt x="1951" y="2005"/>
                        </a:moveTo>
                        <a:cubicBezTo>
                          <a:pt x="1951" y="694"/>
                          <a:pt x="1951" y="694"/>
                          <a:pt x="1951" y="694"/>
                        </a:cubicBezTo>
                        <a:cubicBezTo>
                          <a:pt x="645" y="0"/>
                          <a:pt x="645" y="0"/>
                          <a:pt x="645" y="0"/>
                        </a:cubicBezTo>
                        <a:cubicBezTo>
                          <a:pt x="572" y="161"/>
                          <a:pt x="132" y="651"/>
                          <a:pt x="0" y="735"/>
                        </a:cubicBezTo>
                        <a:cubicBezTo>
                          <a:pt x="1797" y="2005"/>
                          <a:pt x="1797" y="2005"/>
                          <a:pt x="1797" y="2005"/>
                        </a:cubicBezTo>
                        <a:lnTo>
                          <a:pt x="1951" y="2005"/>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grpSp>
      </p:grpSp>
      <p:grpSp>
        <p:nvGrpSpPr>
          <p:cNvPr id="3121" name="Group 49">
            <a:extLst>
              <a:ext uri="{FF2B5EF4-FFF2-40B4-BE49-F238E27FC236}">
                <a16:creationId xmlns:a16="http://schemas.microsoft.com/office/drawing/2014/main" id="{BD7C6E64-8161-4EC8-B09D-D39B6C80AF49}"/>
              </a:ext>
            </a:extLst>
          </p:cNvPr>
          <p:cNvGrpSpPr>
            <a:grpSpLocks/>
          </p:cNvGrpSpPr>
          <p:nvPr/>
        </p:nvGrpSpPr>
        <p:grpSpPr bwMode="auto">
          <a:xfrm>
            <a:off x="96838" y="1588"/>
            <a:ext cx="6669087" cy="2185987"/>
            <a:chOff x="0" y="0"/>
            <a:chExt cx="6669088" cy="2185988"/>
          </a:xfrm>
        </p:grpSpPr>
        <p:sp>
          <p:nvSpPr>
            <p:cNvPr id="2057" name="Freeform 16">
              <a:extLst>
                <a:ext uri="{FF2B5EF4-FFF2-40B4-BE49-F238E27FC236}">
                  <a16:creationId xmlns:a16="http://schemas.microsoft.com/office/drawing/2014/main" id="{0CADF7B8-87E4-4A1F-9193-871BF9D443B3}"/>
                </a:ext>
              </a:extLst>
            </p:cNvPr>
            <p:cNvSpPr>
              <a:spLocks noChangeArrowheads="1"/>
            </p:cNvSpPr>
            <p:nvPr/>
          </p:nvSpPr>
          <p:spPr bwMode="auto">
            <a:xfrm>
              <a:off x="2570162" y="1447800"/>
              <a:ext cx="738188" cy="738188"/>
            </a:xfrm>
            <a:custGeom>
              <a:avLst/>
              <a:gdLst>
                <a:gd name="T0" fmla="*/ 2147483647 w 872"/>
                <a:gd name="T1" fmla="*/ 2147483647 h 872"/>
                <a:gd name="T2" fmla="*/ 2147483647 w 872"/>
                <a:gd name="T3" fmla="*/ 2147483647 h 872"/>
                <a:gd name="T4" fmla="*/ 2147483647 w 872"/>
                <a:gd name="T5" fmla="*/ 2147483647 h 872"/>
                <a:gd name="T6" fmla="*/ 2147483647 w 872"/>
                <a:gd name="T7" fmla="*/ 2147483647 h 872"/>
                <a:gd name="T8" fmla="*/ 2147483647 w 872"/>
                <a:gd name="T9" fmla="*/ 2147483647 h 872"/>
                <a:gd name="T10" fmla="*/ 0 60000 65536"/>
                <a:gd name="T11" fmla="*/ 0 60000 65536"/>
                <a:gd name="T12" fmla="*/ 0 60000 65536"/>
                <a:gd name="T13" fmla="*/ 0 60000 65536"/>
                <a:gd name="T14" fmla="*/ 0 60000 65536"/>
                <a:gd name="T15" fmla="*/ 0 w 872"/>
                <a:gd name="T16" fmla="*/ 0 h 872"/>
                <a:gd name="T17" fmla="*/ 872 w 872"/>
                <a:gd name="T18" fmla="*/ 872 h 872"/>
              </a:gdLst>
              <a:ahLst/>
              <a:cxnLst>
                <a:cxn ang="T10">
                  <a:pos x="T0" y="T1"/>
                </a:cxn>
                <a:cxn ang="T11">
                  <a:pos x="T2" y="T3"/>
                </a:cxn>
                <a:cxn ang="T12">
                  <a:pos x="T4" y="T5"/>
                </a:cxn>
                <a:cxn ang="T13">
                  <a:pos x="T6" y="T7"/>
                </a:cxn>
                <a:cxn ang="T14">
                  <a:pos x="T8" y="T9"/>
                </a:cxn>
              </a:cxnLst>
              <a:rect l="T15" t="T16" r="T17" b="T18"/>
              <a:pathLst>
                <a:path w="872" h="872">
                  <a:moveTo>
                    <a:pt x="808" y="551"/>
                  </a:moveTo>
                  <a:cubicBezTo>
                    <a:pt x="744" y="757"/>
                    <a:pt x="526" y="872"/>
                    <a:pt x="320" y="808"/>
                  </a:cubicBezTo>
                  <a:cubicBezTo>
                    <a:pt x="115" y="744"/>
                    <a:pt x="0" y="526"/>
                    <a:pt x="64" y="320"/>
                  </a:cubicBezTo>
                  <a:cubicBezTo>
                    <a:pt x="128" y="115"/>
                    <a:pt x="346" y="0"/>
                    <a:pt x="551" y="64"/>
                  </a:cubicBezTo>
                  <a:cubicBezTo>
                    <a:pt x="757" y="128"/>
                    <a:pt x="872" y="346"/>
                    <a:pt x="808" y="55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058" name="Group 51">
              <a:extLst>
                <a:ext uri="{FF2B5EF4-FFF2-40B4-BE49-F238E27FC236}">
                  <a16:creationId xmlns:a16="http://schemas.microsoft.com/office/drawing/2014/main" id="{61DF184F-D0E9-4404-ADA0-3FE1BFF3004B}"/>
                </a:ext>
              </a:extLst>
            </p:cNvPr>
            <p:cNvGrpSpPr>
              <a:grpSpLocks/>
            </p:cNvGrpSpPr>
            <p:nvPr/>
          </p:nvGrpSpPr>
          <p:grpSpPr bwMode="auto">
            <a:xfrm>
              <a:off x="0" y="0"/>
              <a:ext cx="6669088" cy="2095500"/>
              <a:chOff x="0" y="0"/>
              <a:chExt cx="6669088" cy="2095500"/>
            </a:xfrm>
          </p:grpSpPr>
          <p:sp>
            <p:nvSpPr>
              <p:cNvPr id="2059" name="Freeform 6">
                <a:extLst>
                  <a:ext uri="{FF2B5EF4-FFF2-40B4-BE49-F238E27FC236}">
                    <a16:creationId xmlns:a16="http://schemas.microsoft.com/office/drawing/2014/main" id="{F1676855-3F4E-4B94-82A1-CBA0D36B4B40}"/>
                  </a:ext>
                </a:extLst>
              </p:cNvPr>
              <p:cNvSpPr>
                <a:spLocks noChangeArrowheads="1"/>
              </p:cNvSpPr>
              <p:nvPr/>
            </p:nvSpPr>
            <p:spPr bwMode="auto">
              <a:xfrm>
                <a:off x="3298825" y="0"/>
                <a:ext cx="1087438" cy="460375"/>
              </a:xfrm>
              <a:custGeom>
                <a:avLst/>
                <a:gdLst>
                  <a:gd name="T0" fmla="*/ 0 w 1285"/>
                  <a:gd name="T1" fmla="*/ 0 h 545"/>
                  <a:gd name="T2" fmla="*/ 2147483647 w 1285"/>
                  <a:gd name="T3" fmla="*/ 2147483647 h 545"/>
                  <a:gd name="T4" fmla="*/ 2147483647 w 1285"/>
                  <a:gd name="T5" fmla="*/ 0 h 545"/>
                  <a:gd name="T6" fmla="*/ 0 w 1285"/>
                  <a:gd name="T7" fmla="*/ 0 h 545"/>
                  <a:gd name="T8" fmla="*/ 0 60000 65536"/>
                  <a:gd name="T9" fmla="*/ 0 60000 65536"/>
                  <a:gd name="T10" fmla="*/ 0 60000 65536"/>
                  <a:gd name="T11" fmla="*/ 0 60000 65536"/>
                  <a:gd name="T12" fmla="*/ 0 w 1285"/>
                  <a:gd name="T13" fmla="*/ 0 h 545"/>
                  <a:gd name="T14" fmla="*/ 1285 w 1285"/>
                  <a:gd name="T15" fmla="*/ 545 h 545"/>
                </a:gdLst>
                <a:ahLst/>
                <a:cxnLst>
                  <a:cxn ang="T8">
                    <a:pos x="T0" y="T1"/>
                  </a:cxn>
                  <a:cxn ang="T9">
                    <a:pos x="T2" y="T3"/>
                  </a:cxn>
                  <a:cxn ang="T10">
                    <a:pos x="T4" y="T5"/>
                  </a:cxn>
                  <a:cxn ang="T11">
                    <a:pos x="T6" y="T7"/>
                  </a:cxn>
                </a:cxnLst>
                <a:rect l="T12" t="T13" r="T14" b="T15"/>
                <a:pathLst>
                  <a:path w="1285" h="545">
                    <a:moveTo>
                      <a:pt x="0" y="0"/>
                    </a:moveTo>
                    <a:cubicBezTo>
                      <a:pt x="51" y="309"/>
                      <a:pt x="319" y="545"/>
                      <a:pt x="642" y="545"/>
                    </a:cubicBezTo>
                    <a:cubicBezTo>
                      <a:pt x="966" y="545"/>
                      <a:pt x="1234" y="309"/>
                      <a:pt x="1285" y="0"/>
                    </a:cubicBezTo>
                    <a:lnTo>
                      <a:pt x="0" y="0"/>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0" name="Freeform 7">
                <a:extLst>
                  <a:ext uri="{FF2B5EF4-FFF2-40B4-BE49-F238E27FC236}">
                    <a16:creationId xmlns:a16="http://schemas.microsoft.com/office/drawing/2014/main" id="{FBAE170A-42DF-4A5C-8671-52D9DE62F869}"/>
                  </a:ext>
                </a:extLst>
              </p:cNvPr>
              <p:cNvSpPr>
                <a:spLocks noChangeArrowheads="1"/>
              </p:cNvSpPr>
              <p:nvPr/>
            </p:nvSpPr>
            <p:spPr bwMode="auto">
              <a:xfrm>
                <a:off x="3495675" y="0"/>
                <a:ext cx="336550" cy="334963"/>
              </a:xfrm>
              <a:custGeom>
                <a:avLst/>
                <a:gdLst>
                  <a:gd name="T0" fmla="*/ 2147483647 w 397"/>
                  <a:gd name="T1" fmla="*/ 0 h 397"/>
                  <a:gd name="T2" fmla="*/ 2147483647 w 397"/>
                  <a:gd name="T3" fmla="*/ 0 h 397"/>
                  <a:gd name="T4" fmla="*/ 2147483647 w 397"/>
                  <a:gd name="T5" fmla="*/ 600835030 h 397"/>
                  <a:gd name="T6" fmla="*/ 2147483647 w 397"/>
                  <a:gd name="T7" fmla="*/ 0 h 397"/>
                  <a:gd name="T8" fmla="*/ 2147483647 w 397"/>
                  <a:gd name="T9" fmla="*/ 0 h 397"/>
                  <a:gd name="T10" fmla="*/ 2147483647 w 397"/>
                  <a:gd name="T11" fmla="*/ 2147483647 h 397"/>
                  <a:gd name="T12" fmla="*/ 2147483647 w 397"/>
                  <a:gd name="T13" fmla="*/ 2147483647 h 397"/>
                  <a:gd name="T14" fmla="*/ 2147483647 w 397"/>
                  <a:gd name="T15" fmla="*/ 2147483647 h 397"/>
                  <a:gd name="T16" fmla="*/ 2147483647 w 397"/>
                  <a:gd name="T17" fmla="*/ 2147483647 h 397"/>
                  <a:gd name="T18" fmla="*/ 2147483647 w 397"/>
                  <a:gd name="T19" fmla="*/ 2147483647 h 397"/>
                  <a:gd name="T20" fmla="*/ 2147483647 w 397"/>
                  <a:gd name="T21" fmla="*/ 2147483647 h 397"/>
                  <a:gd name="T22" fmla="*/ 2147483647 w 397"/>
                  <a:gd name="T23" fmla="*/ 0 h 3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97"/>
                  <a:gd name="T37" fmla="*/ 0 h 397"/>
                  <a:gd name="T38" fmla="*/ 397 w 397"/>
                  <a:gd name="T39" fmla="*/ 397 h 3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97" h="397">
                    <a:moveTo>
                      <a:pt x="397" y="0"/>
                    </a:moveTo>
                    <a:cubicBezTo>
                      <a:pt x="323" y="0"/>
                      <a:pt x="323" y="0"/>
                      <a:pt x="323" y="0"/>
                    </a:cubicBezTo>
                    <a:cubicBezTo>
                      <a:pt x="322" y="1"/>
                      <a:pt x="322" y="1"/>
                      <a:pt x="322" y="1"/>
                    </a:cubicBezTo>
                    <a:cubicBezTo>
                      <a:pt x="322" y="1"/>
                      <a:pt x="321" y="1"/>
                      <a:pt x="320" y="0"/>
                    </a:cubicBezTo>
                    <a:cubicBezTo>
                      <a:pt x="250" y="0"/>
                      <a:pt x="250" y="0"/>
                      <a:pt x="250" y="0"/>
                    </a:cubicBezTo>
                    <a:cubicBezTo>
                      <a:pt x="237" y="6"/>
                      <a:pt x="225" y="14"/>
                      <a:pt x="216" y="25"/>
                    </a:cubicBezTo>
                    <a:cubicBezTo>
                      <a:pt x="33" y="233"/>
                      <a:pt x="33" y="233"/>
                      <a:pt x="33" y="233"/>
                    </a:cubicBezTo>
                    <a:cubicBezTo>
                      <a:pt x="0" y="272"/>
                      <a:pt x="3" y="330"/>
                      <a:pt x="42" y="364"/>
                    </a:cubicBezTo>
                    <a:cubicBezTo>
                      <a:pt x="80" y="397"/>
                      <a:pt x="139" y="394"/>
                      <a:pt x="172" y="355"/>
                    </a:cubicBezTo>
                    <a:cubicBezTo>
                      <a:pt x="355" y="146"/>
                      <a:pt x="355" y="146"/>
                      <a:pt x="355" y="146"/>
                    </a:cubicBezTo>
                    <a:cubicBezTo>
                      <a:pt x="382" y="115"/>
                      <a:pt x="384" y="71"/>
                      <a:pt x="364" y="38"/>
                    </a:cubicBezTo>
                    <a:lnTo>
                      <a:pt x="397"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1" name="Freeform 8">
                <a:extLst>
                  <a:ext uri="{FF2B5EF4-FFF2-40B4-BE49-F238E27FC236}">
                    <a16:creationId xmlns:a16="http://schemas.microsoft.com/office/drawing/2014/main" id="{FE70BA4B-2A39-40D3-AF49-2156D42A9550}"/>
                  </a:ext>
                </a:extLst>
              </p:cNvPr>
              <p:cNvSpPr>
                <a:spLocks noChangeArrowheads="1"/>
              </p:cNvSpPr>
              <p:nvPr/>
            </p:nvSpPr>
            <p:spPr bwMode="auto">
              <a:xfrm>
                <a:off x="3863975" y="0"/>
                <a:ext cx="269875" cy="41275"/>
              </a:xfrm>
              <a:custGeom>
                <a:avLst/>
                <a:gdLst>
                  <a:gd name="T0" fmla="*/ 0 w 320"/>
                  <a:gd name="T1" fmla="*/ 0 h 50"/>
                  <a:gd name="T2" fmla="*/ 2147483647 w 320"/>
                  <a:gd name="T3" fmla="*/ 2147483647 h 50"/>
                  <a:gd name="T4" fmla="*/ 2147483647 w 320"/>
                  <a:gd name="T5" fmla="*/ 0 h 50"/>
                  <a:gd name="T6" fmla="*/ 0 w 320"/>
                  <a:gd name="T7" fmla="*/ 0 h 50"/>
                  <a:gd name="T8" fmla="*/ 0 60000 65536"/>
                  <a:gd name="T9" fmla="*/ 0 60000 65536"/>
                  <a:gd name="T10" fmla="*/ 0 60000 65536"/>
                  <a:gd name="T11" fmla="*/ 0 60000 65536"/>
                  <a:gd name="T12" fmla="*/ 0 w 320"/>
                  <a:gd name="T13" fmla="*/ 0 h 50"/>
                  <a:gd name="T14" fmla="*/ 320 w 320"/>
                  <a:gd name="T15" fmla="*/ 50 h 50"/>
                </a:gdLst>
                <a:ahLst/>
                <a:cxnLst>
                  <a:cxn ang="T8">
                    <a:pos x="T0" y="T1"/>
                  </a:cxn>
                  <a:cxn ang="T9">
                    <a:pos x="T2" y="T3"/>
                  </a:cxn>
                  <a:cxn ang="T10">
                    <a:pos x="T4" y="T5"/>
                  </a:cxn>
                  <a:cxn ang="T11">
                    <a:pos x="T6" y="T7"/>
                  </a:cxn>
                </a:cxnLst>
                <a:rect l="T12" t="T13" r="T14" b="T15"/>
                <a:pathLst>
                  <a:path w="320" h="50">
                    <a:moveTo>
                      <a:pt x="0" y="0"/>
                    </a:moveTo>
                    <a:cubicBezTo>
                      <a:pt x="52" y="33"/>
                      <a:pt x="115" y="50"/>
                      <a:pt x="180" y="45"/>
                    </a:cubicBezTo>
                    <a:cubicBezTo>
                      <a:pt x="232" y="42"/>
                      <a:pt x="279" y="26"/>
                      <a:pt x="320" y="0"/>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2" name="Freeform 17">
                <a:extLst>
                  <a:ext uri="{FF2B5EF4-FFF2-40B4-BE49-F238E27FC236}">
                    <a16:creationId xmlns:a16="http://schemas.microsoft.com/office/drawing/2014/main" id="{914324D3-9BB1-4863-B16C-D414F2517454}"/>
                  </a:ext>
                </a:extLst>
              </p:cNvPr>
              <p:cNvSpPr>
                <a:spLocks noChangeArrowheads="1"/>
              </p:cNvSpPr>
              <p:nvPr/>
            </p:nvSpPr>
            <p:spPr bwMode="auto">
              <a:xfrm>
                <a:off x="2824162" y="1654175"/>
                <a:ext cx="290513" cy="365125"/>
              </a:xfrm>
              <a:custGeom>
                <a:avLst/>
                <a:gdLst>
                  <a:gd name="T0" fmla="*/ 2147483647 w 342"/>
                  <a:gd name="T1" fmla="*/ 2147483647 h 432"/>
                  <a:gd name="T2" fmla="*/ 2147483647 w 342"/>
                  <a:gd name="T3" fmla="*/ 2147483647 h 432"/>
                  <a:gd name="T4" fmla="*/ 2147483647 w 342"/>
                  <a:gd name="T5" fmla="*/ 2147483647 h 432"/>
                  <a:gd name="T6" fmla="*/ 2147483647 w 342"/>
                  <a:gd name="T7" fmla="*/ 2147483647 h 432"/>
                  <a:gd name="T8" fmla="*/ 2147483647 w 342"/>
                  <a:gd name="T9" fmla="*/ 2147483647 h 432"/>
                  <a:gd name="T10" fmla="*/ 2147483647 w 342"/>
                  <a:gd name="T11" fmla="*/ 2147483647 h 432"/>
                  <a:gd name="T12" fmla="*/ 2147483647 w 342"/>
                  <a:gd name="T13" fmla="*/ 1207264683 h 432"/>
                  <a:gd name="T14" fmla="*/ 2147483647 w 342"/>
                  <a:gd name="T15" fmla="*/ 2147483647 h 432"/>
                  <a:gd name="T16" fmla="*/ 2147483647 w 342"/>
                  <a:gd name="T17" fmla="*/ 2147483647 h 432"/>
                  <a:gd name="T18" fmla="*/ 2147483647 w 342"/>
                  <a:gd name="T19" fmla="*/ 2147483647 h 432"/>
                  <a:gd name="T20" fmla="*/ 2147483647 w 342"/>
                  <a:gd name="T21" fmla="*/ 2147483647 h 432"/>
                  <a:gd name="T22" fmla="*/ 2147483647 w 342"/>
                  <a:gd name="T23" fmla="*/ 2147483647 h 432"/>
                  <a:gd name="T24" fmla="*/ 2147483647 w 342"/>
                  <a:gd name="T25" fmla="*/ 2147483647 h 432"/>
                  <a:gd name="T26" fmla="*/ 2147483647 w 342"/>
                  <a:gd name="T27" fmla="*/ 2147483647 h 432"/>
                  <a:gd name="T28" fmla="*/ 2147483647 w 342"/>
                  <a:gd name="T29" fmla="*/ 2147483647 h 432"/>
                  <a:gd name="T30" fmla="*/ 2147483647 w 342"/>
                  <a:gd name="T31" fmla="*/ 2147483647 h 432"/>
                  <a:gd name="T32" fmla="*/ 2147483647 w 342"/>
                  <a:gd name="T33" fmla="*/ 2147483647 h 432"/>
                  <a:gd name="T34" fmla="*/ 2147483647 w 342"/>
                  <a:gd name="T35" fmla="*/ 2147483647 h 432"/>
                  <a:gd name="T36" fmla="*/ 2147483647 w 342"/>
                  <a:gd name="T37" fmla="*/ 2147483647 h 432"/>
                  <a:gd name="T38" fmla="*/ 2147483647 w 342"/>
                  <a:gd name="T39" fmla="*/ 2147483647 h 432"/>
                  <a:gd name="T40" fmla="*/ 2147483647 w 342"/>
                  <a:gd name="T41" fmla="*/ 2147483647 h 432"/>
                  <a:gd name="T42" fmla="*/ 2147483647 w 342"/>
                  <a:gd name="T43" fmla="*/ 2147483647 h 4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2"/>
                  <a:gd name="T67" fmla="*/ 0 h 432"/>
                  <a:gd name="T68" fmla="*/ 342 w 342"/>
                  <a:gd name="T69" fmla="*/ 432 h 4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2" h="432">
                    <a:moveTo>
                      <a:pt x="342" y="229"/>
                    </a:moveTo>
                    <a:cubicBezTo>
                      <a:pt x="341" y="212"/>
                      <a:pt x="333" y="200"/>
                      <a:pt x="323" y="197"/>
                    </a:cubicBezTo>
                    <a:cubicBezTo>
                      <a:pt x="313" y="194"/>
                      <a:pt x="261" y="186"/>
                      <a:pt x="243" y="176"/>
                    </a:cubicBezTo>
                    <a:cubicBezTo>
                      <a:pt x="225" y="166"/>
                      <a:pt x="223" y="163"/>
                      <a:pt x="221" y="154"/>
                    </a:cubicBezTo>
                    <a:cubicBezTo>
                      <a:pt x="219" y="145"/>
                      <a:pt x="226" y="114"/>
                      <a:pt x="255" y="98"/>
                    </a:cubicBezTo>
                    <a:cubicBezTo>
                      <a:pt x="283" y="82"/>
                      <a:pt x="300" y="65"/>
                      <a:pt x="304" y="43"/>
                    </a:cubicBezTo>
                    <a:cubicBezTo>
                      <a:pt x="309" y="18"/>
                      <a:pt x="299" y="4"/>
                      <a:pt x="288" y="2"/>
                    </a:cubicBezTo>
                    <a:cubicBezTo>
                      <a:pt x="281" y="0"/>
                      <a:pt x="273" y="7"/>
                      <a:pt x="258" y="23"/>
                    </a:cubicBezTo>
                    <a:cubicBezTo>
                      <a:pt x="244" y="39"/>
                      <a:pt x="181" y="74"/>
                      <a:pt x="164" y="79"/>
                    </a:cubicBezTo>
                    <a:cubicBezTo>
                      <a:pt x="146" y="85"/>
                      <a:pt x="109" y="84"/>
                      <a:pt x="89" y="109"/>
                    </a:cubicBezTo>
                    <a:cubicBezTo>
                      <a:pt x="81" y="119"/>
                      <a:pt x="73" y="124"/>
                      <a:pt x="65" y="127"/>
                    </a:cubicBezTo>
                    <a:cubicBezTo>
                      <a:pt x="50" y="150"/>
                      <a:pt x="35" y="184"/>
                      <a:pt x="23" y="223"/>
                    </a:cubicBezTo>
                    <a:cubicBezTo>
                      <a:pt x="7" y="273"/>
                      <a:pt x="0" y="320"/>
                      <a:pt x="4" y="347"/>
                    </a:cubicBezTo>
                    <a:cubicBezTo>
                      <a:pt x="19" y="353"/>
                      <a:pt x="36" y="360"/>
                      <a:pt x="48" y="366"/>
                    </a:cubicBezTo>
                    <a:cubicBezTo>
                      <a:pt x="70" y="376"/>
                      <a:pt x="104" y="400"/>
                      <a:pt x="129" y="407"/>
                    </a:cubicBezTo>
                    <a:cubicBezTo>
                      <a:pt x="154" y="414"/>
                      <a:pt x="208" y="432"/>
                      <a:pt x="230" y="418"/>
                    </a:cubicBezTo>
                    <a:cubicBezTo>
                      <a:pt x="247" y="408"/>
                      <a:pt x="249" y="388"/>
                      <a:pt x="249" y="388"/>
                    </a:cubicBezTo>
                    <a:cubicBezTo>
                      <a:pt x="249" y="388"/>
                      <a:pt x="274" y="383"/>
                      <a:pt x="284" y="365"/>
                    </a:cubicBezTo>
                    <a:cubicBezTo>
                      <a:pt x="293" y="348"/>
                      <a:pt x="291" y="332"/>
                      <a:pt x="291" y="332"/>
                    </a:cubicBezTo>
                    <a:cubicBezTo>
                      <a:pt x="291" y="332"/>
                      <a:pt x="307" y="321"/>
                      <a:pt x="315" y="305"/>
                    </a:cubicBezTo>
                    <a:cubicBezTo>
                      <a:pt x="322" y="288"/>
                      <a:pt x="318" y="266"/>
                      <a:pt x="318" y="266"/>
                    </a:cubicBezTo>
                    <a:cubicBezTo>
                      <a:pt x="318" y="266"/>
                      <a:pt x="342" y="249"/>
                      <a:pt x="342" y="22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3" name="Freeform 18">
                <a:extLst>
                  <a:ext uri="{FF2B5EF4-FFF2-40B4-BE49-F238E27FC236}">
                    <a16:creationId xmlns:a16="http://schemas.microsoft.com/office/drawing/2014/main" id="{61DD7441-4B16-49BA-ACBC-F09B3BD0A8C1}"/>
                  </a:ext>
                </a:extLst>
              </p:cNvPr>
              <p:cNvSpPr>
                <a:spLocks noChangeArrowheads="1"/>
              </p:cNvSpPr>
              <p:nvPr/>
            </p:nvSpPr>
            <p:spPr bwMode="auto">
              <a:xfrm>
                <a:off x="2711450" y="1697037"/>
                <a:ext cx="169863" cy="261938"/>
              </a:xfrm>
              <a:custGeom>
                <a:avLst/>
                <a:gdLst>
                  <a:gd name="T0" fmla="*/ 2147483647 w 202"/>
                  <a:gd name="T1" fmla="*/ 2147483647 h 310"/>
                  <a:gd name="T2" fmla="*/ 2147483647 w 202"/>
                  <a:gd name="T3" fmla="*/ 2147483647 h 310"/>
                  <a:gd name="T4" fmla="*/ 2147483647 w 202"/>
                  <a:gd name="T5" fmla="*/ 2147483647 h 310"/>
                  <a:gd name="T6" fmla="*/ 2147483647 w 202"/>
                  <a:gd name="T7" fmla="*/ 2147483647 h 310"/>
                  <a:gd name="T8" fmla="*/ 2147483647 w 202"/>
                  <a:gd name="T9" fmla="*/ 2147483647 h 310"/>
                  <a:gd name="T10" fmla="*/ 2147483647 w 202"/>
                  <a:gd name="T11" fmla="*/ 2147483647 h 310"/>
                  <a:gd name="T12" fmla="*/ 2147483647 w 202"/>
                  <a:gd name="T13" fmla="*/ 2147483647 h 310"/>
                  <a:gd name="T14" fmla="*/ 0 60000 65536"/>
                  <a:gd name="T15" fmla="*/ 0 60000 65536"/>
                  <a:gd name="T16" fmla="*/ 0 60000 65536"/>
                  <a:gd name="T17" fmla="*/ 0 60000 65536"/>
                  <a:gd name="T18" fmla="*/ 0 60000 65536"/>
                  <a:gd name="T19" fmla="*/ 0 60000 65536"/>
                  <a:gd name="T20" fmla="*/ 0 60000 65536"/>
                  <a:gd name="T21" fmla="*/ 0 w 202"/>
                  <a:gd name="T22" fmla="*/ 0 h 310"/>
                  <a:gd name="T23" fmla="*/ 202 w 202"/>
                  <a:gd name="T24" fmla="*/ 310 h 3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10">
                    <a:moveTo>
                      <a:pt x="105" y="6"/>
                    </a:moveTo>
                    <a:cubicBezTo>
                      <a:pt x="202" y="36"/>
                      <a:pt x="202" y="36"/>
                      <a:pt x="202" y="36"/>
                    </a:cubicBezTo>
                    <a:cubicBezTo>
                      <a:pt x="182" y="30"/>
                      <a:pt x="147" y="86"/>
                      <a:pt x="124" y="162"/>
                    </a:cubicBezTo>
                    <a:cubicBezTo>
                      <a:pt x="100" y="237"/>
                      <a:pt x="97" y="304"/>
                      <a:pt x="117" y="310"/>
                    </a:cubicBezTo>
                    <a:cubicBezTo>
                      <a:pt x="20" y="280"/>
                      <a:pt x="20" y="280"/>
                      <a:pt x="20" y="280"/>
                    </a:cubicBezTo>
                    <a:cubicBezTo>
                      <a:pt x="0" y="273"/>
                      <a:pt x="3" y="207"/>
                      <a:pt x="27" y="131"/>
                    </a:cubicBezTo>
                    <a:cubicBezTo>
                      <a:pt x="50" y="56"/>
                      <a:pt x="85" y="0"/>
                      <a:pt x="105" y="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4" name="Freeform 19">
                <a:extLst>
                  <a:ext uri="{FF2B5EF4-FFF2-40B4-BE49-F238E27FC236}">
                    <a16:creationId xmlns:a16="http://schemas.microsoft.com/office/drawing/2014/main" id="{B011486D-6224-48EE-9FF9-B09A91252F00}"/>
                  </a:ext>
                </a:extLst>
              </p:cNvPr>
              <p:cNvSpPr>
                <a:spLocks noChangeArrowheads="1"/>
              </p:cNvSpPr>
              <p:nvPr/>
            </p:nvSpPr>
            <p:spPr bwMode="auto">
              <a:xfrm>
                <a:off x="1057275" y="1296987"/>
                <a:ext cx="552450" cy="508000"/>
              </a:xfrm>
              <a:custGeom>
                <a:avLst/>
                <a:gdLst>
                  <a:gd name="T0" fmla="*/ 2147483647 w 653"/>
                  <a:gd name="T1" fmla="*/ 2147483647 h 602"/>
                  <a:gd name="T2" fmla="*/ 2147483647 w 653"/>
                  <a:gd name="T3" fmla="*/ 2147483647 h 602"/>
                  <a:gd name="T4" fmla="*/ 2147483647 w 653"/>
                  <a:gd name="T5" fmla="*/ 2147483647 h 602"/>
                  <a:gd name="T6" fmla="*/ 2147483647 w 653"/>
                  <a:gd name="T7" fmla="*/ 2147483647 h 602"/>
                  <a:gd name="T8" fmla="*/ 2147483647 w 653"/>
                  <a:gd name="T9" fmla="*/ 2147483647 h 602"/>
                  <a:gd name="T10" fmla="*/ 2147483647 w 653"/>
                  <a:gd name="T11" fmla="*/ 2147483647 h 602"/>
                  <a:gd name="T12" fmla="*/ 2147483647 w 653"/>
                  <a:gd name="T13" fmla="*/ 2147483647 h 602"/>
                  <a:gd name="T14" fmla="*/ 2147483647 w 653"/>
                  <a:gd name="T15" fmla="*/ 2147483647 h 602"/>
                  <a:gd name="T16" fmla="*/ 2147483647 w 653"/>
                  <a:gd name="T17" fmla="*/ 2147483647 h 602"/>
                  <a:gd name="T18" fmla="*/ 2147483647 w 653"/>
                  <a:gd name="T19" fmla="*/ 2147483647 h 602"/>
                  <a:gd name="T20" fmla="*/ 2147483647 w 653"/>
                  <a:gd name="T21" fmla="*/ 2147483647 h 602"/>
                  <a:gd name="T22" fmla="*/ 2147483647 w 653"/>
                  <a:gd name="T23" fmla="*/ 2147483647 h 602"/>
                  <a:gd name="T24" fmla="*/ 1211044004 w 653"/>
                  <a:gd name="T25" fmla="*/ 2147483647 h 602"/>
                  <a:gd name="T26" fmla="*/ 2147483647 w 653"/>
                  <a:gd name="T27" fmla="*/ 2147483647 h 602"/>
                  <a:gd name="T28" fmla="*/ 2147483647 w 653"/>
                  <a:gd name="T29" fmla="*/ 2147483647 h 602"/>
                  <a:gd name="T30" fmla="*/ 2147483647 w 653"/>
                  <a:gd name="T31" fmla="*/ 2147483647 h 602"/>
                  <a:gd name="T32" fmla="*/ 2147483647 w 653"/>
                  <a:gd name="T33" fmla="*/ 2147483647 h 602"/>
                  <a:gd name="T34" fmla="*/ 2147483647 w 653"/>
                  <a:gd name="T35" fmla="*/ 2147483647 h 602"/>
                  <a:gd name="T36" fmla="*/ 2147483647 w 653"/>
                  <a:gd name="T37" fmla="*/ 2147483647 h 602"/>
                  <a:gd name="T38" fmla="*/ 2147483647 w 653"/>
                  <a:gd name="T39" fmla="*/ 2147483647 h 602"/>
                  <a:gd name="T40" fmla="*/ 2147483647 w 653"/>
                  <a:gd name="T41" fmla="*/ 2147483647 h 602"/>
                  <a:gd name="T42" fmla="*/ 2147483647 w 653"/>
                  <a:gd name="T43" fmla="*/ 2147483647 h 602"/>
                  <a:gd name="T44" fmla="*/ 2147483647 w 653"/>
                  <a:gd name="T45" fmla="*/ 2147483647 h 60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53"/>
                  <a:gd name="T70" fmla="*/ 0 h 602"/>
                  <a:gd name="T71" fmla="*/ 653 w 653"/>
                  <a:gd name="T72" fmla="*/ 602 h 60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53" h="602">
                    <a:moveTo>
                      <a:pt x="611" y="393"/>
                    </a:moveTo>
                    <a:cubicBezTo>
                      <a:pt x="653" y="378"/>
                      <a:pt x="638" y="333"/>
                      <a:pt x="622" y="314"/>
                    </a:cubicBezTo>
                    <a:cubicBezTo>
                      <a:pt x="584" y="271"/>
                      <a:pt x="463" y="276"/>
                      <a:pt x="408" y="257"/>
                    </a:cubicBezTo>
                    <a:cubicBezTo>
                      <a:pt x="371" y="186"/>
                      <a:pt x="482" y="96"/>
                      <a:pt x="421" y="27"/>
                    </a:cubicBezTo>
                    <a:cubicBezTo>
                      <a:pt x="397" y="0"/>
                      <a:pt x="373" y="28"/>
                      <a:pt x="373" y="45"/>
                    </a:cubicBezTo>
                    <a:cubicBezTo>
                      <a:pt x="373" y="63"/>
                      <a:pt x="350" y="87"/>
                      <a:pt x="347" y="105"/>
                    </a:cubicBezTo>
                    <a:cubicBezTo>
                      <a:pt x="341" y="143"/>
                      <a:pt x="311" y="170"/>
                      <a:pt x="296" y="203"/>
                    </a:cubicBezTo>
                    <a:cubicBezTo>
                      <a:pt x="275" y="247"/>
                      <a:pt x="242" y="278"/>
                      <a:pt x="196" y="295"/>
                    </a:cubicBezTo>
                    <a:cubicBezTo>
                      <a:pt x="197" y="290"/>
                      <a:pt x="197" y="290"/>
                      <a:pt x="197" y="290"/>
                    </a:cubicBezTo>
                    <a:cubicBezTo>
                      <a:pt x="199" y="273"/>
                      <a:pt x="188" y="257"/>
                      <a:pt x="172" y="255"/>
                    </a:cubicBezTo>
                    <a:cubicBezTo>
                      <a:pt x="59" y="244"/>
                      <a:pt x="59" y="244"/>
                      <a:pt x="59" y="244"/>
                    </a:cubicBezTo>
                    <a:cubicBezTo>
                      <a:pt x="44" y="242"/>
                      <a:pt x="29" y="255"/>
                      <a:pt x="28" y="273"/>
                    </a:cubicBezTo>
                    <a:cubicBezTo>
                      <a:pt x="2" y="519"/>
                      <a:pt x="2" y="519"/>
                      <a:pt x="2" y="519"/>
                    </a:cubicBezTo>
                    <a:cubicBezTo>
                      <a:pt x="0" y="536"/>
                      <a:pt x="12" y="552"/>
                      <a:pt x="27" y="553"/>
                    </a:cubicBezTo>
                    <a:cubicBezTo>
                      <a:pt x="140" y="565"/>
                      <a:pt x="140" y="565"/>
                      <a:pt x="140" y="565"/>
                    </a:cubicBezTo>
                    <a:cubicBezTo>
                      <a:pt x="156" y="567"/>
                      <a:pt x="170" y="554"/>
                      <a:pt x="172" y="536"/>
                    </a:cubicBezTo>
                    <a:cubicBezTo>
                      <a:pt x="173" y="525"/>
                      <a:pt x="173" y="525"/>
                      <a:pt x="173" y="525"/>
                    </a:cubicBezTo>
                    <a:cubicBezTo>
                      <a:pt x="214" y="529"/>
                      <a:pt x="247" y="532"/>
                      <a:pt x="255" y="531"/>
                    </a:cubicBezTo>
                    <a:cubicBezTo>
                      <a:pt x="316" y="559"/>
                      <a:pt x="362" y="582"/>
                      <a:pt x="401" y="595"/>
                    </a:cubicBezTo>
                    <a:cubicBezTo>
                      <a:pt x="420" y="601"/>
                      <a:pt x="462" y="602"/>
                      <a:pt x="497" y="600"/>
                    </a:cubicBezTo>
                    <a:cubicBezTo>
                      <a:pt x="541" y="598"/>
                      <a:pt x="565" y="571"/>
                      <a:pt x="553" y="537"/>
                    </a:cubicBezTo>
                    <a:cubicBezTo>
                      <a:pt x="589" y="541"/>
                      <a:pt x="625" y="507"/>
                      <a:pt x="596" y="468"/>
                    </a:cubicBezTo>
                    <a:cubicBezTo>
                      <a:pt x="622" y="462"/>
                      <a:pt x="641" y="414"/>
                      <a:pt x="611" y="393"/>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5" name="Freeform 20">
                <a:extLst>
                  <a:ext uri="{FF2B5EF4-FFF2-40B4-BE49-F238E27FC236}">
                    <a16:creationId xmlns:a16="http://schemas.microsoft.com/office/drawing/2014/main" id="{F0772DB8-C1BD-4875-966F-52A6D4E02FA8}"/>
                  </a:ext>
                </a:extLst>
              </p:cNvPr>
              <p:cNvSpPr>
                <a:spLocks noEditPoints="1" noChangeArrowheads="1"/>
              </p:cNvSpPr>
              <p:nvPr/>
            </p:nvSpPr>
            <p:spPr bwMode="auto">
              <a:xfrm>
                <a:off x="1042987" y="261937"/>
                <a:ext cx="958850" cy="958850"/>
              </a:xfrm>
              <a:custGeom>
                <a:avLst/>
                <a:gdLst>
                  <a:gd name="T0" fmla="*/ 2147483647 w 1134"/>
                  <a:gd name="T1" fmla="*/ 2147483647 h 1133"/>
                  <a:gd name="T2" fmla="*/ 2147483647 w 1134"/>
                  <a:gd name="T3" fmla="*/ 2147483647 h 1133"/>
                  <a:gd name="T4" fmla="*/ 2147483647 w 1134"/>
                  <a:gd name="T5" fmla="*/ 2147483647 h 1133"/>
                  <a:gd name="T6" fmla="*/ 2147483647 w 1134"/>
                  <a:gd name="T7" fmla="*/ 2147483647 h 1133"/>
                  <a:gd name="T8" fmla="*/ 2147483647 w 1134"/>
                  <a:gd name="T9" fmla="*/ 2147483647 h 1133"/>
                  <a:gd name="T10" fmla="*/ 2147483647 w 1134"/>
                  <a:gd name="T11" fmla="*/ 2147483647 h 1133"/>
                  <a:gd name="T12" fmla="*/ 2147483647 w 1134"/>
                  <a:gd name="T13" fmla="*/ 2147483647 h 1133"/>
                  <a:gd name="T14" fmla="*/ 2147483647 w 1134"/>
                  <a:gd name="T15" fmla="*/ 2147483647 h 1133"/>
                  <a:gd name="T16" fmla="*/ 2147483647 w 1134"/>
                  <a:gd name="T17" fmla="*/ 2147483647 h 1133"/>
                  <a:gd name="T18" fmla="*/ 2147483647 w 1134"/>
                  <a:gd name="T19" fmla="*/ 2147483647 h 1133"/>
                  <a:gd name="T20" fmla="*/ 2147483647 w 1134"/>
                  <a:gd name="T21" fmla="*/ 2147483647 h 1133"/>
                  <a:gd name="T22" fmla="*/ 2147483647 w 1134"/>
                  <a:gd name="T23" fmla="*/ 2147483647 h 1133"/>
                  <a:gd name="T24" fmla="*/ 2147483647 w 1134"/>
                  <a:gd name="T25" fmla="*/ 2147483647 h 1133"/>
                  <a:gd name="T26" fmla="*/ 2147483647 w 1134"/>
                  <a:gd name="T27" fmla="*/ 2147483647 h 1133"/>
                  <a:gd name="T28" fmla="*/ 2147483647 w 1134"/>
                  <a:gd name="T29" fmla="*/ 2147483647 h 1133"/>
                  <a:gd name="T30" fmla="*/ 2147483647 w 1134"/>
                  <a:gd name="T31" fmla="*/ 2147483647 h 1133"/>
                  <a:gd name="T32" fmla="*/ 2147483647 w 1134"/>
                  <a:gd name="T33" fmla="*/ 2147483647 h 1133"/>
                  <a:gd name="T34" fmla="*/ 2147483647 w 1134"/>
                  <a:gd name="T35" fmla="*/ 2147483647 h 1133"/>
                  <a:gd name="T36" fmla="*/ 2147483647 w 1134"/>
                  <a:gd name="T37" fmla="*/ 2147483647 h 1133"/>
                  <a:gd name="T38" fmla="*/ 2147483647 w 1134"/>
                  <a:gd name="T39" fmla="*/ 2147483647 h 1133"/>
                  <a:gd name="T40" fmla="*/ 2147483647 w 1134"/>
                  <a:gd name="T41" fmla="*/ 2147483647 h 1133"/>
                  <a:gd name="T42" fmla="*/ 2147483647 w 1134"/>
                  <a:gd name="T43" fmla="*/ 2147483647 h 1133"/>
                  <a:gd name="T44" fmla="*/ 2147483647 w 1134"/>
                  <a:gd name="T45" fmla="*/ 2147483647 h 1133"/>
                  <a:gd name="T46" fmla="*/ 2147483647 w 1134"/>
                  <a:gd name="T47" fmla="*/ 2147483647 h 1133"/>
                  <a:gd name="T48" fmla="*/ 2147483647 w 1134"/>
                  <a:gd name="T49" fmla="*/ 2147483647 h 1133"/>
                  <a:gd name="T50" fmla="*/ 2147483647 w 1134"/>
                  <a:gd name="T51" fmla="*/ 2147483647 h 1133"/>
                  <a:gd name="T52" fmla="*/ 2147483647 w 1134"/>
                  <a:gd name="T53" fmla="*/ 2147483647 h 1133"/>
                  <a:gd name="T54" fmla="*/ 2147483647 w 1134"/>
                  <a:gd name="T55" fmla="*/ 2147483647 h 1133"/>
                  <a:gd name="T56" fmla="*/ 2147483647 w 1134"/>
                  <a:gd name="T57" fmla="*/ 2147483647 h 1133"/>
                  <a:gd name="T58" fmla="*/ 2147483647 w 1134"/>
                  <a:gd name="T59" fmla="*/ 2147483647 h 1133"/>
                  <a:gd name="T60" fmla="*/ 2147483647 w 1134"/>
                  <a:gd name="T61" fmla="*/ 2147483647 h 1133"/>
                  <a:gd name="T62" fmla="*/ 2147483647 w 1134"/>
                  <a:gd name="T63" fmla="*/ 2147483647 h 1133"/>
                  <a:gd name="T64" fmla="*/ 2147483647 w 1134"/>
                  <a:gd name="T65" fmla="*/ 2147483647 h 1133"/>
                  <a:gd name="T66" fmla="*/ 2147483647 w 1134"/>
                  <a:gd name="T67" fmla="*/ 2147483647 h 1133"/>
                  <a:gd name="T68" fmla="*/ 2147483647 w 1134"/>
                  <a:gd name="T69" fmla="*/ 2147483647 h 1133"/>
                  <a:gd name="T70" fmla="*/ 2147483647 w 1134"/>
                  <a:gd name="T71" fmla="*/ 2147483647 h 1133"/>
                  <a:gd name="T72" fmla="*/ 2147483647 w 1134"/>
                  <a:gd name="T73" fmla="*/ 2147483647 h 1133"/>
                  <a:gd name="T74" fmla="*/ 2147483647 w 1134"/>
                  <a:gd name="T75" fmla="*/ 2147483647 h 1133"/>
                  <a:gd name="T76" fmla="*/ 2147483647 w 1134"/>
                  <a:gd name="T77" fmla="*/ 2147483647 h 1133"/>
                  <a:gd name="T78" fmla="*/ 2147483647 w 1134"/>
                  <a:gd name="T79" fmla="*/ 2147483647 h 1133"/>
                  <a:gd name="T80" fmla="*/ 2147483647 w 1134"/>
                  <a:gd name="T81" fmla="*/ 2147483647 h 1133"/>
                  <a:gd name="T82" fmla="*/ 2147483647 w 1134"/>
                  <a:gd name="T83" fmla="*/ 2147483647 h 1133"/>
                  <a:gd name="T84" fmla="*/ 2147483647 w 1134"/>
                  <a:gd name="T85" fmla="*/ 2147483647 h 1133"/>
                  <a:gd name="T86" fmla="*/ 2147483647 w 1134"/>
                  <a:gd name="T87" fmla="*/ 2147483647 h 1133"/>
                  <a:gd name="T88" fmla="*/ 2147483647 w 1134"/>
                  <a:gd name="T89" fmla="*/ 2147483647 h 1133"/>
                  <a:gd name="T90" fmla="*/ 2147483647 w 1134"/>
                  <a:gd name="T91" fmla="*/ 2147483647 h 1133"/>
                  <a:gd name="T92" fmla="*/ 2147483647 w 1134"/>
                  <a:gd name="T93" fmla="*/ 2147483647 h 1133"/>
                  <a:gd name="T94" fmla="*/ 2147483647 w 1134"/>
                  <a:gd name="T95" fmla="*/ 2147483647 h 1133"/>
                  <a:gd name="T96" fmla="*/ 2147483647 w 1134"/>
                  <a:gd name="T97" fmla="*/ 2147483647 h 1133"/>
                  <a:gd name="T98" fmla="*/ 2147483647 w 1134"/>
                  <a:gd name="T99" fmla="*/ 2147483647 h 1133"/>
                  <a:gd name="T100" fmla="*/ 2147483647 w 1134"/>
                  <a:gd name="T101" fmla="*/ 2147483647 h 1133"/>
                  <a:gd name="T102" fmla="*/ 2147483647 w 1134"/>
                  <a:gd name="T103" fmla="*/ 2147483647 h 1133"/>
                  <a:gd name="T104" fmla="*/ 2147483647 w 1134"/>
                  <a:gd name="T105" fmla="*/ 2147483647 h 1133"/>
                  <a:gd name="T106" fmla="*/ 2147483647 w 1134"/>
                  <a:gd name="T107" fmla="*/ 2147483647 h 1133"/>
                  <a:gd name="T108" fmla="*/ 2147483647 w 1134"/>
                  <a:gd name="T109" fmla="*/ 2147483647 h 1133"/>
                  <a:gd name="T110" fmla="*/ 2147483647 w 1134"/>
                  <a:gd name="T111" fmla="*/ 2147483647 h 1133"/>
                  <a:gd name="T112" fmla="*/ 0 w 1134"/>
                  <a:gd name="T113" fmla="*/ 2147483647 h 1133"/>
                  <a:gd name="T114" fmla="*/ 2147483647 w 1134"/>
                  <a:gd name="T115" fmla="*/ 2147483647 h 1133"/>
                  <a:gd name="T116" fmla="*/ 2147483647 w 1134"/>
                  <a:gd name="T117" fmla="*/ 2147483647 h 1133"/>
                  <a:gd name="T118" fmla="*/ 2147483647 w 1134"/>
                  <a:gd name="T119" fmla="*/ 0 h 1133"/>
                  <a:gd name="T120" fmla="*/ 0 w 1134"/>
                  <a:gd name="T121" fmla="*/ 2147483647 h 11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34"/>
                  <a:gd name="T184" fmla="*/ 0 h 1133"/>
                  <a:gd name="T185" fmla="*/ 1134 w 1134"/>
                  <a:gd name="T186" fmla="*/ 1133 h 113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34" h="1133">
                    <a:moveTo>
                      <a:pt x="711" y="302"/>
                    </a:moveTo>
                    <a:cubicBezTo>
                      <a:pt x="422" y="302"/>
                      <a:pt x="422" y="302"/>
                      <a:pt x="422" y="302"/>
                    </a:cubicBezTo>
                    <a:cubicBezTo>
                      <a:pt x="447" y="242"/>
                      <a:pt x="481" y="189"/>
                      <a:pt x="522" y="144"/>
                    </a:cubicBezTo>
                    <a:cubicBezTo>
                      <a:pt x="537" y="142"/>
                      <a:pt x="551" y="141"/>
                      <a:pt x="567" y="141"/>
                    </a:cubicBezTo>
                    <a:cubicBezTo>
                      <a:pt x="582" y="141"/>
                      <a:pt x="597" y="142"/>
                      <a:pt x="612" y="144"/>
                    </a:cubicBezTo>
                    <a:cubicBezTo>
                      <a:pt x="653" y="189"/>
                      <a:pt x="687" y="242"/>
                      <a:pt x="711" y="302"/>
                    </a:cubicBezTo>
                    <a:close/>
                    <a:moveTo>
                      <a:pt x="899" y="302"/>
                    </a:moveTo>
                    <a:cubicBezTo>
                      <a:pt x="792" y="302"/>
                      <a:pt x="792" y="302"/>
                      <a:pt x="792" y="302"/>
                    </a:cubicBezTo>
                    <a:cubicBezTo>
                      <a:pt x="776" y="256"/>
                      <a:pt x="754" y="213"/>
                      <a:pt x="728" y="173"/>
                    </a:cubicBezTo>
                    <a:cubicBezTo>
                      <a:pt x="796" y="201"/>
                      <a:pt x="854" y="246"/>
                      <a:pt x="899" y="302"/>
                    </a:cubicBezTo>
                    <a:close/>
                    <a:moveTo>
                      <a:pt x="990" y="529"/>
                    </a:moveTo>
                    <a:cubicBezTo>
                      <a:pt x="831" y="529"/>
                      <a:pt x="831" y="529"/>
                      <a:pt x="831" y="529"/>
                    </a:cubicBezTo>
                    <a:cubicBezTo>
                      <a:pt x="831" y="476"/>
                      <a:pt x="825" y="426"/>
                      <a:pt x="814" y="377"/>
                    </a:cubicBezTo>
                    <a:cubicBezTo>
                      <a:pt x="947" y="377"/>
                      <a:pt x="947" y="377"/>
                      <a:pt x="947" y="377"/>
                    </a:cubicBezTo>
                    <a:cubicBezTo>
                      <a:pt x="970" y="424"/>
                      <a:pt x="985" y="475"/>
                      <a:pt x="990" y="529"/>
                    </a:cubicBezTo>
                    <a:close/>
                    <a:moveTo>
                      <a:pt x="947" y="755"/>
                    </a:moveTo>
                    <a:cubicBezTo>
                      <a:pt x="792" y="755"/>
                      <a:pt x="792" y="755"/>
                      <a:pt x="792" y="755"/>
                    </a:cubicBezTo>
                    <a:cubicBezTo>
                      <a:pt x="809" y="708"/>
                      <a:pt x="821" y="657"/>
                      <a:pt x="827" y="604"/>
                    </a:cubicBezTo>
                    <a:cubicBezTo>
                      <a:pt x="990" y="604"/>
                      <a:pt x="990" y="604"/>
                      <a:pt x="990" y="604"/>
                    </a:cubicBezTo>
                    <a:cubicBezTo>
                      <a:pt x="985" y="658"/>
                      <a:pt x="970" y="709"/>
                      <a:pt x="947" y="755"/>
                    </a:cubicBezTo>
                    <a:close/>
                    <a:moveTo>
                      <a:pt x="648" y="984"/>
                    </a:moveTo>
                    <a:cubicBezTo>
                      <a:pt x="692" y="940"/>
                      <a:pt x="729" y="889"/>
                      <a:pt x="759" y="831"/>
                    </a:cubicBezTo>
                    <a:cubicBezTo>
                      <a:pt x="899" y="831"/>
                      <a:pt x="899" y="831"/>
                      <a:pt x="899" y="831"/>
                    </a:cubicBezTo>
                    <a:cubicBezTo>
                      <a:pt x="837" y="908"/>
                      <a:pt x="749" y="964"/>
                      <a:pt x="648" y="984"/>
                    </a:cubicBezTo>
                    <a:close/>
                    <a:moveTo>
                      <a:pt x="567" y="958"/>
                    </a:moveTo>
                    <a:cubicBezTo>
                      <a:pt x="525" y="923"/>
                      <a:pt x="489" y="880"/>
                      <a:pt x="460" y="831"/>
                    </a:cubicBezTo>
                    <a:cubicBezTo>
                      <a:pt x="674" y="831"/>
                      <a:pt x="674" y="831"/>
                      <a:pt x="674" y="831"/>
                    </a:cubicBezTo>
                    <a:cubicBezTo>
                      <a:pt x="644" y="880"/>
                      <a:pt x="608" y="923"/>
                      <a:pt x="567" y="958"/>
                    </a:cubicBezTo>
                    <a:close/>
                    <a:moveTo>
                      <a:pt x="234" y="831"/>
                    </a:moveTo>
                    <a:cubicBezTo>
                      <a:pt x="375" y="831"/>
                      <a:pt x="375" y="831"/>
                      <a:pt x="375" y="831"/>
                    </a:cubicBezTo>
                    <a:cubicBezTo>
                      <a:pt x="404" y="889"/>
                      <a:pt x="442" y="940"/>
                      <a:pt x="486" y="984"/>
                    </a:cubicBezTo>
                    <a:cubicBezTo>
                      <a:pt x="384" y="964"/>
                      <a:pt x="296" y="908"/>
                      <a:pt x="234" y="831"/>
                    </a:cubicBezTo>
                    <a:close/>
                    <a:moveTo>
                      <a:pt x="144" y="604"/>
                    </a:moveTo>
                    <a:cubicBezTo>
                      <a:pt x="307" y="604"/>
                      <a:pt x="307" y="604"/>
                      <a:pt x="307" y="604"/>
                    </a:cubicBezTo>
                    <a:cubicBezTo>
                      <a:pt x="312" y="657"/>
                      <a:pt x="325" y="708"/>
                      <a:pt x="342" y="755"/>
                    </a:cubicBezTo>
                    <a:cubicBezTo>
                      <a:pt x="186" y="755"/>
                      <a:pt x="186" y="755"/>
                      <a:pt x="186" y="755"/>
                    </a:cubicBezTo>
                    <a:cubicBezTo>
                      <a:pt x="163" y="709"/>
                      <a:pt x="148" y="658"/>
                      <a:pt x="144" y="604"/>
                    </a:cubicBezTo>
                    <a:close/>
                    <a:moveTo>
                      <a:pt x="186" y="377"/>
                    </a:moveTo>
                    <a:cubicBezTo>
                      <a:pt x="320" y="377"/>
                      <a:pt x="320" y="377"/>
                      <a:pt x="320" y="377"/>
                    </a:cubicBezTo>
                    <a:cubicBezTo>
                      <a:pt x="309" y="426"/>
                      <a:pt x="302" y="476"/>
                      <a:pt x="302" y="529"/>
                    </a:cubicBezTo>
                    <a:cubicBezTo>
                      <a:pt x="144" y="529"/>
                      <a:pt x="144" y="529"/>
                      <a:pt x="144" y="529"/>
                    </a:cubicBezTo>
                    <a:cubicBezTo>
                      <a:pt x="148" y="475"/>
                      <a:pt x="163" y="424"/>
                      <a:pt x="186" y="377"/>
                    </a:cubicBezTo>
                    <a:close/>
                    <a:moveTo>
                      <a:pt x="751" y="604"/>
                    </a:moveTo>
                    <a:cubicBezTo>
                      <a:pt x="744" y="658"/>
                      <a:pt x="730" y="708"/>
                      <a:pt x="711" y="755"/>
                    </a:cubicBezTo>
                    <a:cubicBezTo>
                      <a:pt x="422" y="755"/>
                      <a:pt x="422" y="755"/>
                      <a:pt x="422" y="755"/>
                    </a:cubicBezTo>
                    <a:cubicBezTo>
                      <a:pt x="403" y="708"/>
                      <a:pt x="389" y="658"/>
                      <a:pt x="383" y="604"/>
                    </a:cubicBezTo>
                    <a:cubicBezTo>
                      <a:pt x="751" y="604"/>
                      <a:pt x="751" y="604"/>
                      <a:pt x="751" y="604"/>
                    </a:cubicBezTo>
                    <a:close/>
                    <a:moveTo>
                      <a:pt x="378" y="529"/>
                    </a:moveTo>
                    <a:cubicBezTo>
                      <a:pt x="378" y="476"/>
                      <a:pt x="385" y="425"/>
                      <a:pt x="398" y="377"/>
                    </a:cubicBezTo>
                    <a:cubicBezTo>
                      <a:pt x="736" y="377"/>
                      <a:pt x="736" y="377"/>
                      <a:pt x="736" y="377"/>
                    </a:cubicBezTo>
                    <a:cubicBezTo>
                      <a:pt x="748" y="425"/>
                      <a:pt x="756" y="476"/>
                      <a:pt x="756" y="529"/>
                    </a:cubicBezTo>
                    <a:cubicBezTo>
                      <a:pt x="378" y="529"/>
                      <a:pt x="378" y="529"/>
                      <a:pt x="378" y="529"/>
                    </a:cubicBezTo>
                    <a:close/>
                    <a:moveTo>
                      <a:pt x="405" y="173"/>
                    </a:moveTo>
                    <a:cubicBezTo>
                      <a:pt x="380" y="213"/>
                      <a:pt x="358" y="256"/>
                      <a:pt x="341" y="302"/>
                    </a:cubicBezTo>
                    <a:cubicBezTo>
                      <a:pt x="234" y="302"/>
                      <a:pt x="234" y="302"/>
                      <a:pt x="234" y="302"/>
                    </a:cubicBezTo>
                    <a:cubicBezTo>
                      <a:pt x="279" y="246"/>
                      <a:pt x="338" y="201"/>
                      <a:pt x="405" y="173"/>
                    </a:cubicBezTo>
                    <a:close/>
                    <a:moveTo>
                      <a:pt x="0" y="566"/>
                    </a:moveTo>
                    <a:cubicBezTo>
                      <a:pt x="0" y="880"/>
                      <a:pt x="254" y="1133"/>
                      <a:pt x="567" y="1133"/>
                    </a:cubicBezTo>
                    <a:cubicBezTo>
                      <a:pt x="880" y="1133"/>
                      <a:pt x="1134" y="880"/>
                      <a:pt x="1134" y="566"/>
                    </a:cubicBezTo>
                    <a:cubicBezTo>
                      <a:pt x="1134" y="253"/>
                      <a:pt x="880" y="0"/>
                      <a:pt x="567" y="0"/>
                    </a:cubicBezTo>
                    <a:cubicBezTo>
                      <a:pt x="254" y="0"/>
                      <a:pt x="0" y="253"/>
                      <a:pt x="0" y="56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6" name="Freeform 21">
                <a:extLst>
                  <a:ext uri="{FF2B5EF4-FFF2-40B4-BE49-F238E27FC236}">
                    <a16:creationId xmlns:a16="http://schemas.microsoft.com/office/drawing/2014/main" id="{1B402EB4-6BED-4313-AC50-CC419093AA91}"/>
                  </a:ext>
                </a:extLst>
              </p:cNvPr>
              <p:cNvSpPr>
                <a:spLocks noEditPoints="1" noChangeArrowheads="1"/>
              </p:cNvSpPr>
              <p:nvPr/>
            </p:nvSpPr>
            <p:spPr bwMode="auto">
              <a:xfrm>
                <a:off x="6046787" y="825500"/>
                <a:ext cx="485775" cy="487363"/>
              </a:xfrm>
              <a:custGeom>
                <a:avLst/>
                <a:gdLst>
                  <a:gd name="T0" fmla="*/ 2147483647 w 575"/>
                  <a:gd name="T1" fmla="*/ 2147483647 h 575"/>
                  <a:gd name="T2" fmla="*/ 2147483647 w 575"/>
                  <a:gd name="T3" fmla="*/ 2147483647 h 575"/>
                  <a:gd name="T4" fmla="*/ 2147483647 w 575"/>
                  <a:gd name="T5" fmla="*/ 2147483647 h 575"/>
                  <a:gd name="T6" fmla="*/ 2147483647 w 575"/>
                  <a:gd name="T7" fmla="*/ 2147483647 h 575"/>
                  <a:gd name="T8" fmla="*/ 2147483647 w 575"/>
                  <a:gd name="T9" fmla="*/ 2147483647 h 575"/>
                  <a:gd name="T10" fmla="*/ 2147483647 w 575"/>
                  <a:gd name="T11" fmla="*/ 2147483647 h 575"/>
                  <a:gd name="T12" fmla="*/ 2147483647 w 575"/>
                  <a:gd name="T13" fmla="*/ 2147483647 h 575"/>
                  <a:gd name="T14" fmla="*/ 2147483647 w 575"/>
                  <a:gd name="T15" fmla="*/ 2147483647 h 575"/>
                  <a:gd name="T16" fmla="*/ 2147483647 w 575"/>
                  <a:gd name="T17" fmla="*/ 2147483647 h 575"/>
                  <a:gd name="T18" fmla="*/ 2147483647 w 575"/>
                  <a:gd name="T19" fmla="*/ 2147483647 h 575"/>
                  <a:gd name="T20" fmla="*/ 2147483647 w 575"/>
                  <a:gd name="T21" fmla="*/ 2147483647 h 575"/>
                  <a:gd name="T22" fmla="*/ 2147483647 w 575"/>
                  <a:gd name="T23" fmla="*/ 2147483647 h 575"/>
                  <a:gd name="T24" fmla="*/ 2147483647 w 575"/>
                  <a:gd name="T25" fmla="*/ 2147483647 h 575"/>
                  <a:gd name="T26" fmla="*/ 2147483647 w 575"/>
                  <a:gd name="T27" fmla="*/ 2147483647 h 575"/>
                  <a:gd name="T28" fmla="*/ 2147483647 w 575"/>
                  <a:gd name="T29" fmla="*/ 2147483647 h 575"/>
                  <a:gd name="T30" fmla="*/ 2147483647 w 575"/>
                  <a:gd name="T31" fmla="*/ 2147483647 h 575"/>
                  <a:gd name="T32" fmla="*/ 2147483647 w 575"/>
                  <a:gd name="T33" fmla="*/ 2147483647 h 575"/>
                  <a:gd name="T34" fmla="*/ 2147483647 w 575"/>
                  <a:gd name="T35" fmla="*/ 2147483647 h 575"/>
                  <a:gd name="T36" fmla="*/ 2147483647 w 575"/>
                  <a:gd name="T37" fmla="*/ 2147483647 h 575"/>
                  <a:gd name="T38" fmla="*/ 2147483647 w 575"/>
                  <a:gd name="T39" fmla="*/ 2147483647 h 5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75"/>
                  <a:gd name="T61" fmla="*/ 0 h 575"/>
                  <a:gd name="T62" fmla="*/ 575 w 575"/>
                  <a:gd name="T63" fmla="*/ 575 h 5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75" h="575">
                    <a:moveTo>
                      <a:pt x="265" y="12"/>
                    </a:moveTo>
                    <a:cubicBezTo>
                      <a:pt x="417" y="0"/>
                      <a:pt x="551" y="113"/>
                      <a:pt x="563" y="265"/>
                    </a:cubicBezTo>
                    <a:cubicBezTo>
                      <a:pt x="575" y="417"/>
                      <a:pt x="462" y="550"/>
                      <a:pt x="310" y="562"/>
                    </a:cubicBezTo>
                    <a:cubicBezTo>
                      <a:pt x="158" y="575"/>
                      <a:pt x="24" y="461"/>
                      <a:pt x="12" y="309"/>
                    </a:cubicBezTo>
                    <a:cubicBezTo>
                      <a:pt x="0" y="157"/>
                      <a:pt x="113" y="24"/>
                      <a:pt x="265" y="12"/>
                    </a:cubicBezTo>
                    <a:close/>
                    <a:moveTo>
                      <a:pt x="478" y="342"/>
                    </a:moveTo>
                    <a:cubicBezTo>
                      <a:pt x="447" y="409"/>
                      <a:pt x="381" y="458"/>
                      <a:pt x="302" y="464"/>
                    </a:cubicBezTo>
                    <a:cubicBezTo>
                      <a:pt x="222" y="471"/>
                      <a:pt x="150" y="433"/>
                      <a:pt x="108" y="372"/>
                    </a:cubicBezTo>
                    <a:cubicBezTo>
                      <a:pt x="160" y="399"/>
                      <a:pt x="226" y="412"/>
                      <a:pt x="297" y="407"/>
                    </a:cubicBezTo>
                    <a:cubicBezTo>
                      <a:pt x="368" y="401"/>
                      <a:pt x="431" y="377"/>
                      <a:pt x="478" y="342"/>
                    </a:cubicBezTo>
                    <a:close/>
                    <a:moveTo>
                      <a:pt x="196" y="178"/>
                    </a:moveTo>
                    <a:cubicBezTo>
                      <a:pt x="224" y="176"/>
                      <a:pt x="248" y="196"/>
                      <a:pt x="250" y="224"/>
                    </a:cubicBezTo>
                    <a:cubicBezTo>
                      <a:pt x="253" y="251"/>
                      <a:pt x="232" y="275"/>
                      <a:pt x="204" y="277"/>
                    </a:cubicBezTo>
                    <a:cubicBezTo>
                      <a:pt x="177" y="280"/>
                      <a:pt x="153" y="259"/>
                      <a:pt x="151" y="232"/>
                    </a:cubicBezTo>
                    <a:cubicBezTo>
                      <a:pt x="148" y="204"/>
                      <a:pt x="169" y="180"/>
                      <a:pt x="196" y="178"/>
                    </a:cubicBezTo>
                    <a:close/>
                    <a:moveTo>
                      <a:pt x="360" y="165"/>
                    </a:moveTo>
                    <a:cubicBezTo>
                      <a:pt x="387" y="162"/>
                      <a:pt x="412" y="183"/>
                      <a:pt x="414" y="210"/>
                    </a:cubicBezTo>
                    <a:cubicBezTo>
                      <a:pt x="416" y="238"/>
                      <a:pt x="395" y="262"/>
                      <a:pt x="368" y="264"/>
                    </a:cubicBezTo>
                    <a:cubicBezTo>
                      <a:pt x="340" y="267"/>
                      <a:pt x="316" y="246"/>
                      <a:pt x="314" y="218"/>
                    </a:cubicBezTo>
                    <a:cubicBezTo>
                      <a:pt x="312" y="191"/>
                      <a:pt x="332" y="167"/>
                      <a:pt x="360" y="165"/>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7" name="Freeform 22">
                <a:extLst>
                  <a:ext uri="{FF2B5EF4-FFF2-40B4-BE49-F238E27FC236}">
                    <a16:creationId xmlns:a16="http://schemas.microsoft.com/office/drawing/2014/main" id="{74653987-1B12-4BD9-9A79-403EF9931AA4}"/>
                  </a:ext>
                </a:extLst>
              </p:cNvPr>
              <p:cNvSpPr>
                <a:spLocks noChangeArrowheads="1"/>
              </p:cNvSpPr>
              <p:nvPr/>
            </p:nvSpPr>
            <p:spPr bwMode="auto">
              <a:xfrm>
                <a:off x="1673225" y="1003300"/>
                <a:ext cx="1036638" cy="1036638"/>
              </a:xfrm>
              <a:custGeom>
                <a:avLst/>
                <a:gdLst>
                  <a:gd name="T0" fmla="*/ 2147483647 w 1226"/>
                  <a:gd name="T1" fmla="*/ 2147483647 h 1226"/>
                  <a:gd name="T2" fmla="*/ 2147483647 w 1226"/>
                  <a:gd name="T3" fmla="*/ 2147483647 h 1226"/>
                  <a:gd name="T4" fmla="*/ 2147483647 w 1226"/>
                  <a:gd name="T5" fmla="*/ 2147483647 h 1226"/>
                  <a:gd name="T6" fmla="*/ 2147483647 w 1226"/>
                  <a:gd name="T7" fmla="*/ 2147483647 h 1226"/>
                  <a:gd name="T8" fmla="*/ 2147483647 w 1226"/>
                  <a:gd name="T9" fmla="*/ 2147483647 h 1226"/>
                  <a:gd name="T10" fmla="*/ 0 60000 65536"/>
                  <a:gd name="T11" fmla="*/ 0 60000 65536"/>
                  <a:gd name="T12" fmla="*/ 0 60000 65536"/>
                  <a:gd name="T13" fmla="*/ 0 60000 65536"/>
                  <a:gd name="T14" fmla="*/ 0 60000 65536"/>
                  <a:gd name="T15" fmla="*/ 0 w 1226"/>
                  <a:gd name="T16" fmla="*/ 0 h 1226"/>
                  <a:gd name="T17" fmla="*/ 1226 w 1226"/>
                  <a:gd name="T18" fmla="*/ 1226 h 1226"/>
                </a:gdLst>
                <a:ahLst/>
                <a:cxnLst>
                  <a:cxn ang="T10">
                    <a:pos x="T0" y="T1"/>
                  </a:cxn>
                  <a:cxn ang="T11">
                    <a:pos x="T2" y="T3"/>
                  </a:cxn>
                  <a:cxn ang="T12">
                    <a:pos x="T4" y="T5"/>
                  </a:cxn>
                  <a:cxn ang="T13">
                    <a:pos x="T6" y="T7"/>
                  </a:cxn>
                  <a:cxn ang="T14">
                    <a:pos x="T8" y="T9"/>
                  </a:cxn>
                </a:cxnLst>
                <a:rect l="T15" t="T16" r="T17" b="T18"/>
                <a:pathLst>
                  <a:path w="1226" h="1226">
                    <a:moveTo>
                      <a:pt x="1048" y="290"/>
                    </a:moveTo>
                    <a:cubicBezTo>
                      <a:pt x="869" y="50"/>
                      <a:pt x="530" y="0"/>
                      <a:pt x="290" y="178"/>
                    </a:cubicBezTo>
                    <a:cubicBezTo>
                      <a:pt x="50" y="357"/>
                      <a:pt x="0" y="696"/>
                      <a:pt x="178" y="936"/>
                    </a:cubicBezTo>
                    <a:cubicBezTo>
                      <a:pt x="357" y="1176"/>
                      <a:pt x="696" y="1226"/>
                      <a:pt x="936" y="1048"/>
                    </a:cubicBezTo>
                    <a:cubicBezTo>
                      <a:pt x="1176" y="869"/>
                      <a:pt x="1226" y="530"/>
                      <a:pt x="1048" y="290"/>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8" name="Freeform 23">
                <a:extLst>
                  <a:ext uri="{FF2B5EF4-FFF2-40B4-BE49-F238E27FC236}">
                    <a16:creationId xmlns:a16="http://schemas.microsoft.com/office/drawing/2014/main" id="{6FD464EA-9922-4C74-8C3B-B8A08C2A34D2}"/>
                  </a:ext>
                </a:extLst>
              </p:cNvPr>
              <p:cNvSpPr>
                <a:spLocks noChangeArrowheads="1"/>
              </p:cNvSpPr>
              <p:nvPr/>
            </p:nvSpPr>
            <p:spPr bwMode="auto">
              <a:xfrm>
                <a:off x="2052637" y="1308100"/>
                <a:ext cx="265113" cy="206375"/>
              </a:xfrm>
              <a:custGeom>
                <a:avLst/>
                <a:gdLst>
                  <a:gd name="T0" fmla="*/ 2147483647 w 313"/>
                  <a:gd name="T1" fmla="*/ 2147483647 h 244"/>
                  <a:gd name="T2" fmla="*/ 0 w 313"/>
                  <a:gd name="T3" fmla="*/ 2147483647 h 244"/>
                  <a:gd name="T4" fmla="*/ 2147483647 w 313"/>
                  <a:gd name="T5" fmla="*/ 2147483647 h 244"/>
                  <a:gd name="T6" fmla="*/ 2147483647 w 313"/>
                  <a:gd name="T7" fmla="*/ 2147483647 h 244"/>
                  <a:gd name="T8" fmla="*/ 2147483647 w 313"/>
                  <a:gd name="T9" fmla="*/ 2147483647 h 244"/>
                  <a:gd name="T10" fmla="*/ 2147483647 w 313"/>
                  <a:gd name="T11" fmla="*/ 2147483647 h 244"/>
                  <a:gd name="T12" fmla="*/ 2147483647 w 313"/>
                  <a:gd name="T13" fmla="*/ 2147483647 h 244"/>
                  <a:gd name="T14" fmla="*/ 0 60000 65536"/>
                  <a:gd name="T15" fmla="*/ 0 60000 65536"/>
                  <a:gd name="T16" fmla="*/ 0 60000 65536"/>
                  <a:gd name="T17" fmla="*/ 0 60000 65536"/>
                  <a:gd name="T18" fmla="*/ 0 60000 65536"/>
                  <a:gd name="T19" fmla="*/ 0 60000 65536"/>
                  <a:gd name="T20" fmla="*/ 0 60000 65536"/>
                  <a:gd name="T21" fmla="*/ 0 w 313"/>
                  <a:gd name="T22" fmla="*/ 0 h 244"/>
                  <a:gd name="T23" fmla="*/ 313 w 313"/>
                  <a:gd name="T24" fmla="*/ 244 h 2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3" h="244">
                    <a:moveTo>
                      <a:pt x="103" y="27"/>
                    </a:moveTo>
                    <a:cubicBezTo>
                      <a:pt x="51" y="43"/>
                      <a:pt x="14" y="85"/>
                      <a:pt x="0" y="133"/>
                    </a:cubicBezTo>
                    <a:cubicBezTo>
                      <a:pt x="19" y="108"/>
                      <a:pt x="46" y="87"/>
                      <a:pt x="79" y="77"/>
                    </a:cubicBezTo>
                    <a:cubicBezTo>
                      <a:pt x="165" y="49"/>
                      <a:pt x="257" y="97"/>
                      <a:pt x="284" y="182"/>
                    </a:cubicBezTo>
                    <a:cubicBezTo>
                      <a:pt x="291" y="203"/>
                      <a:pt x="293" y="224"/>
                      <a:pt x="292" y="244"/>
                    </a:cubicBezTo>
                    <a:cubicBezTo>
                      <a:pt x="309" y="208"/>
                      <a:pt x="313" y="167"/>
                      <a:pt x="300" y="128"/>
                    </a:cubicBezTo>
                    <a:cubicBezTo>
                      <a:pt x="274" y="46"/>
                      <a:pt x="185" y="0"/>
                      <a:pt x="103" y="2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9" name="Freeform 24">
                <a:extLst>
                  <a:ext uri="{FF2B5EF4-FFF2-40B4-BE49-F238E27FC236}">
                    <a16:creationId xmlns:a16="http://schemas.microsoft.com/office/drawing/2014/main" id="{FA199C7E-A3E5-4CBD-8D63-C50BCEBF28F4}"/>
                  </a:ext>
                </a:extLst>
              </p:cNvPr>
              <p:cNvSpPr>
                <a:spLocks noChangeArrowheads="1"/>
              </p:cNvSpPr>
              <p:nvPr/>
            </p:nvSpPr>
            <p:spPr bwMode="auto">
              <a:xfrm>
                <a:off x="2197100" y="1747837"/>
                <a:ext cx="188913" cy="158750"/>
              </a:xfrm>
              <a:custGeom>
                <a:avLst/>
                <a:gdLst>
                  <a:gd name="T0" fmla="*/ 2147483647 w 224"/>
                  <a:gd name="T1" fmla="*/ 2147483647 h 188"/>
                  <a:gd name="T2" fmla="*/ 2147483647 w 224"/>
                  <a:gd name="T3" fmla="*/ 2147483647 h 188"/>
                  <a:gd name="T4" fmla="*/ 2147483647 w 224"/>
                  <a:gd name="T5" fmla="*/ 2147483647 h 188"/>
                  <a:gd name="T6" fmla="*/ 1799484878 w 224"/>
                  <a:gd name="T7" fmla="*/ 2147483647 h 188"/>
                  <a:gd name="T8" fmla="*/ 2147483647 w 224"/>
                  <a:gd name="T9" fmla="*/ 2147483647 h 188"/>
                  <a:gd name="T10" fmla="*/ 2147483647 w 224"/>
                  <a:gd name="T11" fmla="*/ 2147483647 h 188"/>
                  <a:gd name="T12" fmla="*/ 2147483647 w 224"/>
                  <a:gd name="T13" fmla="*/ 2147483647 h 188"/>
                  <a:gd name="T14" fmla="*/ 2147483647 w 224"/>
                  <a:gd name="T15" fmla="*/ 2147483647 h 188"/>
                  <a:gd name="T16" fmla="*/ 2147483647 w 224"/>
                  <a:gd name="T17" fmla="*/ 2147483647 h 188"/>
                  <a:gd name="T18" fmla="*/ 2147483647 w 224"/>
                  <a:gd name="T19" fmla="*/ 2147483647 h 188"/>
                  <a:gd name="T20" fmla="*/ 2147483647 w 224"/>
                  <a:gd name="T21" fmla="*/ 2147483647 h 188"/>
                  <a:gd name="T22" fmla="*/ 2147483647 w 224"/>
                  <a:gd name="T23" fmla="*/ 2147483647 h 188"/>
                  <a:gd name="T24" fmla="*/ 2147483647 w 224"/>
                  <a:gd name="T25" fmla="*/ 2147483647 h 188"/>
                  <a:gd name="T26" fmla="*/ 2147483647 w 224"/>
                  <a:gd name="T27" fmla="*/ 2147483647 h 188"/>
                  <a:gd name="T28" fmla="*/ 2147483647 w 224"/>
                  <a:gd name="T29" fmla="*/ 2147483647 h 188"/>
                  <a:gd name="T30" fmla="*/ 2147483647 w 224"/>
                  <a:gd name="T31" fmla="*/ 2147483647 h 188"/>
                  <a:gd name="T32" fmla="*/ 2147483647 w 224"/>
                  <a:gd name="T33" fmla="*/ 2147483647 h 188"/>
                  <a:gd name="T34" fmla="*/ 2147483647 w 224"/>
                  <a:gd name="T35" fmla="*/ 2147483647 h 188"/>
                  <a:gd name="T36" fmla="*/ 2147483647 w 224"/>
                  <a:gd name="T37" fmla="*/ 2147483647 h 188"/>
                  <a:gd name="T38" fmla="*/ 2147483647 w 224"/>
                  <a:gd name="T39" fmla="*/ 2147483647 h 188"/>
                  <a:gd name="T40" fmla="*/ 2147483647 w 224"/>
                  <a:gd name="T41" fmla="*/ 2147483647 h 188"/>
                  <a:gd name="T42" fmla="*/ 2147483647 w 224"/>
                  <a:gd name="T43" fmla="*/ 2147483647 h 188"/>
                  <a:gd name="T44" fmla="*/ 2147483647 w 224"/>
                  <a:gd name="T45" fmla="*/ 2147483647 h 188"/>
                  <a:gd name="T46" fmla="*/ 2147483647 w 224"/>
                  <a:gd name="T47" fmla="*/ 2147483647 h 188"/>
                  <a:gd name="T48" fmla="*/ 2147483647 w 224"/>
                  <a:gd name="T49" fmla="*/ 2147483647 h 188"/>
                  <a:gd name="T50" fmla="*/ 2147483647 w 224"/>
                  <a:gd name="T51" fmla="*/ 2147483647 h 188"/>
                  <a:gd name="T52" fmla="*/ 2147483647 w 224"/>
                  <a:gd name="T53" fmla="*/ 2147483647 h 18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24"/>
                  <a:gd name="T82" fmla="*/ 0 h 188"/>
                  <a:gd name="T83" fmla="*/ 224 w 224"/>
                  <a:gd name="T84" fmla="*/ 188 h 18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24" h="188">
                    <a:moveTo>
                      <a:pt x="205" y="14"/>
                    </a:moveTo>
                    <a:cubicBezTo>
                      <a:pt x="202" y="5"/>
                      <a:pt x="190" y="0"/>
                      <a:pt x="179" y="4"/>
                    </a:cubicBezTo>
                    <a:cubicBezTo>
                      <a:pt x="18" y="55"/>
                      <a:pt x="18" y="55"/>
                      <a:pt x="18" y="55"/>
                    </a:cubicBezTo>
                    <a:cubicBezTo>
                      <a:pt x="7" y="59"/>
                      <a:pt x="0" y="69"/>
                      <a:pt x="3" y="79"/>
                    </a:cubicBezTo>
                    <a:cubicBezTo>
                      <a:pt x="6" y="87"/>
                      <a:pt x="16" y="91"/>
                      <a:pt x="26" y="89"/>
                    </a:cubicBezTo>
                    <a:cubicBezTo>
                      <a:pt x="26" y="90"/>
                      <a:pt x="26" y="90"/>
                      <a:pt x="26" y="90"/>
                    </a:cubicBezTo>
                    <a:cubicBezTo>
                      <a:pt x="56" y="99"/>
                      <a:pt x="56" y="99"/>
                      <a:pt x="56" y="99"/>
                    </a:cubicBezTo>
                    <a:cubicBezTo>
                      <a:pt x="34" y="106"/>
                      <a:pt x="34" y="106"/>
                      <a:pt x="34" y="106"/>
                    </a:cubicBezTo>
                    <a:cubicBezTo>
                      <a:pt x="23" y="109"/>
                      <a:pt x="17" y="120"/>
                      <a:pt x="20" y="129"/>
                    </a:cubicBezTo>
                    <a:cubicBezTo>
                      <a:pt x="23" y="138"/>
                      <a:pt x="34" y="143"/>
                      <a:pt x="45" y="139"/>
                    </a:cubicBezTo>
                    <a:cubicBezTo>
                      <a:pt x="58" y="135"/>
                      <a:pt x="58" y="135"/>
                      <a:pt x="58" y="135"/>
                    </a:cubicBezTo>
                    <a:cubicBezTo>
                      <a:pt x="89" y="144"/>
                      <a:pt x="89" y="144"/>
                      <a:pt x="89" y="144"/>
                    </a:cubicBezTo>
                    <a:cubicBezTo>
                      <a:pt x="64" y="152"/>
                      <a:pt x="64" y="152"/>
                      <a:pt x="64" y="152"/>
                    </a:cubicBezTo>
                    <a:cubicBezTo>
                      <a:pt x="55" y="155"/>
                      <a:pt x="50" y="165"/>
                      <a:pt x="52" y="174"/>
                    </a:cubicBezTo>
                    <a:cubicBezTo>
                      <a:pt x="55" y="183"/>
                      <a:pt x="65" y="188"/>
                      <a:pt x="75" y="185"/>
                    </a:cubicBezTo>
                    <a:cubicBezTo>
                      <a:pt x="209" y="142"/>
                      <a:pt x="209" y="142"/>
                      <a:pt x="209" y="142"/>
                    </a:cubicBezTo>
                    <a:cubicBezTo>
                      <a:pt x="218" y="139"/>
                      <a:pt x="223" y="129"/>
                      <a:pt x="220" y="120"/>
                    </a:cubicBezTo>
                    <a:cubicBezTo>
                      <a:pt x="217" y="111"/>
                      <a:pt x="207" y="106"/>
                      <a:pt x="198" y="109"/>
                    </a:cubicBezTo>
                    <a:cubicBezTo>
                      <a:pt x="131" y="130"/>
                      <a:pt x="131" y="130"/>
                      <a:pt x="131" y="130"/>
                    </a:cubicBezTo>
                    <a:cubicBezTo>
                      <a:pt x="109" y="119"/>
                      <a:pt x="109" y="119"/>
                      <a:pt x="109" y="119"/>
                    </a:cubicBezTo>
                    <a:cubicBezTo>
                      <a:pt x="206" y="88"/>
                      <a:pt x="206" y="88"/>
                      <a:pt x="206" y="88"/>
                    </a:cubicBezTo>
                    <a:cubicBezTo>
                      <a:pt x="217" y="84"/>
                      <a:pt x="224" y="74"/>
                      <a:pt x="221" y="64"/>
                    </a:cubicBezTo>
                    <a:cubicBezTo>
                      <a:pt x="218" y="55"/>
                      <a:pt x="206" y="50"/>
                      <a:pt x="195" y="54"/>
                    </a:cubicBezTo>
                    <a:cubicBezTo>
                      <a:pt x="98" y="85"/>
                      <a:pt x="98" y="85"/>
                      <a:pt x="98" y="85"/>
                    </a:cubicBezTo>
                    <a:cubicBezTo>
                      <a:pt x="76" y="74"/>
                      <a:pt x="76" y="74"/>
                      <a:pt x="76" y="74"/>
                    </a:cubicBezTo>
                    <a:cubicBezTo>
                      <a:pt x="190" y="37"/>
                      <a:pt x="190" y="37"/>
                      <a:pt x="190" y="37"/>
                    </a:cubicBezTo>
                    <a:cubicBezTo>
                      <a:pt x="201" y="34"/>
                      <a:pt x="208" y="23"/>
                      <a:pt x="205" y="14"/>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0" name="Freeform 25">
                <a:extLst>
                  <a:ext uri="{FF2B5EF4-FFF2-40B4-BE49-F238E27FC236}">
                    <a16:creationId xmlns:a16="http://schemas.microsoft.com/office/drawing/2014/main" id="{D1F91506-9332-4C52-AA2F-5C79AB734575}"/>
                  </a:ext>
                </a:extLst>
              </p:cNvPr>
              <p:cNvSpPr>
                <a:spLocks noChangeArrowheads="1"/>
              </p:cNvSpPr>
              <p:nvPr/>
            </p:nvSpPr>
            <p:spPr bwMode="auto">
              <a:xfrm>
                <a:off x="2076450" y="1173162"/>
                <a:ext cx="47625" cy="76200"/>
              </a:xfrm>
              <a:custGeom>
                <a:avLst/>
                <a:gdLst>
                  <a:gd name="T0" fmla="*/ 2147483647 w 56"/>
                  <a:gd name="T1" fmla="*/ 2147483647 h 90"/>
                  <a:gd name="T2" fmla="*/ 2147483647 w 56"/>
                  <a:gd name="T3" fmla="*/ 2147483647 h 90"/>
                  <a:gd name="T4" fmla="*/ 2147483647 w 56"/>
                  <a:gd name="T5" fmla="*/ 2147483647 h 90"/>
                  <a:gd name="T6" fmla="*/ 2147483647 w 56"/>
                  <a:gd name="T7" fmla="*/ 1820784607 h 90"/>
                  <a:gd name="T8" fmla="*/ 1845034172 w 56"/>
                  <a:gd name="T9" fmla="*/ 2147483647 h 90"/>
                  <a:gd name="T10" fmla="*/ 2147483647 w 56"/>
                  <a:gd name="T11" fmla="*/ 2147483647 h 90"/>
                  <a:gd name="T12" fmla="*/ 2147483647 w 56"/>
                  <a:gd name="T13" fmla="*/ 2147483647 h 90"/>
                  <a:gd name="T14" fmla="*/ 0 60000 65536"/>
                  <a:gd name="T15" fmla="*/ 0 60000 65536"/>
                  <a:gd name="T16" fmla="*/ 0 60000 65536"/>
                  <a:gd name="T17" fmla="*/ 0 60000 65536"/>
                  <a:gd name="T18" fmla="*/ 0 60000 65536"/>
                  <a:gd name="T19" fmla="*/ 0 60000 65536"/>
                  <a:gd name="T20" fmla="*/ 0 60000 65536"/>
                  <a:gd name="T21" fmla="*/ 0 w 56"/>
                  <a:gd name="T22" fmla="*/ 0 h 90"/>
                  <a:gd name="T23" fmla="*/ 56 w 56"/>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90">
                    <a:moveTo>
                      <a:pt x="41" y="87"/>
                    </a:moveTo>
                    <a:cubicBezTo>
                      <a:pt x="50" y="84"/>
                      <a:pt x="56" y="74"/>
                      <a:pt x="53" y="65"/>
                    </a:cubicBezTo>
                    <a:cubicBezTo>
                      <a:pt x="36" y="14"/>
                      <a:pt x="36" y="14"/>
                      <a:pt x="36" y="14"/>
                    </a:cubicBezTo>
                    <a:cubicBezTo>
                      <a:pt x="33" y="5"/>
                      <a:pt x="23" y="0"/>
                      <a:pt x="14" y="3"/>
                    </a:cubicBezTo>
                    <a:cubicBezTo>
                      <a:pt x="5" y="6"/>
                      <a:pt x="0" y="16"/>
                      <a:pt x="3" y="25"/>
                    </a:cubicBezTo>
                    <a:cubicBezTo>
                      <a:pt x="19" y="76"/>
                      <a:pt x="19" y="76"/>
                      <a:pt x="19" y="76"/>
                    </a:cubicBezTo>
                    <a:cubicBezTo>
                      <a:pt x="22" y="85"/>
                      <a:pt x="32" y="90"/>
                      <a:pt x="41" y="8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1" name="Freeform 26">
                <a:extLst>
                  <a:ext uri="{FF2B5EF4-FFF2-40B4-BE49-F238E27FC236}">
                    <a16:creationId xmlns:a16="http://schemas.microsoft.com/office/drawing/2014/main" id="{730AAE3A-DE27-4622-BA45-AA2B0E4CAB3A}"/>
                  </a:ext>
                </a:extLst>
              </p:cNvPr>
              <p:cNvSpPr>
                <a:spLocks noChangeArrowheads="1"/>
              </p:cNvSpPr>
              <p:nvPr/>
            </p:nvSpPr>
            <p:spPr bwMode="auto">
              <a:xfrm>
                <a:off x="2281237" y="1146175"/>
                <a:ext cx="55563" cy="73025"/>
              </a:xfrm>
              <a:custGeom>
                <a:avLst/>
                <a:gdLst>
                  <a:gd name="T0" fmla="*/ 2147483647 w 65"/>
                  <a:gd name="T1" fmla="*/ 2147483647 h 87"/>
                  <a:gd name="T2" fmla="*/ 2147483647 w 65"/>
                  <a:gd name="T3" fmla="*/ 2147483647 h 87"/>
                  <a:gd name="T4" fmla="*/ 2147483647 w 65"/>
                  <a:gd name="T5" fmla="*/ 2147483647 h 87"/>
                  <a:gd name="T6" fmla="*/ 2147483647 w 65"/>
                  <a:gd name="T7" fmla="*/ 2147483647 h 87"/>
                  <a:gd name="T8" fmla="*/ 2147483647 w 65"/>
                  <a:gd name="T9" fmla="*/ 2147483647 h 87"/>
                  <a:gd name="T10" fmla="*/ 2147483647 w 65"/>
                  <a:gd name="T11" fmla="*/ 2147483647 h 87"/>
                  <a:gd name="T12" fmla="*/ 2147483647 w 65"/>
                  <a:gd name="T13" fmla="*/ 2147483647 h 87"/>
                  <a:gd name="T14" fmla="*/ 0 60000 65536"/>
                  <a:gd name="T15" fmla="*/ 0 60000 65536"/>
                  <a:gd name="T16" fmla="*/ 0 60000 65536"/>
                  <a:gd name="T17" fmla="*/ 0 60000 65536"/>
                  <a:gd name="T18" fmla="*/ 0 60000 65536"/>
                  <a:gd name="T19" fmla="*/ 0 60000 65536"/>
                  <a:gd name="T20" fmla="*/ 0 60000 65536"/>
                  <a:gd name="T21" fmla="*/ 0 w 65"/>
                  <a:gd name="T22" fmla="*/ 0 h 87"/>
                  <a:gd name="T23" fmla="*/ 65 w 65"/>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87">
                    <a:moveTo>
                      <a:pt x="29" y="12"/>
                    </a:moveTo>
                    <a:cubicBezTo>
                      <a:pt x="5" y="59"/>
                      <a:pt x="5" y="59"/>
                      <a:pt x="5" y="59"/>
                    </a:cubicBezTo>
                    <a:cubicBezTo>
                      <a:pt x="0" y="68"/>
                      <a:pt x="4" y="79"/>
                      <a:pt x="13" y="83"/>
                    </a:cubicBezTo>
                    <a:cubicBezTo>
                      <a:pt x="21" y="87"/>
                      <a:pt x="32" y="84"/>
                      <a:pt x="36" y="75"/>
                    </a:cubicBezTo>
                    <a:cubicBezTo>
                      <a:pt x="60" y="28"/>
                      <a:pt x="60" y="28"/>
                      <a:pt x="60" y="28"/>
                    </a:cubicBezTo>
                    <a:cubicBezTo>
                      <a:pt x="65" y="20"/>
                      <a:pt x="61" y="9"/>
                      <a:pt x="53" y="5"/>
                    </a:cubicBezTo>
                    <a:cubicBezTo>
                      <a:pt x="44" y="0"/>
                      <a:pt x="33" y="4"/>
                      <a:pt x="29" y="1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2" name="Freeform 27">
                <a:extLst>
                  <a:ext uri="{FF2B5EF4-FFF2-40B4-BE49-F238E27FC236}">
                    <a16:creationId xmlns:a16="http://schemas.microsoft.com/office/drawing/2014/main" id="{8290519A-963D-4853-9BE2-867C6CA75520}"/>
                  </a:ext>
                </a:extLst>
              </p:cNvPr>
              <p:cNvSpPr>
                <a:spLocks noChangeArrowheads="1"/>
              </p:cNvSpPr>
              <p:nvPr/>
            </p:nvSpPr>
            <p:spPr bwMode="auto">
              <a:xfrm>
                <a:off x="1874837" y="1282700"/>
                <a:ext cx="74613" cy="55563"/>
              </a:xfrm>
              <a:custGeom>
                <a:avLst/>
                <a:gdLst>
                  <a:gd name="T0" fmla="*/ 2147483647 w 88"/>
                  <a:gd name="T1" fmla="*/ 2147483647 h 65"/>
                  <a:gd name="T2" fmla="*/ 2147483647 w 88"/>
                  <a:gd name="T3" fmla="*/ 2147483647 h 65"/>
                  <a:gd name="T4" fmla="*/ 2147483647 w 88"/>
                  <a:gd name="T5" fmla="*/ 2147483647 h 65"/>
                  <a:gd name="T6" fmla="*/ 2147483647 w 88"/>
                  <a:gd name="T7" fmla="*/ 2147483647 h 65"/>
                  <a:gd name="T8" fmla="*/ 2147483647 w 88"/>
                  <a:gd name="T9" fmla="*/ 2147483647 h 65"/>
                  <a:gd name="T10" fmla="*/ 2147483647 w 88"/>
                  <a:gd name="T11" fmla="*/ 2147483647 h 65"/>
                  <a:gd name="T12" fmla="*/ 2147483647 w 88"/>
                  <a:gd name="T13" fmla="*/ 2147483647 h 65"/>
                  <a:gd name="T14" fmla="*/ 0 60000 65536"/>
                  <a:gd name="T15" fmla="*/ 0 60000 65536"/>
                  <a:gd name="T16" fmla="*/ 0 60000 65536"/>
                  <a:gd name="T17" fmla="*/ 0 60000 65536"/>
                  <a:gd name="T18" fmla="*/ 0 60000 65536"/>
                  <a:gd name="T19" fmla="*/ 0 60000 65536"/>
                  <a:gd name="T20" fmla="*/ 0 60000 65536"/>
                  <a:gd name="T21" fmla="*/ 0 w 88"/>
                  <a:gd name="T22" fmla="*/ 0 h 65"/>
                  <a:gd name="T23" fmla="*/ 88 w 88"/>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65">
                    <a:moveTo>
                      <a:pt x="59" y="60"/>
                    </a:moveTo>
                    <a:cubicBezTo>
                      <a:pt x="68" y="65"/>
                      <a:pt x="79" y="61"/>
                      <a:pt x="83" y="53"/>
                    </a:cubicBezTo>
                    <a:cubicBezTo>
                      <a:pt x="88" y="44"/>
                      <a:pt x="84" y="33"/>
                      <a:pt x="76" y="29"/>
                    </a:cubicBezTo>
                    <a:cubicBezTo>
                      <a:pt x="29" y="5"/>
                      <a:pt x="29" y="5"/>
                      <a:pt x="29" y="5"/>
                    </a:cubicBezTo>
                    <a:cubicBezTo>
                      <a:pt x="20" y="0"/>
                      <a:pt x="9" y="4"/>
                      <a:pt x="5" y="12"/>
                    </a:cubicBezTo>
                    <a:cubicBezTo>
                      <a:pt x="0" y="21"/>
                      <a:pt x="4" y="32"/>
                      <a:pt x="12" y="36"/>
                    </a:cubicBezTo>
                    <a:lnTo>
                      <a:pt x="59" y="6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3" name="Freeform 28">
                <a:extLst>
                  <a:ext uri="{FF2B5EF4-FFF2-40B4-BE49-F238E27FC236}">
                    <a16:creationId xmlns:a16="http://schemas.microsoft.com/office/drawing/2014/main" id="{9EC0BCB6-1FAE-4B7D-8D13-720ECC216086}"/>
                  </a:ext>
                </a:extLst>
              </p:cNvPr>
              <p:cNvSpPr>
                <a:spLocks noChangeArrowheads="1"/>
              </p:cNvSpPr>
              <p:nvPr/>
            </p:nvSpPr>
            <p:spPr bwMode="auto">
              <a:xfrm>
                <a:off x="2395537" y="1541462"/>
                <a:ext cx="73025" cy="53975"/>
              </a:xfrm>
              <a:custGeom>
                <a:avLst/>
                <a:gdLst>
                  <a:gd name="T0" fmla="*/ 2147483647 w 87"/>
                  <a:gd name="T1" fmla="*/ 2147483647 h 64"/>
                  <a:gd name="T2" fmla="*/ 2147483647 w 87"/>
                  <a:gd name="T3" fmla="*/ 2147483647 h 64"/>
                  <a:gd name="T4" fmla="*/ 2147483647 w 87"/>
                  <a:gd name="T5" fmla="*/ 2147483647 h 64"/>
                  <a:gd name="T6" fmla="*/ 2147483647 w 87"/>
                  <a:gd name="T7" fmla="*/ 2147483647 h 64"/>
                  <a:gd name="T8" fmla="*/ 2147483647 w 87"/>
                  <a:gd name="T9" fmla="*/ 2147483647 h 64"/>
                  <a:gd name="T10" fmla="*/ 2147483647 w 87"/>
                  <a:gd name="T11" fmla="*/ 2147483647 h 64"/>
                  <a:gd name="T12" fmla="*/ 2147483647 w 87"/>
                  <a:gd name="T13" fmla="*/ 2147483647 h 64"/>
                  <a:gd name="T14" fmla="*/ 0 60000 65536"/>
                  <a:gd name="T15" fmla="*/ 0 60000 65536"/>
                  <a:gd name="T16" fmla="*/ 0 60000 65536"/>
                  <a:gd name="T17" fmla="*/ 0 60000 65536"/>
                  <a:gd name="T18" fmla="*/ 0 60000 65536"/>
                  <a:gd name="T19" fmla="*/ 0 60000 65536"/>
                  <a:gd name="T20" fmla="*/ 0 60000 65536"/>
                  <a:gd name="T21" fmla="*/ 0 w 87"/>
                  <a:gd name="T22" fmla="*/ 0 h 64"/>
                  <a:gd name="T23" fmla="*/ 87 w 8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 h="64">
                    <a:moveTo>
                      <a:pt x="28" y="4"/>
                    </a:moveTo>
                    <a:cubicBezTo>
                      <a:pt x="20" y="0"/>
                      <a:pt x="9" y="3"/>
                      <a:pt x="5" y="12"/>
                    </a:cubicBezTo>
                    <a:cubicBezTo>
                      <a:pt x="0" y="20"/>
                      <a:pt x="4" y="31"/>
                      <a:pt x="12" y="35"/>
                    </a:cubicBezTo>
                    <a:cubicBezTo>
                      <a:pt x="59" y="59"/>
                      <a:pt x="59" y="59"/>
                      <a:pt x="59" y="59"/>
                    </a:cubicBezTo>
                    <a:cubicBezTo>
                      <a:pt x="68" y="64"/>
                      <a:pt x="79" y="60"/>
                      <a:pt x="83" y="52"/>
                    </a:cubicBezTo>
                    <a:cubicBezTo>
                      <a:pt x="87" y="43"/>
                      <a:pt x="84" y="33"/>
                      <a:pt x="75" y="28"/>
                    </a:cubicBezTo>
                    <a:lnTo>
                      <a:pt x="28" y="4"/>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4" name="Freeform 29">
                <a:extLst>
                  <a:ext uri="{FF2B5EF4-FFF2-40B4-BE49-F238E27FC236}">
                    <a16:creationId xmlns:a16="http://schemas.microsoft.com/office/drawing/2014/main" id="{86AD590D-14F8-4CAC-A073-60916D5FA7D4}"/>
                  </a:ext>
                </a:extLst>
              </p:cNvPr>
              <p:cNvSpPr>
                <a:spLocks noChangeArrowheads="1"/>
              </p:cNvSpPr>
              <p:nvPr/>
            </p:nvSpPr>
            <p:spPr bwMode="auto">
              <a:xfrm>
                <a:off x="2009775" y="1658937"/>
                <a:ext cx="53975" cy="73025"/>
              </a:xfrm>
              <a:custGeom>
                <a:avLst/>
                <a:gdLst>
                  <a:gd name="T0" fmla="*/ 2147483647 w 64"/>
                  <a:gd name="T1" fmla="*/ 2147483647 h 87"/>
                  <a:gd name="T2" fmla="*/ 2147483647 w 64"/>
                  <a:gd name="T3" fmla="*/ 2147483647 h 87"/>
                  <a:gd name="T4" fmla="*/ 2147483647 w 64"/>
                  <a:gd name="T5" fmla="*/ 2147483647 h 87"/>
                  <a:gd name="T6" fmla="*/ 2147483647 w 64"/>
                  <a:gd name="T7" fmla="*/ 2147483647 h 87"/>
                  <a:gd name="T8" fmla="*/ 2147483647 w 64"/>
                  <a:gd name="T9" fmla="*/ 2147483647 h 87"/>
                  <a:gd name="T10" fmla="*/ 2147483647 w 64"/>
                  <a:gd name="T11" fmla="*/ 2147483647 h 87"/>
                  <a:gd name="T12" fmla="*/ 2147483647 w 64"/>
                  <a:gd name="T13" fmla="*/ 2147483647 h 87"/>
                  <a:gd name="T14" fmla="*/ 0 60000 65536"/>
                  <a:gd name="T15" fmla="*/ 0 60000 65536"/>
                  <a:gd name="T16" fmla="*/ 0 60000 65536"/>
                  <a:gd name="T17" fmla="*/ 0 60000 65536"/>
                  <a:gd name="T18" fmla="*/ 0 60000 65536"/>
                  <a:gd name="T19" fmla="*/ 0 60000 65536"/>
                  <a:gd name="T20" fmla="*/ 0 60000 65536"/>
                  <a:gd name="T21" fmla="*/ 0 w 64"/>
                  <a:gd name="T22" fmla="*/ 0 h 87"/>
                  <a:gd name="T23" fmla="*/ 64 w 64"/>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87">
                    <a:moveTo>
                      <a:pt x="29" y="12"/>
                    </a:moveTo>
                    <a:cubicBezTo>
                      <a:pt x="4" y="59"/>
                      <a:pt x="4" y="59"/>
                      <a:pt x="4" y="59"/>
                    </a:cubicBezTo>
                    <a:cubicBezTo>
                      <a:pt x="0" y="67"/>
                      <a:pt x="3" y="78"/>
                      <a:pt x="12" y="83"/>
                    </a:cubicBezTo>
                    <a:cubicBezTo>
                      <a:pt x="21" y="87"/>
                      <a:pt x="31" y="84"/>
                      <a:pt x="36" y="75"/>
                    </a:cubicBezTo>
                    <a:cubicBezTo>
                      <a:pt x="60" y="28"/>
                      <a:pt x="60" y="28"/>
                      <a:pt x="60" y="28"/>
                    </a:cubicBezTo>
                    <a:cubicBezTo>
                      <a:pt x="64" y="19"/>
                      <a:pt x="61" y="9"/>
                      <a:pt x="52" y="4"/>
                    </a:cubicBezTo>
                    <a:cubicBezTo>
                      <a:pt x="44" y="0"/>
                      <a:pt x="33" y="3"/>
                      <a:pt x="29" y="1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5" name="Freeform 30">
                <a:extLst>
                  <a:ext uri="{FF2B5EF4-FFF2-40B4-BE49-F238E27FC236}">
                    <a16:creationId xmlns:a16="http://schemas.microsoft.com/office/drawing/2014/main" id="{B799735B-6FA6-4A7C-BF38-55AC00B2F09A}"/>
                  </a:ext>
                </a:extLst>
              </p:cNvPr>
              <p:cNvSpPr>
                <a:spLocks noChangeArrowheads="1"/>
              </p:cNvSpPr>
              <p:nvPr/>
            </p:nvSpPr>
            <p:spPr bwMode="auto">
              <a:xfrm>
                <a:off x="1863725" y="1495425"/>
                <a:ext cx="74613" cy="46038"/>
              </a:xfrm>
              <a:custGeom>
                <a:avLst/>
                <a:gdLst>
                  <a:gd name="T0" fmla="*/ 2147483647 w 89"/>
                  <a:gd name="T1" fmla="*/ 1759358074 h 55"/>
                  <a:gd name="T2" fmla="*/ 2147483647 w 89"/>
                  <a:gd name="T3" fmla="*/ 2147483647 h 55"/>
                  <a:gd name="T4" fmla="*/ 1767612151 w 89"/>
                  <a:gd name="T5" fmla="*/ 2147483647 h 55"/>
                  <a:gd name="T6" fmla="*/ 2147483647 w 89"/>
                  <a:gd name="T7" fmla="*/ 2147483647 h 55"/>
                  <a:gd name="T8" fmla="*/ 2147483647 w 89"/>
                  <a:gd name="T9" fmla="*/ 2147483647 h 55"/>
                  <a:gd name="T10" fmla="*/ 2147483647 w 89"/>
                  <a:gd name="T11" fmla="*/ 2147483647 h 55"/>
                  <a:gd name="T12" fmla="*/ 2147483647 w 89"/>
                  <a:gd name="T13" fmla="*/ 1759358074 h 55"/>
                  <a:gd name="T14" fmla="*/ 0 60000 65536"/>
                  <a:gd name="T15" fmla="*/ 0 60000 65536"/>
                  <a:gd name="T16" fmla="*/ 0 60000 65536"/>
                  <a:gd name="T17" fmla="*/ 0 60000 65536"/>
                  <a:gd name="T18" fmla="*/ 0 60000 65536"/>
                  <a:gd name="T19" fmla="*/ 0 60000 65536"/>
                  <a:gd name="T20" fmla="*/ 0 60000 65536"/>
                  <a:gd name="T21" fmla="*/ 0 w 89"/>
                  <a:gd name="T22" fmla="*/ 0 h 55"/>
                  <a:gd name="T23" fmla="*/ 89 w 89"/>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9" h="55">
                    <a:moveTo>
                      <a:pt x="64" y="3"/>
                    </a:moveTo>
                    <a:cubicBezTo>
                      <a:pt x="14" y="19"/>
                      <a:pt x="14" y="19"/>
                      <a:pt x="14" y="19"/>
                    </a:cubicBezTo>
                    <a:cubicBezTo>
                      <a:pt x="5" y="22"/>
                      <a:pt x="0" y="32"/>
                      <a:pt x="3" y="41"/>
                    </a:cubicBezTo>
                    <a:cubicBezTo>
                      <a:pt x="6" y="50"/>
                      <a:pt x="15" y="55"/>
                      <a:pt x="25" y="52"/>
                    </a:cubicBezTo>
                    <a:cubicBezTo>
                      <a:pt x="75" y="36"/>
                      <a:pt x="75" y="36"/>
                      <a:pt x="75" y="36"/>
                    </a:cubicBezTo>
                    <a:cubicBezTo>
                      <a:pt x="84" y="33"/>
                      <a:pt x="89" y="23"/>
                      <a:pt x="86" y="14"/>
                    </a:cubicBezTo>
                    <a:cubicBezTo>
                      <a:pt x="83" y="5"/>
                      <a:pt x="74" y="0"/>
                      <a:pt x="64" y="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6" name="Freeform 31">
                <a:extLst>
                  <a:ext uri="{FF2B5EF4-FFF2-40B4-BE49-F238E27FC236}">
                    <a16:creationId xmlns:a16="http://schemas.microsoft.com/office/drawing/2014/main" id="{64B71191-009A-41EC-9B7D-357C463252A9}"/>
                  </a:ext>
                </a:extLst>
              </p:cNvPr>
              <p:cNvSpPr>
                <a:spLocks noChangeArrowheads="1"/>
              </p:cNvSpPr>
              <p:nvPr/>
            </p:nvSpPr>
            <p:spPr bwMode="auto">
              <a:xfrm>
                <a:off x="2401887" y="1322387"/>
                <a:ext cx="76200" cy="46038"/>
              </a:xfrm>
              <a:custGeom>
                <a:avLst/>
                <a:gdLst>
                  <a:gd name="T0" fmla="*/ 2147483647 w 90"/>
                  <a:gd name="T1" fmla="*/ 1759358074 h 55"/>
                  <a:gd name="T2" fmla="*/ 2147483647 w 90"/>
                  <a:gd name="T3" fmla="*/ 2147483647 h 55"/>
                  <a:gd name="T4" fmla="*/ 1820784607 w 90"/>
                  <a:gd name="T5" fmla="*/ 2147483647 h 55"/>
                  <a:gd name="T6" fmla="*/ 2147483647 w 90"/>
                  <a:gd name="T7" fmla="*/ 2147483647 h 55"/>
                  <a:gd name="T8" fmla="*/ 2147483647 w 90"/>
                  <a:gd name="T9" fmla="*/ 2147483647 h 55"/>
                  <a:gd name="T10" fmla="*/ 2147483647 w 90"/>
                  <a:gd name="T11" fmla="*/ 2147483647 h 55"/>
                  <a:gd name="T12" fmla="*/ 2147483647 w 90"/>
                  <a:gd name="T13" fmla="*/ 1759358074 h 55"/>
                  <a:gd name="T14" fmla="*/ 0 60000 65536"/>
                  <a:gd name="T15" fmla="*/ 0 60000 65536"/>
                  <a:gd name="T16" fmla="*/ 0 60000 65536"/>
                  <a:gd name="T17" fmla="*/ 0 60000 65536"/>
                  <a:gd name="T18" fmla="*/ 0 60000 65536"/>
                  <a:gd name="T19" fmla="*/ 0 60000 65536"/>
                  <a:gd name="T20" fmla="*/ 0 60000 65536"/>
                  <a:gd name="T21" fmla="*/ 0 w 90"/>
                  <a:gd name="T22" fmla="*/ 0 h 55"/>
                  <a:gd name="T23" fmla="*/ 90 w 90"/>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55">
                    <a:moveTo>
                      <a:pt x="65" y="3"/>
                    </a:moveTo>
                    <a:cubicBezTo>
                      <a:pt x="14" y="19"/>
                      <a:pt x="14" y="19"/>
                      <a:pt x="14" y="19"/>
                    </a:cubicBezTo>
                    <a:cubicBezTo>
                      <a:pt x="5" y="22"/>
                      <a:pt x="0" y="32"/>
                      <a:pt x="3" y="41"/>
                    </a:cubicBezTo>
                    <a:cubicBezTo>
                      <a:pt x="6" y="50"/>
                      <a:pt x="16" y="55"/>
                      <a:pt x="25" y="52"/>
                    </a:cubicBezTo>
                    <a:cubicBezTo>
                      <a:pt x="75" y="36"/>
                      <a:pt x="75" y="36"/>
                      <a:pt x="75" y="36"/>
                    </a:cubicBezTo>
                    <a:cubicBezTo>
                      <a:pt x="85" y="33"/>
                      <a:pt x="90" y="23"/>
                      <a:pt x="87" y="14"/>
                    </a:cubicBezTo>
                    <a:cubicBezTo>
                      <a:pt x="84" y="5"/>
                      <a:pt x="74" y="0"/>
                      <a:pt x="65" y="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7" name="Freeform 32">
                <a:extLst>
                  <a:ext uri="{FF2B5EF4-FFF2-40B4-BE49-F238E27FC236}">
                    <a16:creationId xmlns:a16="http://schemas.microsoft.com/office/drawing/2014/main" id="{259A14C6-7C97-437A-A51D-B414847E6DF8}"/>
                  </a:ext>
                </a:extLst>
              </p:cNvPr>
              <p:cNvSpPr>
                <a:spLocks noEditPoints="1" noChangeArrowheads="1"/>
              </p:cNvSpPr>
              <p:nvPr/>
            </p:nvSpPr>
            <p:spPr bwMode="auto">
              <a:xfrm>
                <a:off x="1946275" y="1225550"/>
                <a:ext cx="449263" cy="555625"/>
              </a:xfrm>
              <a:custGeom>
                <a:avLst/>
                <a:gdLst>
                  <a:gd name="T0" fmla="*/ 2147483647 w 532"/>
                  <a:gd name="T1" fmla="*/ 2147483647 h 657"/>
                  <a:gd name="T2" fmla="*/ 2147483647 w 532"/>
                  <a:gd name="T3" fmla="*/ 2147483647 h 657"/>
                  <a:gd name="T4" fmla="*/ 2147483647 w 532"/>
                  <a:gd name="T5" fmla="*/ 2147483647 h 657"/>
                  <a:gd name="T6" fmla="*/ 2147483647 w 532"/>
                  <a:gd name="T7" fmla="*/ 2147483647 h 657"/>
                  <a:gd name="T8" fmla="*/ 2147483647 w 532"/>
                  <a:gd name="T9" fmla="*/ 2147483647 h 657"/>
                  <a:gd name="T10" fmla="*/ 2147483647 w 532"/>
                  <a:gd name="T11" fmla="*/ 2147483647 h 657"/>
                  <a:gd name="T12" fmla="*/ 2147483647 w 532"/>
                  <a:gd name="T13" fmla="*/ 2147483647 h 657"/>
                  <a:gd name="T14" fmla="*/ 2147483647 w 532"/>
                  <a:gd name="T15" fmla="*/ 2147483647 h 657"/>
                  <a:gd name="T16" fmla="*/ 2147483647 w 532"/>
                  <a:gd name="T17" fmla="*/ 2147483647 h 657"/>
                  <a:gd name="T18" fmla="*/ 2147483647 w 532"/>
                  <a:gd name="T19" fmla="*/ 2147483647 h 657"/>
                  <a:gd name="T20" fmla="*/ 2147483647 w 532"/>
                  <a:gd name="T21" fmla="*/ 2147483647 h 657"/>
                  <a:gd name="T22" fmla="*/ 2147483647 w 532"/>
                  <a:gd name="T23" fmla="*/ 2147483647 h 657"/>
                  <a:gd name="T24" fmla="*/ 2147483647 w 532"/>
                  <a:gd name="T25" fmla="*/ 2147483647 h 657"/>
                  <a:gd name="T26" fmla="*/ 2147483647 w 532"/>
                  <a:gd name="T27" fmla="*/ 2147483647 h 657"/>
                  <a:gd name="T28" fmla="*/ 2147483647 w 532"/>
                  <a:gd name="T29" fmla="*/ 2147483647 h 657"/>
                  <a:gd name="T30" fmla="*/ 2147483647 w 532"/>
                  <a:gd name="T31" fmla="*/ 2147483647 h 657"/>
                  <a:gd name="T32" fmla="*/ 2147483647 w 532"/>
                  <a:gd name="T33" fmla="*/ 2147483647 h 657"/>
                  <a:gd name="T34" fmla="*/ 2147483647 w 532"/>
                  <a:gd name="T35" fmla="*/ 2147483647 h 657"/>
                  <a:gd name="T36" fmla="*/ 2147483647 w 532"/>
                  <a:gd name="T37" fmla="*/ 2147483647 h 657"/>
                  <a:gd name="T38" fmla="*/ 2147483647 w 532"/>
                  <a:gd name="T39" fmla="*/ 2147483647 h 657"/>
                  <a:gd name="T40" fmla="*/ 2147483647 w 532"/>
                  <a:gd name="T41" fmla="*/ 2147483647 h 657"/>
                  <a:gd name="T42" fmla="*/ 2147483647 w 532"/>
                  <a:gd name="T43" fmla="*/ 2147483647 h 657"/>
                  <a:gd name="T44" fmla="*/ 2147483647 w 532"/>
                  <a:gd name="T45" fmla="*/ 2147483647 h 657"/>
                  <a:gd name="T46" fmla="*/ 2147483647 w 532"/>
                  <a:gd name="T47" fmla="*/ 2147483647 h 657"/>
                  <a:gd name="T48" fmla="*/ 2147483647 w 532"/>
                  <a:gd name="T49" fmla="*/ 2147483647 h 657"/>
                  <a:gd name="T50" fmla="*/ 2147483647 w 532"/>
                  <a:gd name="T51" fmla="*/ 2147483647 h 657"/>
                  <a:gd name="T52" fmla="*/ 2147483647 w 532"/>
                  <a:gd name="T53" fmla="*/ 2147483647 h 657"/>
                  <a:gd name="T54" fmla="*/ 2147483647 w 532"/>
                  <a:gd name="T55" fmla="*/ 2147483647 h 657"/>
                  <a:gd name="T56" fmla="*/ 2147483647 w 532"/>
                  <a:gd name="T57" fmla="*/ 2147483647 h 657"/>
                  <a:gd name="T58" fmla="*/ 2147483647 w 532"/>
                  <a:gd name="T59" fmla="*/ 2147483647 h 657"/>
                  <a:gd name="T60" fmla="*/ 2147483647 w 532"/>
                  <a:gd name="T61" fmla="*/ 2147483647 h 657"/>
                  <a:gd name="T62" fmla="*/ 2147483647 w 532"/>
                  <a:gd name="T63" fmla="*/ 2147483647 h 657"/>
                  <a:gd name="T64" fmla="*/ 2147483647 w 532"/>
                  <a:gd name="T65" fmla="*/ 2147483647 h 657"/>
                  <a:gd name="T66" fmla="*/ 2147483647 w 532"/>
                  <a:gd name="T67" fmla="*/ 2147483647 h 657"/>
                  <a:gd name="T68" fmla="*/ 2147483647 w 532"/>
                  <a:gd name="T69" fmla="*/ 2147483647 h 657"/>
                  <a:gd name="T70" fmla="*/ 2147483647 w 532"/>
                  <a:gd name="T71" fmla="*/ 2147483647 h 657"/>
                  <a:gd name="T72" fmla="*/ 2147483647 w 532"/>
                  <a:gd name="T73" fmla="*/ 2147483647 h 65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32"/>
                  <a:gd name="T112" fmla="*/ 0 h 657"/>
                  <a:gd name="T113" fmla="*/ 532 w 532"/>
                  <a:gd name="T114" fmla="*/ 657 h 6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32" h="657">
                    <a:moveTo>
                      <a:pt x="202" y="42"/>
                    </a:moveTo>
                    <a:cubicBezTo>
                      <a:pt x="72" y="83"/>
                      <a:pt x="0" y="222"/>
                      <a:pt x="42" y="352"/>
                    </a:cubicBezTo>
                    <a:cubicBezTo>
                      <a:pt x="47" y="367"/>
                      <a:pt x="58" y="387"/>
                      <a:pt x="67" y="403"/>
                    </a:cubicBezTo>
                    <a:cubicBezTo>
                      <a:pt x="77" y="421"/>
                      <a:pt x="97" y="449"/>
                      <a:pt x="111" y="459"/>
                    </a:cubicBezTo>
                    <a:cubicBezTo>
                      <a:pt x="172" y="504"/>
                      <a:pt x="299" y="562"/>
                      <a:pt x="302" y="657"/>
                    </a:cubicBezTo>
                    <a:cubicBezTo>
                      <a:pt x="376" y="634"/>
                      <a:pt x="376" y="634"/>
                      <a:pt x="376" y="634"/>
                    </a:cubicBezTo>
                    <a:cubicBezTo>
                      <a:pt x="381" y="632"/>
                      <a:pt x="381" y="632"/>
                      <a:pt x="381" y="632"/>
                    </a:cubicBezTo>
                    <a:cubicBezTo>
                      <a:pt x="469" y="604"/>
                      <a:pt x="469" y="604"/>
                      <a:pt x="469" y="604"/>
                    </a:cubicBezTo>
                    <a:cubicBezTo>
                      <a:pt x="443" y="565"/>
                      <a:pt x="447" y="516"/>
                      <a:pt x="461" y="467"/>
                    </a:cubicBezTo>
                    <a:cubicBezTo>
                      <a:pt x="466" y="451"/>
                      <a:pt x="494" y="394"/>
                      <a:pt x="500" y="380"/>
                    </a:cubicBezTo>
                    <a:cubicBezTo>
                      <a:pt x="526" y="326"/>
                      <a:pt x="532" y="263"/>
                      <a:pt x="512" y="201"/>
                    </a:cubicBezTo>
                    <a:cubicBezTo>
                      <a:pt x="470" y="71"/>
                      <a:pt x="331" y="0"/>
                      <a:pt x="202" y="42"/>
                    </a:cubicBezTo>
                    <a:close/>
                    <a:moveTo>
                      <a:pt x="466" y="371"/>
                    </a:moveTo>
                    <a:cubicBezTo>
                      <a:pt x="461" y="381"/>
                      <a:pt x="432" y="442"/>
                      <a:pt x="427" y="460"/>
                    </a:cubicBezTo>
                    <a:cubicBezTo>
                      <a:pt x="415" y="501"/>
                      <a:pt x="410" y="543"/>
                      <a:pt x="421" y="582"/>
                    </a:cubicBezTo>
                    <a:cubicBezTo>
                      <a:pt x="382" y="594"/>
                      <a:pt x="382" y="594"/>
                      <a:pt x="382" y="594"/>
                    </a:cubicBezTo>
                    <a:cubicBezTo>
                      <a:pt x="377" y="553"/>
                      <a:pt x="362" y="445"/>
                      <a:pt x="356" y="359"/>
                    </a:cubicBezTo>
                    <a:cubicBezTo>
                      <a:pt x="334" y="368"/>
                      <a:pt x="334" y="368"/>
                      <a:pt x="334" y="368"/>
                    </a:cubicBezTo>
                    <a:cubicBezTo>
                      <a:pt x="342" y="412"/>
                      <a:pt x="356" y="515"/>
                      <a:pt x="363" y="574"/>
                    </a:cubicBezTo>
                    <a:cubicBezTo>
                      <a:pt x="330" y="518"/>
                      <a:pt x="272" y="420"/>
                      <a:pt x="264" y="410"/>
                    </a:cubicBezTo>
                    <a:cubicBezTo>
                      <a:pt x="251" y="394"/>
                      <a:pt x="237" y="382"/>
                      <a:pt x="237" y="382"/>
                    </a:cubicBezTo>
                    <a:cubicBezTo>
                      <a:pt x="293" y="383"/>
                      <a:pt x="293" y="383"/>
                      <a:pt x="293" y="383"/>
                    </a:cubicBezTo>
                    <a:cubicBezTo>
                      <a:pt x="293" y="383"/>
                      <a:pt x="244" y="337"/>
                      <a:pt x="262" y="334"/>
                    </a:cubicBezTo>
                    <a:cubicBezTo>
                      <a:pt x="288" y="330"/>
                      <a:pt x="368" y="335"/>
                      <a:pt x="368" y="335"/>
                    </a:cubicBezTo>
                    <a:cubicBezTo>
                      <a:pt x="368" y="335"/>
                      <a:pt x="350" y="272"/>
                      <a:pt x="344" y="255"/>
                    </a:cubicBezTo>
                    <a:cubicBezTo>
                      <a:pt x="339" y="238"/>
                      <a:pt x="326" y="312"/>
                      <a:pt x="326" y="312"/>
                    </a:cubicBezTo>
                    <a:cubicBezTo>
                      <a:pt x="228" y="309"/>
                      <a:pt x="228" y="309"/>
                      <a:pt x="228" y="309"/>
                    </a:cubicBezTo>
                    <a:cubicBezTo>
                      <a:pt x="231" y="365"/>
                      <a:pt x="231" y="365"/>
                      <a:pt x="231" y="365"/>
                    </a:cubicBezTo>
                    <a:cubicBezTo>
                      <a:pt x="231" y="365"/>
                      <a:pt x="161" y="338"/>
                      <a:pt x="198" y="376"/>
                    </a:cubicBezTo>
                    <a:cubicBezTo>
                      <a:pt x="243" y="422"/>
                      <a:pt x="330" y="557"/>
                      <a:pt x="358" y="602"/>
                    </a:cubicBezTo>
                    <a:cubicBezTo>
                      <a:pt x="329" y="612"/>
                      <a:pt x="329" y="612"/>
                      <a:pt x="329" y="612"/>
                    </a:cubicBezTo>
                    <a:cubicBezTo>
                      <a:pt x="305" y="546"/>
                      <a:pt x="237" y="502"/>
                      <a:pt x="180" y="466"/>
                    </a:cubicBezTo>
                    <a:cubicBezTo>
                      <a:pt x="138" y="444"/>
                      <a:pt x="115" y="413"/>
                      <a:pt x="115" y="413"/>
                    </a:cubicBezTo>
                    <a:cubicBezTo>
                      <a:pt x="97" y="391"/>
                      <a:pt x="84" y="367"/>
                      <a:pt x="76" y="341"/>
                    </a:cubicBezTo>
                    <a:cubicBezTo>
                      <a:pt x="40" y="230"/>
                      <a:pt x="101" y="111"/>
                      <a:pt x="212" y="75"/>
                    </a:cubicBezTo>
                    <a:cubicBezTo>
                      <a:pt x="323" y="40"/>
                      <a:pt x="443" y="101"/>
                      <a:pt x="478" y="212"/>
                    </a:cubicBezTo>
                    <a:cubicBezTo>
                      <a:pt x="495" y="265"/>
                      <a:pt x="491" y="322"/>
                      <a:pt x="466" y="371"/>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8" name="Freeform 33">
                <a:extLst>
                  <a:ext uri="{FF2B5EF4-FFF2-40B4-BE49-F238E27FC236}">
                    <a16:creationId xmlns:a16="http://schemas.microsoft.com/office/drawing/2014/main" id="{B5B2055C-2FD3-48B4-A0EB-646B09BEB8E1}"/>
                  </a:ext>
                </a:extLst>
              </p:cNvPr>
              <p:cNvSpPr>
                <a:spLocks noChangeArrowheads="1"/>
              </p:cNvSpPr>
              <p:nvPr/>
            </p:nvSpPr>
            <p:spPr bwMode="auto">
              <a:xfrm>
                <a:off x="2244725" y="0"/>
                <a:ext cx="1639888" cy="1416050"/>
              </a:xfrm>
              <a:custGeom>
                <a:avLst/>
                <a:gdLst>
                  <a:gd name="T0" fmla="*/ 2147483647 w 1938"/>
                  <a:gd name="T1" fmla="*/ 0 h 1675"/>
                  <a:gd name="T2" fmla="*/ 2147483647 w 1938"/>
                  <a:gd name="T3" fmla="*/ 0 h 1675"/>
                  <a:gd name="T4" fmla="*/ 2147483647 w 1938"/>
                  <a:gd name="T5" fmla="*/ 2147483647 h 1675"/>
                  <a:gd name="T6" fmla="*/ 2147483647 w 1938"/>
                  <a:gd name="T7" fmla="*/ 2147483647 h 1675"/>
                  <a:gd name="T8" fmla="*/ 2147483647 w 1938"/>
                  <a:gd name="T9" fmla="*/ 2147483647 h 1675"/>
                  <a:gd name="T10" fmla="*/ 2147483647 w 1938"/>
                  <a:gd name="T11" fmla="*/ 0 h 1675"/>
                  <a:gd name="T12" fmla="*/ 0 60000 65536"/>
                  <a:gd name="T13" fmla="*/ 0 60000 65536"/>
                  <a:gd name="T14" fmla="*/ 0 60000 65536"/>
                  <a:gd name="T15" fmla="*/ 0 60000 65536"/>
                  <a:gd name="T16" fmla="*/ 0 60000 65536"/>
                  <a:gd name="T17" fmla="*/ 0 60000 65536"/>
                  <a:gd name="T18" fmla="*/ 0 w 1938"/>
                  <a:gd name="T19" fmla="*/ 0 h 1675"/>
                  <a:gd name="T20" fmla="*/ 1938 w 1938"/>
                  <a:gd name="T21" fmla="*/ 1675 h 1675"/>
                </a:gdLst>
                <a:ahLst/>
                <a:cxnLst>
                  <a:cxn ang="T12">
                    <a:pos x="T0" y="T1"/>
                  </a:cxn>
                  <a:cxn ang="T13">
                    <a:pos x="T2" y="T3"/>
                  </a:cxn>
                  <a:cxn ang="T14">
                    <a:pos x="T4" y="T5"/>
                  </a:cxn>
                  <a:cxn ang="T15">
                    <a:pos x="T6" y="T7"/>
                  </a:cxn>
                  <a:cxn ang="T16">
                    <a:pos x="T8" y="T9"/>
                  </a:cxn>
                  <a:cxn ang="T17">
                    <a:pos x="T10" y="T11"/>
                  </a:cxn>
                </a:cxnLst>
                <a:rect l="T18" t="T19" r="T20" b="T21"/>
                <a:pathLst>
                  <a:path w="1938" h="1675">
                    <a:moveTo>
                      <a:pt x="1479" y="0"/>
                    </a:moveTo>
                    <a:cubicBezTo>
                      <a:pt x="478" y="0"/>
                      <a:pt x="478" y="0"/>
                      <a:pt x="478" y="0"/>
                    </a:cubicBezTo>
                    <a:cubicBezTo>
                      <a:pt x="372" y="77"/>
                      <a:pt x="281" y="178"/>
                      <a:pt x="217" y="303"/>
                    </a:cubicBezTo>
                    <a:cubicBezTo>
                      <a:pt x="0" y="723"/>
                      <a:pt x="164" y="1240"/>
                      <a:pt x="585" y="1458"/>
                    </a:cubicBezTo>
                    <a:cubicBezTo>
                      <a:pt x="1005" y="1675"/>
                      <a:pt x="1523" y="1511"/>
                      <a:pt x="1740" y="1090"/>
                    </a:cubicBezTo>
                    <a:cubicBezTo>
                      <a:pt x="1938" y="707"/>
                      <a:pt x="1819" y="245"/>
                      <a:pt x="1479" y="0"/>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9" name="Oval 34">
                <a:extLst>
                  <a:ext uri="{FF2B5EF4-FFF2-40B4-BE49-F238E27FC236}">
                    <a16:creationId xmlns:a16="http://schemas.microsoft.com/office/drawing/2014/main" id="{6B96658C-D1FB-40F0-8A4F-28D9732A20E9}"/>
                  </a:ext>
                </a:extLst>
              </p:cNvPr>
              <p:cNvSpPr>
                <a:spLocks noChangeArrowheads="1"/>
              </p:cNvSpPr>
              <p:nvPr/>
            </p:nvSpPr>
            <p:spPr bwMode="auto">
              <a:xfrm>
                <a:off x="5037137" y="28575"/>
                <a:ext cx="1057275" cy="1055688"/>
              </a:xfrm>
              <a:prstGeom prst="ellipse">
                <a:avLst/>
              </a:prstGeom>
              <a:solidFill>
                <a:srgbClr val="D55B48"/>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080" name="Freeform 35">
                <a:extLst>
                  <a:ext uri="{FF2B5EF4-FFF2-40B4-BE49-F238E27FC236}">
                    <a16:creationId xmlns:a16="http://schemas.microsoft.com/office/drawing/2014/main" id="{B216CBD2-78FC-432E-95EA-309EBD256AF0}"/>
                  </a:ext>
                </a:extLst>
              </p:cNvPr>
              <p:cNvSpPr>
                <a:spLocks noEditPoints="1" noChangeArrowheads="1"/>
              </p:cNvSpPr>
              <p:nvPr/>
            </p:nvSpPr>
            <p:spPr bwMode="auto">
              <a:xfrm>
                <a:off x="5186362" y="176212"/>
                <a:ext cx="757238" cy="758825"/>
              </a:xfrm>
              <a:custGeom>
                <a:avLst/>
                <a:gdLst>
                  <a:gd name="T0" fmla="*/ 2147483647 w 895"/>
                  <a:gd name="T1" fmla="*/ 0 h 896"/>
                  <a:gd name="T2" fmla="*/ 2147483647 w 895"/>
                  <a:gd name="T3" fmla="*/ 2147483647 h 896"/>
                  <a:gd name="T4" fmla="*/ 2147483647 w 895"/>
                  <a:gd name="T5" fmla="*/ 2147483647 h 896"/>
                  <a:gd name="T6" fmla="*/ 2147483647 w 895"/>
                  <a:gd name="T7" fmla="*/ 2147483647 h 896"/>
                  <a:gd name="T8" fmla="*/ 2147483647 w 895"/>
                  <a:gd name="T9" fmla="*/ 2147483647 h 896"/>
                  <a:gd name="T10" fmla="*/ 2147483647 w 895"/>
                  <a:gd name="T11" fmla="*/ 2147483647 h 896"/>
                  <a:gd name="T12" fmla="*/ 2147483647 w 895"/>
                  <a:gd name="T13" fmla="*/ 2147483647 h 896"/>
                  <a:gd name="T14" fmla="*/ 2147483647 w 895"/>
                  <a:gd name="T15" fmla="*/ 2147483647 h 896"/>
                  <a:gd name="T16" fmla="*/ 2147483647 w 895"/>
                  <a:gd name="T17" fmla="*/ 2147483647 h 896"/>
                  <a:gd name="T18" fmla="*/ 2147483647 w 895"/>
                  <a:gd name="T19" fmla="*/ 2147483647 h 896"/>
                  <a:gd name="T20" fmla="*/ 2147483647 w 895"/>
                  <a:gd name="T21" fmla="*/ 2147483647 h 896"/>
                  <a:gd name="T22" fmla="*/ 2147483647 w 895"/>
                  <a:gd name="T23" fmla="*/ 2147483647 h 896"/>
                  <a:gd name="T24" fmla="*/ 2147483647 w 895"/>
                  <a:gd name="T25" fmla="*/ 2147483647 h 896"/>
                  <a:gd name="T26" fmla="*/ 2147483647 w 895"/>
                  <a:gd name="T27" fmla="*/ 2147483647 h 896"/>
                  <a:gd name="T28" fmla="*/ 2147483647 w 895"/>
                  <a:gd name="T29" fmla="*/ 2147483647 h 896"/>
                  <a:gd name="T30" fmla="*/ 2147483647 w 895"/>
                  <a:gd name="T31" fmla="*/ 2147483647 h 896"/>
                  <a:gd name="T32" fmla="*/ 2147483647 w 895"/>
                  <a:gd name="T33" fmla="*/ 2147483647 h 896"/>
                  <a:gd name="T34" fmla="*/ 2147483647 w 895"/>
                  <a:gd name="T35" fmla="*/ 2147483647 h 896"/>
                  <a:gd name="T36" fmla="*/ 2147483647 w 895"/>
                  <a:gd name="T37" fmla="*/ 2147483647 h 896"/>
                  <a:gd name="T38" fmla="*/ 2147483647 w 895"/>
                  <a:gd name="T39" fmla="*/ 2147483647 h 896"/>
                  <a:gd name="T40" fmla="*/ 2147483647 w 895"/>
                  <a:gd name="T41" fmla="*/ 2147483647 h 896"/>
                  <a:gd name="T42" fmla="*/ 0 w 895"/>
                  <a:gd name="T43" fmla="*/ 2147483647 h 896"/>
                  <a:gd name="T44" fmla="*/ 2147483647 w 895"/>
                  <a:gd name="T45" fmla="*/ 2147483647 h 896"/>
                  <a:gd name="T46" fmla="*/ 2147483647 w 895"/>
                  <a:gd name="T47" fmla="*/ 2147483647 h 896"/>
                  <a:gd name="T48" fmla="*/ 2147483647 w 895"/>
                  <a:gd name="T49" fmla="*/ 2147483647 h 896"/>
                  <a:gd name="T50" fmla="*/ 2147483647 w 895"/>
                  <a:gd name="T51" fmla="*/ 2147483647 h 896"/>
                  <a:gd name="T52" fmla="*/ 2147483647 w 895"/>
                  <a:gd name="T53" fmla="*/ 2147483647 h 896"/>
                  <a:gd name="T54" fmla="*/ 2147483647 w 895"/>
                  <a:gd name="T55" fmla="*/ 2147483647 h 896"/>
                  <a:gd name="T56" fmla="*/ 2147483647 w 895"/>
                  <a:gd name="T57" fmla="*/ 0 h 896"/>
                  <a:gd name="T58" fmla="*/ 2147483647 w 895"/>
                  <a:gd name="T59" fmla="*/ 2147483647 h 896"/>
                  <a:gd name="T60" fmla="*/ 2147483647 w 895"/>
                  <a:gd name="T61" fmla="*/ 2147483647 h 896"/>
                  <a:gd name="T62" fmla="*/ 2147483647 w 895"/>
                  <a:gd name="T63" fmla="*/ 2147483647 h 896"/>
                  <a:gd name="T64" fmla="*/ 2147483647 w 895"/>
                  <a:gd name="T65" fmla="*/ 2147483647 h 896"/>
                  <a:gd name="T66" fmla="*/ 2147483647 w 895"/>
                  <a:gd name="T67" fmla="*/ 2147483647 h 8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95"/>
                  <a:gd name="T103" fmla="*/ 0 h 896"/>
                  <a:gd name="T104" fmla="*/ 895 w 895"/>
                  <a:gd name="T105" fmla="*/ 896 h 8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95" h="896">
                    <a:moveTo>
                      <a:pt x="465" y="0"/>
                    </a:moveTo>
                    <a:cubicBezTo>
                      <a:pt x="600" y="14"/>
                      <a:pt x="600" y="14"/>
                      <a:pt x="600" y="14"/>
                    </a:cubicBezTo>
                    <a:cubicBezTo>
                      <a:pt x="605" y="114"/>
                      <a:pt x="605" y="114"/>
                      <a:pt x="605" y="114"/>
                    </a:cubicBezTo>
                    <a:cubicBezTo>
                      <a:pt x="722" y="193"/>
                      <a:pt x="722" y="193"/>
                      <a:pt x="722" y="193"/>
                    </a:cubicBezTo>
                    <a:cubicBezTo>
                      <a:pt x="814" y="173"/>
                      <a:pt x="814" y="173"/>
                      <a:pt x="814" y="173"/>
                    </a:cubicBezTo>
                    <a:cubicBezTo>
                      <a:pt x="888" y="286"/>
                      <a:pt x="888" y="286"/>
                      <a:pt x="888" y="286"/>
                    </a:cubicBezTo>
                    <a:cubicBezTo>
                      <a:pt x="812" y="353"/>
                      <a:pt x="812" y="353"/>
                      <a:pt x="812" y="353"/>
                    </a:cubicBezTo>
                    <a:cubicBezTo>
                      <a:pt x="823" y="493"/>
                      <a:pt x="823" y="493"/>
                      <a:pt x="823" y="493"/>
                    </a:cubicBezTo>
                    <a:cubicBezTo>
                      <a:pt x="895" y="552"/>
                      <a:pt x="895" y="552"/>
                      <a:pt x="895" y="552"/>
                    </a:cubicBezTo>
                    <a:cubicBezTo>
                      <a:pt x="852" y="679"/>
                      <a:pt x="852" y="679"/>
                      <a:pt x="852" y="679"/>
                    </a:cubicBezTo>
                    <a:cubicBezTo>
                      <a:pt x="751" y="662"/>
                      <a:pt x="751" y="662"/>
                      <a:pt x="751" y="662"/>
                    </a:cubicBezTo>
                    <a:cubicBezTo>
                      <a:pt x="648" y="758"/>
                      <a:pt x="648" y="758"/>
                      <a:pt x="648" y="758"/>
                    </a:cubicBezTo>
                    <a:cubicBezTo>
                      <a:pt x="647" y="850"/>
                      <a:pt x="647" y="850"/>
                      <a:pt x="647" y="850"/>
                    </a:cubicBezTo>
                    <a:cubicBezTo>
                      <a:pt x="519" y="896"/>
                      <a:pt x="519" y="896"/>
                      <a:pt x="519" y="896"/>
                    </a:cubicBezTo>
                    <a:cubicBezTo>
                      <a:pt x="470" y="808"/>
                      <a:pt x="470" y="808"/>
                      <a:pt x="470" y="808"/>
                    </a:cubicBezTo>
                    <a:cubicBezTo>
                      <a:pt x="330" y="788"/>
                      <a:pt x="330" y="788"/>
                      <a:pt x="330" y="788"/>
                    </a:cubicBezTo>
                    <a:cubicBezTo>
                      <a:pt x="256" y="844"/>
                      <a:pt x="256" y="844"/>
                      <a:pt x="256" y="844"/>
                    </a:cubicBezTo>
                    <a:cubicBezTo>
                      <a:pt x="140" y="774"/>
                      <a:pt x="140" y="774"/>
                      <a:pt x="140" y="774"/>
                    </a:cubicBezTo>
                    <a:cubicBezTo>
                      <a:pt x="179" y="681"/>
                      <a:pt x="179" y="681"/>
                      <a:pt x="179" y="681"/>
                    </a:cubicBezTo>
                    <a:cubicBezTo>
                      <a:pt x="108" y="560"/>
                      <a:pt x="108" y="560"/>
                      <a:pt x="108" y="560"/>
                    </a:cubicBezTo>
                    <a:cubicBezTo>
                      <a:pt x="17" y="538"/>
                      <a:pt x="17" y="538"/>
                      <a:pt x="17" y="538"/>
                    </a:cubicBezTo>
                    <a:cubicBezTo>
                      <a:pt x="0" y="405"/>
                      <a:pt x="0" y="405"/>
                      <a:pt x="0" y="405"/>
                    </a:cubicBezTo>
                    <a:cubicBezTo>
                      <a:pt x="98" y="377"/>
                      <a:pt x="98" y="377"/>
                      <a:pt x="98" y="377"/>
                    </a:cubicBezTo>
                    <a:cubicBezTo>
                      <a:pt x="149" y="246"/>
                      <a:pt x="149" y="246"/>
                      <a:pt x="149" y="246"/>
                    </a:cubicBezTo>
                    <a:cubicBezTo>
                      <a:pt x="110" y="162"/>
                      <a:pt x="110" y="162"/>
                      <a:pt x="110" y="162"/>
                    </a:cubicBezTo>
                    <a:cubicBezTo>
                      <a:pt x="205" y="66"/>
                      <a:pt x="205" y="66"/>
                      <a:pt x="205" y="66"/>
                    </a:cubicBezTo>
                    <a:cubicBezTo>
                      <a:pt x="288" y="125"/>
                      <a:pt x="288" y="125"/>
                      <a:pt x="288" y="125"/>
                    </a:cubicBezTo>
                    <a:cubicBezTo>
                      <a:pt x="423" y="83"/>
                      <a:pt x="423" y="83"/>
                      <a:pt x="423" y="83"/>
                    </a:cubicBezTo>
                    <a:cubicBezTo>
                      <a:pt x="465" y="0"/>
                      <a:pt x="465" y="0"/>
                      <a:pt x="465" y="0"/>
                    </a:cubicBezTo>
                    <a:close/>
                    <a:moveTo>
                      <a:pt x="458" y="262"/>
                    </a:moveTo>
                    <a:cubicBezTo>
                      <a:pt x="560" y="262"/>
                      <a:pt x="643" y="344"/>
                      <a:pt x="643" y="446"/>
                    </a:cubicBezTo>
                    <a:cubicBezTo>
                      <a:pt x="643" y="547"/>
                      <a:pt x="560" y="629"/>
                      <a:pt x="458" y="629"/>
                    </a:cubicBezTo>
                    <a:cubicBezTo>
                      <a:pt x="355" y="629"/>
                      <a:pt x="272" y="547"/>
                      <a:pt x="272" y="446"/>
                    </a:cubicBezTo>
                    <a:cubicBezTo>
                      <a:pt x="272" y="344"/>
                      <a:pt x="355" y="262"/>
                      <a:pt x="458" y="26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1" name="Freeform 36">
                <a:extLst>
                  <a:ext uri="{FF2B5EF4-FFF2-40B4-BE49-F238E27FC236}">
                    <a16:creationId xmlns:a16="http://schemas.microsoft.com/office/drawing/2014/main" id="{10F98DED-839B-4900-9FA8-76947AA09FBE}"/>
                  </a:ext>
                </a:extLst>
              </p:cNvPr>
              <p:cNvSpPr>
                <a:spLocks noChangeArrowheads="1"/>
              </p:cNvSpPr>
              <p:nvPr/>
            </p:nvSpPr>
            <p:spPr bwMode="auto">
              <a:xfrm>
                <a:off x="5368925" y="1244600"/>
                <a:ext cx="422275" cy="422275"/>
              </a:xfrm>
              <a:custGeom>
                <a:avLst/>
                <a:gdLst>
                  <a:gd name="T0" fmla="*/ 2147483647 w 500"/>
                  <a:gd name="T1" fmla="*/ 2147483647 h 500"/>
                  <a:gd name="T2" fmla="*/ 2147483647 w 500"/>
                  <a:gd name="T3" fmla="*/ 2147483647 h 500"/>
                  <a:gd name="T4" fmla="*/ 2147483647 w 500"/>
                  <a:gd name="T5" fmla="*/ 2147483647 h 500"/>
                  <a:gd name="T6" fmla="*/ 2147483647 w 500"/>
                  <a:gd name="T7" fmla="*/ 2147483647 h 500"/>
                  <a:gd name="T8" fmla="*/ 2147483647 w 500"/>
                  <a:gd name="T9" fmla="*/ 2147483647 h 500"/>
                  <a:gd name="T10" fmla="*/ 0 60000 65536"/>
                  <a:gd name="T11" fmla="*/ 0 60000 65536"/>
                  <a:gd name="T12" fmla="*/ 0 60000 65536"/>
                  <a:gd name="T13" fmla="*/ 0 60000 65536"/>
                  <a:gd name="T14" fmla="*/ 0 60000 65536"/>
                  <a:gd name="T15" fmla="*/ 0 w 500"/>
                  <a:gd name="T16" fmla="*/ 0 h 500"/>
                  <a:gd name="T17" fmla="*/ 500 w 500"/>
                  <a:gd name="T18" fmla="*/ 500 h 500"/>
                </a:gdLst>
                <a:ahLst/>
                <a:cxnLst>
                  <a:cxn ang="T10">
                    <a:pos x="T0" y="T1"/>
                  </a:cxn>
                  <a:cxn ang="T11">
                    <a:pos x="T2" y="T3"/>
                  </a:cxn>
                  <a:cxn ang="T12">
                    <a:pos x="T4" y="T5"/>
                  </a:cxn>
                  <a:cxn ang="T13">
                    <a:pos x="T6" y="T7"/>
                  </a:cxn>
                  <a:cxn ang="T14">
                    <a:pos x="T8" y="T9"/>
                  </a:cxn>
                </a:cxnLst>
                <a:rect l="T15" t="T16" r="T17" b="T18"/>
                <a:pathLst>
                  <a:path w="500" h="500">
                    <a:moveTo>
                      <a:pt x="417" y="401"/>
                    </a:moveTo>
                    <a:cubicBezTo>
                      <a:pt x="333" y="493"/>
                      <a:pt x="191" y="500"/>
                      <a:pt x="99" y="417"/>
                    </a:cubicBezTo>
                    <a:cubicBezTo>
                      <a:pt x="7" y="333"/>
                      <a:pt x="0" y="191"/>
                      <a:pt x="83" y="99"/>
                    </a:cubicBezTo>
                    <a:cubicBezTo>
                      <a:pt x="166" y="7"/>
                      <a:pt x="308" y="0"/>
                      <a:pt x="400" y="83"/>
                    </a:cubicBezTo>
                    <a:cubicBezTo>
                      <a:pt x="493" y="166"/>
                      <a:pt x="500" y="308"/>
                      <a:pt x="417" y="40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2" name="Freeform 37">
                <a:extLst>
                  <a:ext uri="{FF2B5EF4-FFF2-40B4-BE49-F238E27FC236}">
                    <a16:creationId xmlns:a16="http://schemas.microsoft.com/office/drawing/2014/main" id="{0F5A70C6-0C52-4099-A638-3C1F45C249AE}"/>
                  </a:ext>
                </a:extLst>
              </p:cNvPr>
              <p:cNvSpPr>
                <a:spLocks noChangeArrowheads="1"/>
              </p:cNvSpPr>
              <p:nvPr/>
            </p:nvSpPr>
            <p:spPr bwMode="auto">
              <a:xfrm>
                <a:off x="5454650" y="1319212"/>
                <a:ext cx="252413" cy="282575"/>
              </a:xfrm>
              <a:custGeom>
                <a:avLst/>
                <a:gdLst>
                  <a:gd name="T0" fmla="*/ 2147483647 w 299"/>
                  <a:gd name="T1" fmla="*/ 0 h 334"/>
                  <a:gd name="T2" fmla="*/ 0 w 299"/>
                  <a:gd name="T3" fmla="*/ 2147483647 h 334"/>
                  <a:gd name="T4" fmla="*/ 2147483647 w 299"/>
                  <a:gd name="T5" fmla="*/ 2147483647 h 334"/>
                  <a:gd name="T6" fmla="*/ 2147483647 w 299"/>
                  <a:gd name="T7" fmla="*/ 2147483647 h 334"/>
                  <a:gd name="T8" fmla="*/ 2147483647 w 299"/>
                  <a:gd name="T9" fmla="*/ 2147483647 h 334"/>
                  <a:gd name="T10" fmla="*/ 2147483647 w 299"/>
                  <a:gd name="T11" fmla="*/ 2147483647 h 334"/>
                  <a:gd name="T12" fmla="*/ 2147483647 w 299"/>
                  <a:gd name="T13" fmla="*/ 2147483647 h 334"/>
                  <a:gd name="T14" fmla="*/ 2147483647 w 299"/>
                  <a:gd name="T15" fmla="*/ 2147483647 h 334"/>
                  <a:gd name="T16" fmla="*/ 2147483647 w 299"/>
                  <a:gd name="T17" fmla="*/ 2147483647 h 334"/>
                  <a:gd name="T18" fmla="*/ 2147483647 w 299"/>
                  <a:gd name="T19" fmla="*/ 2147483647 h 334"/>
                  <a:gd name="T20" fmla="*/ 2147483647 w 299"/>
                  <a:gd name="T21" fmla="*/ 2147483647 h 334"/>
                  <a:gd name="T22" fmla="*/ 2147483647 w 299"/>
                  <a:gd name="T23" fmla="*/ 2147483647 h 334"/>
                  <a:gd name="T24" fmla="*/ 2147483647 w 299"/>
                  <a:gd name="T25" fmla="*/ 2147483647 h 334"/>
                  <a:gd name="T26" fmla="*/ 2147483647 w 299"/>
                  <a:gd name="T27" fmla="*/ 2147483647 h 334"/>
                  <a:gd name="T28" fmla="*/ 2147483647 w 299"/>
                  <a:gd name="T29" fmla="*/ 0 h 3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9"/>
                  <a:gd name="T46" fmla="*/ 0 h 334"/>
                  <a:gd name="T47" fmla="*/ 299 w 299"/>
                  <a:gd name="T48" fmla="*/ 334 h 3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9" h="334">
                    <a:moveTo>
                      <a:pt x="176" y="0"/>
                    </a:moveTo>
                    <a:cubicBezTo>
                      <a:pt x="0" y="129"/>
                      <a:pt x="0" y="129"/>
                      <a:pt x="0" y="129"/>
                    </a:cubicBezTo>
                    <a:cubicBezTo>
                      <a:pt x="43" y="136"/>
                      <a:pt x="43" y="136"/>
                      <a:pt x="43" y="136"/>
                    </a:cubicBezTo>
                    <a:cubicBezTo>
                      <a:pt x="21" y="265"/>
                      <a:pt x="21" y="265"/>
                      <a:pt x="21" y="265"/>
                    </a:cubicBezTo>
                    <a:cubicBezTo>
                      <a:pt x="18" y="285"/>
                      <a:pt x="34" y="305"/>
                      <a:pt x="58" y="309"/>
                    </a:cubicBezTo>
                    <a:cubicBezTo>
                      <a:pt x="79" y="312"/>
                      <a:pt x="79" y="312"/>
                      <a:pt x="79" y="312"/>
                    </a:cubicBezTo>
                    <a:cubicBezTo>
                      <a:pt x="98" y="202"/>
                      <a:pt x="98" y="202"/>
                      <a:pt x="98" y="202"/>
                    </a:cubicBezTo>
                    <a:cubicBezTo>
                      <a:pt x="101" y="182"/>
                      <a:pt x="123" y="169"/>
                      <a:pt x="147" y="173"/>
                    </a:cubicBezTo>
                    <a:cubicBezTo>
                      <a:pt x="170" y="177"/>
                      <a:pt x="187" y="196"/>
                      <a:pt x="183" y="217"/>
                    </a:cubicBezTo>
                    <a:cubicBezTo>
                      <a:pt x="165" y="327"/>
                      <a:pt x="165" y="327"/>
                      <a:pt x="165" y="327"/>
                    </a:cubicBezTo>
                    <a:cubicBezTo>
                      <a:pt x="186" y="330"/>
                      <a:pt x="186" y="330"/>
                      <a:pt x="186" y="330"/>
                    </a:cubicBezTo>
                    <a:cubicBezTo>
                      <a:pt x="210" y="334"/>
                      <a:pt x="232" y="321"/>
                      <a:pt x="235" y="301"/>
                    </a:cubicBezTo>
                    <a:cubicBezTo>
                      <a:pt x="257" y="172"/>
                      <a:pt x="257" y="172"/>
                      <a:pt x="257" y="172"/>
                    </a:cubicBezTo>
                    <a:cubicBezTo>
                      <a:pt x="299" y="180"/>
                      <a:pt x="299" y="180"/>
                      <a:pt x="299" y="180"/>
                    </a:cubicBezTo>
                    <a:lnTo>
                      <a:pt x="176" y="0"/>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3" name="Freeform 38">
                <a:extLst>
                  <a:ext uri="{FF2B5EF4-FFF2-40B4-BE49-F238E27FC236}">
                    <a16:creationId xmlns:a16="http://schemas.microsoft.com/office/drawing/2014/main" id="{6B00CA35-7871-4891-B605-0EEB04A8BCC3}"/>
                  </a:ext>
                </a:extLst>
              </p:cNvPr>
              <p:cNvSpPr>
                <a:spLocks noEditPoints="1" noChangeArrowheads="1"/>
              </p:cNvSpPr>
              <p:nvPr/>
            </p:nvSpPr>
            <p:spPr bwMode="auto">
              <a:xfrm>
                <a:off x="207962" y="1287462"/>
                <a:ext cx="673100" cy="593725"/>
              </a:xfrm>
              <a:custGeom>
                <a:avLst/>
                <a:gdLst>
                  <a:gd name="T0" fmla="*/ 2147483647 w 796"/>
                  <a:gd name="T1" fmla="*/ 2147483647 h 701"/>
                  <a:gd name="T2" fmla="*/ 2147483647 w 796"/>
                  <a:gd name="T3" fmla="*/ 2147483647 h 701"/>
                  <a:gd name="T4" fmla="*/ 2147483647 w 796"/>
                  <a:gd name="T5" fmla="*/ 2147483647 h 701"/>
                  <a:gd name="T6" fmla="*/ 2147483647 w 796"/>
                  <a:gd name="T7" fmla="*/ 2147483647 h 701"/>
                  <a:gd name="T8" fmla="*/ 2147483647 w 796"/>
                  <a:gd name="T9" fmla="*/ 2147483647 h 701"/>
                  <a:gd name="T10" fmla="*/ 2147483647 w 796"/>
                  <a:gd name="T11" fmla="*/ 2147483647 h 701"/>
                  <a:gd name="T12" fmla="*/ 2147483647 w 796"/>
                  <a:gd name="T13" fmla="*/ 2147483647 h 701"/>
                  <a:gd name="T14" fmla="*/ 2147483647 w 796"/>
                  <a:gd name="T15" fmla="*/ 2147483647 h 701"/>
                  <a:gd name="T16" fmla="*/ 2147483647 w 796"/>
                  <a:gd name="T17" fmla="*/ 2147483647 h 701"/>
                  <a:gd name="T18" fmla="*/ 2147483647 w 796"/>
                  <a:gd name="T19" fmla="*/ 2147483647 h 701"/>
                  <a:gd name="T20" fmla="*/ 2147483647 w 796"/>
                  <a:gd name="T21" fmla="*/ 2147483647 h 701"/>
                  <a:gd name="T22" fmla="*/ 2147483647 w 796"/>
                  <a:gd name="T23" fmla="*/ 2147483647 h 701"/>
                  <a:gd name="T24" fmla="*/ 2147483647 w 796"/>
                  <a:gd name="T25" fmla="*/ 2147483647 h 701"/>
                  <a:gd name="T26" fmla="*/ 2147483647 w 796"/>
                  <a:gd name="T27" fmla="*/ 2147483647 h 701"/>
                  <a:gd name="T28" fmla="*/ 2147483647 w 796"/>
                  <a:gd name="T29" fmla="*/ 2147483647 h 701"/>
                  <a:gd name="T30" fmla="*/ 2147483647 w 796"/>
                  <a:gd name="T31" fmla="*/ 2147483647 h 701"/>
                  <a:gd name="T32" fmla="*/ 2147483647 w 796"/>
                  <a:gd name="T33" fmla="*/ 2147483647 h 701"/>
                  <a:gd name="T34" fmla="*/ 2147483647 w 796"/>
                  <a:gd name="T35" fmla="*/ 2147483647 h 701"/>
                  <a:gd name="T36" fmla="*/ 2147483647 w 796"/>
                  <a:gd name="T37" fmla="*/ 2147483647 h 701"/>
                  <a:gd name="T38" fmla="*/ 2147483647 w 796"/>
                  <a:gd name="T39" fmla="*/ 2147483647 h 70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96"/>
                  <a:gd name="T61" fmla="*/ 0 h 701"/>
                  <a:gd name="T62" fmla="*/ 796 w 796"/>
                  <a:gd name="T63" fmla="*/ 701 h 70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96" h="701">
                    <a:moveTo>
                      <a:pt x="556" y="26"/>
                    </a:moveTo>
                    <a:cubicBezTo>
                      <a:pt x="435" y="69"/>
                      <a:pt x="435" y="69"/>
                      <a:pt x="435" y="69"/>
                    </a:cubicBezTo>
                    <a:cubicBezTo>
                      <a:pt x="419" y="24"/>
                      <a:pt x="370" y="0"/>
                      <a:pt x="325" y="16"/>
                    </a:cubicBezTo>
                    <a:cubicBezTo>
                      <a:pt x="280" y="32"/>
                      <a:pt x="256" y="81"/>
                      <a:pt x="272" y="126"/>
                    </a:cubicBezTo>
                    <a:cubicBezTo>
                      <a:pt x="109" y="183"/>
                      <a:pt x="109" y="183"/>
                      <a:pt x="109" y="183"/>
                    </a:cubicBezTo>
                    <a:cubicBezTo>
                      <a:pt x="95" y="143"/>
                      <a:pt x="95" y="143"/>
                      <a:pt x="95" y="143"/>
                    </a:cubicBezTo>
                    <a:cubicBezTo>
                      <a:pt x="55" y="157"/>
                      <a:pt x="55" y="157"/>
                      <a:pt x="55" y="157"/>
                    </a:cubicBezTo>
                    <a:cubicBezTo>
                      <a:pt x="69" y="197"/>
                      <a:pt x="69" y="197"/>
                      <a:pt x="69" y="197"/>
                    </a:cubicBezTo>
                    <a:cubicBezTo>
                      <a:pt x="24" y="213"/>
                      <a:pt x="0" y="262"/>
                      <a:pt x="16" y="307"/>
                    </a:cubicBezTo>
                    <a:cubicBezTo>
                      <a:pt x="130" y="632"/>
                      <a:pt x="130" y="632"/>
                      <a:pt x="130" y="632"/>
                    </a:cubicBezTo>
                    <a:cubicBezTo>
                      <a:pt x="146" y="677"/>
                      <a:pt x="195" y="701"/>
                      <a:pt x="240" y="685"/>
                    </a:cubicBezTo>
                    <a:cubicBezTo>
                      <a:pt x="728" y="514"/>
                      <a:pt x="728" y="514"/>
                      <a:pt x="728" y="514"/>
                    </a:cubicBezTo>
                    <a:cubicBezTo>
                      <a:pt x="773" y="498"/>
                      <a:pt x="796" y="449"/>
                      <a:pt x="780" y="404"/>
                    </a:cubicBezTo>
                    <a:cubicBezTo>
                      <a:pt x="666" y="79"/>
                      <a:pt x="666" y="79"/>
                      <a:pt x="666" y="79"/>
                    </a:cubicBezTo>
                    <a:cubicBezTo>
                      <a:pt x="650" y="34"/>
                      <a:pt x="601" y="10"/>
                      <a:pt x="556" y="26"/>
                    </a:cubicBezTo>
                    <a:close/>
                    <a:moveTo>
                      <a:pt x="496" y="504"/>
                    </a:moveTo>
                    <a:cubicBezTo>
                      <a:pt x="406" y="535"/>
                      <a:pt x="308" y="488"/>
                      <a:pt x="276" y="399"/>
                    </a:cubicBezTo>
                    <a:cubicBezTo>
                      <a:pt x="245" y="309"/>
                      <a:pt x="292" y="210"/>
                      <a:pt x="382" y="179"/>
                    </a:cubicBezTo>
                    <a:cubicBezTo>
                      <a:pt x="472" y="147"/>
                      <a:pt x="570" y="195"/>
                      <a:pt x="601" y="284"/>
                    </a:cubicBezTo>
                    <a:cubicBezTo>
                      <a:pt x="633" y="374"/>
                      <a:pt x="586" y="472"/>
                      <a:pt x="496" y="504"/>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4" name="Freeform 39">
                <a:extLst>
                  <a:ext uri="{FF2B5EF4-FFF2-40B4-BE49-F238E27FC236}">
                    <a16:creationId xmlns:a16="http://schemas.microsoft.com/office/drawing/2014/main" id="{42AA04C7-33E4-442C-9921-D16B3BB4DA6D}"/>
                  </a:ext>
                </a:extLst>
              </p:cNvPr>
              <p:cNvSpPr>
                <a:spLocks noChangeArrowheads="1"/>
              </p:cNvSpPr>
              <p:nvPr/>
            </p:nvSpPr>
            <p:spPr bwMode="auto">
              <a:xfrm>
                <a:off x="496887" y="1493837"/>
                <a:ext cx="165100" cy="165100"/>
              </a:xfrm>
              <a:custGeom>
                <a:avLst/>
                <a:gdLst>
                  <a:gd name="T0" fmla="*/ 2147483647 w 194"/>
                  <a:gd name="T1" fmla="*/ 2147483647 h 194"/>
                  <a:gd name="T2" fmla="*/ 2147483647 w 194"/>
                  <a:gd name="T3" fmla="*/ 2147483647 h 194"/>
                  <a:gd name="T4" fmla="*/ 2147483647 w 194"/>
                  <a:gd name="T5" fmla="*/ 2147483647 h 194"/>
                  <a:gd name="T6" fmla="*/ 2147483647 w 194"/>
                  <a:gd name="T7" fmla="*/ 2147483647 h 194"/>
                  <a:gd name="T8" fmla="*/ 2147483647 w 194"/>
                  <a:gd name="T9" fmla="*/ 2147483647 h 194"/>
                  <a:gd name="T10" fmla="*/ 0 60000 65536"/>
                  <a:gd name="T11" fmla="*/ 0 60000 65536"/>
                  <a:gd name="T12" fmla="*/ 0 60000 65536"/>
                  <a:gd name="T13" fmla="*/ 0 60000 65536"/>
                  <a:gd name="T14" fmla="*/ 0 60000 65536"/>
                  <a:gd name="T15" fmla="*/ 0 w 194"/>
                  <a:gd name="T16" fmla="*/ 0 h 194"/>
                  <a:gd name="T17" fmla="*/ 194 w 194"/>
                  <a:gd name="T18" fmla="*/ 194 h 194"/>
                </a:gdLst>
                <a:ahLst/>
                <a:cxnLst>
                  <a:cxn ang="T10">
                    <a:pos x="T0" y="T1"/>
                  </a:cxn>
                  <a:cxn ang="T11">
                    <a:pos x="T2" y="T3"/>
                  </a:cxn>
                  <a:cxn ang="T12">
                    <a:pos x="T4" y="T5"/>
                  </a:cxn>
                  <a:cxn ang="T13">
                    <a:pos x="T6" y="T7"/>
                  </a:cxn>
                  <a:cxn ang="T14">
                    <a:pos x="T8" y="T9"/>
                  </a:cxn>
                </a:cxnLst>
                <a:rect l="T15" t="T16" r="T17" b="T18"/>
                <a:pathLst>
                  <a:path w="194" h="194">
                    <a:moveTo>
                      <a:pt x="68" y="16"/>
                    </a:moveTo>
                    <a:cubicBezTo>
                      <a:pt x="24" y="32"/>
                      <a:pt x="0" y="81"/>
                      <a:pt x="16" y="126"/>
                    </a:cubicBezTo>
                    <a:cubicBezTo>
                      <a:pt x="31" y="171"/>
                      <a:pt x="81" y="194"/>
                      <a:pt x="125" y="179"/>
                    </a:cubicBezTo>
                    <a:cubicBezTo>
                      <a:pt x="170" y="163"/>
                      <a:pt x="194" y="114"/>
                      <a:pt x="178" y="69"/>
                    </a:cubicBezTo>
                    <a:cubicBezTo>
                      <a:pt x="162" y="24"/>
                      <a:pt x="113" y="0"/>
                      <a:pt x="68" y="1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5" name="Freeform 40">
                <a:extLst>
                  <a:ext uri="{FF2B5EF4-FFF2-40B4-BE49-F238E27FC236}">
                    <a16:creationId xmlns:a16="http://schemas.microsoft.com/office/drawing/2014/main" id="{33E55FA6-8DD9-40C9-8EF3-33666B40EB7E}"/>
                  </a:ext>
                </a:extLst>
              </p:cNvPr>
              <p:cNvSpPr>
                <a:spLocks noChangeArrowheads="1"/>
              </p:cNvSpPr>
              <p:nvPr/>
            </p:nvSpPr>
            <p:spPr bwMode="auto">
              <a:xfrm>
                <a:off x="3300412" y="1216025"/>
                <a:ext cx="881063" cy="879475"/>
              </a:xfrm>
              <a:custGeom>
                <a:avLst/>
                <a:gdLst>
                  <a:gd name="T0" fmla="*/ 2147483647 w 1041"/>
                  <a:gd name="T1" fmla="*/ 2147483647 h 1040"/>
                  <a:gd name="T2" fmla="*/ 2147483647 w 1041"/>
                  <a:gd name="T3" fmla="*/ 2147483647 h 1040"/>
                  <a:gd name="T4" fmla="*/ 2147483647 w 1041"/>
                  <a:gd name="T5" fmla="*/ 2147483647 h 1040"/>
                  <a:gd name="T6" fmla="*/ 2147483647 w 1041"/>
                  <a:gd name="T7" fmla="*/ 2147483647 h 1040"/>
                  <a:gd name="T8" fmla="*/ 2147483647 w 1041"/>
                  <a:gd name="T9" fmla="*/ 2147483647 h 1040"/>
                  <a:gd name="T10" fmla="*/ 0 60000 65536"/>
                  <a:gd name="T11" fmla="*/ 0 60000 65536"/>
                  <a:gd name="T12" fmla="*/ 0 60000 65536"/>
                  <a:gd name="T13" fmla="*/ 0 60000 65536"/>
                  <a:gd name="T14" fmla="*/ 0 60000 65536"/>
                  <a:gd name="T15" fmla="*/ 0 w 1041"/>
                  <a:gd name="T16" fmla="*/ 0 h 1040"/>
                  <a:gd name="T17" fmla="*/ 1041 w 1041"/>
                  <a:gd name="T18" fmla="*/ 1040 h 1040"/>
                </a:gdLst>
                <a:ahLst/>
                <a:cxnLst>
                  <a:cxn ang="T10">
                    <a:pos x="T0" y="T1"/>
                  </a:cxn>
                  <a:cxn ang="T11">
                    <a:pos x="T2" y="T3"/>
                  </a:cxn>
                  <a:cxn ang="T12">
                    <a:pos x="T4" y="T5"/>
                  </a:cxn>
                  <a:cxn ang="T13">
                    <a:pos x="T6" y="T7"/>
                  </a:cxn>
                  <a:cxn ang="T14">
                    <a:pos x="T8" y="T9"/>
                  </a:cxn>
                </a:cxnLst>
                <a:rect l="T15" t="T16" r="T17" b="T18"/>
                <a:pathLst>
                  <a:path w="1041" h="1040">
                    <a:moveTo>
                      <a:pt x="971" y="646"/>
                    </a:moveTo>
                    <a:cubicBezTo>
                      <a:pt x="1041" y="397"/>
                      <a:pt x="895" y="139"/>
                      <a:pt x="646" y="69"/>
                    </a:cubicBezTo>
                    <a:cubicBezTo>
                      <a:pt x="398" y="0"/>
                      <a:pt x="139" y="145"/>
                      <a:pt x="70" y="394"/>
                    </a:cubicBezTo>
                    <a:cubicBezTo>
                      <a:pt x="0" y="643"/>
                      <a:pt x="145" y="901"/>
                      <a:pt x="394" y="970"/>
                    </a:cubicBezTo>
                    <a:cubicBezTo>
                      <a:pt x="643" y="1040"/>
                      <a:pt x="901" y="895"/>
                      <a:pt x="971" y="64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6" name="Freeform 41">
                <a:extLst>
                  <a:ext uri="{FF2B5EF4-FFF2-40B4-BE49-F238E27FC236}">
                    <a16:creationId xmlns:a16="http://schemas.microsoft.com/office/drawing/2014/main" id="{C869C854-37FC-46F4-9CAA-D211D51DF37F}"/>
                  </a:ext>
                </a:extLst>
              </p:cNvPr>
              <p:cNvSpPr>
                <a:spLocks noChangeArrowheads="1"/>
              </p:cNvSpPr>
              <p:nvPr/>
            </p:nvSpPr>
            <p:spPr bwMode="auto">
              <a:xfrm>
                <a:off x="3521075" y="1455737"/>
                <a:ext cx="438150" cy="455613"/>
              </a:xfrm>
              <a:custGeom>
                <a:avLst/>
                <a:gdLst>
                  <a:gd name="T0" fmla="*/ 2147483647 w 518"/>
                  <a:gd name="T1" fmla="*/ 2147483647 h 539"/>
                  <a:gd name="T2" fmla="*/ 2147483647 w 518"/>
                  <a:gd name="T3" fmla="*/ 2147483647 h 539"/>
                  <a:gd name="T4" fmla="*/ 2147483647 w 518"/>
                  <a:gd name="T5" fmla="*/ 2147483647 h 539"/>
                  <a:gd name="T6" fmla="*/ 2147483647 w 518"/>
                  <a:gd name="T7" fmla="*/ 2147483647 h 539"/>
                  <a:gd name="T8" fmla="*/ 2147483647 w 518"/>
                  <a:gd name="T9" fmla="*/ 2147483647 h 539"/>
                  <a:gd name="T10" fmla="*/ 2147483647 w 518"/>
                  <a:gd name="T11" fmla="*/ 2147483647 h 539"/>
                  <a:gd name="T12" fmla="*/ 2147483647 w 518"/>
                  <a:gd name="T13" fmla="*/ 2147483647 h 539"/>
                  <a:gd name="T14" fmla="*/ 2147483647 w 518"/>
                  <a:gd name="T15" fmla="*/ 2147483647 h 539"/>
                  <a:gd name="T16" fmla="*/ 2147483647 w 518"/>
                  <a:gd name="T17" fmla="*/ 2147483647 h 539"/>
                  <a:gd name="T18" fmla="*/ 2147483647 w 518"/>
                  <a:gd name="T19" fmla="*/ 2147483647 h 539"/>
                  <a:gd name="T20" fmla="*/ 2147483647 w 518"/>
                  <a:gd name="T21" fmla="*/ 2147483647 h 539"/>
                  <a:gd name="T22" fmla="*/ 2147483647 w 518"/>
                  <a:gd name="T23" fmla="*/ 2147483647 h 539"/>
                  <a:gd name="T24" fmla="*/ 2147483647 w 518"/>
                  <a:gd name="T25" fmla="*/ 2147483647 h 539"/>
                  <a:gd name="T26" fmla="*/ 2147483647 w 518"/>
                  <a:gd name="T27" fmla="*/ 2147483647 h 539"/>
                  <a:gd name="T28" fmla="*/ 2147483647 w 518"/>
                  <a:gd name="T29" fmla="*/ 2147483647 h 539"/>
                  <a:gd name="T30" fmla="*/ 2147483647 w 518"/>
                  <a:gd name="T31" fmla="*/ 2147483647 h 539"/>
                  <a:gd name="T32" fmla="*/ 2147483647 w 518"/>
                  <a:gd name="T33" fmla="*/ 2147483647 h 539"/>
                  <a:gd name="T34" fmla="*/ 2147483647 w 518"/>
                  <a:gd name="T35" fmla="*/ 2147483647 h 539"/>
                  <a:gd name="T36" fmla="*/ 2147483647 w 518"/>
                  <a:gd name="T37" fmla="*/ 603770064 h 539"/>
                  <a:gd name="T38" fmla="*/ 2147483647 w 518"/>
                  <a:gd name="T39" fmla="*/ 1208254400 h 539"/>
                  <a:gd name="T40" fmla="*/ 2147483647 w 518"/>
                  <a:gd name="T41" fmla="*/ 2147483647 h 539"/>
                  <a:gd name="T42" fmla="*/ 2147483647 w 518"/>
                  <a:gd name="T43" fmla="*/ 2147483647 h 539"/>
                  <a:gd name="T44" fmla="*/ 2147483647 w 518"/>
                  <a:gd name="T45" fmla="*/ 2147483647 h 539"/>
                  <a:gd name="T46" fmla="*/ 2147483647 w 518"/>
                  <a:gd name="T47" fmla="*/ 2147483647 h 539"/>
                  <a:gd name="T48" fmla="*/ 2147483647 w 518"/>
                  <a:gd name="T49" fmla="*/ 2147483647 h 539"/>
                  <a:gd name="T50" fmla="*/ 2147483647 w 518"/>
                  <a:gd name="T51" fmla="*/ 2147483647 h 539"/>
                  <a:gd name="T52" fmla="*/ 2147483647 w 518"/>
                  <a:gd name="T53" fmla="*/ 2147483647 h 539"/>
                  <a:gd name="T54" fmla="*/ 2147483647 w 518"/>
                  <a:gd name="T55" fmla="*/ 2147483647 h 539"/>
                  <a:gd name="T56" fmla="*/ 2147483647 w 518"/>
                  <a:gd name="T57" fmla="*/ 2147483647 h 539"/>
                  <a:gd name="T58" fmla="*/ 2147483647 w 518"/>
                  <a:gd name="T59" fmla="*/ 2147483647 h 539"/>
                  <a:gd name="T60" fmla="*/ 2147483647 w 518"/>
                  <a:gd name="T61" fmla="*/ 2147483647 h 539"/>
                  <a:gd name="T62" fmla="*/ 2147483647 w 518"/>
                  <a:gd name="T63" fmla="*/ 2147483647 h 539"/>
                  <a:gd name="T64" fmla="*/ 2147483647 w 518"/>
                  <a:gd name="T65" fmla="*/ 2147483647 h 539"/>
                  <a:gd name="T66" fmla="*/ 2147483647 w 518"/>
                  <a:gd name="T67" fmla="*/ 2147483647 h 539"/>
                  <a:gd name="T68" fmla="*/ 2147483647 w 518"/>
                  <a:gd name="T69" fmla="*/ 2147483647 h 539"/>
                  <a:gd name="T70" fmla="*/ 2147483647 w 518"/>
                  <a:gd name="T71" fmla="*/ 2147483647 h 539"/>
                  <a:gd name="T72" fmla="*/ 2147483647 w 518"/>
                  <a:gd name="T73" fmla="*/ 2147483647 h 539"/>
                  <a:gd name="T74" fmla="*/ 0 w 518"/>
                  <a:gd name="T75" fmla="*/ 2147483647 h 539"/>
                  <a:gd name="T76" fmla="*/ 0 w 518"/>
                  <a:gd name="T77" fmla="*/ 2147483647 h 539"/>
                  <a:gd name="T78" fmla="*/ 2147483647 w 518"/>
                  <a:gd name="T79" fmla="*/ 2147483647 h 539"/>
                  <a:gd name="T80" fmla="*/ 2147483647 w 518"/>
                  <a:gd name="T81" fmla="*/ 2147483647 h 539"/>
                  <a:gd name="T82" fmla="*/ 2147483647 w 518"/>
                  <a:gd name="T83" fmla="*/ 2147483647 h 5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8"/>
                  <a:gd name="T127" fmla="*/ 0 h 539"/>
                  <a:gd name="T128" fmla="*/ 518 w 518"/>
                  <a:gd name="T129" fmla="*/ 539 h 5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8" h="539">
                    <a:moveTo>
                      <a:pt x="518" y="467"/>
                    </a:moveTo>
                    <a:cubicBezTo>
                      <a:pt x="518" y="467"/>
                      <a:pt x="518" y="467"/>
                      <a:pt x="518" y="467"/>
                    </a:cubicBezTo>
                    <a:cubicBezTo>
                      <a:pt x="518" y="465"/>
                      <a:pt x="518" y="464"/>
                      <a:pt x="517" y="463"/>
                    </a:cubicBezTo>
                    <a:cubicBezTo>
                      <a:pt x="511" y="416"/>
                      <a:pt x="508" y="364"/>
                      <a:pt x="479" y="349"/>
                    </a:cubicBezTo>
                    <a:cubicBezTo>
                      <a:pt x="453" y="337"/>
                      <a:pt x="421" y="327"/>
                      <a:pt x="393" y="319"/>
                    </a:cubicBezTo>
                    <a:cubicBezTo>
                      <a:pt x="363" y="310"/>
                      <a:pt x="341" y="304"/>
                      <a:pt x="327" y="292"/>
                    </a:cubicBezTo>
                    <a:cubicBezTo>
                      <a:pt x="328" y="292"/>
                      <a:pt x="328" y="292"/>
                      <a:pt x="328" y="292"/>
                    </a:cubicBezTo>
                    <a:cubicBezTo>
                      <a:pt x="326" y="291"/>
                      <a:pt x="324" y="289"/>
                      <a:pt x="323" y="287"/>
                    </a:cubicBezTo>
                    <a:cubicBezTo>
                      <a:pt x="322" y="287"/>
                      <a:pt x="322" y="287"/>
                      <a:pt x="322" y="287"/>
                    </a:cubicBezTo>
                    <a:cubicBezTo>
                      <a:pt x="320" y="285"/>
                      <a:pt x="320" y="285"/>
                      <a:pt x="320" y="285"/>
                    </a:cubicBezTo>
                    <a:cubicBezTo>
                      <a:pt x="315" y="278"/>
                      <a:pt x="311" y="270"/>
                      <a:pt x="308" y="259"/>
                    </a:cubicBezTo>
                    <a:cubicBezTo>
                      <a:pt x="323" y="240"/>
                      <a:pt x="333" y="213"/>
                      <a:pt x="333" y="184"/>
                    </a:cubicBezTo>
                    <a:cubicBezTo>
                      <a:pt x="338" y="181"/>
                      <a:pt x="342" y="173"/>
                      <a:pt x="343" y="163"/>
                    </a:cubicBezTo>
                    <a:cubicBezTo>
                      <a:pt x="346" y="149"/>
                      <a:pt x="352" y="136"/>
                      <a:pt x="338" y="134"/>
                    </a:cubicBezTo>
                    <a:cubicBezTo>
                      <a:pt x="338" y="134"/>
                      <a:pt x="338" y="133"/>
                      <a:pt x="339" y="133"/>
                    </a:cubicBezTo>
                    <a:cubicBezTo>
                      <a:pt x="344" y="119"/>
                      <a:pt x="350" y="107"/>
                      <a:pt x="353" y="93"/>
                    </a:cubicBezTo>
                    <a:cubicBezTo>
                      <a:pt x="356" y="75"/>
                      <a:pt x="352" y="52"/>
                      <a:pt x="330" y="33"/>
                    </a:cubicBezTo>
                    <a:cubicBezTo>
                      <a:pt x="319" y="23"/>
                      <a:pt x="304" y="18"/>
                      <a:pt x="289" y="17"/>
                    </a:cubicBezTo>
                    <a:cubicBezTo>
                      <a:pt x="277" y="4"/>
                      <a:pt x="263" y="0"/>
                      <a:pt x="244" y="1"/>
                    </a:cubicBezTo>
                    <a:cubicBezTo>
                      <a:pt x="238" y="1"/>
                      <a:pt x="231" y="1"/>
                      <a:pt x="223" y="2"/>
                    </a:cubicBezTo>
                    <a:cubicBezTo>
                      <a:pt x="201" y="4"/>
                      <a:pt x="178" y="24"/>
                      <a:pt x="165" y="39"/>
                    </a:cubicBezTo>
                    <a:cubicBezTo>
                      <a:pt x="155" y="51"/>
                      <a:pt x="154" y="67"/>
                      <a:pt x="156" y="84"/>
                    </a:cubicBezTo>
                    <a:cubicBezTo>
                      <a:pt x="157" y="100"/>
                      <a:pt x="162" y="117"/>
                      <a:pt x="166" y="133"/>
                    </a:cubicBezTo>
                    <a:cubicBezTo>
                      <a:pt x="166" y="134"/>
                      <a:pt x="166" y="136"/>
                      <a:pt x="166" y="137"/>
                    </a:cubicBezTo>
                    <a:cubicBezTo>
                      <a:pt x="166" y="137"/>
                      <a:pt x="165" y="137"/>
                      <a:pt x="165" y="137"/>
                    </a:cubicBezTo>
                    <a:cubicBezTo>
                      <a:pt x="151" y="140"/>
                      <a:pt x="157" y="152"/>
                      <a:pt x="160" y="166"/>
                    </a:cubicBezTo>
                    <a:cubicBezTo>
                      <a:pt x="161" y="169"/>
                      <a:pt x="161" y="172"/>
                      <a:pt x="162" y="174"/>
                    </a:cubicBezTo>
                    <a:cubicBezTo>
                      <a:pt x="165" y="180"/>
                      <a:pt x="168" y="185"/>
                      <a:pt x="172" y="188"/>
                    </a:cubicBezTo>
                    <a:cubicBezTo>
                      <a:pt x="172" y="199"/>
                      <a:pt x="174" y="211"/>
                      <a:pt x="177" y="221"/>
                    </a:cubicBezTo>
                    <a:cubicBezTo>
                      <a:pt x="182" y="238"/>
                      <a:pt x="190" y="252"/>
                      <a:pt x="199" y="264"/>
                    </a:cubicBezTo>
                    <a:cubicBezTo>
                      <a:pt x="196" y="276"/>
                      <a:pt x="191" y="285"/>
                      <a:pt x="183" y="292"/>
                    </a:cubicBezTo>
                    <a:cubicBezTo>
                      <a:pt x="184" y="292"/>
                      <a:pt x="184" y="292"/>
                      <a:pt x="184" y="292"/>
                    </a:cubicBezTo>
                    <a:cubicBezTo>
                      <a:pt x="183" y="292"/>
                      <a:pt x="183" y="292"/>
                      <a:pt x="182" y="293"/>
                    </a:cubicBezTo>
                    <a:cubicBezTo>
                      <a:pt x="178" y="296"/>
                      <a:pt x="172" y="299"/>
                      <a:pt x="168" y="302"/>
                    </a:cubicBezTo>
                    <a:cubicBezTo>
                      <a:pt x="163" y="308"/>
                      <a:pt x="163" y="308"/>
                      <a:pt x="163" y="308"/>
                    </a:cubicBezTo>
                    <a:cubicBezTo>
                      <a:pt x="151" y="314"/>
                      <a:pt x="136" y="319"/>
                      <a:pt x="119" y="325"/>
                    </a:cubicBezTo>
                    <a:cubicBezTo>
                      <a:pt x="91" y="334"/>
                      <a:pt x="60" y="345"/>
                      <a:pt x="34" y="358"/>
                    </a:cubicBezTo>
                    <a:cubicBezTo>
                      <a:pt x="5" y="374"/>
                      <a:pt x="4" y="430"/>
                      <a:pt x="0" y="477"/>
                    </a:cubicBezTo>
                    <a:cubicBezTo>
                      <a:pt x="0" y="477"/>
                      <a:pt x="0" y="477"/>
                      <a:pt x="0" y="477"/>
                    </a:cubicBezTo>
                    <a:cubicBezTo>
                      <a:pt x="1" y="513"/>
                      <a:pt x="118" y="539"/>
                      <a:pt x="260" y="536"/>
                    </a:cubicBezTo>
                    <a:cubicBezTo>
                      <a:pt x="403" y="533"/>
                      <a:pt x="518" y="502"/>
                      <a:pt x="518" y="467"/>
                    </a:cubicBezTo>
                    <a:cubicBezTo>
                      <a:pt x="518" y="467"/>
                      <a:pt x="518" y="467"/>
                      <a:pt x="518" y="46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7" name="Freeform 43">
                <a:extLst>
                  <a:ext uri="{FF2B5EF4-FFF2-40B4-BE49-F238E27FC236}">
                    <a16:creationId xmlns:a16="http://schemas.microsoft.com/office/drawing/2014/main" id="{028FE71E-3B86-40C4-BDA0-AF1C479CE2B8}"/>
                  </a:ext>
                </a:extLst>
              </p:cNvPr>
              <p:cNvSpPr>
                <a:spLocks noChangeArrowheads="1"/>
              </p:cNvSpPr>
              <p:nvPr/>
            </p:nvSpPr>
            <p:spPr bwMode="auto">
              <a:xfrm>
                <a:off x="3925887" y="596900"/>
                <a:ext cx="1300163" cy="1300163"/>
              </a:xfrm>
              <a:custGeom>
                <a:avLst/>
                <a:gdLst>
                  <a:gd name="T0" fmla="*/ 2147483647 w 1536"/>
                  <a:gd name="T1" fmla="*/ 2147483647 h 1537"/>
                  <a:gd name="T2" fmla="*/ 2147483647 w 1536"/>
                  <a:gd name="T3" fmla="*/ 2147483647 h 1537"/>
                  <a:gd name="T4" fmla="*/ 2147483647 w 1536"/>
                  <a:gd name="T5" fmla="*/ 2147483647 h 1537"/>
                  <a:gd name="T6" fmla="*/ 2147483647 w 1536"/>
                  <a:gd name="T7" fmla="*/ 2147483647 h 1537"/>
                  <a:gd name="T8" fmla="*/ 2147483647 w 1536"/>
                  <a:gd name="T9" fmla="*/ 2147483647 h 1537"/>
                  <a:gd name="T10" fmla="*/ 0 60000 65536"/>
                  <a:gd name="T11" fmla="*/ 0 60000 65536"/>
                  <a:gd name="T12" fmla="*/ 0 60000 65536"/>
                  <a:gd name="T13" fmla="*/ 0 60000 65536"/>
                  <a:gd name="T14" fmla="*/ 0 60000 65536"/>
                  <a:gd name="T15" fmla="*/ 0 w 1536"/>
                  <a:gd name="T16" fmla="*/ 0 h 1537"/>
                  <a:gd name="T17" fmla="*/ 1536 w 1536"/>
                  <a:gd name="T18" fmla="*/ 1537 h 1537"/>
                </a:gdLst>
                <a:ahLst/>
                <a:cxnLst>
                  <a:cxn ang="T10">
                    <a:pos x="T0" y="T1"/>
                  </a:cxn>
                  <a:cxn ang="T11">
                    <a:pos x="T2" y="T3"/>
                  </a:cxn>
                  <a:cxn ang="T12">
                    <a:pos x="T4" y="T5"/>
                  </a:cxn>
                  <a:cxn ang="T13">
                    <a:pos x="T6" y="T7"/>
                  </a:cxn>
                  <a:cxn ang="T14">
                    <a:pos x="T8" y="T9"/>
                  </a:cxn>
                </a:cxnLst>
                <a:rect l="T15" t="T16" r="T17" b="T18"/>
                <a:pathLst>
                  <a:path w="1536" h="1537">
                    <a:moveTo>
                      <a:pt x="632" y="76"/>
                    </a:moveTo>
                    <a:cubicBezTo>
                      <a:pt x="249" y="151"/>
                      <a:pt x="0" y="522"/>
                      <a:pt x="75" y="905"/>
                    </a:cubicBezTo>
                    <a:cubicBezTo>
                      <a:pt x="150" y="1287"/>
                      <a:pt x="522" y="1537"/>
                      <a:pt x="904" y="1461"/>
                    </a:cubicBezTo>
                    <a:cubicBezTo>
                      <a:pt x="1287" y="1386"/>
                      <a:pt x="1536" y="1015"/>
                      <a:pt x="1461" y="632"/>
                    </a:cubicBezTo>
                    <a:cubicBezTo>
                      <a:pt x="1386" y="250"/>
                      <a:pt x="1014" y="0"/>
                      <a:pt x="632" y="76"/>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8" name="Freeform 44">
                <a:extLst>
                  <a:ext uri="{FF2B5EF4-FFF2-40B4-BE49-F238E27FC236}">
                    <a16:creationId xmlns:a16="http://schemas.microsoft.com/office/drawing/2014/main" id="{4BC905B4-CB58-47A8-9C64-8E8F86E116F9}"/>
                  </a:ext>
                </a:extLst>
              </p:cNvPr>
              <p:cNvSpPr>
                <a:spLocks noEditPoints="1" noChangeArrowheads="1"/>
              </p:cNvSpPr>
              <p:nvPr/>
            </p:nvSpPr>
            <p:spPr bwMode="auto">
              <a:xfrm>
                <a:off x="4094162" y="865187"/>
                <a:ext cx="955675" cy="766763"/>
              </a:xfrm>
              <a:custGeom>
                <a:avLst/>
                <a:gdLst>
                  <a:gd name="T0" fmla="*/ 2147483647 w 1129"/>
                  <a:gd name="T1" fmla="*/ 2147483647 h 906"/>
                  <a:gd name="T2" fmla="*/ 2147483647 w 1129"/>
                  <a:gd name="T3" fmla="*/ 2147483647 h 906"/>
                  <a:gd name="T4" fmla="*/ 2147483647 w 1129"/>
                  <a:gd name="T5" fmla="*/ 2147483647 h 906"/>
                  <a:gd name="T6" fmla="*/ 2147483647 w 1129"/>
                  <a:gd name="T7" fmla="*/ 2147483647 h 906"/>
                  <a:gd name="T8" fmla="*/ 2147483647 w 1129"/>
                  <a:gd name="T9" fmla="*/ 2147483647 h 906"/>
                  <a:gd name="T10" fmla="*/ 2147483647 w 1129"/>
                  <a:gd name="T11" fmla="*/ 2147483647 h 906"/>
                  <a:gd name="T12" fmla="*/ 2147483647 w 1129"/>
                  <a:gd name="T13" fmla="*/ 2147483647 h 906"/>
                  <a:gd name="T14" fmla="*/ 2147483647 w 1129"/>
                  <a:gd name="T15" fmla="*/ 2147483647 h 906"/>
                  <a:gd name="T16" fmla="*/ 2147483647 w 1129"/>
                  <a:gd name="T17" fmla="*/ 2147483647 h 906"/>
                  <a:gd name="T18" fmla="*/ 2147483647 w 1129"/>
                  <a:gd name="T19" fmla="*/ 2147483647 h 906"/>
                  <a:gd name="T20" fmla="*/ 2147483647 w 1129"/>
                  <a:gd name="T21" fmla="*/ 2147483647 h 906"/>
                  <a:gd name="T22" fmla="*/ 2147483647 w 1129"/>
                  <a:gd name="T23" fmla="*/ 2147483647 h 906"/>
                  <a:gd name="T24" fmla="*/ 2147483647 w 1129"/>
                  <a:gd name="T25" fmla="*/ 2147483647 h 906"/>
                  <a:gd name="T26" fmla="*/ 2147483647 w 1129"/>
                  <a:gd name="T27" fmla="*/ 2147483647 h 906"/>
                  <a:gd name="T28" fmla="*/ 2147483647 w 1129"/>
                  <a:gd name="T29" fmla="*/ 2147483647 h 906"/>
                  <a:gd name="T30" fmla="*/ 2147483647 w 1129"/>
                  <a:gd name="T31" fmla="*/ 2147483647 h 906"/>
                  <a:gd name="T32" fmla="*/ 2147483647 w 1129"/>
                  <a:gd name="T33" fmla="*/ 2147483647 h 906"/>
                  <a:gd name="T34" fmla="*/ 2147483647 w 1129"/>
                  <a:gd name="T35" fmla="*/ 2147483647 h 906"/>
                  <a:gd name="T36" fmla="*/ 2147483647 w 1129"/>
                  <a:gd name="T37" fmla="*/ 2147483647 h 906"/>
                  <a:gd name="T38" fmla="*/ 2147483647 w 1129"/>
                  <a:gd name="T39" fmla="*/ 2147483647 h 906"/>
                  <a:gd name="T40" fmla="*/ 2147483647 w 1129"/>
                  <a:gd name="T41" fmla="*/ 2147483647 h 906"/>
                  <a:gd name="T42" fmla="*/ 2147483647 w 1129"/>
                  <a:gd name="T43" fmla="*/ 2147483647 h 906"/>
                  <a:gd name="T44" fmla="*/ 2147483647 w 1129"/>
                  <a:gd name="T45" fmla="*/ 2147483647 h 906"/>
                  <a:gd name="T46" fmla="*/ 2147483647 w 1129"/>
                  <a:gd name="T47" fmla="*/ 2147483647 h 906"/>
                  <a:gd name="T48" fmla="*/ 2147483647 w 1129"/>
                  <a:gd name="T49" fmla="*/ 2147483647 h 906"/>
                  <a:gd name="T50" fmla="*/ 2147483647 w 1129"/>
                  <a:gd name="T51" fmla="*/ 2147483647 h 906"/>
                  <a:gd name="T52" fmla="*/ 2147483647 w 1129"/>
                  <a:gd name="T53" fmla="*/ 2147483647 h 906"/>
                  <a:gd name="T54" fmla="*/ 2147483647 w 1129"/>
                  <a:gd name="T55" fmla="*/ 2147483647 h 906"/>
                  <a:gd name="T56" fmla="*/ 2147483647 w 1129"/>
                  <a:gd name="T57" fmla="*/ 2147483647 h 906"/>
                  <a:gd name="T58" fmla="*/ 2147483647 w 1129"/>
                  <a:gd name="T59" fmla="*/ 2147483647 h 906"/>
                  <a:gd name="T60" fmla="*/ 2147483647 w 1129"/>
                  <a:gd name="T61" fmla="*/ 2147483647 h 906"/>
                  <a:gd name="T62" fmla="*/ 2147483647 w 1129"/>
                  <a:gd name="T63" fmla="*/ 2147483647 h 906"/>
                  <a:gd name="T64" fmla="*/ 2147483647 w 1129"/>
                  <a:gd name="T65" fmla="*/ 2147483647 h 906"/>
                  <a:gd name="T66" fmla="*/ 2147483647 w 1129"/>
                  <a:gd name="T67" fmla="*/ 2147483647 h 906"/>
                  <a:gd name="T68" fmla="*/ 2147483647 w 1129"/>
                  <a:gd name="T69" fmla="*/ 2147483647 h 906"/>
                  <a:gd name="T70" fmla="*/ 2147483647 w 1129"/>
                  <a:gd name="T71" fmla="*/ 2147483647 h 906"/>
                  <a:gd name="T72" fmla="*/ 2147483647 w 1129"/>
                  <a:gd name="T73" fmla="*/ 2147483647 h 906"/>
                  <a:gd name="T74" fmla="*/ 2147483647 w 1129"/>
                  <a:gd name="T75" fmla="*/ 2147483647 h 906"/>
                  <a:gd name="T76" fmla="*/ 2147483647 w 1129"/>
                  <a:gd name="T77" fmla="*/ 2147483647 h 906"/>
                  <a:gd name="T78" fmla="*/ 2147483647 w 1129"/>
                  <a:gd name="T79" fmla="*/ 2147483647 h 906"/>
                  <a:gd name="T80" fmla="*/ 2147483647 w 1129"/>
                  <a:gd name="T81" fmla="*/ 2147483647 h 906"/>
                  <a:gd name="T82" fmla="*/ 2147483647 w 1129"/>
                  <a:gd name="T83" fmla="*/ 2147483647 h 9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29"/>
                  <a:gd name="T127" fmla="*/ 0 h 906"/>
                  <a:gd name="T128" fmla="*/ 1129 w 1129"/>
                  <a:gd name="T129" fmla="*/ 906 h 9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29" h="906">
                    <a:moveTo>
                      <a:pt x="14" y="228"/>
                    </a:moveTo>
                    <a:cubicBezTo>
                      <a:pt x="14" y="222"/>
                      <a:pt x="16" y="217"/>
                      <a:pt x="18" y="212"/>
                    </a:cubicBezTo>
                    <a:cubicBezTo>
                      <a:pt x="22" y="205"/>
                      <a:pt x="28" y="200"/>
                      <a:pt x="35" y="197"/>
                    </a:cubicBezTo>
                    <a:cubicBezTo>
                      <a:pt x="52" y="178"/>
                      <a:pt x="76" y="164"/>
                      <a:pt x="104" y="158"/>
                    </a:cubicBezTo>
                    <a:cubicBezTo>
                      <a:pt x="104" y="158"/>
                      <a:pt x="104" y="158"/>
                      <a:pt x="104" y="158"/>
                    </a:cubicBezTo>
                    <a:cubicBezTo>
                      <a:pt x="104" y="158"/>
                      <a:pt x="104" y="158"/>
                      <a:pt x="104" y="158"/>
                    </a:cubicBezTo>
                    <a:cubicBezTo>
                      <a:pt x="104" y="158"/>
                      <a:pt x="104" y="158"/>
                      <a:pt x="104" y="158"/>
                    </a:cubicBezTo>
                    <a:cubicBezTo>
                      <a:pt x="104" y="158"/>
                      <a:pt x="104" y="158"/>
                      <a:pt x="104" y="158"/>
                    </a:cubicBezTo>
                    <a:cubicBezTo>
                      <a:pt x="105" y="158"/>
                      <a:pt x="105" y="158"/>
                      <a:pt x="105" y="158"/>
                    </a:cubicBezTo>
                    <a:cubicBezTo>
                      <a:pt x="877" y="5"/>
                      <a:pt x="877" y="5"/>
                      <a:pt x="877" y="5"/>
                    </a:cubicBezTo>
                    <a:cubicBezTo>
                      <a:pt x="877" y="5"/>
                      <a:pt x="877" y="5"/>
                      <a:pt x="877" y="5"/>
                    </a:cubicBezTo>
                    <a:cubicBezTo>
                      <a:pt x="877" y="5"/>
                      <a:pt x="877" y="5"/>
                      <a:pt x="877" y="5"/>
                    </a:cubicBezTo>
                    <a:cubicBezTo>
                      <a:pt x="877" y="5"/>
                      <a:pt x="877" y="5"/>
                      <a:pt x="877" y="5"/>
                    </a:cubicBezTo>
                    <a:cubicBezTo>
                      <a:pt x="901" y="0"/>
                      <a:pt x="926" y="3"/>
                      <a:pt x="947" y="11"/>
                    </a:cubicBezTo>
                    <a:cubicBezTo>
                      <a:pt x="947" y="11"/>
                      <a:pt x="947" y="11"/>
                      <a:pt x="947" y="11"/>
                    </a:cubicBezTo>
                    <a:cubicBezTo>
                      <a:pt x="948" y="11"/>
                      <a:pt x="948" y="11"/>
                      <a:pt x="948" y="11"/>
                    </a:cubicBezTo>
                    <a:cubicBezTo>
                      <a:pt x="948" y="11"/>
                      <a:pt x="948" y="11"/>
                      <a:pt x="948" y="11"/>
                    </a:cubicBezTo>
                    <a:cubicBezTo>
                      <a:pt x="950" y="12"/>
                      <a:pt x="950" y="12"/>
                      <a:pt x="950" y="12"/>
                    </a:cubicBezTo>
                    <a:cubicBezTo>
                      <a:pt x="950" y="12"/>
                      <a:pt x="950" y="12"/>
                      <a:pt x="950" y="12"/>
                    </a:cubicBezTo>
                    <a:cubicBezTo>
                      <a:pt x="951" y="12"/>
                      <a:pt x="951" y="12"/>
                      <a:pt x="951" y="12"/>
                    </a:cubicBezTo>
                    <a:cubicBezTo>
                      <a:pt x="957" y="15"/>
                      <a:pt x="964" y="18"/>
                      <a:pt x="970" y="22"/>
                    </a:cubicBezTo>
                    <a:cubicBezTo>
                      <a:pt x="996" y="39"/>
                      <a:pt x="1015" y="66"/>
                      <a:pt x="1022" y="98"/>
                    </a:cubicBezTo>
                    <a:cubicBezTo>
                      <a:pt x="1022" y="98"/>
                      <a:pt x="1022" y="98"/>
                      <a:pt x="1022" y="98"/>
                    </a:cubicBezTo>
                    <a:cubicBezTo>
                      <a:pt x="1022" y="98"/>
                      <a:pt x="1022" y="98"/>
                      <a:pt x="1022" y="98"/>
                    </a:cubicBezTo>
                    <a:cubicBezTo>
                      <a:pt x="1022" y="98"/>
                      <a:pt x="1022" y="98"/>
                      <a:pt x="1022" y="98"/>
                    </a:cubicBezTo>
                    <a:cubicBezTo>
                      <a:pt x="1122" y="604"/>
                      <a:pt x="1122" y="604"/>
                      <a:pt x="1122" y="604"/>
                    </a:cubicBezTo>
                    <a:cubicBezTo>
                      <a:pt x="1122" y="604"/>
                      <a:pt x="1122" y="604"/>
                      <a:pt x="1122" y="604"/>
                    </a:cubicBezTo>
                    <a:cubicBezTo>
                      <a:pt x="1122" y="604"/>
                      <a:pt x="1122" y="604"/>
                      <a:pt x="1122" y="604"/>
                    </a:cubicBezTo>
                    <a:cubicBezTo>
                      <a:pt x="1129" y="637"/>
                      <a:pt x="1121" y="669"/>
                      <a:pt x="1103" y="694"/>
                    </a:cubicBezTo>
                    <a:cubicBezTo>
                      <a:pt x="1103" y="694"/>
                      <a:pt x="1103" y="694"/>
                      <a:pt x="1103" y="694"/>
                    </a:cubicBezTo>
                    <a:cubicBezTo>
                      <a:pt x="1103" y="694"/>
                      <a:pt x="1103" y="694"/>
                      <a:pt x="1103" y="694"/>
                    </a:cubicBezTo>
                    <a:cubicBezTo>
                      <a:pt x="1103" y="694"/>
                      <a:pt x="1103" y="694"/>
                      <a:pt x="1103" y="694"/>
                    </a:cubicBezTo>
                    <a:cubicBezTo>
                      <a:pt x="1085" y="720"/>
                      <a:pt x="1057" y="739"/>
                      <a:pt x="1024" y="746"/>
                    </a:cubicBezTo>
                    <a:cubicBezTo>
                      <a:pt x="1024" y="746"/>
                      <a:pt x="1024" y="746"/>
                      <a:pt x="1024" y="746"/>
                    </a:cubicBezTo>
                    <a:cubicBezTo>
                      <a:pt x="1024" y="746"/>
                      <a:pt x="1024" y="746"/>
                      <a:pt x="1024" y="746"/>
                    </a:cubicBezTo>
                    <a:cubicBezTo>
                      <a:pt x="1023" y="746"/>
                      <a:pt x="1023" y="746"/>
                      <a:pt x="1023" y="746"/>
                    </a:cubicBezTo>
                    <a:cubicBezTo>
                      <a:pt x="1023" y="746"/>
                      <a:pt x="1023" y="746"/>
                      <a:pt x="1023" y="746"/>
                    </a:cubicBezTo>
                    <a:cubicBezTo>
                      <a:pt x="251" y="899"/>
                      <a:pt x="251" y="899"/>
                      <a:pt x="251" y="899"/>
                    </a:cubicBezTo>
                    <a:cubicBezTo>
                      <a:pt x="251" y="899"/>
                      <a:pt x="251" y="899"/>
                      <a:pt x="251" y="899"/>
                    </a:cubicBezTo>
                    <a:cubicBezTo>
                      <a:pt x="251" y="899"/>
                      <a:pt x="251" y="899"/>
                      <a:pt x="251" y="899"/>
                    </a:cubicBezTo>
                    <a:cubicBezTo>
                      <a:pt x="251" y="899"/>
                      <a:pt x="251" y="899"/>
                      <a:pt x="251" y="899"/>
                    </a:cubicBezTo>
                    <a:cubicBezTo>
                      <a:pt x="217" y="906"/>
                      <a:pt x="184" y="898"/>
                      <a:pt x="157" y="882"/>
                    </a:cubicBezTo>
                    <a:cubicBezTo>
                      <a:pt x="132" y="865"/>
                      <a:pt x="112" y="838"/>
                      <a:pt x="106" y="806"/>
                    </a:cubicBezTo>
                    <a:cubicBezTo>
                      <a:pt x="106" y="806"/>
                      <a:pt x="106" y="806"/>
                      <a:pt x="106" y="806"/>
                    </a:cubicBezTo>
                    <a:cubicBezTo>
                      <a:pt x="105" y="806"/>
                      <a:pt x="105" y="806"/>
                      <a:pt x="105" y="806"/>
                    </a:cubicBezTo>
                    <a:cubicBezTo>
                      <a:pt x="105" y="806"/>
                      <a:pt x="105" y="806"/>
                      <a:pt x="105" y="806"/>
                    </a:cubicBezTo>
                    <a:cubicBezTo>
                      <a:pt x="5" y="300"/>
                      <a:pt x="5" y="300"/>
                      <a:pt x="5" y="300"/>
                    </a:cubicBezTo>
                    <a:cubicBezTo>
                      <a:pt x="5" y="300"/>
                      <a:pt x="5" y="300"/>
                      <a:pt x="5" y="300"/>
                    </a:cubicBezTo>
                    <a:cubicBezTo>
                      <a:pt x="5" y="300"/>
                      <a:pt x="5" y="300"/>
                      <a:pt x="5" y="300"/>
                    </a:cubicBezTo>
                    <a:cubicBezTo>
                      <a:pt x="0" y="274"/>
                      <a:pt x="4" y="250"/>
                      <a:pt x="14" y="228"/>
                    </a:cubicBezTo>
                    <a:close/>
                    <a:moveTo>
                      <a:pt x="118" y="224"/>
                    </a:moveTo>
                    <a:cubicBezTo>
                      <a:pt x="568" y="476"/>
                      <a:pt x="568" y="476"/>
                      <a:pt x="568" y="476"/>
                    </a:cubicBezTo>
                    <a:cubicBezTo>
                      <a:pt x="864" y="76"/>
                      <a:pt x="864" y="76"/>
                      <a:pt x="864" y="76"/>
                    </a:cubicBezTo>
                    <a:cubicBezTo>
                      <a:pt x="118" y="224"/>
                      <a:pt x="118" y="224"/>
                      <a:pt x="118" y="224"/>
                    </a:cubicBezTo>
                    <a:close/>
                    <a:moveTo>
                      <a:pt x="942" y="89"/>
                    </a:moveTo>
                    <a:cubicBezTo>
                      <a:pt x="605" y="539"/>
                      <a:pt x="605" y="539"/>
                      <a:pt x="605" y="539"/>
                    </a:cubicBezTo>
                    <a:cubicBezTo>
                      <a:pt x="604" y="539"/>
                      <a:pt x="604" y="539"/>
                      <a:pt x="604" y="539"/>
                    </a:cubicBezTo>
                    <a:cubicBezTo>
                      <a:pt x="594" y="552"/>
                      <a:pt x="575" y="557"/>
                      <a:pt x="560" y="549"/>
                    </a:cubicBezTo>
                    <a:cubicBezTo>
                      <a:pt x="73" y="278"/>
                      <a:pt x="73" y="278"/>
                      <a:pt x="73" y="278"/>
                    </a:cubicBezTo>
                    <a:cubicBezTo>
                      <a:pt x="73" y="281"/>
                      <a:pt x="73" y="283"/>
                      <a:pt x="74" y="286"/>
                    </a:cubicBezTo>
                    <a:cubicBezTo>
                      <a:pt x="74" y="286"/>
                      <a:pt x="74" y="286"/>
                      <a:pt x="74" y="286"/>
                    </a:cubicBezTo>
                    <a:cubicBezTo>
                      <a:pt x="74" y="286"/>
                      <a:pt x="74" y="286"/>
                      <a:pt x="74" y="286"/>
                    </a:cubicBezTo>
                    <a:cubicBezTo>
                      <a:pt x="174" y="792"/>
                      <a:pt x="174" y="792"/>
                      <a:pt x="174" y="792"/>
                    </a:cubicBezTo>
                    <a:cubicBezTo>
                      <a:pt x="175" y="793"/>
                      <a:pt x="175" y="793"/>
                      <a:pt x="175" y="793"/>
                    </a:cubicBezTo>
                    <a:cubicBezTo>
                      <a:pt x="174" y="793"/>
                      <a:pt x="174" y="793"/>
                      <a:pt x="174" y="793"/>
                    </a:cubicBezTo>
                    <a:cubicBezTo>
                      <a:pt x="177" y="806"/>
                      <a:pt x="186" y="818"/>
                      <a:pt x="197" y="825"/>
                    </a:cubicBezTo>
                    <a:cubicBezTo>
                      <a:pt x="209" y="833"/>
                      <a:pt x="223" y="836"/>
                      <a:pt x="237" y="833"/>
                    </a:cubicBezTo>
                    <a:cubicBezTo>
                      <a:pt x="237" y="833"/>
                      <a:pt x="237" y="833"/>
                      <a:pt x="237" y="833"/>
                    </a:cubicBezTo>
                    <a:cubicBezTo>
                      <a:pt x="238" y="833"/>
                      <a:pt x="238" y="833"/>
                      <a:pt x="238" y="833"/>
                    </a:cubicBezTo>
                    <a:cubicBezTo>
                      <a:pt x="238" y="833"/>
                      <a:pt x="238" y="833"/>
                      <a:pt x="238" y="833"/>
                    </a:cubicBezTo>
                    <a:cubicBezTo>
                      <a:pt x="1010" y="680"/>
                      <a:pt x="1010" y="680"/>
                      <a:pt x="1010" y="680"/>
                    </a:cubicBezTo>
                    <a:cubicBezTo>
                      <a:pt x="1010" y="680"/>
                      <a:pt x="1010" y="680"/>
                      <a:pt x="1010" y="680"/>
                    </a:cubicBezTo>
                    <a:cubicBezTo>
                      <a:pt x="1010" y="679"/>
                      <a:pt x="1010" y="679"/>
                      <a:pt x="1010" y="679"/>
                    </a:cubicBezTo>
                    <a:cubicBezTo>
                      <a:pt x="1011" y="679"/>
                      <a:pt x="1011" y="679"/>
                      <a:pt x="1011" y="679"/>
                    </a:cubicBezTo>
                    <a:cubicBezTo>
                      <a:pt x="1011" y="680"/>
                      <a:pt x="1011" y="680"/>
                      <a:pt x="1011" y="680"/>
                    </a:cubicBezTo>
                    <a:cubicBezTo>
                      <a:pt x="1025" y="676"/>
                      <a:pt x="1037" y="668"/>
                      <a:pt x="1045" y="657"/>
                    </a:cubicBezTo>
                    <a:cubicBezTo>
                      <a:pt x="1045" y="657"/>
                      <a:pt x="1045" y="657"/>
                      <a:pt x="1045" y="657"/>
                    </a:cubicBezTo>
                    <a:cubicBezTo>
                      <a:pt x="1053" y="646"/>
                      <a:pt x="1056" y="632"/>
                      <a:pt x="1053" y="618"/>
                    </a:cubicBezTo>
                    <a:cubicBezTo>
                      <a:pt x="1053" y="618"/>
                      <a:pt x="1053" y="618"/>
                      <a:pt x="1053" y="618"/>
                    </a:cubicBezTo>
                    <a:cubicBezTo>
                      <a:pt x="1053" y="618"/>
                      <a:pt x="1053" y="618"/>
                      <a:pt x="1053" y="618"/>
                    </a:cubicBezTo>
                    <a:cubicBezTo>
                      <a:pt x="953" y="112"/>
                      <a:pt x="953" y="112"/>
                      <a:pt x="953" y="112"/>
                    </a:cubicBezTo>
                    <a:cubicBezTo>
                      <a:pt x="953" y="111"/>
                      <a:pt x="953" y="111"/>
                      <a:pt x="953" y="111"/>
                    </a:cubicBezTo>
                    <a:cubicBezTo>
                      <a:pt x="953" y="111"/>
                      <a:pt x="953" y="111"/>
                      <a:pt x="953" y="111"/>
                    </a:cubicBezTo>
                    <a:cubicBezTo>
                      <a:pt x="951" y="103"/>
                      <a:pt x="947" y="95"/>
                      <a:pt x="942" y="8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9" name="Freeform 45">
                <a:extLst>
                  <a:ext uri="{FF2B5EF4-FFF2-40B4-BE49-F238E27FC236}">
                    <a16:creationId xmlns:a16="http://schemas.microsoft.com/office/drawing/2014/main" id="{B964D781-8A5B-4805-8DBD-BAF3FB8D0D95}"/>
                  </a:ext>
                </a:extLst>
              </p:cNvPr>
              <p:cNvSpPr>
                <a:spLocks noEditPoints="1" noChangeArrowheads="1"/>
              </p:cNvSpPr>
              <p:nvPr/>
            </p:nvSpPr>
            <p:spPr bwMode="auto">
              <a:xfrm>
                <a:off x="2476500" y="150812"/>
                <a:ext cx="1109663" cy="979488"/>
              </a:xfrm>
              <a:custGeom>
                <a:avLst/>
                <a:gdLst>
                  <a:gd name="T0" fmla="*/ 2147483647 w 1312"/>
                  <a:gd name="T1" fmla="*/ 2147483647 h 1157"/>
                  <a:gd name="T2" fmla="*/ 2147483647 w 1312"/>
                  <a:gd name="T3" fmla="*/ 2147483647 h 1157"/>
                  <a:gd name="T4" fmla="*/ 2147483647 w 1312"/>
                  <a:gd name="T5" fmla="*/ 2147483647 h 1157"/>
                  <a:gd name="T6" fmla="*/ 2147483647 w 1312"/>
                  <a:gd name="T7" fmla="*/ 2147483647 h 1157"/>
                  <a:gd name="T8" fmla="*/ 2147483647 w 1312"/>
                  <a:gd name="T9" fmla="*/ 2147483647 h 1157"/>
                  <a:gd name="T10" fmla="*/ 2147483647 w 1312"/>
                  <a:gd name="T11" fmla="*/ 2147483647 h 1157"/>
                  <a:gd name="T12" fmla="*/ 2147483647 w 1312"/>
                  <a:gd name="T13" fmla="*/ 2147483647 h 1157"/>
                  <a:gd name="T14" fmla="*/ 2147483647 w 1312"/>
                  <a:gd name="T15" fmla="*/ 2147483647 h 1157"/>
                  <a:gd name="T16" fmla="*/ 2147483647 w 1312"/>
                  <a:gd name="T17" fmla="*/ 2147483647 h 1157"/>
                  <a:gd name="T18" fmla="*/ 2147483647 w 1312"/>
                  <a:gd name="T19" fmla="*/ 2147483647 h 1157"/>
                  <a:gd name="T20" fmla="*/ 2147483647 w 1312"/>
                  <a:gd name="T21" fmla="*/ 2147483647 h 1157"/>
                  <a:gd name="T22" fmla="*/ 2147483647 w 1312"/>
                  <a:gd name="T23" fmla="*/ 2147483647 h 1157"/>
                  <a:gd name="T24" fmla="*/ 2147483647 w 1312"/>
                  <a:gd name="T25" fmla="*/ 2147483647 h 1157"/>
                  <a:gd name="T26" fmla="*/ 2147483647 w 1312"/>
                  <a:gd name="T27" fmla="*/ 2147483647 h 1157"/>
                  <a:gd name="T28" fmla="*/ 2147483647 w 1312"/>
                  <a:gd name="T29" fmla="*/ 2147483647 h 1157"/>
                  <a:gd name="T30" fmla="*/ 2147483647 w 1312"/>
                  <a:gd name="T31" fmla="*/ 2147483647 h 1157"/>
                  <a:gd name="T32" fmla="*/ 2147483647 w 1312"/>
                  <a:gd name="T33" fmla="*/ 2147483647 h 1157"/>
                  <a:gd name="T34" fmla="*/ 2147483647 w 1312"/>
                  <a:gd name="T35" fmla="*/ 2147483647 h 1157"/>
                  <a:gd name="T36" fmla="*/ 2147483647 w 1312"/>
                  <a:gd name="T37" fmla="*/ 2147483647 h 1157"/>
                  <a:gd name="T38" fmla="*/ 2147483647 w 1312"/>
                  <a:gd name="T39" fmla="*/ 2147483647 h 1157"/>
                  <a:gd name="T40" fmla="*/ 2147483647 w 1312"/>
                  <a:gd name="T41" fmla="*/ 2147483647 h 1157"/>
                  <a:gd name="T42" fmla="*/ 2147483647 w 1312"/>
                  <a:gd name="T43" fmla="*/ 2147483647 h 1157"/>
                  <a:gd name="T44" fmla="*/ 2147483647 w 1312"/>
                  <a:gd name="T45" fmla="*/ 2147483647 h 1157"/>
                  <a:gd name="T46" fmla="*/ 2147483647 w 1312"/>
                  <a:gd name="T47" fmla="*/ 2147483647 h 1157"/>
                  <a:gd name="T48" fmla="*/ 2147483647 w 1312"/>
                  <a:gd name="T49" fmla="*/ 2147483647 h 11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12"/>
                  <a:gd name="T76" fmla="*/ 0 h 1157"/>
                  <a:gd name="T77" fmla="*/ 1312 w 1312"/>
                  <a:gd name="T78" fmla="*/ 1157 h 11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12" h="1157">
                    <a:moveTo>
                      <a:pt x="1142" y="207"/>
                    </a:moveTo>
                    <a:cubicBezTo>
                      <a:pt x="437" y="29"/>
                      <a:pt x="437" y="29"/>
                      <a:pt x="437" y="29"/>
                    </a:cubicBezTo>
                    <a:cubicBezTo>
                      <a:pt x="320" y="0"/>
                      <a:pt x="184" y="141"/>
                      <a:pt x="155" y="258"/>
                    </a:cubicBezTo>
                    <a:cubicBezTo>
                      <a:pt x="142" y="309"/>
                      <a:pt x="142" y="309"/>
                      <a:pt x="142" y="309"/>
                    </a:cubicBezTo>
                    <a:cubicBezTo>
                      <a:pt x="137" y="328"/>
                      <a:pt x="137" y="328"/>
                      <a:pt x="137" y="328"/>
                    </a:cubicBezTo>
                    <a:cubicBezTo>
                      <a:pt x="35" y="732"/>
                      <a:pt x="35" y="732"/>
                      <a:pt x="35" y="732"/>
                    </a:cubicBezTo>
                    <a:cubicBezTo>
                      <a:pt x="35" y="732"/>
                      <a:pt x="0" y="872"/>
                      <a:pt x="158" y="838"/>
                    </a:cubicBezTo>
                    <a:cubicBezTo>
                      <a:pt x="223" y="823"/>
                      <a:pt x="330" y="703"/>
                      <a:pt x="397" y="619"/>
                    </a:cubicBezTo>
                    <a:cubicBezTo>
                      <a:pt x="898" y="745"/>
                      <a:pt x="898" y="745"/>
                      <a:pt x="898" y="745"/>
                    </a:cubicBezTo>
                    <a:cubicBezTo>
                      <a:pt x="917" y="851"/>
                      <a:pt x="953" y="1007"/>
                      <a:pt x="1004" y="1051"/>
                    </a:cubicBezTo>
                    <a:cubicBezTo>
                      <a:pt x="1127" y="1157"/>
                      <a:pt x="1163" y="1016"/>
                      <a:pt x="1163" y="1016"/>
                    </a:cubicBezTo>
                    <a:cubicBezTo>
                      <a:pt x="1264" y="613"/>
                      <a:pt x="1264" y="613"/>
                      <a:pt x="1264" y="613"/>
                    </a:cubicBezTo>
                    <a:cubicBezTo>
                      <a:pt x="1269" y="593"/>
                      <a:pt x="1269" y="593"/>
                      <a:pt x="1269" y="593"/>
                    </a:cubicBezTo>
                    <a:cubicBezTo>
                      <a:pt x="1282" y="542"/>
                      <a:pt x="1282" y="542"/>
                      <a:pt x="1282" y="542"/>
                    </a:cubicBezTo>
                    <a:cubicBezTo>
                      <a:pt x="1312" y="426"/>
                      <a:pt x="1258" y="237"/>
                      <a:pt x="1142" y="207"/>
                    </a:cubicBezTo>
                    <a:close/>
                    <a:moveTo>
                      <a:pt x="401" y="470"/>
                    </a:moveTo>
                    <a:cubicBezTo>
                      <a:pt x="323" y="450"/>
                      <a:pt x="276" y="371"/>
                      <a:pt x="295" y="293"/>
                    </a:cubicBezTo>
                    <a:cubicBezTo>
                      <a:pt x="315" y="216"/>
                      <a:pt x="394" y="168"/>
                      <a:pt x="472" y="188"/>
                    </a:cubicBezTo>
                    <a:cubicBezTo>
                      <a:pt x="550" y="208"/>
                      <a:pt x="597" y="287"/>
                      <a:pt x="577" y="365"/>
                    </a:cubicBezTo>
                    <a:cubicBezTo>
                      <a:pt x="558" y="442"/>
                      <a:pt x="479" y="490"/>
                      <a:pt x="401" y="470"/>
                    </a:cubicBezTo>
                    <a:close/>
                    <a:moveTo>
                      <a:pt x="859" y="436"/>
                    </a:moveTo>
                    <a:cubicBezTo>
                      <a:pt x="879" y="358"/>
                      <a:pt x="958" y="311"/>
                      <a:pt x="1036" y="330"/>
                    </a:cubicBezTo>
                    <a:cubicBezTo>
                      <a:pt x="1114" y="350"/>
                      <a:pt x="1161" y="429"/>
                      <a:pt x="1141" y="507"/>
                    </a:cubicBezTo>
                    <a:cubicBezTo>
                      <a:pt x="1122" y="585"/>
                      <a:pt x="1042" y="632"/>
                      <a:pt x="965" y="612"/>
                    </a:cubicBezTo>
                    <a:cubicBezTo>
                      <a:pt x="887" y="593"/>
                      <a:pt x="840" y="513"/>
                      <a:pt x="859" y="43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0" name="Freeform 46">
                <a:extLst>
                  <a:ext uri="{FF2B5EF4-FFF2-40B4-BE49-F238E27FC236}">
                    <a16:creationId xmlns:a16="http://schemas.microsoft.com/office/drawing/2014/main" id="{83A7FDCE-1EA2-447D-B890-B79EE36FCD96}"/>
                  </a:ext>
                </a:extLst>
              </p:cNvPr>
              <p:cNvSpPr>
                <a:spLocks noChangeArrowheads="1"/>
              </p:cNvSpPr>
              <p:nvPr/>
            </p:nvSpPr>
            <p:spPr bwMode="auto">
              <a:xfrm>
                <a:off x="2776537" y="361950"/>
                <a:ext cx="136525" cy="134938"/>
              </a:xfrm>
              <a:custGeom>
                <a:avLst/>
                <a:gdLst>
                  <a:gd name="T0" fmla="*/ 2147483647 w 161"/>
                  <a:gd name="T1" fmla="*/ 2147483647 h 160"/>
                  <a:gd name="T2" fmla="*/ 2147483647 w 161"/>
                  <a:gd name="T3" fmla="*/ 2147483647 h 160"/>
                  <a:gd name="T4" fmla="*/ 2147483647 w 161"/>
                  <a:gd name="T5" fmla="*/ 2147483647 h 160"/>
                  <a:gd name="T6" fmla="*/ 2147483647 w 161"/>
                  <a:gd name="T7" fmla="*/ 2147483647 h 160"/>
                  <a:gd name="T8" fmla="*/ 2147483647 w 161"/>
                  <a:gd name="T9" fmla="*/ 2147483647 h 160"/>
                  <a:gd name="T10" fmla="*/ 0 60000 65536"/>
                  <a:gd name="T11" fmla="*/ 0 60000 65536"/>
                  <a:gd name="T12" fmla="*/ 0 60000 65536"/>
                  <a:gd name="T13" fmla="*/ 0 60000 65536"/>
                  <a:gd name="T14" fmla="*/ 0 60000 65536"/>
                  <a:gd name="T15" fmla="*/ 0 w 161"/>
                  <a:gd name="T16" fmla="*/ 0 h 160"/>
                  <a:gd name="T17" fmla="*/ 161 w 161"/>
                  <a:gd name="T18" fmla="*/ 160 h 160"/>
                </a:gdLst>
                <a:ahLst/>
                <a:cxnLst>
                  <a:cxn ang="T10">
                    <a:pos x="T0" y="T1"/>
                  </a:cxn>
                  <a:cxn ang="T11">
                    <a:pos x="T2" y="T3"/>
                  </a:cxn>
                  <a:cxn ang="T12">
                    <a:pos x="T4" y="T5"/>
                  </a:cxn>
                  <a:cxn ang="T13">
                    <a:pos x="T6" y="T7"/>
                  </a:cxn>
                  <a:cxn ang="T14">
                    <a:pos x="T8" y="T9"/>
                  </a:cxn>
                </a:cxnLst>
                <a:rect l="T15" t="T16" r="T17" b="T18"/>
                <a:pathLst>
                  <a:path w="161" h="160">
                    <a:moveTo>
                      <a:pt x="98" y="10"/>
                    </a:moveTo>
                    <a:cubicBezTo>
                      <a:pt x="59" y="0"/>
                      <a:pt x="20" y="23"/>
                      <a:pt x="10" y="62"/>
                    </a:cubicBezTo>
                    <a:cubicBezTo>
                      <a:pt x="0" y="101"/>
                      <a:pt x="24" y="141"/>
                      <a:pt x="63" y="151"/>
                    </a:cubicBezTo>
                    <a:cubicBezTo>
                      <a:pt x="102" y="160"/>
                      <a:pt x="141" y="137"/>
                      <a:pt x="151" y="98"/>
                    </a:cubicBezTo>
                    <a:cubicBezTo>
                      <a:pt x="161" y="59"/>
                      <a:pt x="137" y="19"/>
                      <a:pt x="98" y="10"/>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1" name="Freeform 47">
                <a:extLst>
                  <a:ext uri="{FF2B5EF4-FFF2-40B4-BE49-F238E27FC236}">
                    <a16:creationId xmlns:a16="http://schemas.microsoft.com/office/drawing/2014/main" id="{06C92489-DB91-4463-BB94-5FC7DBE3A082}"/>
                  </a:ext>
                </a:extLst>
              </p:cNvPr>
              <p:cNvSpPr>
                <a:spLocks noChangeArrowheads="1"/>
              </p:cNvSpPr>
              <p:nvPr/>
            </p:nvSpPr>
            <p:spPr bwMode="auto">
              <a:xfrm>
                <a:off x="3254375" y="481012"/>
                <a:ext cx="134938" cy="136525"/>
              </a:xfrm>
              <a:custGeom>
                <a:avLst/>
                <a:gdLst>
                  <a:gd name="T0" fmla="*/ 2147483647 w 160"/>
                  <a:gd name="T1" fmla="*/ 2147483647 h 161"/>
                  <a:gd name="T2" fmla="*/ 2147483647 w 160"/>
                  <a:gd name="T3" fmla="*/ 2147483647 h 161"/>
                  <a:gd name="T4" fmla="*/ 2147483647 w 160"/>
                  <a:gd name="T5" fmla="*/ 2147483647 h 161"/>
                  <a:gd name="T6" fmla="*/ 2147483647 w 160"/>
                  <a:gd name="T7" fmla="*/ 2147483647 h 161"/>
                  <a:gd name="T8" fmla="*/ 2147483647 w 160"/>
                  <a:gd name="T9" fmla="*/ 2147483647 h 161"/>
                  <a:gd name="T10" fmla="*/ 0 60000 65536"/>
                  <a:gd name="T11" fmla="*/ 0 60000 65536"/>
                  <a:gd name="T12" fmla="*/ 0 60000 65536"/>
                  <a:gd name="T13" fmla="*/ 0 60000 65536"/>
                  <a:gd name="T14" fmla="*/ 0 60000 65536"/>
                  <a:gd name="T15" fmla="*/ 0 w 160"/>
                  <a:gd name="T16" fmla="*/ 0 h 161"/>
                  <a:gd name="T17" fmla="*/ 160 w 160"/>
                  <a:gd name="T18" fmla="*/ 161 h 161"/>
                </a:gdLst>
                <a:ahLst/>
                <a:cxnLst>
                  <a:cxn ang="T10">
                    <a:pos x="T0" y="T1"/>
                  </a:cxn>
                  <a:cxn ang="T11">
                    <a:pos x="T2" y="T3"/>
                  </a:cxn>
                  <a:cxn ang="T12">
                    <a:pos x="T4" y="T5"/>
                  </a:cxn>
                  <a:cxn ang="T13">
                    <a:pos x="T6" y="T7"/>
                  </a:cxn>
                  <a:cxn ang="T14">
                    <a:pos x="T8" y="T9"/>
                  </a:cxn>
                </a:cxnLst>
                <a:rect l="T15" t="T16" r="T17" b="T18"/>
                <a:pathLst>
                  <a:path w="160" h="161">
                    <a:moveTo>
                      <a:pt x="151" y="98"/>
                    </a:moveTo>
                    <a:cubicBezTo>
                      <a:pt x="160" y="59"/>
                      <a:pt x="137" y="20"/>
                      <a:pt x="98" y="10"/>
                    </a:cubicBezTo>
                    <a:cubicBezTo>
                      <a:pt x="59" y="0"/>
                      <a:pt x="20" y="24"/>
                      <a:pt x="10" y="62"/>
                    </a:cubicBezTo>
                    <a:cubicBezTo>
                      <a:pt x="0" y="101"/>
                      <a:pt x="23" y="141"/>
                      <a:pt x="62" y="151"/>
                    </a:cubicBezTo>
                    <a:cubicBezTo>
                      <a:pt x="101" y="161"/>
                      <a:pt x="141" y="137"/>
                      <a:pt x="151" y="98"/>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2" name="Oval 48">
                <a:extLst>
                  <a:ext uri="{FF2B5EF4-FFF2-40B4-BE49-F238E27FC236}">
                    <a16:creationId xmlns:a16="http://schemas.microsoft.com/office/drawing/2014/main" id="{6B8B81BA-B514-4A39-A150-5596AD24BC67}"/>
                  </a:ext>
                </a:extLst>
              </p:cNvPr>
              <p:cNvSpPr>
                <a:spLocks noChangeArrowheads="1"/>
              </p:cNvSpPr>
              <p:nvPr/>
            </p:nvSpPr>
            <p:spPr bwMode="auto">
              <a:xfrm>
                <a:off x="42862" y="139700"/>
                <a:ext cx="996950" cy="996950"/>
              </a:xfrm>
              <a:prstGeom prst="ellipse">
                <a:avLst/>
              </a:prstGeom>
              <a:solidFill>
                <a:srgbClr val="F5AB7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093" name="Freeform 49">
                <a:extLst>
                  <a:ext uri="{FF2B5EF4-FFF2-40B4-BE49-F238E27FC236}">
                    <a16:creationId xmlns:a16="http://schemas.microsoft.com/office/drawing/2014/main" id="{142E5E46-1548-498F-8BB1-7819EB4C2814}"/>
                  </a:ext>
                </a:extLst>
              </p:cNvPr>
              <p:cNvSpPr>
                <a:spLocks noEditPoints="1" noChangeArrowheads="1"/>
              </p:cNvSpPr>
              <p:nvPr/>
            </p:nvSpPr>
            <p:spPr bwMode="auto">
              <a:xfrm>
                <a:off x="200025" y="357187"/>
                <a:ext cx="669925" cy="628650"/>
              </a:xfrm>
              <a:custGeom>
                <a:avLst/>
                <a:gdLst>
                  <a:gd name="T0" fmla="*/ 2147483647 w 793"/>
                  <a:gd name="T1" fmla="*/ 0 h 743"/>
                  <a:gd name="T2" fmla="*/ 2147483647 w 793"/>
                  <a:gd name="T3" fmla="*/ 0 h 743"/>
                  <a:gd name="T4" fmla="*/ 0 w 793"/>
                  <a:gd name="T5" fmla="*/ 2147483647 h 743"/>
                  <a:gd name="T6" fmla="*/ 0 w 793"/>
                  <a:gd name="T7" fmla="*/ 2147483647 h 743"/>
                  <a:gd name="T8" fmla="*/ 2147483647 w 793"/>
                  <a:gd name="T9" fmla="*/ 2147483647 h 743"/>
                  <a:gd name="T10" fmla="*/ 2147483647 w 793"/>
                  <a:gd name="T11" fmla="*/ 2147483647 h 743"/>
                  <a:gd name="T12" fmla="*/ 2147483647 w 793"/>
                  <a:gd name="T13" fmla="*/ 2147483647 h 743"/>
                  <a:gd name="T14" fmla="*/ 2147483647 w 793"/>
                  <a:gd name="T15" fmla="*/ 2147483647 h 743"/>
                  <a:gd name="T16" fmla="*/ 2147483647 w 793"/>
                  <a:gd name="T17" fmla="*/ 2147483647 h 743"/>
                  <a:gd name="T18" fmla="*/ 2147483647 w 793"/>
                  <a:gd name="T19" fmla="*/ 2147483647 h 743"/>
                  <a:gd name="T20" fmla="*/ 2147483647 w 793"/>
                  <a:gd name="T21" fmla="*/ 2147483647 h 743"/>
                  <a:gd name="T22" fmla="*/ 2147483647 w 793"/>
                  <a:gd name="T23" fmla="*/ 2147483647 h 743"/>
                  <a:gd name="T24" fmla="*/ 2147483647 w 793"/>
                  <a:gd name="T25" fmla="*/ 2147483647 h 743"/>
                  <a:gd name="T26" fmla="*/ 2147483647 w 793"/>
                  <a:gd name="T27" fmla="*/ 2147483647 h 743"/>
                  <a:gd name="T28" fmla="*/ 2147483647 w 793"/>
                  <a:gd name="T29" fmla="*/ 2147483647 h 743"/>
                  <a:gd name="T30" fmla="*/ 2147483647 w 793"/>
                  <a:gd name="T31" fmla="*/ 2147483647 h 743"/>
                  <a:gd name="T32" fmla="*/ 2147483647 w 793"/>
                  <a:gd name="T33" fmla="*/ 2147483647 h 743"/>
                  <a:gd name="T34" fmla="*/ 2147483647 w 793"/>
                  <a:gd name="T35" fmla="*/ 2147483647 h 743"/>
                  <a:gd name="T36" fmla="*/ 2147483647 w 793"/>
                  <a:gd name="T37" fmla="*/ 2147483647 h 743"/>
                  <a:gd name="T38" fmla="*/ 2147483647 w 793"/>
                  <a:gd name="T39" fmla="*/ 0 h 743"/>
                  <a:gd name="T40" fmla="*/ 2147483647 w 793"/>
                  <a:gd name="T41" fmla="*/ 2147483647 h 743"/>
                  <a:gd name="T42" fmla="*/ 2147483647 w 793"/>
                  <a:gd name="T43" fmla="*/ 2147483647 h 743"/>
                  <a:gd name="T44" fmla="*/ 2147483647 w 793"/>
                  <a:gd name="T45" fmla="*/ 2147483647 h 743"/>
                  <a:gd name="T46" fmla="*/ 2147483647 w 793"/>
                  <a:gd name="T47" fmla="*/ 2147483647 h 743"/>
                  <a:gd name="T48" fmla="*/ 2147483647 w 793"/>
                  <a:gd name="T49" fmla="*/ 2147483647 h 7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93"/>
                  <a:gd name="T76" fmla="*/ 0 h 743"/>
                  <a:gd name="T77" fmla="*/ 793 w 793"/>
                  <a:gd name="T78" fmla="*/ 743 h 7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93" h="743">
                    <a:moveTo>
                      <a:pt x="694" y="0"/>
                    </a:moveTo>
                    <a:cubicBezTo>
                      <a:pt x="99" y="0"/>
                      <a:pt x="99" y="0"/>
                      <a:pt x="99" y="0"/>
                    </a:cubicBezTo>
                    <a:cubicBezTo>
                      <a:pt x="45" y="0"/>
                      <a:pt x="0" y="44"/>
                      <a:pt x="0" y="99"/>
                    </a:cubicBezTo>
                    <a:cubicBezTo>
                      <a:pt x="0" y="495"/>
                      <a:pt x="0" y="495"/>
                      <a:pt x="0" y="495"/>
                    </a:cubicBezTo>
                    <a:cubicBezTo>
                      <a:pt x="0" y="550"/>
                      <a:pt x="45" y="594"/>
                      <a:pt x="99" y="594"/>
                    </a:cubicBezTo>
                    <a:cubicBezTo>
                      <a:pt x="166" y="594"/>
                      <a:pt x="166" y="594"/>
                      <a:pt x="166" y="594"/>
                    </a:cubicBezTo>
                    <a:cubicBezTo>
                      <a:pt x="99" y="694"/>
                      <a:pt x="99" y="694"/>
                      <a:pt x="99" y="694"/>
                    </a:cubicBezTo>
                    <a:cubicBezTo>
                      <a:pt x="149" y="743"/>
                      <a:pt x="149" y="743"/>
                      <a:pt x="149" y="743"/>
                    </a:cubicBezTo>
                    <a:cubicBezTo>
                      <a:pt x="347" y="595"/>
                      <a:pt x="347" y="595"/>
                      <a:pt x="347" y="595"/>
                    </a:cubicBezTo>
                    <a:cubicBezTo>
                      <a:pt x="347" y="644"/>
                      <a:pt x="347" y="644"/>
                      <a:pt x="347" y="644"/>
                    </a:cubicBezTo>
                    <a:cubicBezTo>
                      <a:pt x="446" y="644"/>
                      <a:pt x="446" y="644"/>
                      <a:pt x="446" y="644"/>
                    </a:cubicBezTo>
                    <a:cubicBezTo>
                      <a:pt x="446" y="594"/>
                      <a:pt x="446" y="594"/>
                      <a:pt x="446" y="594"/>
                    </a:cubicBezTo>
                    <a:cubicBezTo>
                      <a:pt x="447" y="594"/>
                      <a:pt x="447" y="594"/>
                      <a:pt x="447" y="594"/>
                    </a:cubicBezTo>
                    <a:cubicBezTo>
                      <a:pt x="645" y="743"/>
                      <a:pt x="645" y="743"/>
                      <a:pt x="645" y="743"/>
                    </a:cubicBezTo>
                    <a:cubicBezTo>
                      <a:pt x="694" y="694"/>
                      <a:pt x="694" y="694"/>
                      <a:pt x="694" y="694"/>
                    </a:cubicBezTo>
                    <a:cubicBezTo>
                      <a:pt x="628" y="594"/>
                      <a:pt x="628" y="594"/>
                      <a:pt x="628" y="594"/>
                    </a:cubicBezTo>
                    <a:cubicBezTo>
                      <a:pt x="694" y="594"/>
                      <a:pt x="694" y="594"/>
                      <a:pt x="694" y="594"/>
                    </a:cubicBezTo>
                    <a:cubicBezTo>
                      <a:pt x="749" y="594"/>
                      <a:pt x="793" y="550"/>
                      <a:pt x="793" y="495"/>
                    </a:cubicBezTo>
                    <a:cubicBezTo>
                      <a:pt x="793" y="99"/>
                      <a:pt x="793" y="99"/>
                      <a:pt x="793" y="99"/>
                    </a:cubicBezTo>
                    <a:cubicBezTo>
                      <a:pt x="793" y="44"/>
                      <a:pt x="749" y="0"/>
                      <a:pt x="694" y="0"/>
                    </a:cubicBezTo>
                    <a:close/>
                    <a:moveTo>
                      <a:pt x="694" y="495"/>
                    </a:moveTo>
                    <a:cubicBezTo>
                      <a:pt x="99" y="495"/>
                      <a:pt x="99" y="495"/>
                      <a:pt x="99" y="495"/>
                    </a:cubicBezTo>
                    <a:cubicBezTo>
                      <a:pt x="99" y="99"/>
                      <a:pt x="99" y="99"/>
                      <a:pt x="99" y="99"/>
                    </a:cubicBezTo>
                    <a:cubicBezTo>
                      <a:pt x="694" y="99"/>
                      <a:pt x="694" y="99"/>
                      <a:pt x="694" y="99"/>
                    </a:cubicBezTo>
                    <a:lnTo>
                      <a:pt x="694" y="495"/>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4" name="Freeform 50">
                <a:extLst>
                  <a:ext uri="{FF2B5EF4-FFF2-40B4-BE49-F238E27FC236}">
                    <a16:creationId xmlns:a16="http://schemas.microsoft.com/office/drawing/2014/main" id="{DBDEB02F-D600-4ADC-9184-3260A885DDCA}"/>
                  </a:ext>
                </a:extLst>
              </p:cNvPr>
              <p:cNvSpPr>
                <a:spLocks noChangeArrowheads="1"/>
              </p:cNvSpPr>
              <p:nvPr/>
            </p:nvSpPr>
            <p:spPr bwMode="auto">
              <a:xfrm>
                <a:off x="325437" y="482600"/>
                <a:ext cx="377825" cy="252413"/>
              </a:xfrm>
              <a:custGeom>
                <a:avLst/>
                <a:gdLst>
                  <a:gd name="T0" fmla="*/ 2147483647 w 238"/>
                  <a:gd name="T1" fmla="*/ 2147483647 h 159"/>
                  <a:gd name="T2" fmla="*/ 2147483647 w 238"/>
                  <a:gd name="T3" fmla="*/ 2147483647 h 159"/>
                  <a:gd name="T4" fmla="*/ 2147483647 w 238"/>
                  <a:gd name="T5" fmla="*/ 0 h 159"/>
                  <a:gd name="T6" fmla="*/ 2147483647 w 238"/>
                  <a:gd name="T7" fmla="*/ 0 h 159"/>
                  <a:gd name="T8" fmla="*/ 2147483647 w 238"/>
                  <a:gd name="T9" fmla="*/ 2147483647 h 159"/>
                  <a:gd name="T10" fmla="*/ 2147483647 w 238"/>
                  <a:gd name="T11" fmla="*/ 2147483647 h 159"/>
                  <a:gd name="T12" fmla="*/ 2147483647 w 238"/>
                  <a:gd name="T13" fmla="*/ 2147483647 h 159"/>
                  <a:gd name="T14" fmla="*/ 0 w 238"/>
                  <a:gd name="T15" fmla="*/ 2147483647 h 159"/>
                  <a:gd name="T16" fmla="*/ 2147483647 w 238"/>
                  <a:gd name="T17" fmla="*/ 2147483647 h 159"/>
                  <a:gd name="T18" fmla="*/ 2147483647 w 238"/>
                  <a:gd name="T19" fmla="*/ 2147483647 h 1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8"/>
                  <a:gd name="T31" fmla="*/ 0 h 159"/>
                  <a:gd name="T32" fmla="*/ 238 w 238"/>
                  <a:gd name="T33" fmla="*/ 159 h 1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8" h="159">
                    <a:moveTo>
                      <a:pt x="185" y="79"/>
                    </a:moveTo>
                    <a:lnTo>
                      <a:pt x="238" y="132"/>
                    </a:lnTo>
                    <a:lnTo>
                      <a:pt x="238" y="0"/>
                    </a:lnTo>
                    <a:lnTo>
                      <a:pt x="105" y="0"/>
                    </a:lnTo>
                    <a:lnTo>
                      <a:pt x="158" y="53"/>
                    </a:lnTo>
                    <a:lnTo>
                      <a:pt x="105" y="106"/>
                    </a:lnTo>
                    <a:lnTo>
                      <a:pt x="53" y="53"/>
                    </a:lnTo>
                    <a:lnTo>
                      <a:pt x="0" y="53"/>
                    </a:lnTo>
                    <a:lnTo>
                      <a:pt x="105" y="159"/>
                    </a:lnTo>
                    <a:lnTo>
                      <a:pt x="185" y="79"/>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5" name="Freeform 87">
                <a:extLst>
                  <a:ext uri="{FF2B5EF4-FFF2-40B4-BE49-F238E27FC236}">
                    <a16:creationId xmlns:a16="http://schemas.microsoft.com/office/drawing/2014/main" id="{D5C61813-0D83-43DC-B01B-B836E45C939C}"/>
                  </a:ext>
                </a:extLst>
              </p:cNvPr>
              <p:cNvSpPr>
                <a:spLocks noChangeArrowheads="1"/>
              </p:cNvSpPr>
              <p:nvPr/>
            </p:nvSpPr>
            <p:spPr bwMode="auto">
              <a:xfrm>
                <a:off x="1412875" y="0"/>
                <a:ext cx="976313" cy="568325"/>
              </a:xfrm>
              <a:custGeom>
                <a:avLst/>
                <a:gdLst>
                  <a:gd name="T0" fmla="*/ 1821181924 w 1153"/>
                  <a:gd name="T1" fmla="*/ 0 h 673"/>
                  <a:gd name="T2" fmla="*/ 2147483647 w 1153"/>
                  <a:gd name="T3" fmla="*/ 2147483647 h 673"/>
                  <a:gd name="T4" fmla="*/ 2147483647 w 1153"/>
                  <a:gd name="T5" fmla="*/ 2147483647 h 673"/>
                  <a:gd name="T6" fmla="*/ 2147483647 w 1153"/>
                  <a:gd name="T7" fmla="*/ 0 h 673"/>
                  <a:gd name="T8" fmla="*/ 1821181924 w 1153"/>
                  <a:gd name="T9" fmla="*/ 0 h 673"/>
                  <a:gd name="T10" fmla="*/ 0 60000 65536"/>
                  <a:gd name="T11" fmla="*/ 0 60000 65536"/>
                  <a:gd name="T12" fmla="*/ 0 60000 65536"/>
                  <a:gd name="T13" fmla="*/ 0 60000 65536"/>
                  <a:gd name="T14" fmla="*/ 0 60000 65536"/>
                  <a:gd name="T15" fmla="*/ 0 w 1153"/>
                  <a:gd name="T16" fmla="*/ 0 h 673"/>
                  <a:gd name="T17" fmla="*/ 1153 w 1153"/>
                  <a:gd name="T18" fmla="*/ 673 h 673"/>
                </a:gdLst>
                <a:ahLst/>
                <a:cxnLst>
                  <a:cxn ang="T10">
                    <a:pos x="T0" y="T1"/>
                  </a:cxn>
                  <a:cxn ang="T11">
                    <a:pos x="T2" y="T3"/>
                  </a:cxn>
                  <a:cxn ang="T12">
                    <a:pos x="T4" y="T5"/>
                  </a:cxn>
                  <a:cxn ang="T13">
                    <a:pos x="T6" y="T7"/>
                  </a:cxn>
                  <a:cxn ang="T14">
                    <a:pos x="T8" y="T9"/>
                  </a:cxn>
                </a:cxnLst>
                <a:rect l="T15" t="T16" r="T17" b="T18"/>
                <a:pathLst>
                  <a:path w="1153" h="673">
                    <a:moveTo>
                      <a:pt x="3" y="0"/>
                    </a:moveTo>
                    <a:cubicBezTo>
                      <a:pt x="0" y="101"/>
                      <a:pt x="23" y="204"/>
                      <a:pt x="76" y="298"/>
                    </a:cubicBezTo>
                    <a:cubicBezTo>
                      <a:pt x="230" y="574"/>
                      <a:pt x="578" y="673"/>
                      <a:pt x="854" y="519"/>
                    </a:cubicBezTo>
                    <a:cubicBezTo>
                      <a:pt x="1047" y="411"/>
                      <a:pt x="1153" y="207"/>
                      <a:pt x="1147" y="0"/>
                    </a:cubicBezTo>
                    <a:lnTo>
                      <a:pt x="3" y="0"/>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6" name="Freeform 88">
                <a:extLst>
                  <a:ext uri="{FF2B5EF4-FFF2-40B4-BE49-F238E27FC236}">
                    <a16:creationId xmlns:a16="http://schemas.microsoft.com/office/drawing/2014/main" id="{B9CF24B1-2D2B-41DB-9DD9-3C665EFB46D0}"/>
                  </a:ext>
                </a:extLst>
              </p:cNvPr>
              <p:cNvSpPr>
                <a:spLocks noChangeArrowheads="1"/>
              </p:cNvSpPr>
              <p:nvPr/>
            </p:nvSpPr>
            <p:spPr bwMode="auto">
              <a:xfrm>
                <a:off x="1550987" y="0"/>
                <a:ext cx="679450" cy="406400"/>
              </a:xfrm>
              <a:custGeom>
                <a:avLst/>
                <a:gdLst>
                  <a:gd name="T0" fmla="*/ 2147483647 w 804"/>
                  <a:gd name="T1" fmla="*/ 0 h 481"/>
                  <a:gd name="T2" fmla="*/ 2147483647 w 804"/>
                  <a:gd name="T3" fmla="*/ 2147483647 h 481"/>
                  <a:gd name="T4" fmla="*/ 2147483647 w 804"/>
                  <a:gd name="T5" fmla="*/ 2147483647 h 481"/>
                  <a:gd name="T6" fmla="*/ 2147483647 w 804"/>
                  <a:gd name="T7" fmla="*/ 0 h 481"/>
                  <a:gd name="T8" fmla="*/ 2147483647 w 804"/>
                  <a:gd name="T9" fmla="*/ 0 h 481"/>
                  <a:gd name="T10" fmla="*/ 2147483647 w 804"/>
                  <a:gd name="T11" fmla="*/ 2147483647 h 481"/>
                  <a:gd name="T12" fmla="*/ 2147483647 w 804"/>
                  <a:gd name="T13" fmla="*/ 2147483647 h 481"/>
                  <a:gd name="T14" fmla="*/ 2147483647 w 804"/>
                  <a:gd name="T15" fmla="*/ 2147483647 h 481"/>
                  <a:gd name="T16" fmla="*/ 2147483647 w 804"/>
                  <a:gd name="T17" fmla="*/ 2147483647 h 481"/>
                  <a:gd name="T18" fmla="*/ 2147483647 w 804"/>
                  <a:gd name="T19" fmla="*/ 2147483647 h 481"/>
                  <a:gd name="T20" fmla="*/ 2147483647 w 804"/>
                  <a:gd name="T21" fmla="*/ 2147483647 h 481"/>
                  <a:gd name="T22" fmla="*/ 2147483647 w 804"/>
                  <a:gd name="T23" fmla="*/ 2147483647 h 481"/>
                  <a:gd name="T24" fmla="*/ 2147483647 w 804"/>
                  <a:gd name="T25" fmla="*/ 2147483647 h 481"/>
                  <a:gd name="T26" fmla="*/ 2147483647 w 804"/>
                  <a:gd name="T27" fmla="*/ 2147483647 h 481"/>
                  <a:gd name="T28" fmla="*/ 2147483647 w 804"/>
                  <a:gd name="T29" fmla="*/ 2147483647 h 481"/>
                  <a:gd name="T30" fmla="*/ 2147483647 w 804"/>
                  <a:gd name="T31" fmla="*/ 2147483647 h 481"/>
                  <a:gd name="T32" fmla="*/ 2147483647 w 804"/>
                  <a:gd name="T33" fmla="*/ 2147483647 h 481"/>
                  <a:gd name="T34" fmla="*/ 2147483647 w 804"/>
                  <a:gd name="T35" fmla="*/ 0 h 481"/>
                  <a:gd name="T36" fmla="*/ 2147483647 w 804"/>
                  <a:gd name="T37" fmla="*/ 0 h 4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04"/>
                  <a:gd name="T58" fmla="*/ 0 h 481"/>
                  <a:gd name="T59" fmla="*/ 804 w 804"/>
                  <a:gd name="T60" fmla="*/ 481 h 4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04" h="481">
                    <a:moveTo>
                      <a:pt x="706" y="0"/>
                    </a:moveTo>
                    <a:cubicBezTo>
                      <a:pt x="652" y="207"/>
                      <a:pt x="652" y="207"/>
                      <a:pt x="652" y="207"/>
                    </a:cubicBezTo>
                    <a:cubicBezTo>
                      <a:pt x="104" y="63"/>
                      <a:pt x="104" y="63"/>
                      <a:pt x="104" y="63"/>
                    </a:cubicBezTo>
                    <a:cubicBezTo>
                      <a:pt x="121" y="0"/>
                      <a:pt x="121" y="0"/>
                      <a:pt x="121" y="0"/>
                    </a:cubicBezTo>
                    <a:cubicBezTo>
                      <a:pt x="23" y="0"/>
                      <a:pt x="23" y="0"/>
                      <a:pt x="23" y="0"/>
                    </a:cubicBezTo>
                    <a:cubicBezTo>
                      <a:pt x="13" y="39"/>
                      <a:pt x="13" y="39"/>
                      <a:pt x="13" y="39"/>
                    </a:cubicBezTo>
                    <a:cubicBezTo>
                      <a:pt x="0" y="89"/>
                      <a:pt x="30" y="141"/>
                      <a:pt x="80" y="154"/>
                    </a:cubicBezTo>
                    <a:cubicBezTo>
                      <a:pt x="263" y="202"/>
                      <a:pt x="263" y="202"/>
                      <a:pt x="263" y="202"/>
                    </a:cubicBezTo>
                    <a:cubicBezTo>
                      <a:pt x="239" y="293"/>
                      <a:pt x="239" y="293"/>
                      <a:pt x="239" y="293"/>
                    </a:cubicBezTo>
                    <a:cubicBezTo>
                      <a:pt x="148" y="269"/>
                      <a:pt x="148" y="269"/>
                      <a:pt x="148" y="269"/>
                    </a:cubicBezTo>
                    <a:cubicBezTo>
                      <a:pt x="97" y="256"/>
                      <a:pt x="46" y="286"/>
                      <a:pt x="32" y="337"/>
                    </a:cubicBezTo>
                    <a:cubicBezTo>
                      <a:pt x="580" y="481"/>
                      <a:pt x="580" y="481"/>
                      <a:pt x="580" y="481"/>
                    </a:cubicBezTo>
                    <a:cubicBezTo>
                      <a:pt x="593" y="430"/>
                      <a:pt x="563" y="379"/>
                      <a:pt x="513" y="365"/>
                    </a:cubicBezTo>
                    <a:cubicBezTo>
                      <a:pt x="421" y="341"/>
                      <a:pt x="421" y="341"/>
                      <a:pt x="421" y="341"/>
                    </a:cubicBezTo>
                    <a:cubicBezTo>
                      <a:pt x="445" y="250"/>
                      <a:pt x="445" y="250"/>
                      <a:pt x="445" y="250"/>
                    </a:cubicBezTo>
                    <a:cubicBezTo>
                      <a:pt x="628" y="298"/>
                      <a:pt x="628" y="298"/>
                      <a:pt x="628" y="298"/>
                    </a:cubicBezTo>
                    <a:cubicBezTo>
                      <a:pt x="678" y="311"/>
                      <a:pt x="730" y="281"/>
                      <a:pt x="743" y="231"/>
                    </a:cubicBezTo>
                    <a:cubicBezTo>
                      <a:pt x="804" y="0"/>
                      <a:pt x="804" y="0"/>
                      <a:pt x="804" y="0"/>
                    </a:cubicBezTo>
                    <a:lnTo>
                      <a:pt x="706"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7" name="Freeform 89">
                <a:extLst>
                  <a:ext uri="{FF2B5EF4-FFF2-40B4-BE49-F238E27FC236}">
                    <a16:creationId xmlns:a16="http://schemas.microsoft.com/office/drawing/2014/main" id="{52D93278-5462-47F7-A073-59623B02342B}"/>
                  </a:ext>
                </a:extLst>
              </p:cNvPr>
              <p:cNvSpPr>
                <a:spLocks noChangeArrowheads="1"/>
              </p:cNvSpPr>
              <p:nvPr/>
            </p:nvSpPr>
            <p:spPr bwMode="auto">
              <a:xfrm>
                <a:off x="4632325" y="0"/>
                <a:ext cx="677863" cy="427038"/>
              </a:xfrm>
              <a:custGeom>
                <a:avLst/>
                <a:gdLst>
                  <a:gd name="T0" fmla="*/ 2147483647 w 801"/>
                  <a:gd name="T1" fmla="*/ 2147483647 h 506"/>
                  <a:gd name="T2" fmla="*/ 2147483647 w 801"/>
                  <a:gd name="T3" fmla="*/ 0 h 506"/>
                  <a:gd name="T4" fmla="*/ 2147483647 w 801"/>
                  <a:gd name="T5" fmla="*/ 0 h 506"/>
                  <a:gd name="T6" fmla="*/ 2147483647 w 801"/>
                  <a:gd name="T7" fmla="*/ 2147483647 h 506"/>
                  <a:gd name="T8" fmla="*/ 2147483647 w 801"/>
                  <a:gd name="T9" fmla="*/ 2147483647 h 506"/>
                  <a:gd name="T10" fmla="*/ 2147483647 w 801"/>
                  <a:gd name="T11" fmla="*/ 2147483647 h 506"/>
                  <a:gd name="T12" fmla="*/ 2147483647 w 801"/>
                  <a:gd name="T13" fmla="*/ 0 h 506"/>
                  <a:gd name="T14" fmla="*/ 2147483647 w 801"/>
                  <a:gd name="T15" fmla="*/ 0 h 506"/>
                  <a:gd name="T16" fmla="*/ 2147483647 w 801"/>
                  <a:gd name="T17" fmla="*/ 2147483647 h 506"/>
                  <a:gd name="T18" fmla="*/ 0 w 801"/>
                  <a:gd name="T19" fmla="*/ 2147483647 h 506"/>
                  <a:gd name="T20" fmla="*/ 2147483647 w 801"/>
                  <a:gd name="T21" fmla="*/ 2147483647 h 506"/>
                  <a:gd name="T22" fmla="*/ 2147483647 w 801"/>
                  <a:gd name="T23" fmla="*/ 2147483647 h 506"/>
                  <a:gd name="T24" fmla="*/ 2147483647 w 801"/>
                  <a:gd name="T25" fmla="*/ 2147483647 h 506"/>
                  <a:gd name="T26" fmla="*/ 2147483647 w 801"/>
                  <a:gd name="T27" fmla="*/ 2147483647 h 506"/>
                  <a:gd name="T28" fmla="*/ 2147483647 w 801"/>
                  <a:gd name="T29" fmla="*/ 2147483647 h 506"/>
                  <a:gd name="T30" fmla="*/ 2147483647 w 801"/>
                  <a:gd name="T31" fmla="*/ 2147483647 h 506"/>
                  <a:gd name="T32" fmla="*/ 2147483647 w 801"/>
                  <a:gd name="T33" fmla="*/ 2147483647 h 506"/>
                  <a:gd name="T34" fmla="*/ 2147483647 w 801"/>
                  <a:gd name="T35" fmla="*/ 2147483647 h 506"/>
                  <a:gd name="T36" fmla="*/ 2147483647 w 801"/>
                  <a:gd name="T37" fmla="*/ 2147483647 h 506"/>
                  <a:gd name="T38" fmla="*/ 2147483647 w 801"/>
                  <a:gd name="T39" fmla="*/ 2147483647 h 506"/>
                  <a:gd name="T40" fmla="*/ 2147483647 w 801"/>
                  <a:gd name="T41" fmla="*/ 2147483647 h 506"/>
                  <a:gd name="T42" fmla="*/ 2147483647 w 801"/>
                  <a:gd name="T43" fmla="*/ 2147483647 h 506"/>
                  <a:gd name="T44" fmla="*/ 2147483647 w 801"/>
                  <a:gd name="T45" fmla="*/ 2147483647 h 506"/>
                  <a:gd name="T46" fmla="*/ 2147483647 w 801"/>
                  <a:gd name="T47" fmla="*/ 2147483647 h 506"/>
                  <a:gd name="T48" fmla="*/ 2147483647 w 801"/>
                  <a:gd name="T49" fmla="*/ 2147483647 h 5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01"/>
                  <a:gd name="T76" fmla="*/ 0 h 506"/>
                  <a:gd name="T77" fmla="*/ 801 w 801"/>
                  <a:gd name="T78" fmla="*/ 506 h 5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01" h="506">
                    <a:moveTo>
                      <a:pt x="727" y="19"/>
                    </a:moveTo>
                    <a:cubicBezTo>
                      <a:pt x="748" y="0"/>
                      <a:pt x="748" y="0"/>
                      <a:pt x="748" y="0"/>
                    </a:cubicBezTo>
                    <a:cubicBezTo>
                      <a:pt x="540" y="0"/>
                      <a:pt x="540" y="0"/>
                      <a:pt x="540" y="0"/>
                    </a:cubicBezTo>
                    <a:cubicBezTo>
                      <a:pt x="562" y="28"/>
                      <a:pt x="576" y="64"/>
                      <a:pt x="576" y="102"/>
                    </a:cubicBezTo>
                    <a:cubicBezTo>
                      <a:pt x="576" y="193"/>
                      <a:pt x="501" y="266"/>
                      <a:pt x="410" y="266"/>
                    </a:cubicBezTo>
                    <a:cubicBezTo>
                      <a:pt x="318" y="266"/>
                      <a:pt x="244" y="193"/>
                      <a:pt x="244" y="102"/>
                    </a:cubicBezTo>
                    <a:cubicBezTo>
                      <a:pt x="244" y="64"/>
                      <a:pt x="257" y="28"/>
                      <a:pt x="279" y="0"/>
                    </a:cubicBezTo>
                    <a:cubicBezTo>
                      <a:pt x="103" y="0"/>
                      <a:pt x="103" y="0"/>
                      <a:pt x="103" y="0"/>
                    </a:cubicBezTo>
                    <a:cubicBezTo>
                      <a:pt x="88" y="40"/>
                      <a:pt x="88" y="40"/>
                      <a:pt x="88" y="40"/>
                    </a:cubicBezTo>
                    <a:cubicBezTo>
                      <a:pt x="0" y="65"/>
                      <a:pt x="0" y="65"/>
                      <a:pt x="0" y="65"/>
                    </a:cubicBezTo>
                    <a:cubicBezTo>
                      <a:pt x="15" y="185"/>
                      <a:pt x="15" y="185"/>
                      <a:pt x="15" y="185"/>
                    </a:cubicBezTo>
                    <a:cubicBezTo>
                      <a:pt x="96" y="204"/>
                      <a:pt x="96" y="204"/>
                      <a:pt x="96" y="204"/>
                    </a:cubicBezTo>
                    <a:cubicBezTo>
                      <a:pt x="160" y="313"/>
                      <a:pt x="160" y="313"/>
                      <a:pt x="160" y="313"/>
                    </a:cubicBezTo>
                    <a:cubicBezTo>
                      <a:pt x="125" y="396"/>
                      <a:pt x="125" y="396"/>
                      <a:pt x="125" y="396"/>
                    </a:cubicBezTo>
                    <a:cubicBezTo>
                      <a:pt x="229" y="459"/>
                      <a:pt x="229" y="459"/>
                      <a:pt x="229" y="459"/>
                    </a:cubicBezTo>
                    <a:cubicBezTo>
                      <a:pt x="295" y="408"/>
                      <a:pt x="295" y="408"/>
                      <a:pt x="295" y="408"/>
                    </a:cubicBezTo>
                    <a:cubicBezTo>
                      <a:pt x="421" y="426"/>
                      <a:pt x="421" y="426"/>
                      <a:pt x="421" y="426"/>
                    </a:cubicBezTo>
                    <a:cubicBezTo>
                      <a:pt x="464" y="506"/>
                      <a:pt x="464" y="506"/>
                      <a:pt x="464" y="506"/>
                    </a:cubicBezTo>
                    <a:cubicBezTo>
                      <a:pt x="579" y="464"/>
                      <a:pt x="579" y="464"/>
                      <a:pt x="579" y="464"/>
                    </a:cubicBezTo>
                    <a:cubicBezTo>
                      <a:pt x="580" y="381"/>
                      <a:pt x="580" y="381"/>
                      <a:pt x="580" y="381"/>
                    </a:cubicBezTo>
                    <a:cubicBezTo>
                      <a:pt x="673" y="296"/>
                      <a:pt x="673" y="296"/>
                      <a:pt x="673" y="296"/>
                    </a:cubicBezTo>
                    <a:cubicBezTo>
                      <a:pt x="763" y="311"/>
                      <a:pt x="763" y="311"/>
                      <a:pt x="763" y="311"/>
                    </a:cubicBezTo>
                    <a:cubicBezTo>
                      <a:pt x="801" y="197"/>
                      <a:pt x="801" y="197"/>
                      <a:pt x="801" y="197"/>
                    </a:cubicBezTo>
                    <a:cubicBezTo>
                      <a:pt x="737" y="144"/>
                      <a:pt x="737" y="144"/>
                      <a:pt x="737" y="144"/>
                    </a:cubicBezTo>
                    <a:lnTo>
                      <a:pt x="727" y="19"/>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8" name="Freeform 90">
                <a:extLst>
                  <a:ext uri="{FF2B5EF4-FFF2-40B4-BE49-F238E27FC236}">
                    <a16:creationId xmlns:a16="http://schemas.microsoft.com/office/drawing/2014/main" id="{F5126ABF-9813-4F47-962E-5C1813EE7855}"/>
                  </a:ext>
                </a:extLst>
              </p:cNvPr>
              <p:cNvSpPr>
                <a:spLocks noChangeArrowheads="1"/>
              </p:cNvSpPr>
              <p:nvPr/>
            </p:nvSpPr>
            <p:spPr bwMode="auto">
              <a:xfrm>
                <a:off x="6062662" y="0"/>
                <a:ext cx="449263" cy="260350"/>
              </a:xfrm>
              <a:custGeom>
                <a:avLst/>
                <a:gdLst>
                  <a:gd name="T0" fmla="*/ 2147483647 w 531"/>
                  <a:gd name="T1" fmla="*/ 2147483647 h 309"/>
                  <a:gd name="T2" fmla="*/ 2147483647 w 531"/>
                  <a:gd name="T3" fmla="*/ 2147483647 h 309"/>
                  <a:gd name="T4" fmla="*/ 2147483647 w 531"/>
                  <a:gd name="T5" fmla="*/ 2147483647 h 309"/>
                  <a:gd name="T6" fmla="*/ 2147483647 w 531"/>
                  <a:gd name="T7" fmla="*/ 2147483647 h 309"/>
                  <a:gd name="T8" fmla="*/ 2147483647 w 531"/>
                  <a:gd name="T9" fmla="*/ 2147483647 h 309"/>
                  <a:gd name="T10" fmla="*/ 2147483647 w 531"/>
                  <a:gd name="T11" fmla="*/ 2147483647 h 309"/>
                  <a:gd name="T12" fmla="*/ 2147483647 w 531"/>
                  <a:gd name="T13" fmla="*/ 2147483647 h 309"/>
                  <a:gd name="T14" fmla="*/ 2147483647 w 531"/>
                  <a:gd name="T15" fmla="*/ 2147483647 h 309"/>
                  <a:gd name="T16" fmla="*/ 2147483647 w 531"/>
                  <a:gd name="T17" fmla="*/ 2147483647 h 309"/>
                  <a:gd name="T18" fmla="*/ 2147483647 w 531"/>
                  <a:gd name="T19" fmla="*/ 2147483647 h 309"/>
                  <a:gd name="T20" fmla="*/ 2147483647 w 531"/>
                  <a:gd name="T21" fmla="*/ 2147483647 h 309"/>
                  <a:gd name="T22" fmla="*/ 2147483647 w 531"/>
                  <a:gd name="T23" fmla="*/ 0 h 309"/>
                  <a:gd name="T24" fmla="*/ 2147483647 w 531"/>
                  <a:gd name="T25" fmla="*/ 0 h 309"/>
                  <a:gd name="T26" fmla="*/ 2147483647 w 531"/>
                  <a:gd name="T27" fmla="*/ 2147483647 h 309"/>
                  <a:gd name="T28" fmla="*/ 2147483647 w 531"/>
                  <a:gd name="T29" fmla="*/ 2147483647 h 309"/>
                  <a:gd name="T30" fmla="*/ 2147483647 w 531"/>
                  <a:gd name="T31" fmla="*/ 2147483647 h 309"/>
                  <a:gd name="T32" fmla="*/ 2147483647 w 531"/>
                  <a:gd name="T33" fmla="*/ 2147483647 h 309"/>
                  <a:gd name="T34" fmla="*/ 2147483647 w 531"/>
                  <a:gd name="T35" fmla="*/ 2147483647 h 309"/>
                  <a:gd name="T36" fmla="*/ 2147483647 w 531"/>
                  <a:gd name="T37" fmla="*/ 2147483647 h 309"/>
                  <a:gd name="T38" fmla="*/ 2147483647 w 531"/>
                  <a:gd name="T39" fmla="*/ 2147483647 h 309"/>
                  <a:gd name="T40" fmla="*/ 2147483647 w 531"/>
                  <a:gd name="T41" fmla="*/ 2147483647 h 309"/>
                  <a:gd name="T42" fmla="*/ 0 w 531"/>
                  <a:gd name="T43" fmla="*/ 2147483647 h 309"/>
                  <a:gd name="T44" fmla="*/ 0 w 531"/>
                  <a:gd name="T45" fmla="*/ 2147483647 h 309"/>
                  <a:gd name="T46" fmla="*/ 2147483647 w 531"/>
                  <a:gd name="T47" fmla="*/ 2147483647 h 309"/>
                  <a:gd name="T48" fmla="*/ 2147483647 w 531"/>
                  <a:gd name="T49" fmla="*/ 2147483647 h 30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31"/>
                  <a:gd name="T76" fmla="*/ 0 h 309"/>
                  <a:gd name="T77" fmla="*/ 531 w 531"/>
                  <a:gd name="T78" fmla="*/ 309 h 30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31" h="309">
                    <a:moveTo>
                      <a:pt x="530" y="235"/>
                    </a:moveTo>
                    <a:cubicBezTo>
                      <a:pt x="530" y="235"/>
                      <a:pt x="530" y="235"/>
                      <a:pt x="530" y="235"/>
                    </a:cubicBezTo>
                    <a:cubicBezTo>
                      <a:pt x="530" y="234"/>
                      <a:pt x="530" y="233"/>
                      <a:pt x="530" y="231"/>
                    </a:cubicBezTo>
                    <a:cubicBezTo>
                      <a:pt x="524" y="184"/>
                      <a:pt x="520" y="129"/>
                      <a:pt x="490" y="115"/>
                    </a:cubicBezTo>
                    <a:cubicBezTo>
                      <a:pt x="464" y="102"/>
                      <a:pt x="431" y="92"/>
                      <a:pt x="402" y="84"/>
                    </a:cubicBezTo>
                    <a:cubicBezTo>
                      <a:pt x="371" y="75"/>
                      <a:pt x="349" y="68"/>
                      <a:pt x="335" y="56"/>
                    </a:cubicBezTo>
                    <a:cubicBezTo>
                      <a:pt x="335" y="56"/>
                      <a:pt x="335" y="56"/>
                      <a:pt x="335" y="56"/>
                    </a:cubicBezTo>
                    <a:cubicBezTo>
                      <a:pt x="333" y="55"/>
                      <a:pt x="332" y="53"/>
                      <a:pt x="330" y="51"/>
                    </a:cubicBezTo>
                    <a:cubicBezTo>
                      <a:pt x="330" y="51"/>
                      <a:pt x="330" y="51"/>
                      <a:pt x="330" y="51"/>
                    </a:cubicBezTo>
                    <a:cubicBezTo>
                      <a:pt x="328" y="49"/>
                      <a:pt x="328" y="49"/>
                      <a:pt x="328" y="49"/>
                    </a:cubicBezTo>
                    <a:cubicBezTo>
                      <a:pt x="322" y="42"/>
                      <a:pt x="318" y="33"/>
                      <a:pt x="316" y="22"/>
                    </a:cubicBezTo>
                    <a:cubicBezTo>
                      <a:pt x="321" y="16"/>
                      <a:pt x="325" y="8"/>
                      <a:pt x="329" y="0"/>
                    </a:cubicBezTo>
                    <a:cubicBezTo>
                      <a:pt x="188" y="0"/>
                      <a:pt x="188" y="0"/>
                      <a:pt x="188" y="0"/>
                    </a:cubicBezTo>
                    <a:cubicBezTo>
                      <a:pt x="192" y="10"/>
                      <a:pt x="197" y="20"/>
                      <a:pt x="204" y="27"/>
                    </a:cubicBezTo>
                    <a:cubicBezTo>
                      <a:pt x="201" y="39"/>
                      <a:pt x="195" y="48"/>
                      <a:pt x="187" y="56"/>
                    </a:cubicBezTo>
                    <a:cubicBezTo>
                      <a:pt x="188" y="56"/>
                      <a:pt x="188" y="56"/>
                      <a:pt x="188" y="56"/>
                    </a:cubicBezTo>
                    <a:cubicBezTo>
                      <a:pt x="187" y="56"/>
                      <a:pt x="187" y="57"/>
                      <a:pt x="186" y="57"/>
                    </a:cubicBezTo>
                    <a:cubicBezTo>
                      <a:pt x="182" y="60"/>
                      <a:pt x="176" y="63"/>
                      <a:pt x="172" y="66"/>
                    </a:cubicBezTo>
                    <a:cubicBezTo>
                      <a:pt x="167" y="73"/>
                      <a:pt x="167" y="73"/>
                      <a:pt x="167" y="73"/>
                    </a:cubicBezTo>
                    <a:cubicBezTo>
                      <a:pt x="155" y="78"/>
                      <a:pt x="139" y="84"/>
                      <a:pt x="121" y="90"/>
                    </a:cubicBezTo>
                    <a:cubicBezTo>
                      <a:pt x="93" y="99"/>
                      <a:pt x="61" y="110"/>
                      <a:pt x="35" y="124"/>
                    </a:cubicBezTo>
                    <a:cubicBezTo>
                      <a:pt x="5" y="140"/>
                      <a:pt x="4" y="197"/>
                      <a:pt x="0" y="246"/>
                    </a:cubicBezTo>
                    <a:cubicBezTo>
                      <a:pt x="0" y="246"/>
                      <a:pt x="0" y="246"/>
                      <a:pt x="0" y="246"/>
                    </a:cubicBezTo>
                    <a:cubicBezTo>
                      <a:pt x="1" y="282"/>
                      <a:pt x="120" y="309"/>
                      <a:pt x="266" y="306"/>
                    </a:cubicBezTo>
                    <a:cubicBezTo>
                      <a:pt x="413" y="303"/>
                      <a:pt x="531" y="271"/>
                      <a:pt x="530" y="235"/>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9" name="Freeform 91">
                <a:extLst>
                  <a:ext uri="{FF2B5EF4-FFF2-40B4-BE49-F238E27FC236}">
                    <a16:creationId xmlns:a16="http://schemas.microsoft.com/office/drawing/2014/main" id="{234BEA4B-3B7F-4F4A-B73C-B95DFF2175FB}"/>
                  </a:ext>
                </a:extLst>
              </p:cNvPr>
              <p:cNvSpPr>
                <a:spLocks noChangeArrowheads="1"/>
              </p:cNvSpPr>
              <p:nvPr/>
            </p:nvSpPr>
            <p:spPr bwMode="auto">
              <a:xfrm>
                <a:off x="266700" y="0"/>
                <a:ext cx="552450" cy="220663"/>
              </a:xfrm>
              <a:custGeom>
                <a:avLst/>
                <a:gdLst>
                  <a:gd name="T0" fmla="*/ 0 w 653"/>
                  <a:gd name="T1" fmla="*/ 0 h 262"/>
                  <a:gd name="T2" fmla="*/ 2147483647 w 653"/>
                  <a:gd name="T3" fmla="*/ 2147483647 h 262"/>
                  <a:gd name="T4" fmla="*/ 2147483647 w 653"/>
                  <a:gd name="T5" fmla="*/ 2147483647 h 262"/>
                  <a:gd name="T6" fmla="*/ 2147483647 w 653"/>
                  <a:gd name="T7" fmla="*/ 0 h 262"/>
                  <a:gd name="T8" fmla="*/ 0 w 653"/>
                  <a:gd name="T9" fmla="*/ 0 h 262"/>
                  <a:gd name="T10" fmla="*/ 0 60000 65536"/>
                  <a:gd name="T11" fmla="*/ 0 60000 65536"/>
                  <a:gd name="T12" fmla="*/ 0 60000 65536"/>
                  <a:gd name="T13" fmla="*/ 0 60000 65536"/>
                  <a:gd name="T14" fmla="*/ 0 60000 65536"/>
                  <a:gd name="T15" fmla="*/ 0 w 653"/>
                  <a:gd name="T16" fmla="*/ 0 h 262"/>
                  <a:gd name="T17" fmla="*/ 653 w 653"/>
                  <a:gd name="T18" fmla="*/ 262 h 262"/>
                </a:gdLst>
                <a:ahLst/>
                <a:cxnLst>
                  <a:cxn ang="T10">
                    <a:pos x="T0" y="T1"/>
                  </a:cxn>
                  <a:cxn ang="T11">
                    <a:pos x="T2" y="T3"/>
                  </a:cxn>
                  <a:cxn ang="T12">
                    <a:pos x="T4" y="T5"/>
                  </a:cxn>
                  <a:cxn ang="T13">
                    <a:pos x="T6" y="T7"/>
                  </a:cxn>
                  <a:cxn ang="T14">
                    <a:pos x="T8" y="T9"/>
                  </a:cxn>
                </a:cxnLst>
                <a:rect l="T15" t="T16" r="T17" b="T18"/>
                <a:pathLst>
                  <a:path w="653" h="262">
                    <a:moveTo>
                      <a:pt x="0" y="0"/>
                    </a:moveTo>
                    <a:cubicBezTo>
                      <a:pt x="4" y="34"/>
                      <a:pt x="18" y="67"/>
                      <a:pt x="42" y="97"/>
                    </a:cubicBezTo>
                    <a:cubicBezTo>
                      <a:pt x="141" y="219"/>
                      <a:pt x="349" y="233"/>
                      <a:pt x="485" y="262"/>
                    </a:cubicBezTo>
                    <a:cubicBezTo>
                      <a:pt x="534" y="187"/>
                      <a:pt x="610" y="97"/>
                      <a:pt x="653" y="0"/>
                    </a:cubicBezTo>
                    <a:lnTo>
                      <a:pt x="0" y="0"/>
                    </a:ln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00" name="Oval 92">
                <a:extLst>
                  <a:ext uri="{FF2B5EF4-FFF2-40B4-BE49-F238E27FC236}">
                    <a16:creationId xmlns:a16="http://schemas.microsoft.com/office/drawing/2014/main" id="{1C0A7D51-F758-4BC7-BD04-013DAAB581E4}"/>
                  </a:ext>
                </a:extLst>
              </p:cNvPr>
              <p:cNvSpPr>
                <a:spLocks noChangeArrowheads="1"/>
              </p:cNvSpPr>
              <p:nvPr/>
            </p:nvSpPr>
            <p:spPr bwMode="auto">
              <a:xfrm>
                <a:off x="3803650" y="52387"/>
                <a:ext cx="822325" cy="822325"/>
              </a:xfrm>
              <a:prstGeom prst="ellipse">
                <a:avLst/>
              </a:prstGeom>
              <a:solidFill>
                <a:srgbClr val="69C3C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1" name="Freeform 93">
                <a:extLst>
                  <a:ext uri="{FF2B5EF4-FFF2-40B4-BE49-F238E27FC236}">
                    <a16:creationId xmlns:a16="http://schemas.microsoft.com/office/drawing/2014/main" id="{CD318DAA-2708-4AD9-9098-B63DE63AA7A3}"/>
                  </a:ext>
                </a:extLst>
              </p:cNvPr>
              <p:cNvSpPr>
                <a:spLocks noEditPoints="1" noChangeArrowheads="1"/>
              </p:cNvSpPr>
              <p:nvPr/>
            </p:nvSpPr>
            <p:spPr bwMode="auto">
              <a:xfrm>
                <a:off x="3778250" y="34925"/>
                <a:ext cx="869950" cy="868363"/>
              </a:xfrm>
              <a:custGeom>
                <a:avLst/>
                <a:gdLst>
                  <a:gd name="T0" fmla="*/ 2147483647 w 1027"/>
                  <a:gd name="T1" fmla="*/ 0 h 1027"/>
                  <a:gd name="T2" fmla="*/ 2147483647 w 1027"/>
                  <a:gd name="T3" fmla="*/ 0 h 1027"/>
                  <a:gd name="T4" fmla="*/ 0 w 1027"/>
                  <a:gd name="T5" fmla="*/ 2147483647 h 1027"/>
                  <a:gd name="T6" fmla="*/ 0 w 1027"/>
                  <a:gd name="T7" fmla="*/ 2147483647 h 1027"/>
                  <a:gd name="T8" fmla="*/ 2147483647 w 1027"/>
                  <a:gd name="T9" fmla="*/ 2147483647 h 1027"/>
                  <a:gd name="T10" fmla="*/ 2147483647 w 1027"/>
                  <a:gd name="T11" fmla="*/ 2147483647 h 1027"/>
                  <a:gd name="T12" fmla="*/ 2147483647 w 1027"/>
                  <a:gd name="T13" fmla="*/ 2147483647 h 1027"/>
                  <a:gd name="T14" fmla="*/ 2147483647 w 1027"/>
                  <a:gd name="T15" fmla="*/ 2147483647 h 1027"/>
                  <a:gd name="T16" fmla="*/ 2147483647 w 1027"/>
                  <a:gd name="T17" fmla="*/ 2147483647 h 1027"/>
                  <a:gd name="T18" fmla="*/ 2147483647 w 1027"/>
                  <a:gd name="T19" fmla="*/ 2147483647 h 1027"/>
                  <a:gd name="T20" fmla="*/ 2147483647 w 1027"/>
                  <a:gd name="T21" fmla="*/ 2147483647 h 1027"/>
                  <a:gd name="T22" fmla="*/ 2147483647 w 1027"/>
                  <a:gd name="T23" fmla="*/ 2147483647 h 1027"/>
                  <a:gd name="T24" fmla="*/ 2147483647 w 1027"/>
                  <a:gd name="T25" fmla="*/ 2147483647 h 1027"/>
                  <a:gd name="T26" fmla="*/ 2147483647 w 1027"/>
                  <a:gd name="T27" fmla="*/ 2147483647 h 1027"/>
                  <a:gd name="T28" fmla="*/ 2147483647 w 1027"/>
                  <a:gd name="T29" fmla="*/ 2147483647 h 1027"/>
                  <a:gd name="T30" fmla="*/ 2147483647 w 1027"/>
                  <a:gd name="T31" fmla="*/ 2147483647 h 1027"/>
                  <a:gd name="T32" fmla="*/ 2147483647 w 1027"/>
                  <a:gd name="T33" fmla="*/ 2147483647 h 1027"/>
                  <a:gd name="T34" fmla="*/ 2147483647 w 1027"/>
                  <a:gd name="T35" fmla="*/ 2147483647 h 1027"/>
                  <a:gd name="T36" fmla="*/ 2147483647 w 1027"/>
                  <a:gd name="T37" fmla="*/ 2147483647 h 1027"/>
                  <a:gd name="T38" fmla="*/ 2147483647 w 1027"/>
                  <a:gd name="T39" fmla="*/ 2147483647 h 1027"/>
                  <a:gd name="T40" fmla="*/ 2147483647 w 1027"/>
                  <a:gd name="T41" fmla="*/ 2147483647 h 1027"/>
                  <a:gd name="T42" fmla="*/ 2147483647 w 1027"/>
                  <a:gd name="T43" fmla="*/ 2147483647 h 1027"/>
                  <a:gd name="T44" fmla="*/ 2147483647 w 1027"/>
                  <a:gd name="T45" fmla="*/ 2147483647 h 1027"/>
                  <a:gd name="T46" fmla="*/ 2147483647 w 1027"/>
                  <a:gd name="T47" fmla="*/ 2147483647 h 1027"/>
                  <a:gd name="T48" fmla="*/ 2147483647 w 1027"/>
                  <a:gd name="T49" fmla="*/ 2147483647 h 1027"/>
                  <a:gd name="T50" fmla="*/ 2147483647 w 1027"/>
                  <a:gd name="T51" fmla="*/ 2147483647 h 1027"/>
                  <a:gd name="T52" fmla="*/ 2147483647 w 1027"/>
                  <a:gd name="T53" fmla="*/ 2147483647 h 1027"/>
                  <a:gd name="T54" fmla="*/ 2147483647 w 1027"/>
                  <a:gd name="T55" fmla="*/ 2147483647 h 1027"/>
                  <a:gd name="T56" fmla="*/ 2147483647 w 1027"/>
                  <a:gd name="T57" fmla="*/ 2147483647 h 1027"/>
                  <a:gd name="T58" fmla="*/ 2147483647 w 1027"/>
                  <a:gd name="T59" fmla="*/ 2147483647 h 1027"/>
                  <a:gd name="T60" fmla="*/ 2147483647 w 1027"/>
                  <a:gd name="T61" fmla="*/ 2147483647 h 1027"/>
                  <a:gd name="T62" fmla="*/ 2147483647 w 1027"/>
                  <a:gd name="T63" fmla="*/ 2147483647 h 1027"/>
                  <a:gd name="T64" fmla="*/ 2147483647 w 1027"/>
                  <a:gd name="T65" fmla="*/ 2147483647 h 1027"/>
                  <a:gd name="T66" fmla="*/ 2147483647 w 1027"/>
                  <a:gd name="T67" fmla="*/ 2147483647 h 1027"/>
                  <a:gd name="T68" fmla="*/ 2147483647 w 1027"/>
                  <a:gd name="T69" fmla="*/ 2147483647 h 1027"/>
                  <a:gd name="T70" fmla="*/ 2147483647 w 1027"/>
                  <a:gd name="T71" fmla="*/ 2147483647 h 1027"/>
                  <a:gd name="T72" fmla="*/ 2147483647 w 1027"/>
                  <a:gd name="T73" fmla="*/ 2147483647 h 1027"/>
                  <a:gd name="T74" fmla="*/ 2147483647 w 1027"/>
                  <a:gd name="T75" fmla="*/ 2147483647 h 1027"/>
                  <a:gd name="T76" fmla="*/ 2147483647 w 1027"/>
                  <a:gd name="T77" fmla="*/ 2147483647 h 1027"/>
                  <a:gd name="T78" fmla="*/ 2147483647 w 1027"/>
                  <a:gd name="T79" fmla="*/ 2147483647 h 1027"/>
                  <a:gd name="T80" fmla="*/ 2147483647 w 1027"/>
                  <a:gd name="T81" fmla="*/ 2147483647 h 1027"/>
                  <a:gd name="T82" fmla="*/ 2147483647 w 1027"/>
                  <a:gd name="T83" fmla="*/ 2147483647 h 1027"/>
                  <a:gd name="T84" fmla="*/ 2147483647 w 1027"/>
                  <a:gd name="T85" fmla="*/ 2147483647 h 1027"/>
                  <a:gd name="T86" fmla="*/ 2147483647 w 1027"/>
                  <a:gd name="T87" fmla="*/ 2147483647 h 10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27"/>
                  <a:gd name="T133" fmla="*/ 0 h 1027"/>
                  <a:gd name="T134" fmla="*/ 1027 w 1027"/>
                  <a:gd name="T135" fmla="*/ 1027 h 10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27" h="1027">
                    <a:moveTo>
                      <a:pt x="980" y="299"/>
                    </a:moveTo>
                    <a:cubicBezTo>
                      <a:pt x="954" y="243"/>
                      <a:pt x="919" y="193"/>
                      <a:pt x="877" y="150"/>
                    </a:cubicBezTo>
                    <a:cubicBezTo>
                      <a:pt x="784" y="57"/>
                      <a:pt x="655" y="0"/>
                      <a:pt x="513" y="0"/>
                    </a:cubicBezTo>
                    <a:cubicBezTo>
                      <a:pt x="513" y="0"/>
                      <a:pt x="513" y="0"/>
                      <a:pt x="513" y="0"/>
                    </a:cubicBezTo>
                    <a:cubicBezTo>
                      <a:pt x="513" y="0"/>
                      <a:pt x="513" y="0"/>
                      <a:pt x="513" y="0"/>
                    </a:cubicBezTo>
                    <a:cubicBezTo>
                      <a:pt x="513" y="0"/>
                      <a:pt x="513" y="0"/>
                      <a:pt x="513" y="0"/>
                    </a:cubicBezTo>
                    <a:cubicBezTo>
                      <a:pt x="371" y="0"/>
                      <a:pt x="243" y="57"/>
                      <a:pt x="150" y="150"/>
                    </a:cubicBezTo>
                    <a:cubicBezTo>
                      <a:pt x="107" y="194"/>
                      <a:pt x="71" y="245"/>
                      <a:pt x="46" y="302"/>
                    </a:cubicBezTo>
                    <a:cubicBezTo>
                      <a:pt x="17" y="367"/>
                      <a:pt x="0" y="438"/>
                      <a:pt x="0" y="513"/>
                    </a:cubicBezTo>
                    <a:cubicBezTo>
                      <a:pt x="0" y="513"/>
                      <a:pt x="0" y="513"/>
                      <a:pt x="0" y="513"/>
                    </a:cubicBezTo>
                    <a:cubicBezTo>
                      <a:pt x="0" y="513"/>
                      <a:pt x="0" y="513"/>
                      <a:pt x="0" y="513"/>
                    </a:cubicBezTo>
                    <a:cubicBezTo>
                      <a:pt x="0" y="513"/>
                      <a:pt x="0" y="513"/>
                      <a:pt x="0" y="513"/>
                    </a:cubicBezTo>
                    <a:cubicBezTo>
                      <a:pt x="0" y="655"/>
                      <a:pt x="58" y="783"/>
                      <a:pt x="150" y="876"/>
                    </a:cubicBezTo>
                    <a:cubicBezTo>
                      <a:pt x="243" y="969"/>
                      <a:pt x="371" y="1027"/>
                      <a:pt x="513" y="1027"/>
                    </a:cubicBezTo>
                    <a:cubicBezTo>
                      <a:pt x="513" y="1027"/>
                      <a:pt x="513" y="1027"/>
                      <a:pt x="513" y="1027"/>
                    </a:cubicBezTo>
                    <a:cubicBezTo>
                      <a:pt x="513" y="1027"/>
                      <a:pt x="513" y="1027"/>
                      <a:pt x="513" y="1027"/>
                    </a:cubicBezTo>
                    <a:cubicBezTo>
                      <a:pt x="513" y="1027"/>
                      <a:pt x="513" y="1027"/>
                      <a:pt x="513" y="1027"/>
                    </a:cubicBezTo>
                    <a:cubicBezTo>
                      <a:pt x="655" y="1027"/>
                      <a:pt x="784" y="969"/>
                      <a:pt x="877" y="876"/>
                    </a:cubicBezTo>
                    <a:cubicBezTo>
                      <a:pt x="970" y="783"/>
                      <a:pt x="1027" y="655"/>
                      <a:pt x="1027" y="513"/>
                    </a:cubicBezTo>
                    <a:cubicBezTo>
                      <a:pt x="1027" y="513"/>
                      <a:pt x="1027" y="513"/>
                      <a:pt x="1027" y="513"/>
                    </a:cubicBezTo>
                    <a:cubicBezTo>
                      <a:pt x="1027" y="513"/>
                      <a:pt x="1027" y="513"/>
                      <a:pt x="1027" y="513"/>
                    </a:cubicBezTo>
                    <a:cubicBezTo>
                      <a:pt x="1027" y="513"/>
                      <a:pt x="1027" y="513"/>
                      <a:pt x="1027" y="513"/>
                    </a:cubicBezTo>
                    <a:cubicBezTo>
                      <a:pt x="1027" y="437"/>
                      <a:pt x="1010" y="364"/>
                      <a:pt x="980" y="299"/>
                    </a:cubicBezTo>
                    <a:close/>
                    <a:moveTo>
                      <a:pt x="156" y="776"/>
                    </a:moveTo>
                    <a:cubicBezTo>
                      <a:pt x="131" y="742"/>
                      <a:pt x="111" y="705"/>
                      <a:pt x="97" y="666"/>
                    </a:cubicBezTo>
                    <a:cubicBezTo>
                      <a:pt x="108" y="668"/>
                      <a:pt x="120" y="669"/>
                      <a:pt x="130" y="671"/>
                    </a:cubicBezTo>
                    <a:cubicBezTo>
                      <a:pt x="146" y="676"/>
                      <a:pt x="162" y="701"/>
                      <a:pt x="169" y="704"/>
                    </a:cubicBezTo>
                    <a:cubicBezTo>
                      <a:pt x="176" y="707"/>
                      <a:pt x="163" y="767"/>
                      <a:pt x="156" y="776"/>
                    </a:cubicBezTo>
                    <a:close/>
                    <a:moveTo>
                      <a:pt x="827" y="827"/>
                    </a:moveTo>
                    <a:cubicBezTo>
                      <a:pt x="747" y="908"/>
                      <a:pt x="636" y="957"/>
                      <a:pt x="513" y="957"/>
                    </a:cubicBezTo>
                    <a:cubicBezTo>
                      <a:pt x="513" y="957"/>
                      <a:pt x="513" y="957"/>
                      <a:pt x="513" y="957"/>
                    </a:cubicBezTo>
                    <a:cubicBezTo>
                      <a:pt x="513" y="957"/>
                      <a:pt x="513" y="957"/>
                      <a:pt x="513" y="957"/>
                    </a:cubicBezTo>
                    <a:cubicBezTo>
                      <a:pt x="513" y="957"/>
                      <a:pt x="513" y="957"/>
                      <a:pt x="513" y="957"/>
                    </a:cubicBezTo>
                    <a:cubicBezTo>
                      <a:pt x="441" y="957"/>
                      <a:pt x="372" y="940"/>
                      <a:pt x="311" y="908"/>
                    </a:cubicBezTo>
                    <a:cubicBezTo>
                      <a:pt x="319" y="894"/>
                      <a:pt x="324" y="851"/>
                      <a:pt x="324" y="851"/>
                    </a:cubicBezTo>
                    <a:cubicBezTo>
                      <a:pt x="324" y="851"/>
                      <a:pt x="335" y="743"/>
                      <a:pt x="331" y="737"/>
                    </a:cubicBezTo>
                    <a:cubicBezTo>
                      <a:pt x="327" y="730"/>
                      <a:pt x="299" y="704"/>
                      <a:pt x="282" y="696"/>
                    </a:cubicBezTo>
                    <a:cubicBezTo>
                      <a:pt x="264" y="688"/>
                      <a:pt x="248" y="697"/>
                      <a:pt x="233" y="692"/>
                    </a:cubicBezTo>
                    <a:cubicBezTo>
                      <a:pt x="218" y="686"/>
                      <a:pt x="211" y="663"/>
                      <a:pt x="200" y="655"/>
                    </a:cubicBezTo>
                    <a:cubicBezTo>
                      <a:pt x="190" y="647"/>
                      <a:pt x="173" y="647"/>
                      <a:pt x="156" y="642"/>
                    </a:cubicBezTo>
                    <a:cubicBezTo>
                      <a:pt x="140" y="638"/>
                      <a:pt x="128" y="617"/>
                      <a:pt x="124" y="609"/>
                    </a:cubicBezTo>
                    <a:cubicBezTo>
                      <a:pt x="120" y="601"/>
                      <a:pt x="123" y="581"/>
                      <a:pt x="135" y="579"/>
                    </a:cubicBezTo>
                    <a:cubicBezTo>
                      <a:pt x="148" y="577"/>
                      <a:pt x="161" y="575"/>
                      <a:pt x="207" y="552"/>
                    </a:cubicBezTo>
                    <a:cubicBezTo>
                      <a:pt x="254" y="530"/>
                      <a:pt x="202" y="515"/>
                      <a:pt x="204" y="483"/>
                    </a:cubicBezTo>
                    <a:cubicBezTo>
                      <a:pt x="207" y="450"/>
                      <a:pt x="251" y="453"/>
                      <a:pt x="268" y="434"/>
                    </a:cubicBezTo>
                    <a:cubicBezTo>
                      <a:pt x="286" y="415"/>
                      <a:pt x="256" y="402"/>
                      <a:pt x="242" y="392"/>
                    </a:cubicBezTo>
                    <a:cubicBezTo>
                      <a:pt x="229" y="381"/>
                      <a:pt x="207" y="394"/>
                      <a:pt x="199" y="409"/>
                    </a:cubicBezTo>
                    <a:cubicBezTo>
                      <a:pt x="191" y="424"/>
                      <a:pt x="188" y="437"/>
                      <a:pt x="172" y="433"/>
                    </a:cubicBezTo>
                    <a:cubicBezTo>
                      <a:pt x="155" y="430"/>
                      <a:pt x="150" y="427"/>
                      <a:pt x="141" y="409"/>
                    </a:cubicBezTo>
                    <a:cubicBezTo>
                      <a:pt x="131" y="391"/>
                      <a:pt x="147" y="390"/>
                      <a:pt x="183" y="366"/>
                    </a:cubicBezTo>
                    <a:cubicBezTo>
                      <a:pt x="218" y="341"/>
                      <a:pt x="196" y="341"/>
                      <a:pt x="195" y="332"/>
                    </a:cubicBezTo>
                    <a:cubicBezTo>
                      <a:pt x="194" y="322"/>
                      <a:pt x="179" y="326"/>
                      <a:pt x="161" y="320"/>
                    </a:cubicBezTo>
                    <a:cubicBezTo>
                      <a:pt x="161" y="320"/>
                      <a:pt x="161" y="319"/>
                      <a:pt x="160" y="319"/>
                    </a:cubicBezTo>
                    <a:cubicBezTo>
                      <a:pt x="144" y="312"/>
                      <a:pt x="153" y="294"/>
                      <a:pt x="164" y="287"/>
                    </a:cubicBezTo>
                    <a:cubicBezTo>
                      <a:pt x="175" y="280"/>
                      <a:pt x="187" y="279"/>
                      <a:pt x="198" y="286"/>
                    </a:cubicBezTo>
                    <a:cubicBezTo>
                      <a:pt x="208" y="293"/>
                      <a:pt x="208" y="298"/>
                      <a:pt x="237" y="287"/>
                    </a:cubicBezTo>
                    <a:cubicBezTo>
                      <a:pt x="266" y="276"/>
                      <a:pt x="267" y="286"/>
                      <a:pt x="276" y="299"/>
                    </a:cubicBezTo>
                    <a:cubicBezTo>
                      <a:pt x="283" y="308"/>
                      <a:pt x="290" y="321"/>
                      <a:pt x="298" y="333"/>
                    </a:cubicBezTo>
                    <a:cubicBezTo>
                      <a:pt x="302" y="340"/>
                      <a:pt x="306" y="346"/>
                      <a:pt x="310" y="351"/>
                    </a:cubicBezTo>
                    <a:cubicBezTo>
                      <a:pt x="321" y="365"/>
                      <a:pt x="348" y="351"/>
                      <a:pt x="371" y="337"/>
                    </a:cubicBezTo>
                    <a:cubicBezTo>
                      <a:pt x="372" y="337"/>
                      <a:pt x="372" y="337"/>
                      <a:pt x="372" y="337"/>
                    </a:cubicBezTo>
                    <a:cubicBezTo>
                      <a:pt x="394" y="323"/>
                      <a:pt x="387" y="302"/>
                      <a:pt x="388" y="283"/>
                    </a:cubicBezTo>
                    <a:cubicBezTo>
                      <a:pt x="389" y="264"/>
                      <a:pt x="374" y="264"/>
                      <a:pt x="366" y="257"/>
                    </a:cubicBezTo>
                    <a:cubicBezTo>
                      <a:pt x="358" y="251"/>
                      <a:pt x="357" y="226"/>
                      <a:pt x="347" y="212"/>
                    </a:cubicBezTo>
                    <a:cubicBezTo>
                      <a:pt x="338" y="199"/>
                      <a:pt x="319" y="200"/>
                      <a:pt x="306" y="204"/>
                    </a:cubicBezTo>
                    <a:cubicBezTo>
                      <a:pt x="294" y="208"/>
                      <a:pt x="274" y="226"/>
                      <a:pt x="270" y="225"/>
                    </a:cubicBezTo>
                    <a:cubicBezTo>
                      <a:pt x="266" y="223"/>
                      <a:pt x="267" y="203"/>
                      <a:pt x="257" y="196"/>
                    </a:cubicBezTo>
                    <a:cubicBezTo>
                      <a:pt x="252" y="192"/>
                      <a:pt x="230" y="191"/>
                      <a:pt x="212" y="188"/>
                    </a:cubicBezTo>
                    <a:cubicBezTo>
                      <a:pt x="291" y="115"/>
                      <a:pt x="397" y="69"/>
                      <a:pt x="513" y="69"/>
                    </a:cubicBezTo>
                    <a:cubicBezTo>
                      <a:pt x="513" y="69"/>
                      <a:pt x="513" y="69"/>
                      <a:pt x="513" y="69"/>
                    </a:cubicBezTo>
                    <a:cubicBezTo>
                      <a:pt x="513" y="69"/>
                      <a:pt x="513" y="69"/>
                      <a:pt x="513" y="69"/>
                    </a:cubicBezTo>
                    <a:cubicBezTo>
                      <a:pt x="513" y="69"/>
                      <a:pt x="513" y="69"/>
                      <a:pt x="513" y="69"/>
                    </a:cubicBezTo>
                    <a:cubicBezTo>
                      <a:pt x="636" y="69"/>
                      <a:pt x="747" y="119"/>
                      <a:pt x="827" y="199"/>
                    </a:cubicBezTo>
                    <a:cubicBezTo>
                      <a:pt x="845" y="217"/>
                      <a:pt x="862" y="237"/>
                      <a:pt x="876" y="258"/>
                    </a:cubicBezTo>
                    <a:cubicBezTo>
                      <a:pt x="832" y="272"/>
                      <a:pt x="754" y="300"/>
                      <a:pt x="748" y="307"/>
                    </a:cubicBezTo>
                    <a:cubicBezTo>
                      <a:pt x="740" y="318"/>
                      <a:pt x="711" y="324"/>
                      <a:pt x="697" y="317"/>
                    </a:cubicBezTo>
                    <a:cubicBezTo>
                      <a:pt x="684" y="310"/>
                      <a:pt x="674" y="302"/>
                      <a:pt x="661" y="303"/>
                    </a:cubicBezTo>
                    <a:cubicBezTo>
                      <a:pt x="647" y="305"/>
                      <a:pt x="642" y="306"/>
                      <a:pt x="632" y="317"/>
                    </a:cubicBezTo>
                    <a:cubicBezTo>
                      <a:pt x="626" y="324"/>
                      <a:pt x="615" y="334"/>
                      <a:pt x="604" y="338"/>
                    </a:cubicBezTo>
                    <a:cubicBezTo>
                      <a:pt x="597" y="341"/>
                      <a:pt x="590" y="343"/>
                      <a:pt x="585" y="340"/>
                    </a:cubicBezTo>
                    <a:cubicBezTo>
                      <a:pt x="583" y="339"/>
                      <a:pt x="581" y="339"/>
                      <a:pt x="580" y="339"/>
                    </a:cubicBezTo>
                    <a:cubicBezTo>
                      <a:pt x="575" y="338"/>
                      <a:pt x="571" y="338"/>
                      <a:pt x="567" y="339"/>
                    </a:cubicBezTo>
                    <a:cubicBezTo>
                      <a:pt x="561" y="341"/>
                      <a:pt x="557" y="345"/>
                      <a:pt x="557" y="345"/>
                    </a:cubicBezTo>
                    <a:cubicBezTo>
                      <a:pt x="544" y="364"/>
                      <a:pt x="560" y="389"/>
                      <a:pt x="571" y="388"/>
                    </a:cubicBezTo>
                    <a:cubicBezTo>
                      <a:pt x="582" y="386"/>
                      <a:pt x="596" y="365"/>
                      <a:pt x="602" y="365"/>
                    </a:cubicBezTo>
                    <a:cubicBezTo>
                      <a:pt x="609" y="365"/>
                      <a:pt x="624" y="377"/>
                      <a:pt x="627" y="381"/>
                    </a:cubicBezTo>
                    <a:cubicBezTo>
                      <a:pt x="630" y="386"/>
                      <a:pt x="616" y="416"/>
                      <a:pt x="608" y="418"/>
                    </a:cubicBezTo>
                    <a:cubicBezTo>
                      <a:pt x="600" y="419"/>
                      <a:pt x="570" y="428"/>
                      <a:pt x="563" y="428"/>
                    </a:cubicBezTo>
                    <a:cubicBezTo>
                      <a:pt x="556" y="428"/>
                      <a:pt x="526" y="416"/>
                      <a:pt x="519" y="424"/>
                    </a:cubicBezTo>
                    <a:cubicBezTo>
                      <a:pt x="513" y="433"/>
                      <a:pt x="499" y="431"/>
                      <a:pt x="506" y="450"/>
                    </a:cubicBezTo>
                    <a:cubicBezTo>
                      <a:pt x="513" y="469"/>
                      <a:pt x="506" y="484"/>
                      <a:pt x="500" y="485"/>
                    </a:cubicBezTo>
                    <a:cubicBezTo>
                      <a:pt x="495" y="487"/>
                      <a:pt x="450" y="499"/>
                      <a:pt x="495" y="500"/>
                    </a:cubicBezTo>
                    <a:cubicBezTo>
                      <a:pt x="540" y="502"/>
                      <a:pt x="551" y="487"/>
                      <a:pt x="560" y="485"/>
                    </a:cubicBezTo>
                    <a:cubicBezTo>
                      <a:pt x="570" y="484"/>
                      <a:pt x="586" y="472"/>
                      <a:pt x="597" y="477"/>
                    </a:cubicBezTo>
                    <a:cubicBezTo>
                      <a:pt x="608" y="483"/>
                      <a:pt x="625" y="474"/>
                      <a:pt x="634" y="477"/>
                    </a:cubicBezTo>
                    <a:cubicBezTo>
                      <a:pt x="643" y="480"/>
                      <a:pt x="663" y="455"/>
                      <a:pt x="673" y="464"/>
                    </a:cubicBezTo>
                    <a:cubicBezTo>
                      <a:pt x="682" y="473"/>
                      <a:pt x="680" y="492"/>
                      <a:pt x="677" y="499"/>
                    </a:cubicBezTo>
                    <a:cubicBezTo>
                      <a:pt x="674" y="506"/>
                      <a:pt x="658" y="511"/>
                      <a:pt x="662" y="521"/>
                    </a:cubicBezTo>
                    <a:cubicBezTo>
                      <a:pt x="666" y="530"/>
                      <a:pt x="674" y="542"/>
                      <a:pt x="687" y="552"/>
                    </a:cubicBezTo>
                    <a:cubicBezTo>
                      <a:pt x="699" y="561"/>
                      <a:pt x="707" y="574"/>
                      <a:pt x="715" y="564"/>
                    </a:cubicBezTo>
                    <a:cubicBezTo>
                      <a:pt x="723" y="555"/>
                      <a:pt x="723" y="542"/>
                      <a:pt x="727" y="537"/>
                    </a:cubicBezTo>
                    <a:cubicBezTo>
                      <a:pt x="731" y="532"/>
                      <a:pt x="769" y="538"/>
                      <a:pt x="771" y="546"/>
                    </a:cubicBezTo>
                    <a:cubicBezTo>
                      <a:pt x="772" y="555"/>
                      <a:pt x="791" y="572"/>
                      <a:pt x="795" y="574"/>
                    </a:cubicBezTo>
                    <a:cubicBezTo>
                      <a:pt x="799" y="575"/>
                      <a:pt x="814" y="582"/>
                      <a:pt x="814" y="582"/>
                    </a:cubicBezTo>
                    <a:cubicBezTo>
                      <a:pt x="814" y="582"/>
                      <a:pt x="819" y="587"/>
                      <a:pt x="825" y="601"/>
                    </a:cubicBezTo>
                    <a:cubicBezTo>
                      <a:pt x="832" y="616"/>
                      <a:pt x="845" y="616"/>
                      <a:pt x="855" y="613"/>
                    </a:cubicBezTo>
                    <a:cubicBezTo>
                      <a:pt x="864" y="610"/>
                      <a:pt x="872" y="590"/>
                      <a:pt x="885" y="591"/>
                    </a:cubicBezTo>
                    <a:cubicBezTo>
                      <a:pt x="898" y="593"/>
                      <a:pt x="904" y="587"/>
                      <a:pt x="917" y="601"/>
                    </a:cubicBezTo>
                    <a:cubicBezTo>
                      <a:pt x="930" y="614"/>
                      <a:pt x="934" y="617"/>
                      <a:pt x="943" y="624"/>
                    </a:cubicBezTo>
                    <a:cubicBezTo>
                      <a:pt x="923" y="702"/>
                      <a:pt x="883" y="772"/>
                      <a:pt x="827" y="827"/>
                    </a:cubicBezTo>
                    <a:close/>
                    <a:moveTo>
                      <a:pt x="687" y="648"/>
                    </a:moveTo>
                    <a:cubicBezTo>
                      <a:pt x="677" y="646"/>
                      <a:pt x="669" y="625"/>
                      <a:pt x="666" y="610"/>
                    </a:cubicBezTo>
                    <a:cubicBezTo>
                      <a:pt x="664" y="595"/>
                      <a:pt x="653" y="578"/>
                      <a:pt x="638" y="571"/>
                    </a:cubicBezTo>
                    <a:cubicBezTo>
                      <a:pt x="623" y="564"/>
                      <a:pt x="613" y="571"/>
                      <a:pt x="600" y="564"/>
                    </a:cubicBezTo>
                    <a:cubicBezTo>
                      <a:pt x="586" y="557"/>
                      <a:pt x="564" y="542"/>
                      <a:pt x="551" y="538"/>
                    </a:cubicBezTo>
                    <a:cubicBezTo>
                      <a:pt x="537" y="534"/>
                      <a:pt x="518" y="537"/>
                      <a:pt x="505" y="530"/>
                    </a:cubicBezTo>
                    <a:cubicBezTo>
                      <a:pt x="491" y="523"/>
                      <a:pt x="471" y="541"/>
                      <a:pt x="471" y="541"/>
                    </a:cubicBezTo>
                    <a:cubicBezTo>
                      <a:pt x="471" y="541"/>
                      <a:pt x="454" y="571"/>
                      <a:pt x="449" y="579"/>
                    </a:cubicBezTo>
                    <a:cubicBezTo>
                      <a:pt x="444" y="587"/>
                      <a:pt x="442" y="621"/>
                      <a:pt x="445" y="632"/>
                    </a:cubicBezTo>
                    <a:cubicBezTo>
                      <a:pt x="447" y="643"/>
                      <a:pt x="475" y="669"/>
                      <a:pt x="475" y="669"/>
                    </a:cubicBezTo>
                    <a:cubicBezTo>
                      <a:pt x="475" y="669"/>
                      <a:pt x="487" y="689"/>
                      <a:pt x="496" y="689"/>
                    </a:cubicBezTo>
                    <a:cubicBezTo>
                      <a:pt x="506" y="689"/>
                      <a:pt x="524" y="676"/>
                      <a:pt x="539" y="674"/>
                    </a:cubicBezTo>
                    <a:cubicBezTo>
                      <a:pt x="553" y="673"/>
                      <a:pt x="562" y="685"/>
                      <a:pt x="566" y="692"/>
                    </a:cubicBezTo>
                    <a:cubicBezTo>
                      <a:pt x="570" y="699"/>
                      <a:pt x="572" y="730"/>
                      <a:pt x="571" y="739"/>
                    </a:cubicBezTo>
                    <a:cubicBezTo>
                      <a:pt x="570" y="749"/>
                      <a:pt x="572" y="810"/>
                      <a:pt x="577" y="815"/>
                    </a:cubicBezTo>
                    <a:cubicBezTo>
                      <a:pt x="581" y="821"/>
                      <a:pt x="611" y="849"/>
                      <a:pt x="621" y="849"/>
                    </a:cubicBezTo>
                    <a:cubicBezTo>
                      <a:pt x="632" y="849"/>
                      <a:pt x="645" y="830"/>
                      <a:pt x="654" y="822"/>
                    </a:cubicBezTo>
                    <a:cubicBezTo>
                      <a:pt x="664" y="814"/>
                      <a:pt x="676" y="780"/>
                      <a:pt x="676" y="771"/>
                    </a:cubicBezTo>
                    <a:cubicBezTo>
                      <a:pt x="676" y="722"/>
                      <a:pt x="676" y="722"/>
                      <a:pt x="676" y="722"/>
                    </a:cubicBezTo>
                    <a:cubicBezTo>
                      <a:pt x="676" y="713"/>
                      <a:pt x="688" y="701"/>
                      <a:pt x="697" y="692"/>
                    </a:cubicBezTo>
                    <a:cubicBezTo>
                      <a:pt x="707" y="682"/>
                      <a:pt x="717" y="665"/>
                      <a:pt x="714" y="654"/>
                    </a:cubicBezTo>
                    <a:cubicBezTo>
                      <a:pt x="711" y="643"/>
                      <a:pt x="696" y="651"/>
                      <a:pt x="687" y="648"/>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02" name="Oval 94">
                <a:extLst>
                  <a:ext uri="{FF2B5EF4-FFF2-40B4-BE49-F238E27FC236}">
                    <a16:creationId xmlns:a16="http://schemas.microsoft.com/office/drawing/2014/main" id="{2D898780-470B-43A1-946B-C2DD67359C6C}"/>
                  </a:ext>
                </a:extLst>
              </p:cNvPr>
              <p:cNvSpPr>
                <a:spLocks noChangeArrowheads="1"/>
              </p:cNvSpPr>
              <p:nvPr/>
            </p:nvSpPr>
            <p:spPr bwMode="auto">
              <a:xfrm>
                <a:off x="1597025" y="129222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3" name="Oval 95">
                <a:extLst>
                  <a:ext uri="{FF2B5EF4-FFF2-40B4-BE49-F238E27FC236}">
                    <a16:creationId xmlns:a16="http://schemas.microsoft.com/office/drawing/2014/main" id="{1AF75695-8A99-4EB9-8D53-5A86E52A1234}"/>
                  </a:ext>
                </a:extLst>
              </p:cNvPr>
              <p:cNvSpPr>
                <a:spLocks noChangeArrowheads="1"/>
              </p:cNvSpPr>
              <p:nvPr/>
            </p:nvSpPr>
            <p:spPr bwMode="auto">
              <a:xfrm>
                <a:off x="1144587" y="133667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4" name="Oval 96">
                <a:extLst>
                  <a:ext uri="{FF2B5EF4-FFF2-40B4-BE49-F238E27FC236}">
                    <a16:creationId xmlns:a16="http://schemas.microsoft.com/office/drawing/2014/main" id="{62D6636C-3BDF-4AD9-AED7-B306904C0C06}"/>
                  </a:ext>
                </a:extLst>
              </p:cNvPr>
              <p:cNvSpPr>
                <a:spLocks noChangeArrowheads="1"/>
              </p:cNvSpPr>
              <p:nvPr/>
            </p:nvSpPr>
            <p:spPr bwMode="auto">
              <a:xfrm>
                <a:off x="976312" y="1079500"/>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5" name="Oval 97">
                <a:extLst>
                  <a:ext uri="{FF2B5EF4-FFF2-40B4-BE49-F238E27FC236}">
                    <a16:creationId xmlns:a16="http://schemas.microsoft.com/office/drawing/2014/main" id="{F4A6CB28-10ED-4F57-B59E-2224285EF9BD}"/>
                  </a:ext>
                </a:extLst>
              </p:cNvPr>
              <p:cNvSpPr>
                <a:spLocks noChangeArrowheads="1"/>
              </p:cNvSpPr>
              <p:nvPr/>
            </p:nvSpPr>
            <p:spPr bwMode="auto">
              <a:xfrm>
                <a:off x="103187" y="1135062"/>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6" name="Oval 98">
                <a:extLst>
                  <a:ext uri="{FF2B5EF4-FFF2-40B4-BE49-F238E27FC236}">
                    <a16:creationId xmlns:a16="http://schemas.microsoft.com/office/drawing/2014/main" id="{BD4548BF-39C6-4655-AABD-A02B9C2EE5E3}"/>
                  </a:ext>
                </a:extLst>
              </p:cNvPr>
              <p:cNvSpPr>
                <a:spLocks noChangeArrowheads="1"/>
              </p:cNvSpPr>
              <p:nvPr/>
            </p:nvSpPr>
            <p:spPr bwMode="auto">
              <a:xfrm>
                <a:off x="1031875" y="192087"/>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7" name="Oval 99">
                <a:extLst>
                  <a:ext uri="{FF2B5EF4-FFF2-40B4-BE49-F238E27FC236}">
                    <a16:creationId xmlns:a16="http://schemas.microsoft.com/office/drawing/2014/main" id="{B40172E8-14C8-452B-8F5F-3255F204F746}"/>
                  </a:ext>
                </a:extLst>
              </p:cNvPr>
              <p:cNvSpPr>
                <a:spLocks noChangeArrowheads="1"/>
              </p:cNvSpPr>
              <p:nvPr/>
            </p:nvSpPr>
            <p:spPr bwMode="auto">
              <a:xfrm>
                <a:off x="0" y="84137"/>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8" name="Oval 100">
                <a:extLst>
                  <a:ext uri="{FF2B5EF4-FFF2-40B4-BE49-F238E27FC236}">
                    <a16:creationId xmlns:a16="http://schemas.microsoft.com/office/drawing/2014/main" id="{8CD451CB-9653-4E31-9E27-A258EF53CC59}"/>
                  </a:ext>
                </a:extLst>
              </p:cNvPr>
              <p:cNvSpPr>
                <a:spLocks noChangeArrowheads="1"/>
              </p:cNvSpPr>
              <p:nvPr/>
            </p:nvSpPr>
            <p:spPr bwMode="auto">
              <a:xfrm>
                <a:off x="2185987" y="42227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9" name="Oval 101">
                <a:extLst>
                  <a:ext uri="{FF2B5EF4-FFF2-40B4-BE49-F238E27FC236}">
                    <a16:creationId xmlns:a16="http://schemas.microsoft.com/office/drawing/2014/main" id="{5814B13A-4A19-4EE7-A111-5A0904765F44}"/>
                  </a:ext>
                </a:extLst>
              </p:cNvPr>
              <p:cNvSpPr>
                <a:spLocks noChangeArrowheads="1"/>
              </p:cNvSpPr>
              <p:nvPr/>
            </p:nvSpPr>
            <p:spPr bwMode="auto">
              <a:xfrm>
                <a:off x="2066925" y="641350"/>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0" name="Oval 102">
                <a:extLst>
                  <a:ext uri="{FF2B5EF4-FFF2-40B4-BE49-F238E27FC236}">
                    <a16:creationId xmlns:a16="http://schemas.microsoft.com/office/drawing/2014/main" id="{4B849B60-63C1-493D-AC81-1A1CA1ADFBE0}"/>
                  </a:ext>
                </a:extLst>
              </p:cNvPr>
              <p:cNvSpPr>
                <a:spLocks noChangeArrowheads="1"/>
              </p:cNvSpPr>
              <p:nvPr/>
            </p:nvSpPr>
            <p:spPr bwMode="auto">
              <a:xfrm>
                <a:off x="2778125" y="1355725"/>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1" name="Oval 103">
                <a:extLst>
                  <a:ext uri="{FF2B5EF4-FFF2-40B4-BE49-F238E27FC236}">
                    <a16:creationId xmlns:a16="http://schemas.microsoft.com/office/drawing/2014/main" id="{A2B88B4E-85C9-436F-937C-2DE914D1E295}"/>
                  </a:ext>
                </a:extLst>
              </p:cNvPr>
              <p:cNvSpPr>
                <a:spLocks noChangeArrowheads="1"/>
              </p:cNvSpPr>
              <p:nvPr/>
            </p:nvSpPr>
            <p:spPr bwMode="auto">
              <a:xfrm>
                <a:off x="3200400" y="1370012"/>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2" name="Oval 104">
                <a:extLst>
                  <a:ext uri="{FF2B5EF4-FFF2-40B4-BE49-F238E27FC236}">
                    <a16:creationId xmlns:a16="http://schemas.microsoft.com/office/drawing/2014/main" id="{2C943005-B100-46CB-B1E7-EF42B25C9B82}"/>
                  </a:ext>
                </a:extLst>
              </p:cNvPr>
              <p:cNvSpPr>
                <a:spLocks noChangeArrowheads="1"/>
              </p:cNvSpPr>
              <p:nvPr/>
            </p:nvSpPr>
            <p:spPr bwMode="auto">
              <a:xfrm>
                <a:off x="3776662" y="110648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3" name="Oval 105">
                <a:extLst>
                  <a:ext uri="{FF2B5EF4-FFF2-40B4-BE49-F238E27FC236}">
                    <a16:creationId xmlns:a16="http://schemas.microsoft.com/office/drawing/2014/main" id="{36EE154E-805E-4856-B987-0901FA8EACA1}"/>
                  </a:ext>
                </a:extLst>
              </p:cNvPr>
              <p:cNvSpPr>
                <a:spLocks noChangeArrowheads="1"/>
              </p:cNvSpPr>
              <p:nvPr/>
            </p:nvSpPr>
            <p:spPr bwMode="auto">
              <a:xfrm>
                <a:off x="3810000" y="89058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4" name="Oval 106">
                <a:extLst>
                  <a:ext uri="{FF2B5EF4-FFF2-40B4-BE49-F238E27FC236}">
                    <a16:creationId xmlns:a16="http://schemas.microsoft.com/office/drawing/2014/main" id="{8F9435AE-321A-4DED-BE04-36E8E20F0B80}"/>
                  </a:ext>
                </a:extLst>
              </p:cNvPr>
              <p:cNvSpPr>
                <a:spLocks noChangeArrowheads="1"/>
              </p:cNvSpPr>
              <p:nvPr/>
            </p:nvSpPr>
            <p:spPr bwMode="auto">
              <a:xfrm>
                <a:off x="4767262" y="474662"/>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5" name="Oval 107">
                <a:extLst>
                  <a:ext uri="{FF2B5EF4-FFF2-40B4-BE49-F238E27FC236}">
                    <a16:creationId xmlns:a16="http://schemas.microsoft.com/office/drawing/2014/main" id="{B360E126-93B7-40FE-92F7-570CF1437042}"/>
                  </a:ext>
                </a:extLst>
              </p:cNvPr>
              <p:cNvSpPr>
                <a:spLocks noChangeArrowheads="1"/>
              </p:cNvSpPr>
              <p:nvPr/>
            </p:nvSpPr>
            <p:spPr bwMode="auto">
              <a:xfrm>
                <a:off x="5230812" y="107473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6" name="Oval 108">
                <a:extLst>
                  <a:ext uri="{FF2B5EF4-FFF2-40B4-BE49-F238E27FC236}">
                    <a16:creationId xmlns:a16="http://schemas.microsoft.com/office/drawing/2014/main" id="{7EF83BAF-9633-4469-B286-5C0E38BE4D34}"/>
                  </a:ext>
                </a:extLst>
              </p:cNvPr>
              <p:cNvSpPr>
                <a:spLocks noChangeArrowheads="1"/>
              </p:cNvSpPr>
              <p:nvPr/>
            </p:nvSpPr>
            <p:spPr bwMode="auto">
              <a:xfrm>
                <a:off x="6226175" y="371475"/>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7" name="Oval 109">
                <a:extLst>
                  <a:ext uri="{FF2B5EF4-FFF2-40B4-BE49-F238E27FC236}">
                    <a16:creationId xmlns:a16="http://schemas.microsoft.com/office/drawing/2014/main" id="{75266BFD-D63F-4ED3-B310-9755B28AC75C}"/>
                  </a:ext>
                </a:extLst>
              </p:cNvPr>
              <p:cNvSpPr>
                <a:spLocks noChangeArrowheads="1"/>
              </p:cNvSpPr>
              <p:nvPr/>
            </p:nvSpPr>
            <p:spPr bwMode="auto">
              <a:xfrm>
                <a:off x="6497637" y="64293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8" name="Oval 110">
                <a:extLst>
                  <a:ext uri="{FF2B5EF4-FFF2-40B4-BE49-F238E27FC236}">
                    <a16:creationId xmlns:a16="http://schemas.microsoft.com/office/drawing/2014/main" id="{00BC6DCA-EEF6-45E5-8F40-96DAAE43B621}"/>
                  </a:ext>
                </a:extLst>
              </p:cNvPr>
              <p:cNvSpPr>
                <a:spLocks noChangeArrowheads="1"/>
              </p:cNvSpPr>
              <p:nvPr/>
            </p:nvSpPr>
            <p:spPr bwMode="auto">
              <a:xfrm>
                <a:off x="6562725" y="1285875"/>
                <a:ext cx="106363"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9" name="Oval 111">
                <a:extLst>
                  <a:ext uri="{FF2B5EF4-FFF2-40B4-BE49-F238E27FC236}">
                    <a16:creationId xmlns:a16="http://schemas.microsoft.com/office/drawing/2014/main" id="{86E5AFE0-9B69-4EC1-B937-9C357B7E9DF9}"/>
                  </a:ext>
                </a:extLst>
              </p:cNvPr>
              <p:cNvSpPr>
                <a:spLocks noChangeArrowheads="1"/>
              </p:cNvSpPr>
              <p:nvPr/>
            </p:nvSpPr>
            <p:spPr bwMode="auto">
              <a:xfrm>
                <a:off x="5780087" y="1103312"/>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20" name="Oval 112">
                <a:extLst>
                  <a:ext uri="{FF2B5EF4-FFF2-40B4-BE49-F238E27FC236}">
                    <a16:creationId xmlns:a16="http://schemas.microsoft.com/office/drawing/2014/main" id="{E09B1B16-0B88-43B9-9ADB-8C4FDB3EA21A}"/>
                  </a:ext>
                </a:extLst>
              </p:cNvPr>
              <p:cNvSpPr>
                <a:spLocks noChangeArrowheads="1"/>
              </p:cNvSpPr>
              <p:nvPr/>
            </p:nvSpPr>
            <p:spPr bwMode="auto">
              <a:xfrm>
                <a:off x="2193925" y="841375"/>
                <a:ext cx="107950" cy="109538"/>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grpSp>
      </p:grpSp>
      <p:sp>
        <p:nvSpPr>
          <p:cNvPr id="3186" name="文本框 114">
            <a:extLst>
              <a:ext uri="{FF2B5EF4-FFF2-40B4-BE49-F238E27FC236}">
                <a16:creationId xmlns:a16="http://schemas.microsoft.com/office/drawing/2014/main" id="{065536D7-6920-477E-AA6C-B1AA5F0D1874}"/>
              </a:ext>
            </a:extLst>
          </p:cNvPr>
          <p:cNvSpPr>
            <a:spLocks noChangeArrowheads="1"/>
          </p:cNvSpPr>
          <p:nvPr/>
        </p:nvSpPr>
        <p:spPr bwMode="auto">
          <a:xfrm>
            <a:off x="4645025" y="2819400"/>
            <a:ext cx="82661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THE  PRESENTATION  TITLE</a:t>
            </a:r>
            <a:endParaRPr lang="zh-CN" altLang="en-US" sz="40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187" name="文本框 116">
            <a:extLst>
              <a:ext uri="{FF2B5EF4-FFF2-40B4-BE49-F238E27FC236}">
                <a16:creationId xmlns:a16="http://schemas.microsoft.com/office/drawing/2014/main" id="{019A6B8B-7567-4E9D-8F03-9E7CF75B5BBC}"/>
              </a:ext>
            </a:extLst>
          </p:cNvPr>
          <p:cNvSpPr>
            <a:spLocks noChangeArrowheads="1"/>
          </p:cNvSpPr>
          <p:nvPr/>
        </p:nvSpPr>
        <p:spPr bwMode="auto">
          <a:xfrm>
            <a:off x="5981700" y="3468688"/>
            <a:ext cx="5368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0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THE  PRESENTATION  TITLE</a:t>
            </a:r>
            <a:endParaRPr lang="zh-CN" altLang="en-US" sz="20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2056" name="DE8520D4.WAV">
            <a:hlinkClick r:id="" action="ppaction://media"/>
            <a:extLst>
              <a:ext uri="{FF2B5EF4-FFF2-40B4-BE49-F238E27FC236}">
                <a16:creationId xmlns:a16="http://schemas.microsoft.com/office/drawing/2014/main" id="{A97BAB62-12BA-46DF-9668-F6A4A4CD0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8563" y="-989013"/>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Click="0" advTm="4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3083"/>
                                        </p:tgtEl>
                                        <p:attrNameLst>
                                          <p:attrName>style.visibility</p:attrName>
                                        </p:attrNameLst>
                                      </p:cBhvr>
                                      <p:to>
                                        <p:strVal val="visible"/>
                                      </p:to>
                                    </p:set>
                                    <p:anim calcmode="lin" valueType="num">
                                      <p:cBhvr>
                                        <p:cTn id="7" dur="500" fill="hold"/>
                                        <p:tgtEl>
                                          <p:spTgt spid="3083"/>
                                        </p:tgtEl>
                                        <p:attrNameLst>
                                          <p:attrName>ppt_x</p:attrName>
                                        </p:attrNameLst>
                                      </p:cBhvr>
                                      <p:tavLst>
                                        <p:tav tm="0">
                                          <p:val>
                                            <p:strVal val="#ppt_x"/>
                                          </p:val>
                                        </p:tav>
                                        <p:tav tm="100000">
                                          <p:val>
                                            <p:strVal val="#ppt_x"/>
                                          </p:val>
                                        </p:tav>
                                      </p:tavLst>
                                    </p:anim>
                                    <p:anim calcmode="lin" valueType="num">
                                      <p:cBhvr>
                                        <p:cTn id="8" dur="500" fill="hold"/>
                                        <p:tgtEl>
                                          <p:spTgt spid="308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3109"/>
                                        </p:tgtEl>
                                        <p:attrNameLst>
                                          <p:attrName>style.visibility</p:attrName>
                                        </p:attrNameLst>
                                      </p:cBhvr>
                                      <p:to>
                                        <p:strVal val="visible"/>
                                      </p:to>
                                    </p:set>
                                    <p:anim calcmode="lin" valueType="num">
                                      <p:cBhvr>
                                        <p:cTn id="12" dur="500" fill="hold"/>
                                        <p:tgtEl>
                                          <p:spTgt spid="3109"/>
                                        </p:tgtEl>
                                        <p:attrNameLst>
                                          <p:attrName>ppt_x</p:attrName>
                                        </p:attrNameLst>
                                      </p:cBhvr>
                                      <p:tavLst>
                                        <p:tav tm="0">
                                          <p:val>
                                            <p:strVal val="#ppt_x"/>
                                          </p:val>
                                        </p:tav>
                                        <p:tav tm="100000">
                                          <p:val>
                                            <p:strVal val="#ppt_x"/>
                                          </p:val>
                                        </p:tav>
                                      </p:tavLst>
                                    </p:anim>
                                    <p:anim calcmode="lin" valueType="num">
                                      <p:cBhvr>
                                        <p:cTn id="13" dur="500" fill="hold"/>
                                        <p:tgtEl>
                                          <p:spTgt spid="3109"/>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2" presetClass="entr" presetSubtype="4" fill="hold" nodeType="afterEffect">
                                  <p:stCondLst>
                                    <p:cond delay="0"/>
                                  </p:stCondLst>
                                  <p:childTnLst>
                                    <p:set>
                                      <p:cBhvr>
                                        <p:cTn id="16" dur="1" fill="hold">
                                          <p:stCondLst>
                                            <p:cond delay="0"/>
                                          </p:stCondLst>
                                        </p:cTn>
                                        <p:tgtEl>
                                          <p:spTgt spid="3074"/>
                                        </p:tgtEl>
                                        <p:attrNameLst>
                                          <p:attrName>style.visibility</p:attrName>
                                        </p:attrNameLst>
                                      </p:cBhvr>
                                      <p:to>
                                        <p:strVal val="visible"/>
                                      </p:to>
                                    </p:set>
                                    <p:animEffect>
                                      <p:cBhvr>
                                        <p:cTn id="17" dur="500"/>
                                        <p:tgtEl>
                                          <p:spTgt spid="3074"/>
                                        </p:tgtEl>
                                      </p:cBhvr>
                                    </p:animEffect>
                                  </p:childTnLst>
                                </p:cTn>
                              </p:par>
                            </p:childTnLst>
                          </p:cTn>
                        </p:par>
                        <p:par>
                          <p:cTn id="18" fill="hold" nodeType="afterGroup">
                            <p:stCondLst>
                              <p:cond delay="1500"/>
                            </p:stCondLst>
                            <p:childTnLst>
                              <p:par>
                                <p:cTn id="19" presetID="12" presetClass="entr" presetSubtype="4" fill="hold" nodeType="afterEffect">
                                  <p:stCondLst>
                                    <p:cond delay="0"/>
                                  </p:stCondLst>
                                  <p:childTnLst>
                                    <p:set>
                                      <p:cBhvr>
                                        <p:cTn id="20" dur="1" fill="hold">
                                          <p:stCondLst>
                                            <p:cond delay="0"/>
                                          </p:stCondLst>
                                        </p:cTn>
                                        <p:tgtEl>
                                          <p:spTgt spid="3121"/>
                                        </p:tgtEl>
                                        <p:attrNameLst>
                                          <p:attrName>style.visibility</p:attrName>
                                        </p:attrNameLst>
                                      </p:cBhvr>
                                      <p:to>
                                        <p:strVal val="visible"/>
                                      </p:to>
                                    </p:set>
                                    <p:anim calcmode="lin" valueType="num">
                                      <p:cBhvr>
                                        <p:cTn id="21" dur="500"/>
                                        <p:tgtEl>
                                          <p:spTgt spid="3121"/>
                                        </p:tgtEl>
                                        <p:attrNameLst>
                                          <p:attrName>ppt_y</p:attrName>
                                        </p:attrNameLst>
                                      </p:cBhvr>
                                      <p:tavLst>
                                        <p:tav tm="0">
                                          <p:val>
                                            <p:strVal val="#ppt_y+#ppt_h*1.125000"/>
                                          </p:val>
                                        </p:tav>
                                        <p:tav tm="100000">
                                          <p:val>
                                            <p:strVal val="#ppt_y"/>
                                          </p:val>
                                        </p:tav>
                                      </p:tavLst>
                                    </p:anim>
                                    <p:animEffect>
                                      <p:cBhvr>
                                        <p:cTn id="22" dur="500"/>
                                        <p:tgtEl>
                                          <p:spTgt spid="3121"/>
                                        </p:tgtEl>
                                      </p:cBhvr>
                                    </p:animEffect>
                                  </p:childTnLst>
                                </p:cTn>
                              </p:par>
                            </p:childTnLst>
                          </p:cTn>
                        </p:par>
                        <p:par>
                          <p:cTn id="23" fill="hold" nodeType="afterGroup">
                            <p:stCondLst>
                              <p:cond delay="2000"/>
                            </p:stCondLst>
                            <p:childTnLst>
                              <p:par>
                                <p:cTn id="24" presetID="41" presetClass="entr" presetSubtype="0" fill="hold" nodeType="afterEffect">
                                  <p:stCondLst>
                                    <p:cond delay="0"/>
                                  </p:stCondLst>
                                  <p:iterate type="lt">
                                    <p:tmPct val="10000"/>
                                  </p:iterate>
                                  <p:childTnLst>
                                    <p:set>
                                      <p:cBhvr>
                                        <p:cTn id="25" dur="1" fill="hold">
                                          <p:stCondLst>
                                            <p:cond delay="0"/>
                                          </p:stCondLst>
                                        </p:cTn>
                                        <p:tgtEl>
                                          <p:spTgt spid="3186">
                                            <p:txEl>
                                              <p:pRg st="0" end="0"/>
                                            </p:txEl>
                                          </p:spTgt>
                                        </p:tgtEl>
                                        <p:attrNameLst>
                                          <p:attrName>style.visibility</p:attrName>
                                        </p:attrNameLst>
                                      </p:cBhvr>
                                      <p:to>
                                        <p:strVal val="visible"/>
                                      </p:to>
                                    </p:set>
                                    <p:anim calcmode="lin" valueType="num">
                                      <p:cBhvr>
                                        <p:cTn id="26" dur="500" fill="hold"/>
                                        <p:tgtEl>
                                          <p:spTgt spid="318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3186">
                                            <p:txEl>
                                              <p:pRg st="0" end="0"/>
                                            </p:txEl>
                                          </p:spTgt>
                                        </p:tgtEl>
                                        <p:attrNameLst>
                                          <p:attrName>ppt_y</p:attrName>
                                        </p:attrNameLst>
                                      </p:cBhvr>
                                      <p:tavLst>
                                        <p:tav tm="0">
                                          <p:val>
                                            <p:strVal val="#ppt_y"/>
                                          </p:val>
                                        </p:tav>
                                        <p:tav tm="100000">
                                          <p:val>
                                            <p:strVal val="#ppt_y"/>
                                          </p:val>
                                        </p:tav>
                                      </p:tavLst>
                                    </p:anim>
                                    <p:anim calcmode="lin" valueType="num">
                                      <p:cBhvr>
                                        <p:cTn id="28" dur="500" fill="hold"/>
                                        <p:tgtEl>
                                          <p:spTgt spid="318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3186">
                                            <p:txEl>
                                              <p:pRg st="0" end="0"/>
                                            </p:txEl>
                                          </p:spTgt>
                                        </p:tgtEl>
                                        <p:attrNameLst>
                                          <p:attrName>ppt_w</p:attrName>
                                        </p:attrNameLst>
                                      </p:cBhvr>
                                      <p:tavLst>
                                        <p:tav tm="0">
                                          <p:val>
                                            <p:strVal val="#ppt_w/10"/>
                                          </p:val>
                                        </p:tav>
                                        <p:tav tm="50000">
                                          <p:val>
                                            <p:strVal val="#ppt_w+.01"/>
                                          </p:val>
                                        </p:tav>
                                        <p:tav tm="100000">
                                          <p:val>
                                            <p:strVal val="#ppt_w"/>
                                          </p:val>
                                        </p:tav>
                                      </p:tavLst>
                                    </p:anim>
                                    <p:animEffect>
                                      <p:cBhvr>
                                        <p:cTn id="30" dur="500" tmFilter="0,0; .5, 1; 1, 1"/>
                                        <p:tgtEl>
                                          <p:spTgt spid="3186">
                                            <p:txEl>
                                              <p:pRg st="0" end="0"/>
                                            </p:txEl>
                                          </p:spTgt>
                                        </p:tgtEl>
                                      </p:cBhvr>
                                    </p:animEffect>
                                  </p:childTnLst>
                                </p:cTn>
                              </p:par>
                            </p:childTnLst>
                          </p:cTn>
                        </p:par>
                        <p:par>
                          <p:cTn id="31" fill="hold" nodeType="afterGroup">
                            <p:stCondLst>
                              <p:cond delay="3450"/>
                            </p:stCondLst>
                            <p:childTnLst>
                              <p:par>
                                <p:cTn id="32" presetID="50" presetClass="entr" presetSubtype="0" decel="100000" fill="hold" nodeType="afterEffect">
                                  <p:stCondLst>
                                    <p:cond delay="0"/>
                                  </p:stCondLst>
                                  <p:childTnLst>
                                    <p:set>
                                      <p:cBhvr>
                                        <p:cTn id="33" dur="1" fill="hold">
                                          <p:stCondLst>
                                            <p:cond delay="0"/>
                                          </p:stCondLst>
                                        </p:cTn>
                                        <p:tgtEl>
                                          <p:spTgt spid="3187">
                                            <p:txEl>
                                              <p:pRg st="0" end="0"/>
                                            </p:txEl>
                                          </p:spTgt>
                                        </p:tgtEl>
                                        <p:attrNameLst>
                                          <p:attrName>style.visibility</p:attrName>
                                        </p:attrNameLst>
                                      </p:cBhvr>
                                      <p:to>
                                        <p:strVal val="visible"/>
                                      </p:to>
                                    </p:set>
                                    <p:anim calcmode="lin" valueType="num">
                                      <p:cBhvr>
                                        <p:cTn id="34" dur="1000" fill="hold"/>
                                        <p:tgtEl>
                                          <p:spTgt spid="3187">
                                            <p:txEl>
                                              <p:pRg st="0" end="0"/>
                                            </p:txEl>
                                          </p:spTgt>
                                        </p:tgtEl>
                                        <p:attrNameLst>
                                          <p:attrName>ppt_w</p:attrName>
                                        </p:attrNameLst>
                                      </p:cBhvr>
                                      <p:tavLst>
                                        <p:tav tm="0">
                                          <p:val>
                                            <p:strVal val="#ppt_w+.3"/>
                                          </p:val>
                                        </p:tav>
                                        <p:tav tm="100000">
                                          <p:val>
                                            <p:strVal val="#ppt_w"/>
                                          </p:val>
                                        </p:tav>
                                      </p:tavLst>
                                    </p:anim>
                                    <p:anim calcmode="lin" valueType="num">
                                      <p:cBhvr>
                                        <p:cTn id="35" dur="1000" fill="hold"/>
                                        <p:tgtEl>
                                          <p:spTgt spid="3187">
                                            <p:txEl>
                                              <p:pRg st="0" end="0"/>
                                            </p:txEl>
                                          </p:spTgt>
                                        </p:tgtEl>
                                        <p:attrNameLst>
                                          <p:attrName>ppt_h</p:attrName>
                                        </p:attrNameLst>
                                      </p:cBhvr>
                                      <p:tavLst>
                                        <p:tav tm="0">
                                          <p:val>
                                            <p:strVal val="#ppt_h"/>
                                          </p:val>
                                        </p:tav>
                                        <p:tav tm="100000">
                                          <p:val>
                                            <p:strVal val="#ppt_h"/>
                                          </p:val>
                                        </p:tav>
                                      </p:tavLst>
                                    </p:anim>
                                    <p:animEffect>
                                      <p:cBhvr>
                                        <p:cTn id="36" dur="1000"/>
                                        <p:tgtEl>
                                          <p:spTgt spid="31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pic>
        <p:nvPicPr>
          <p:cNvPr id="13314" name="图片 1">
            <a:extLst>
              <a:ext uri="{FF2B5EF4-FFF2-40B4-BE49-F238E27FC236}">
                <a16:creationId xmlns:a16="http://schemas.microsoft.com/office/drawing/2014/main" id="{774A7D0A-9BC1-40DC-BEA3-1CA8752B58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5" y="0"/>
            <a:ext cx="12166600" cy="811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67" name="Group 3">
            <a:extLst>
              <a:ext uri="{FF2B5EF4-FFF2-40B4-BE49-F238E27FC236}">
                <a16:creationId xmlns:a16="http://schemas.microsoft.com/office/drawing/2014/main" id="{D67CCD82-8895-48FC-90F6-31B588E20A72}"/>
              </a:ext>
            </a:extLst>
          </p:cNvPr>
          <p:cNvGrpSpPr>
            <a:grpSpLocks/>
          </p:cNvGrpSpPr>
          <p:nvPr/>
        </p:nvGrpSpPr>
        <p:grpSpPr bwMode="auto">
          <a:xfrm>
            <a:off x="-246063" y="263525"/>
            <a:ext cx="13962063" cy="1298575"/>
            <a:chOff x="0" y="0"/>
            <a:chExt cx="13963653" cy="4905832"/>
          </a:xfrm>
        </p:grpSpPr>
        <p:sp>
          <p:nvSpPr>
            <p:cNvPr id="11272" name="梯形 4">
              <a:extLst>
                <a:ext uri="{FF2B5EF4-FFF2-40B4-BE49-F238E27FC236}">
                  <a16:creationId xmlns:a16="http://schemas.microsoft.com/office/drawing/2014/main" id="{5A01BC05-AE0D-4D69-BA64-06E62ADD46E7}"/>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1273" name="梯形 5">
              <a:extLst>
                <a:ext uri="{FF2B5EF4-FFF2-40B4-BE49-F238E27FC236}">
                  <a16:creationId xmlns:a16="http://schemas.microsoft.com/office/drawing/2014/main" id="{49231301-765D-416F-BF41-EFC29584863C}"/>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1274" name="矩形 6">
              <a:extLst>
                <a:ext uri="{FF2B5EF4-FFF2-40B4-BE49-F238E27FC236}">
                  <a16:creationId xmlns:a16="http://schemas.microsoft.com/office/drawing/2014/main" id="{FAC2AE4C-026F-459F-BA22-FD8073469B9E}"/>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1275" name="矩形 7">
              <a:extLst>
                <a:ext uri="{FF2B5EF4-FFF2-40B4-BE49-F238E27FC236}">
                  <a16:creationId xmlns:a16="http://schemas.microsoft.com/office/drawing/2014/main" id="{2291CE6E-D673-4D50-B884-AE888E8DBEF8}"/>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1276" name="矩形 8">
              <a:extLst>
                <a:ext uri="{FF2B5EF4-FFF2-40B4-BE49-F238E27FC236}">
                  <a16:creationId xmlns:a16="http://schemas.microsoft.com/office/drawing/2014/main" id="{8A9F4D13-8C83-4931-9ADD-E83E6D6AC6F8}"/>
                </a:ext>
              </a:extLst>
            </p:cNvPr>
            <p:cNvSpPr>
              <a:spLocks noChangeArrowheads="1"/>
            </p:cNvSpPr>
            <p:nvPr/>
          </p:nvSpPr>
          <p:spPr bwMode="auto">
            <a:xfrm>
              <a:off x="3156858" y="724722"/>
              <a:ext cx="7616372" cy="345638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1268" name="文本框 11">
            <a:extLst>
              <a:ext uri="{FF2B5EF4-FFF2-40B4-BE49-F238E27FC236}">
                <a16:creationId xmlns:a16="http://schemas.microsoft.com/office/drawing/2014/main" id="{6E248960-030A-4F73-8AFC-C8608864B739}"/>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02</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11269" name="矩形 12">
            <a:extLst>
              <a:ext uri="{FF2B5EF4-FFF2-40B4-BE49-F238E27FC236}">
                <a16:creationId xmlns:a16="http://schemas.microsoft.com/office/drawing/2014/main" id="{526A2A9C-CB0D-4397-82EE-E21AEABC764A}"/>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sp>
        <p:nvSpPr>
          <p:cNvPr id="13323" name="矩形 10">
            <a:extLst>
              <a:ext uri="{FF2B5EF4-FFF2-40B4-BE49-F238E27FC236}">
                <a16:creationId xmlns:a16="http://schemas.microsoft.com/office/drawing/2014/main" id="{CD1651E9-0C8F-4DAA-B164-C9BC8E195658}"/>
              </a:ext>
            </a:extLst>
          </p:cNvPr>
          <p:cNvSpPr>
            <a:spLocks noChangeArrowheads="1"/>
          </p:cNvSpPr>
          <p:nvPr/>
        </p:nvSpPr>
        <p:spPr bwMode="auto">
          <a:xfrm>
            <a:off x="-33338" y="5105400"/>
            <a:ext cx="12188826" cy="1752600"/>
          </a:xfrm>
          <a:prstGeom prst="rect">
            <a:avLst/>
          </a:prstGeom>
          <a:solidFill>
            <a:srgbClr val="E8C34E">
              <a:alpha val="6705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3324" name="矩形 22">
            <a:extLst>
              <a:ext uri="{FF2B5EF4-FFF2-40B4-BE49-F238E27FC236}">
                <a16:creationId xmlns:a16="http://schemas.microsoft.com/office/drawing/2014/main" id="{2D8B5AFA-B2DB-4A20-8B2F-40A13E0A713F}"/>
              </a:ext>
            </a:extLst>
          </p:cNvPr>
          <p:cNvSpPr>
            <a:spLocks noChangeArrowheads="1"/>
          </p:cNvSpPr>
          <p:nvPr/>
        </p:nvSpPr>
        <p:spPr bwMode="auto">
          <a:xfrm>
            <a:off x="962025" y="5568950"/>
            <a:ext cx="10252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a:solidFill>
                  <a:srgbClr val="000000"/>
                </a:solidFill>
                <a:cs typeface="Arial" panose="020B0604020202020204" pitchFamily="34" charset="0"/>
                <a:sym typeface="Arial" panose="020B0604020202020204" pitchFamily="34" charset="0"/>
              </a:rPr>
              <a:t>Add your text  Add your text  Add your text  Add your text    Add your text  Add your text Add your text  Add your text Add your text  Add your text Add your text  Add your text Add yourtext  Add your text Add your text  Add yourtext Add your text  Add your text </a:t>
            </a:r>
            <a:endParaRPr lang="zh-CN" altLang="en-US"/>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3323"/>
                                        </p:tgtEl>
                                        <p:attrNameLst>
                                          <p:attrName>style.visibility</p:attrName>
                                        </p:attrNameLst>
                                      </p:cBhvr>
                                      <p:to>
                                        <p:strVal val="visible"/>
                                      </p:to>
                                    </p:set>
                                    <p:animEffect>
                                      <p:cBhvr>
                                        <p:cTn id="7" dur="500"/>
                                        <p:tgtEl>
                                          <p:spTgt spid="13323"/>
                                        </p:tgtEl>
                                      </p:cBhvr>
                                    </p:animEffect>
                                  </p:childTnLst>
                                </p:cTn>
                              </p:par>
                            </p:childTnLst>
                          </p:cTn>
                        </p:par>
                        <p:par>
                          <p:cTn id="8" fill="hold" nodeType="afterGroup">
                            <p:stCondLst>
                              <p:cond delay="500"/>
                            </p:stCondLst>
                            <p:childTnLst>
                              <p:par>
                                <p:cTn id="9" presetID="6" presetClass="emph" presetSubtype="0" fill="hold" nodeType="afterEffect">
                                  <p:stCondLst>
                                    <p:cond delay="0"/>
                                  </p:stCondLst>
                                  <p:childTnLst>
                                    <p:animScale>
                                      <p:cBhvr>
                                        <p:cTn id="10" dur="2000" fill="hold"/>
                                        <p:tgtEl>
                                          <p:spTgt spid="13314"/>
                                        </p:tgtEl>
                                      </p:cBhvr>
                                      <p:by x="110000" y="110000"/>
                                    </p:animScale>
                                  </p:childTnLst>
                                </p:cTn>
                              </p:par>
                              <p:par>
                                <p:cTn id="11" presetID="10" presetClass="entr" presetSubtype="0" fill="hold" grpId="0" nodeType="withEffect">
                                  <p:stCondLst>
                                    <p:cond delay="0"/>
                                  </p:stCondLst>
                                  <p:childTnLst>
                                    <p:set>
                                      <p:cBhvr>
                                        <p:cTn id="12" dur="1" fill="hold">
                                          <p:stCondLst>
                                            <p:cond delay="0"/>
                                          </p:stCondLst>
                                        </p:cTn>
                                        <p:tgtEl>
                                          <p:spTgt spid="13324"/>
                                        </p:tgtEl>
                                        <p:attrNameLst>
                                          <p:attrName>style.visibility</p:attrName>
                                        </p:attrNameLst>
                                      </p:cBhvr>
                                      <p:to>
                                        <p:strVal val="visible"/>
                                      </p:to>
                                    </p:set>
                                    <p:anim calcmode="lin" valueType="num">
                                      <p:cBhvr>
                                        <p:cTn id="13" dur="500" fill="hold"/>
                                        <p:tgtEl>
                                          <p:spTgt spid="13324"/>
                                        </p:tgtEl>
                                        <p:attrNameLst>
                                          <p:attrName>ppt_w</p:attrName>
                                        </p:attrNameLst>
                                      </p:cBhvr>
                                      <p:tavLst>
                                        <p:tav tm="0">
                                          <p:val>
                                            <p:fltVal val="0"/>
                                          </p:val>
                                        </p:tav>
                                        <p:tav tm="100000">
                                          <p:val>
                                            <p:strVal val="#ppt_w"/>
                                          </p:val>
                                        </p:tav>
                                      </p:tavLst>
                                    </p:anim>
                                    <p:anim calcmode="lin" valueType="num">
                                      <p:cBhvr>
                                        <p:cTn id="14" dur="500" fill="hold"/>
                                        <p:tgtEl>
                                          <p:spTgt spid="13324"/>
                                        </p:tgtEl>
                                        <p:attrNameLst>
                                          <p:attrName>ppt_h</p:attrName>
                                        </p:attrNameLst>
                                      </p:cBhvr>
                                      <p:tavLst>
                                        <p:tav tm="0">
                                          <p:val>
                                            <p:fltVal val="0"/>
                                          </p:val>
                                        </p:tav>
                                        <p:tav tm="100000">
                                          <p:val>
                                            <p:strVal val="#ppt_h"/>
                                          </p:val>
                                        </p:tav>
                                      </p:tavLst>
                                    </p:anim>
                                    <p:animEffect>
                                      <p:cBhvr>
                                        <p:cTn id="15" dur="500"/>
                                        <p:tgtEl>
                                          <p:spTgt spid="13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3" grpId="0" bldLvl="0" animBg="1" autoUpdateAnimBg="0"/>
      <p:bldP spid="13324" grpId="0" bldLvl="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12290" name="Group 2">
            <a:extLst>
              <a:ext uri="{FF2B5EF4-FFF2-40B4-BE49-F238E27FC236}">
                <a16:creationId xmlns:a16="http://schemas.microsoft.com/office/drawing/2014/main" id="{E649D62B-2598-4A84-94B2-8FF9CD9FD041}"/>
              </a:ext>
            </a:extLst>
          </p:cNvPr>
          <p:cNvGrpSpPr>
            <a:grpSpLocks/>
          </p:cNvGrpSpPr>
          <p:nvPr/>
        </p:nvGrpSpPr>
        <p:grpSpPr bwMode="auto">
          <a:xfrm>
            <a:off x="-246063" y="263525"/>
            <a:ext cx="13962063" cy="1298575"/>
            <a:chOff x="0" y="0"/>
            <a:chExt cx="13963653" cy="4905832"/>
          </a:xfrm>
        </p:grpSpPr>
        <p:sp>
          <p:nvSpPr>
            <p:cNvPr id="12313" name="梯形 4">
              <a:extLst>
                <a:ext uri="{FF2B5EF4-FFF2-40B4-BE49-F238E27FC236}">
                  <a16:creationId xmlns:a16="http://schemas.microsoft.com/office/drawing/2014/main" id="{9DE48528-C36A-4840-85FF-998B46071B75}"/>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2314" name="梯形 5">
              <a:extLst>
                <a:ext uri="{FF2B5EF4-FFF2-40B4-BE49-F238E27FC236}">
                  <a16:creationId xmlns:a16="http://schemas.microsoft.com/office/drawing/2014/main" id="{CB7BF6D3-574A-4668-8FA5-D35D25908436}"/>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2315" name="矩形 6">
              <a:extLst>
                <a:ext uri="{FF2B5EF4-FFF2-40B4-BE49-F238E27FC236}">
                  <a16:creationId xmlns:a16="http://schemas.microsoft.com/office/drawing/2014/main" id="{A5259A72-38AA-4ACA-B527-9ECB079FA5E8}"/>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2316" name="矩形 7">
              <a:extLst>
                <a:ext uri="{FF2B5EF4-FFF2-40B4-BE49-F238E27FC236}">
                  <a16:creationId xmlns:a16="http://schemas.microsoft.com/office/drawing/2014/main" id="{99C6EEFE-17C4-4013-8542-B834D1AFA118}"/>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2317" name="矩形 8">
              <a:extLst>
                <a:ext uri="{FF2B5EF4-FFF2-40B4-BE49-F238E27FC236}">
                  <a16:creationId xmlns:a16="http://schemas.microsoft.com/office/drawing/2014/main" id="{4A2DCED0-196F-4D73-8711-E45AAB2BDD57}"/>
                </a:ext>
              </a:extLst>
            </p:cNvPr>
            <p:cNvSpPr>
              <a:spLocks noChangeArrowheads="1"/>
            </p:cNvSpPr>
            <p:nvPr/>
          </p:nvSpPr>
          <p:spPr bwMode="auto">
            <a:xfrm>
              <a:off x="3156858" y="724722"/>
              <a:ext cx="7616372" cy="345638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2291" name="文本框 11">
            <a:extLst>
              <a:ext uri="{FF2B5EF4-FFF2-40B4-BE49-F238E27FC236}">
                <a16:creationId xmlns:a16="http://schemas.microsoft.com/office/drawing/2014/main" id="{D93A17AE-D183-4DE5-8E6D-755CBD4E33E6}"/>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02</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12292" name="矩形 12">
            <a:extLst>
              <a:ext uri="{FF2B5EF4-FFF2-40B4-BE49-F238E27FC236}">
                <a16:creationId xmlns:a16="http://schemas.microsoft.com/office/drawing/2014/main" id="{2152E18B-7BB3-4FB7-8447-76EBC3FAB414}"/>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grpSp>
        <p:nvGrpSpPr>
          <p:cNvPr id="14346" name="Group 10">
            <a:extLst>
              <a:ext uri="{FF2B5EF4-FFF2-40B4-BE49-F238E27FC236}">
                <a16:creationId xmlns:a16="http://schemas.microsoft.com/office/drawing/2014/main" id="{3F39CD70-460A-427E-BD56-EAB16F1DFBA7}"/>
              </a:ext>
            </a:extLst>
          </p:cNvPr>
          <p:cNvGrpSpPr>
            <a:grpSpLocks/>
          </p:cNvGrpSpPr>
          <p:nvPr/>
        </p:nvGrpSpPr>
        <p:grpSpPr bwMode="auto">
          <a:xfrm>
            <a:off x="1254125" y="5029200"/>
            <a:ext cx="738188" cy="738188"/>
            <a:chOff x="0" y="0"/>
            <a:chExt cx="738188" cy="738188"/>
          </a:xfrm>
        </p:grpSpPr>
        <p:sp>
          <p:nvSpPr>
            <p:cNvPr id="12310" name="Freeform 16">
              <a:extLst>
                <a:ext uri="{FF2B5EF4-FFF2-40B4-BE49-F238E27FC236}">
                  <a16:creationId xmlns:a16="http://schemas.microsoft.com/office/drawing/2014/main" id="{0607A2F2-8272-4BCC-A1E0-DAEFB797E2C0}"/>
                </a:ext>
              </a:extLst>
            </p:cNvPr>
            <p:cNvSpPr>
              <a:spLocks noChangeArrowheads="1"/>
            </p:cNvSpPr>
            <p:nvPr/>
          </p:nvSpPr>
          <p:spPr bwMode="auto">
            <a:xfrm>
              <a:off x="0" y="0"/>
              <a:ext cx="738188" cy="738188"/>
            </a:xfrm>
            <a:custGeom>
              <a:avLst/>
              <a:gdLst>
                <a:gd name="T0" fmla="*/ 2147483647 w 872"/>
                <a:gd name="T1" fmla="*/ 2147483647 h 872"/>
                <a:gd name="T2" fmla="*/ 2147483647 w 872"/>
                <a:gd name="T3" fmla="*/ 2147483647 h 872"/>
                <a:gd name="T4" fmla="*/ 2147483647 w 872"/>
                <a:gd name="T5" fmla="*/ 2147483647 h 872"/>
                <a:gd name="T6" fmla="*/ 2147483647 w 872"/>
                <a:gd name="T7" fmla="*/ 2147483647 h 872"/>
                <a:gd name="T8" fmla="*/ 2147483647 w 872"/>
                <a:gd name="T9" fmla="*/ 2147483647 h 872"/>
                <a:gd name="T10" fmla="*/ 0 60000 65536"/>
                <a:gd name="T11" fmla="*/ 0 60000 65536"/>
                <a:gd name="T12" fmla="*/ 0 60000 65536"/>
                <a:gd name="T13" fmla="*/ 0 60000 65536"/>
                <a:gd name="T14" fmla="*/ 0 60000 65536"/>
                <a:gd name="T15" fmla="*/ 0 w 872"/>
                <a:gd name="T16" fmla="*/ 0 h 872"/>
                <a:gd name="T17" fmla="*/ 872 w 872"/>
                <a:gd name="T18" fmla="*/ 872 h 872"/>
              </a:gdLst>
              <a:ahLst/>
              <a:cxnLst>
                <a:cxn ang="T10">
                  <a:pos x="T0" y="T1"/>
                </a:cxn>
                <a:cxn ang="T11">
                  <a:pos x="T2" y="T3"/>
                </a:cxn>
                <a:cxn ang="T12">
                  <a:pos x="T4" y="T5"/>
                </a:cxn>
                <a:cxn ang="T13">
                  <a:pos x="T6" y="T7"/>
                </a:cxn>
                <a:cxn ang="T14">
                  <a:pos x="T8" y="T9"/>
                </a:cxn>
              </a:cxnLst>
              <a:rect l="T15" t="T16" r="T17" b="T18"/>
              <a:pathLst>
                <a:path w="872" h="872">
                  <a:moveTo>
                    <a:pt x="808" y="551"/>
                  </a:moveTo>
                  <a:cubicBezTo>
                    <a:pt x="744" y="757"/>
                    <a:pt x="526" y="872"/>
                    <a:pt x="320" y="808"/>
                  </a:cubicBezTo>
                  <a:cubicBezTo>
                    <a:pt x="115" y="744"/>
                    <a:pt x="0" y="526"/>
                    <a:pt x="64" y="320"/>
                  </a:cubicBezTo>
                  <a:cubicBezTo>
                    <a:pt x="128" y="115"/>
                    <a:pt x="346" y="0"/>
                    <a:pt x="551" y="64"/>
                  </a:cubicBezTo>
                  <a:cubicBezTo>
                    <a:pt x="757" y="128"/>
                    <a:pt x="872" y="346"/>
                    <a:pt x="808" y="55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311" name="Freeform 17">
              <a:extLst>
                <a:ext uri="{FF2B5EF4-FFF2-40B4-BE49-F238E27FC236}">
                  <a16:creationId xmlns:a16="http://schemas.microsoft.com/office/drawing/2014/main" id="{D6C176A5-27A0-4A5E-9B6B-CCEEB3BB786C}"/>
                </a:ext>
              </a:extLst>
            </p:cNvPr>
            <p:cNvSpPr>
              <a:spLocks noChangeArrowheads="1"/>
            </p:cNvSpPr>
            <p:nvPr/>
          </p:nvSpPr>
          <p:spPr bwMode="auto">
            <a:xfrm>
              <a:off x="254000" y="206375"/>
              <a:ext cx="290513" cy="365125"/>
            </a:xfrm>
            <a:custGeom>
              <a:avLst/>
              <a:gdLst>
                <a:gd name="T0" fmla="*/ 2147483647 w 342"/>
                <a:gd name="T1" fmla="*/ 2147483647 h 432"/>
                <a:gd name="T2" fmla="*/ 2147483647 w 342"/>
                <a:gd name="T3" fmla="*/ 2147483647 h 432"/>
                <a:gd name="T4" fmla="*/ 2147483647 w 342"/>
                <a:gd name="T5" fmla="*/ 2147483647 h 432"/>
                <a:gd name="T6" fmla="*/ 2147483647 w 342"/>
                <a:gd name="T7" fmla="*/ 2147483647 h 432"/>
                <a:gd name="T8" fmla="*/ 2147483647 w 342"/>
                <a:gd name="T9" fmla="*/ 2147483647 h 432"/>
                <a:gd name="T10" fmla="*/ 2147483647 w 342"/>
                <a:gd name="T11" fmla="*/ 2147483647 h 432"/>
                <a:gd name="T12" fmla="*/ 2147483647 w 342"/>
                <a:gd name="T13" fmla="*/ 1207264683 h 432"/>
                <a:gd name="T14" fmla="*/ 2147483647 w 342"/>
                <a:gd name="T15" fmla="*/ 2147483647 h 432"/>
                <a:gd name="T16" fmla="*/ 2147483647 w 342"/>
                <a:gd name="T17" fmla="*/ 2147483647 h 432"/>
                <a:gd name="T18" fmla="*/ 2147483647 w 342"/>
                <a:gd name="T19" fmla="*/ 2147483647 h 432"/>
                <a:gd name="T20" fmla="*/ 2147483647 w 342"/>
                <a:gd name="T21" fmla="*/ 2147483647 h 432"/>
                <a:gd name="T22" fmla="*/ 2147483647 w 342"/>
                <a:gd name="T23" fmla="*/ 2147483647 h 432"/>
                <a:gd name="T24" fmla="*/ 2147483647 w 342"/>
                <a:gd name="T25" fmla="*/ 2147483647 h 432"/>
                <a:gd name="T26" fmla="*/ 2147483647 w 342"/>
                <a:gd name="T27" fmla="*/ 2147483647 h 432"/>
                <a:gd name="T28" fmla="*/ 2147483647 w 342"/>
                <a:gd name="T29" fmla="*/ 2147483647 h 432"/>
                <a:gd name="T30" fmla="*/ 2147483647 w 342"/>
                <a:gd name="T31" fmla="*/ 2147483647 h 432"/>
                <a:gd name="T32" fmla="*/ 2147483647 w 342"/>
                <a:gd name="T33" fmla="*/ 2147483647 h 432"/>
                <a:gd name="T34" fmla="*/ 2147483647 w 342"/>
                <a:gd name="T35" fmla="*/ 2147483647 h 432"/>
                <a:gd name="T36" fmla="*/ 2147483647 w 342"/>
                <a:gd name="T37" fmla="*/ 2147483647 h 432"/>
                <a:gd name="T38" fmla="*/ 2147483647 w 342"/>
                <a:gd name="T39" fmla="*/ 2147483647 h 432"/>
                <a:gd name="T40" fmla="*/ 2147483647 w 342"/>
                <a:gd name="T41" fmla="*/ 2147483647 h 432"/>
                <a:gd name="T42" fmla="*/ 2147483647 w 342"/>
                <a:gd name="T43" fmla="*/ 2147483647 h 4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2"/>
                <a:gd name="T67" fmla="*/ 0 h 432"/>
                <a:gd name="T68" fmla="*/ 342 w 342"/>
                <a:gd name="T69" fmla="*/ 432 h 4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2" h="432">
                  <a:moveTo>
                    <a:pt x="342" y="229"/>
                  </a:moveTo>
                  <a:cubicBezTo>
                    <a:pt x="341" y="212"/>
                    <a:pt x="333" y="200"/>
                    <a:pt x="323" y="197"/>
                  </a:cubicBezTo>
                  <a:cubicBezTo>
                    <a:pt x="313" y="194"/>
                    <a:pt x="261" y="186"/>
                    <a:pt x="243" y="176"/>
                  </a:cubicBezTo>
                  <a:cubicBezTo>
                    <a:pt x="225" y="166"/>
                    <a:pt x="223" y="163"/>
                    <a:pt x="221" y="154"/>
                  </a:cubicBezTo>
                  <a:cubicBezTo>
                    <a:pt x="219" y="145"/>
                    <a:pt x="226" y="114"/>
                    <a:pt x="255" y="98"/>
                  </a:cubicBezTo>
                  <a:cubicBezTo>
                    <a:pt x="283" y="82"/>
                    <a:pt x="300" y="65"/>
                    <a:pt x="304" y="43"/>
                  </a:cubicBezTo>
                  <a:cubicBezTo>
                    <a:pt x="309" y="18"/>
                    <a:pt x="299" y="4"/>
                    <a:pt x="288" y="2"/>
                  </a:cubicBezTo>
                  <a:cubicBezTo>
                    <a:pt x="281" y="0"/>
                    <a:pt x="273" y="7"/>
                    <a:pt x="258" y="23"/>
                  </a:cubicBezTo>
                  <a:cubicBezTo>
                    <a:pt x="244" y="39"/>
                    <a:pt x="181" y="74"/>
                    <a:pt x="164" y="79"/>
                  </a:cubicBezTo>
                  <a:cubicBezTo>
                    <a:pt x="146" y="85"/>
                    <a:pt x="109" y="84"/>
                    <a:pt x="89" y="109"/>
                  </a:cubicBezTo>
                  <a:cubicBezTo>
                    <a:pt x="81" y="119"/>
                    <a:pt x="73" y="124"/>
                    <a:pt x="65" y="127"/>
                  </a:cubicBezTo>
                  <a:cubicBezTo>
                    <a:pt x="50" y="150"/>
                    <a:pt x="35" y="184"/>
                    <a:pt x="23" y="223"/>
                  </a:cubicBezTo>
                  <a:cubicBezTo>
                    <a:pt x="7" y="273"/>
                    <a:pt x="0" y="320"/>
                    <a:pt x="4" y="347"/>
                  </a:cubicBezTo>
                  <a:cubicBezTo>
                    <a:pt x="19" y="353"/>
                    <a:pt x="36" y="360"/>
                    <a:pt x="48" y="366"/>
                  </a:cubicBezTo>
                  <a:cubicBezTo>
                    <a:pt x="70" y="376"/>
                    <a:pt x="104" y="400"/>
                    <a:pt x="129" y="407"/>
                  </a:cubicBezTo>
                  <a:cubicBezTo>
                    <a:pt x="154" y="414"/>
                    <a:pt x="208" y="432"/>
                    <a:pt x="230" y="418"/>
                  </a:cubicBezTo>
                  <a:cubicBezTo>
                    <a:pt x="247" y="408"/>
                    <a:pt x="249" y="388"/>
                    <a:pt x="249" y="388"/>
                  </a:cubicBezTo>
                  <a:cubicBezTo>
                    <a:pt x="249" y="388"/>
                    <a:pt x="274" y="383"/>
                    <a:pt x="284" y="365"/>
                  </a:cubicBezTo>
                  <a:cubicBezTo>
                    <a:pt x="293" y="348"/>
                    <a:pt x="291" y="332"/>
                    <a:pt x="291" y="332"/>
                  </a:cubicBezTo>
                  <a:cubicBezTo>
                    <a:pt x="291" y="332"/>
                    <a:pt x="307" y="321"/>
                    <a:pt x="315" y="305"/>
                  </a:cubicBezTo>
                  <a:cubicBezTo>
                    <a:pt x="322" y="288"/>
                    <a:pt x="318" y="266"/>
                    <a:pt x="318" y="266"/>
                  </a:cubicBezTo>
                  <a:cubicBezTo>
                    <a:pt x="318" y="266"/>
                    <a:pt x="342" y="249"/>
                    <a:pt x="342" y="22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312" name="Freeform 18">
              <a:extLst>
                <a:ext uri="{FF2B5EF4-FFF2-40B4-BE49-F238E27FC236}">
                  <a16:creationId xmlns:a16="http://schemas.microsoft.com/office/drawing/2014/main" id="{E040861C-3B55-4FA5-9CDA-A27133EDF109}"/>
                </a:ext>
              </a:extLst>
            </p:cNvPr>
            <p:cNvSpPr>
              <a:spLocks noChangeArrowheads="1"/>
            </p:cNvSpPr>
            <p:nvPr/>
          </p:nvSpPr>
          <p:spPr bwMode="auto">
            <a:xfrm>
              <a:off x="141288" y="249237"/>
              <a:ext cx="169863" cy="261938"/>
            </a:xfrm>
            <a:custGeom>
              <a:avLst/>
              <a:gdLst>
                <a:gd name="T0" fmla="*/ 2147483647 w 202"/>
                <a:gd name="T1" fmla="*/ 2147483647 h 310"/>
                <a:gd name="T2" fmla="*/ 2147483647 w 202"/>
                <a:gd name="T3" fmla="*/ 2147483647 h 310"/>
                <a:gd name="T4" fmla="*/ 2147483647 w 202"/>
                <a:gd name="T5" fmla="*/ 2147483647 h 310"/>
                <a:gd name="T6" fmla="*/ 2147483647 w 202"/>
                <a:gd name="T7" fmla="*/ 2147483647 h 310"/>
                <a:gd name="T8" fmla="*/ 2147483647 w 202"/>
                <a:gd name="T9" fmla="*/ 2147483647 h 310"/>
                <a:gd name="T10" fmla="*/ 2147483647 w 202"/>
                <a:gd name="T11" fmla="*/ 2147483647 h 310"/>
                <a:gd name="T12" fmla="*/ 2147483647 w 202"/>
                <a:gd name="T13" fmla="*/ 2147483647 h 310"/>
                <a:gd name="T14" fmla="*/ 0 60000 65536"/>
                <a:gd name="T15" fmla="*/ 0 60000 65536"/>
                <a:gd name="T16" fmla="*/ 0 60000 65536"/>
                <a:gd name="T17" fmla="*/ 0 60000 65536"/>
                <a:gd name="T18" fmla="*/ 0 60000 65536"/>
                <a:gd name="T19" fmla="*/ 0 60000 65536"/>
                <a:gd name="T20" fmla="*/ 0 60000 65536"/>
                <a:gd name="T21" fmla="*/ 0 w 202"/>
                <a:gd name="T22" fmla="*/ 0 h 310"/>
                <a:gd name="T23" fmla="*/ 202 w 202"/>
                <a:gd name="T24" fmla="*/ 310 h 3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10">
                  <a:moveTo>
                    <a:pt x="105" y="6"/>
                  </a:moveTo>
                  <a:cubicBezTo>
                    <a:pt x="202" y="36"/>
                    <a:pt x="202" y="36"/>
                    <a:pt x="202" y="36"/>
                  </a:cubicBezTo>
                  <a:cubicBezTo>
                    <a:pt x="182" y="30"/>
                    <a:pt x="147" y="86"/>
                    <a:pt x="124" y="162"/>
                  </a:cubicBezTo>
                  <a:cubicBezTo>
                    <a:pt x="100" y="237"/>
                    <a:pt x="97" y="304"/>
                    <a:pt x="117" y="310"/>
                  </a:cubicBezTo>
                  <a:cubicBezTo>
                    <a:pt x="20" y="280"/>
                    <a:pt x="20" y="280"/>
                    <a:pt x="20" y="280"/>
                  </a:cubicBezTo>
                  <a:cubicBezTo>
                    <a:pt x="0" y="273"/>
                    <a:pt x="3" y="207"/>
                    <a:pt x="27" y="131"/>
                  </a:cubicBezTo>
                  <a:cubicBezTo>
                    <a:pt x="50" y="56"/>
                    <a:pt x="85" y="0"/>
                    <a:pt x="105" y="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14350" name="Group 14">
            <a:extLst>
              <a:ext uri="{FF2B5EF4-FFF2-40B4-BE49-F238E27FC236}">
                <a16:creationId xmlns:a16="http://schemas.microsoft.com/office/drawing/2014/main" id="{4EDB23E4-6F8C-4715-B4B5-87AA2CA0663E}"/>
              </a:ext>
            </a:extLst>
          </p:cNvPr>
          <p:cNvGrpSpPr>
            <a:grpSpLocks/>
          </p:cNvGrpSpPr>
          <p:nvPr/>
        </p:nvGrpSpPr>
        <p:grpSpPr bwMode="auto">
          <a:xfrm>
            <a:off x="868363" y="2771775"/>
            <a:ext cx="4513262" cy="2187575"/>
            <a:chOff x="0" y="0"/>
            <a:chExt cx="4513977" cy="2187969"/>
          </a:xfrm>
        </p:grpSpPr>
        <p:sp>
          <p:nvSpPr>
            <p:cNvPr id="12306" name="矩形 17">
              <a:extLst>
                <a:ext uri="{FF2B5EF4-FFF2-40B4-BE49-F238E27FC236}">
                  <a16:creationId xmlns:a16="http://schemas.microsoft.com/office/drawing/2014/main" id="{1ED339BC-3A27-4A4B-929F-B7A49BF00BCC}"/>
                </a:ext>
              </a:extLst>
            </p:cNvPr>
            <p:cNvSpPr>
              <a:spLocks noChangeArrowheads="1"/>
            </p:cNvSpPr>
            <p:nvPr/>
          </p:nvSpPr>
          <p:spPr bwMode="auto">
            <a:xfrm>
              <a:off x="930310" y="0"/>
              <a:ext cx="3583667" cy="1259028"/>
            </a:xfrm>
            <a:prstGeom prst="rect">
              <a:avLst/>
            </a:pr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2307" name="等腰三角形 9">
              <a:extLst>
                <a:ext uri="{FF2B5EF4-FFF2-40B4-BE49-F238E27FC236}">
                  <a16:creationId xmlns:a16="http://schemas.microsoft.com/office/drawing/2014/main" id="{BA63E9D3-622A-4DFB-92A6-70C2974D3B18}"/>
                </a:ext>
              </a:extLst>
            </p:cNvPr>
            <p:cNvSpPr>
              <a:spLocks noChangeArrowheads="1"/>
            </p:cNvSpPr>
            <p:nvPr/>
          </p:nvSpPr>
          <p:spPr bwMode="auto">
            <a:xfrm rot="10074578">
              <a:off x="286077" y="1793074"/>
              <a:ext cx="707442" cy="394895"/>
            </a:xfrm>
            <a:prstGeom prst="triangle">
              <a:avLst>
                <a:gd name="adj" fmla="val 50000"/>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2308" name="梯形 16">
              <a:extLst>
                <a:ext uri="{FF2B5EF4-FFF2-40B4-BE49-F238E27FC236}">
                  <a16:creationId xmlns:a16="http://schemas.microsoft.com/office/drawing/2014/main" id="{BBCD782C-F0BE-438C-BB76-E7B076FD0BAE}"/>
                </a:ext>
              </a:extLst>
            </p:cNvPr>
            <p:cNvSpPr>
              <a:spLocks noChangeArrowheads="1"/>
            </p:cNvSpPr>
            <p:nvPr/>
          </p:nvSpPr>
          <p:spPr bwMode="auto">
            <a:xfrm rot="12270134" flipV="1">
              <a:off x="0" y="1168296"/>
              <a:ext cx="1339584" cy="855407"/>
            </a:xfrm>
            <a:custGeom>
              <a:avLst/>
              <a:gdLst>
                <a:gd name="T0" fmla="*/ 2147483647 w 21600"/>
                <a:gd name="T1" fmla="*/ 670782012 h 21600"/>
                <a:gd name="T2" fmla="*/ 2147483647 w 21600"/>
                <a:gd name="T3" fmla="*/ 1341562480 h 21600"/>
                <a:gd name="T4" fmla="*/ 793837416 w 21600"/>
                <a:gd name="T5" fmla="*/ 670782012 h 21600"/>
                <a:gd name="T6" fmla="*/ 2147483647 w 21600"/>
                <a:gd name="T7" fmla="*/ 0 h 21600"/>
                <a:gd name="T8" fmla="*/ 0 60000 65536"/>
                <a:gd name="T9" fmla="*/ 0 60000 65536"/>
                <a:gd name="T10" fmla="*/ 0 60000 65536"/>
                <a:gd name="T11" fmla="*/ 0 60000 65536"/>
                <a:gd name="T12" fmla="*/ 5128 w 21600"/>
                <a:gd name="T13" fmla="*/ 5128 h 21600"/>
                <a:gd name="T14" fmla="*/ 16472 w 21600"/>
                <a:gd name="T15" fmla="*/ 16472 h 21600"/>
              </a:gdLst>
              <a:ahLst/>
              <a:cxnLst>
                <a:cxn ang="T8">
                  <a:pos x="T0" y="T1"/>
                </a:cxn>
                <a:cxn ang="T9">
                  <a:pos x="T2" y="T3"/>
                </a:cxn>
                <a:cxn ang="T10">
                  <a:pos x="T4" y="T5"/>
                </a:cxn>
                <a:cxn ang="T11">
                  <a:pos x="T6" y="T7"/>
                </a:cxn>
              </a:cxnLst>
              <a:rect l="T12" t="T13" r="T14" b="T15"/>
              <a:pathLst>
                <a:path w="21600" h="21600">
                  <a:moveTo>
                    <a:pt x="0" y="0"/>
                  </a:moveTo>
                  <a:lnTo>
                    <a:pt x="6655" y="21600"/>
                  </a:lnTo>
                  <a:lnTo>
                    <a:pt x="14945"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2309" name="梯形 18">
              <a:extLst>
                <a:ext uri="{FF2B5EF4-FFF2-40B4-BE49-F238E27FC236}">
                  <a16:creationId xmlns:a16="http://schemas.microsoft.com/office/drawing/2014/main" id="{7035C39C-EE30-4ADF-8615-799118DCDE87}"/>
                </a:ext>
              </a:extLst>
            </p:cNvPr>
            <p:cNvSpPr>
              <a:spLocks noChangeArrowheads="1"/>
            </p:cNvSpPr>
            <p:nvPr/>
          </p:nvSpPr>
          <p:spPr bwMode="auto">
            <a:xfrm rot="13622882" flipV="1">
              <a:off x="139901" y="397630"/>
              <a:ext cx="1717690" cy="1449895"/>
            </a:xfrm>
            <a:custGeom>
              <a:avLst/>
              <a:gdLst>
                <a:gd name="T0" fmla="*/ 2147483647 w 21600"/>
                <a:gd name="T1" fmla="*/ 2147483647 h 21600"/>
                <a:gd name="T2" fmla="*/ 2147483647 w 21600"/>
                <a:gd name="T3" fmla="*/ 2147483647 h 21600"/>
                <a:gd name="T4" fmla="*/ 856926992 w 21600"/>
                <a:gd name="T5" fmla="*/ 2147483647 h 21600"/>
                <a:gd name="T6" fmla="*/ 2147483647 w 21600"/>
                <a:gd name="T7" fmla="*/ 0 h 21600"/>
                <a:gd name="T8" fmla="*/ 0 60000 65536"/>
                <a:gd name="T9" fmla="*/ 0 60000 65536"/>
                <a:gd name="T10" fmla="*/ 0 60000 65536"/>
                <a:gd name="T11" fmla="*/ 0 60000 65536"/>
                <a:gd name="T12" fmla="*/ 3504 w 21600"/>
                <a:gd name="T13" fmla="*/ 3504 h 21600"/>
                <a:gd name="T14" fmla="*/ 18096 w 21600"/>
                <a:gd name="T15" fmla="*/ 18096 h 21600"/>
              </a:gdLst>
              <a:ahLst/>
              <a:cxnLst>
                <a:cxn ang="T8">
                  <a:pos x="T0" y="T1"/>
                </a:cxn>
                <a:cxn ang="T9">
                  <a:pos x="T2" y="T3"/>
                </a:cxn>
                <a:cxn ang="T10">
                  <a:pos x="T4" y="T5"/>
                </a:cxn>
                <a:cxn ang="T11">
                  <a:pos x="T6" y="T7"/>
                </a:cxn>
              </a:cxnLst>
              <a:rect l="T12" t="T13" r="T14" b="T15"/>
              <a:pathLst>
                <a:path w="21600" h="21600">
                  <a:moveTo>
                    <a:pt x="0" y="0"/>
                  </a:moveTo>
                  <a:lnTo>
                    <a:pt x="3407" y="21600"/>
                  </a:lnTo>
                  <a:lnTo>
                    <a:pt x="18193" y="21600"/>
                  </a:lnTo>
                  <a:lnTo>
                    <a:pt x="21600"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grpSp>
      <p:sp>
        <p:nvSpPr>
          <p:cNvPr id="14355" name="矩形 21">
            <a:extLst>
              <a:ext uri="{FF2B5EF4-FFF2-40B4-BE49-F238E27FC236}">
                <a16:creationId xmlns:a16="http://schemas.microsoft.com/office/drawing/2014/main" id="{A15B7CCC-AF80-4238-A01A-E909A06D8C45}"/>
              </a:ext>
            </a:extLst>
          </p:cNvPr>
          <p:cNvSpPr>
            <a:spLocks noChangeArrowheads="1"/>
          </p:cNvSpPr>
          <p:nvPr/>
        </p:nvSpPr>
        <p:spPr bwMode="auto">
          <a:xfrm>
            <a:off x="2324100" y="2940050"/>
            <a:ext cx="305752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r" eaLnBrk="1" hangingPunct="1"/>
            <a:r>
              <a:rPr lang="en-US" altLang="zh-CN">
                <a:solidFill>
                  <a:srgbClr val="FFFFFF"/>
                </a:solidFill>
                <a:cs typeface="Arial" panose="020B0604020202020204" pitchFamily="34" charset="0"/>
                <a:sym typeface="Arial" panose="020B0604020202020204" pitchFamily="34" charset="0"/>
              </a:rPr>
              <a:t>Add your text  Add your text  Add your text  Add your text  your text  Add your text</a:t>
            </a:r>
          </a:p>
        </p:txBody>
      </p:sp>
      <p:grpSp>
        <p:nvGrpSpPr>
          <p:cNvPr id="14356" name="Group 20">
            <a:extLst>
              <a:ext uri="{FF2B5EF4-FFF2-40B4-BE49-F238E27FC236}">
                <a16:creationId xmlns:a16="http://schemas.microsoft.com/office/drawing/2014/main" id="{F5BACB7C-E8B0-4FB5-A8D5-50169474769B}"/>
              </a:ext>
            </a:extLst>
          </p:cNvPr>
          <p:cNvGrpSpPr>
            <a:grpSpLocks/>
          </p:cNvGrpSpPr>
          <p:nvPr/>
        </p:nvGrpSpPr>
        <p:grpSpPr bwMode="auto">
          <a:xfrm rot="1198545" flipV="1">
            <a:off x="6948488" y="5003800"/>
            <a:ext cx="738187" cy="739775"/>
            <a:chOff x="0" y="0"/>
            <a:chExt cx="738188" cy="738188"/>
          </a:xfrm>
        </p:grpSpPr>
        <p:sp>
          <p:nvSpPr>
            <p:cNvPr id="12303" name="Freeform 16">
              <a:extLst>
                <a:ext uri="{FF2B5EF4-FFF2-40B4-BE49-F238E27FC236}">
                  <a16:creationId xmlns:a16="http://schemas.microsoft.com/office/drawing/2014/main" id="{F860D0A6-9A64-4AE8-AC14-9ACE4CEA4848}"/>
                </a:ext>
              </a:extLst>
            </p:cNvPr>
            <p:cNvSpPr>
              <a:spLocks noChangeArrowheads="1"/>
            </p:cNvSpPr>
            <p:nvPr/>
          </p:nvSpPr>
          <p:spPr bwMode="auto">
            <a:xfrm>
              <a:off x="0" y="0"/>
              <a:ext cx="738188" cy="738188"/>
            </a:xfrm>
            <a:custGeom>
              <a:avLst/>
              <a:gdLst>
                <a:gd name="T0" fmla="*/ 2147483647 w 872"/>
                <a:gd name="T1" fmla="*/ 2147483647 h 872"/>
                <a:gd name="T2" fmla="*/ 2147483647 w 872"/>
                <a:gd name="T3" fmla="*/ 2147483647 h 872"/>
                <a:gd name="T4" fmla="*/ 2147483647 w 872"/>
                <a:gd name="T5" fmla="*/ 2147483647 h 872"/>
                <a:gd name="T6" fmla="*/ 2147483647 w 872"/>
                <a:gd name="T7" fmla="*/ 2147483647 h 872"/>
                <a:gd name="T8" fmla="*/ 2147483647 w 872"/>
                <a:gd name="T9" fmla="*/ 2147483647 h 872"/>
                <a:gd name="T10" fmla="*/ 0 60000 65536"/>
                <a:gd name="T11" fmla="*/ 0 60000 65536"/>
                <a:gd name="T12" fmla="*/ 0 60000 65536"/>
                <a:gd name="T13" fmla="*/ 0 60000 65536"/>
                <a:gd name="T14" fmla="*/ 0 60000 65536"/>
                <a:gd name="T15" fmla="*/ 0 w 872"/>
                <a:gd name="T16" fmla="*/ 0 h 872"/>
                <a:gd name="T17" fmla="*/ 872 w 872"/>
                <a:gd name="T18" fmla="*/ 872 h 872"/>
              </a:gdLst>
              <a:ahLst/>
              <a:cxnLst>
                <a:cxn ang="T10">
                  <a:pos x="T0" y="T1"/>
                </a:cxn>
                <a:cxn ang="T11">
                  <a:pos x="T2" y="T3"/>
                </a:cxn>
                <a:cxn ang="T12">
                  <a:pos x="T4" y="T5"/>
                </a:cxn>
                <a:cxn ang="T13">
                  <a:pos x="T6" y="T7"/>
                </a:cxn>
                <a:cxn ang="T14">
                  <a:pos x="T8" y="T9"/>
                </a:cxn>
              </a:cxnLst>
              <a:rect l="T15" t="T16" r="T17" b="T18"/>
              <a:pathLst>
                <a:path w="872" h="872">
                  <a:moveTo>
                    <a:pt x="808" y="551"/>
                  </a:moveTo>
                  <a:cubicBezTo>
                    <a:pt x="744" y="757"/>
                    <a:pt x="526" y="872"/>
                    <a:pt x="320" y="808"/>
                  </a:cubicBezTo>
                  <a:cubicBezTo>
                    <a:pt x="115" y="744"/>
                    <a:pt x="0" y="526"/>
                    <a:pt x="64" y="320"/>
                  </a:cubicBezTo>
                  <a:cubicBezTo>
                    <a:pt x="128" y="115"/>
                    <a:pt x="346" y="0"/>
                    <a:pt x="551" y="64"/>
                  </a:cubicBezTo>
                  <a:cubicBezTo>
                    <a:pt x="757" y="128"/>
                    <a:pt x="872" y="346"/>
                    <a:pt x="808" y="55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304" name="Freeform 17">
              <a:extLst>
                <a:ext uri="{FF2B5EF4-FFF2-40B4-BE49-F238E27FC236}">
                  <a16:creationId xmlns:a16="http://schemas.microsoft.com/office/drawing/2014/main" id="{3915C684-25DD-45C6-B29F-245DA219BC77}"/>
                </a:ext>
              </a:extLst>
            </p:cNvPr>
            <p:cNvSpPr>
              <a:spLocks noChangeArrowheads="1"/>
            </p:cNvSpPr>
            <p:nvPr/>
          </p:nvSpPr>
          <p:spPr bwMode="auto">
            <a:xfrm>
              <a:off x="254000" y="206375"/>
              <a:ext cx="290513" cy="365125"/>
            </a:xfrm>
            <a:custGeom>
              <a:avLst/>
              <a:gdLst>
                <a:gd name="T0" fmla="*/ 2147483647 w 342"/>
                <a:gd name="T1" fmla="*/ 2147483647 h 432"/>
                <a:gd name="T2" fmla="*/ 2147483647 w 342"/>
                <a:gd name="T3" fmla="*/ 2147483647 h 432"/>
                <a:gd name="T4" fmla="*/ 2147483647 w 342"/>
                <a:gd name="T5" fmla="*/ 2147483647 h 432"/>
                <a:gd name="T6" fmla="*/ 2147483647 w 342"/>
                <a:gd name="T7" fmla="*/ 2147483647 h 432"/>
                <a:gd name="T8" fmla="*/ 2147483647 w 342"/>
                <a:gd name="T9" fmla="*/ 2147483647 h 432"/>
                <a:gd name="T10" fmla="*/ 2147483647 w 342"/>
                <a:gd name="T11" fmla="*/ 2147483647 h 432"/>
                <a:gd name="T12" fmla="*/ 2147483647 w 342"/>
                <a:gd name="T13" fmla="*/ 1207264683 h 432"/>
                <a:gd name="T14" fmla="*/ 2147483647 w 342"/>
                <a:gd name="T15" fmla="*/ 2147483647 h 432"/>
                <a:gd name="T16" fmla="*/ 2147483647 w 342"/>
                <a:gd name="T17" fmla="*/ 2147483647 h 432"/>
                <a:gd name="T18" fmla="*/ 2147483647 w 342"/>
                <a:gd name="T19" fmla="*/ 2147483647 h 432"/>
                <a:gd name="T20" fmla="*/ 2147483647 w 342"/>
                <a:gd name="T21" fmla="*/ 2147483647 h 432"/>
                <a:gd name="T22" fmla="*/ 2147483647 w 342"/>
                <a:gd name="T23" fmla="*/ 2147483647 h 432"/>
                <a:gd name="T24" fmla="*/ 2147483647 w 342"/>
                <a:gd name="T25" fmla="*/ 2147483647 h 432"/>
                <a:gd name="T26" fmla="*/ 2147483647 w 342"/>
                <a:gd name="T27" fmla="*/ 2147483647 h 432"/>
                <a:gd name="T28" fmla="*/ 2147483647 w 342"/>
                <a:gd name="T29" fmla="*/ 2147483647 h 432"/>
                <a:gd name="T30" fmla="*/ 2147483647 w 342"/>
                <a:gd name="T31" fmla="*/ 2147483647 h 432"/>
                <a:gd name="T32" fmla="*/ 2147483647 w 342"/>
                <a:gd name="T33" fmla="*/ 2147483647 h 432"/>
                <a:gd name="T34" fmla="*/ 2147483647 w 342"/>
                <a:gd name="T35" fmla="*/ 2147483647 h 432"/>
                <a:gd name="T36" fmla="*/ 2147483647 w 342"/>
                <a:gd name="T37" fmla="*/ 2147483647 h 432"/>
                <a:gd name="T38" fmla="*/ 2147483647 w 342"/>
                <a:gd name="T39" fmla="*/ 2147483647 h 432"/>
                <a:gd name="T40" fmla="*/ 2147483647 w 342"/>
                <a:gd name="T41" fmla="*/ 2147483647 h 432"/>
                <a:gd name="T42" fmla="*/ 2147483647 w 342"/>
                <a:gd name="T43" fmla="*/ 2147483647 h 4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2"/>
                <a:gd name="T67" fmla="*/ 0 h 432"/>
                <a:gd name="T68" fmla="*/ 342 w 342"/>
                <a:gd name="T69" fmla="*/ 432 h 4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2" h="432">
                  <a:moveTo>
                    <a:pt x="342" y="229"/>
                  </a:moveTo>
                  <a:cubicBezTo>
                    <a:pt x="341" y="212"/>
                    <a:pt x="333" y="200"/>
                    <a:pt x="323" y="197"/>
                  </a:cubicBezTo>
                  <a:cubicBezTo>
                    <a:pt x="313" y="194"/>
                    <a:pt x="261" y="186"/>
                    <a:pt x="243" y="176"/>
                  </a:cubicBezTo>
                  <a:cubicBezTo>
                    <a:pt x="225" y="166"/>
                    <a:pt x="223" y="163"/>
                    <a:pt x="221" y="154"/>
                  </a:cubicBezTo>
                  <a:cubicBezTo>
                    <a:pt x="219" y="145"/>
                    <a:pt x="226" y="114"/>
                    <a:pt x="255" y="98"/>
                  </a:cubicBezTo>
                  <a:cubicBezTo>
                    <a:pt x="283" y="82"/>
                    <a:pt x="300" y="65"/>
                    <a:pt x="304" y="43"/>
                  </a:cubicBezTo>
                  <a:cubicBezTo>
                    <a:pt x="309" y="18"/>
                    <a:pt x="299" y="4"/>
                    <a:pt x="288" y="2"/>
                  </a:cubicBezTo>
                  <a:cubicBezTo>
                    <a:pt x="281" y="0"/>
                    <a:pt x="273" y="7"/>
                    <a:pt x="258" y="23"/>
                  </a:cubicBezTo>
                  <a:cubicBezTo>
                    <a:pt x="244" y="39"/>
                    <a:pt x="181" y="74"/>
                    <a:pt x="164" y="79"/>
                  </a:cubicBezTo>
                  <a:cubicBezTo>
                    <a:pt x="146" y="85"/>
                    <a:pt x="109" y="84"/>
                    <a:pt x="89" y="109"/>
                  </a:cubicBezTo>
                  <a:cubicBezTo>
                    <a:pt x="81" y="119"/>
                    <a:pt x="73" y="124"/>
                    <a:pt x="65" y="127"/>
                  </a:cubicBezTo>
                  <a:cubicBezTo>
                    <a:pt x="50" y="150"/>
                    <a:pt x="35" y="184"/>
                    <a:pt x="23" y="223"/>
                  </a:cubicBezTo>
                  <a:cubicBezTo>
                    <a:pt x="7" y="273"/>
                    <a:pt x="0" y="320"/>
                    <a:pt x="4" y="347"/>
                  </a:cubicBezTo>
                  <a:cubicBezTo>
                    <a:pt x="19" y="353"/>
                    <a:pt x="36" y="360"/>
                    <a:pt x="48" y="366"/>
                  </a:cubicBezTo>
                  <a:cubicBezTo>
                    <a:pt x="70" y="376"/>
                    <a:pt x="104" y="400"/>
                    <a:pt x="129" y="407"/>
                  </a:cubicBezTo>
                  <a:cubicBezTo>
                    <a:pt x="154" y="414"/>
                    <a:pt x="208" y="432"/>
                    <a:pt x="230" y="418"/>
                  </a:cubicBezTo>
                  <a:cubicBezTo>
                    <a:pt x="247" y="408"/>
                    <a:pt x="249" y="388"/>
                    <a:pt x="249" y="388"/>
                  </a:cubicBezTo>
                  <a:cubicBezTo>
                    <a:pt x="249" y="388"/>
                    <a:pt x="274" y="383"/>
                    <a:pt x="284" y="365"/>
                  </a:cubicBezTo>
                  <a:cubicBezTo>
                    <a:pt x="293" y="348"/>
                    <a:pt x="291" y="332"/>
                    <a:pt x="291" y="332"/>
                  </a:cubicBezTo>
                  <a:cubicBezTo>
                    <a:pt x="291" y="332"/>
                    <a:pt x="307" y="321"/>
                    <a:pt x="315" y="305"/>
                  </a:cubicBezTo>
                  <a:cubicBezTo>
                    <a:pt x="322" y="288"/>
                    <a:pt x="318" y="266"/>
                    <a:pt x="318" y="266"/>
                  </a:cubicBezTo>
                  <a:cubicBezTo>
                    <a:pt x="318" y="266"/>
                    <a:pt x="342" y="249"/>
                    <a:pt x="342" y="22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305" name="Freeform 18">
              <a:extLst>
                <a:ext uri="{FF2B5EF4-FFF2-40B4-BE49-F238E27FC236}">
                  <a16:creationId xmlns:a16="http://schemas.microsoft.com/office/drawing/2014/main" id="{0D3C5721-F58D-4FC2-BDF0-61DC301E8732}"/>
                </a:ext>
              </a:extLst>
            </p:cNvPr>
            <p:cNvSpPr>
              <a:spLocks noChangeArrowheads="1"/>
            </p:cNvSpPr>
            <p:nvPr/>
          </p:nvSpPr>
          <p:spPr bwMode="auto">
            <a:xfrm>
              <a:off x="141288" y="249237"/>
              <a:ext cx="169863" cy="261938"/>
            </a:xfrm>
            <a:custGeom>
              <a:avLst/>
              <a:gdLst>
                <a:gd name="T0" fmla="*/ 2147483647 w 202"/>
                <a:gd name="T1" fmla="*/ 2147483647 h 310"/>
                <a:gd name="T2" fmla="*/ 2147483647 w 202"/>
                <a:gd name="T3" fmla="*/ 2147483647 h 310"/>
                <a:gd name="T4" fmla="*/ 2147483647 w 202"/>
                <a:gd name="T5" fmla="*/ 2147483647 h 310"/>
                <a:gd name="T6" fmla="*/ 2147483647 w 202"/>
                <a:gd name="T7" fmla="*/ 2147483647 h 310"/>
                <a:gd name="T8" fmla="*/ 2147483647 w 202"/>
                <a:gd name="T9" fmla="*/ 2147483647 h 310"/>
                <a:gd name="T10" fmla="*/ 2147483647 w 202"/>
                <a:gd name="T11" fmla="*/ 2147483647 h 310"/>
                <a:gd name="T12" fmla="*/ 2147483647 w 202"/>
                <a:gd name="T13" fmla="*/ 2147483647 h 310"/>
                <a:gd name="T14" fmla="*/ 0 60000 65536"/>
                <a:gd name="T15" fmla="*/ 0 60000 65536"/>
                <a:gd name="T16" fmla="*/ 0 60000 65536"/>
                <a:gd name="T17" fmla="*/ 0 60000 65536"/>
                <a:gd name="T18" fmla="*/ 0 60000 65536"/>
                <a:gd name="T19" fmla="*/ 0 60000 65536"/>
                <a:gd name="T20" fmla="*/ 0 60000 65536"/>
                <a:gd name="T21" fmla="*/ 0 w 202"/>
                <a:gd name="T22" fmla="*/ 0 h 310"/>
                <a:gd name="T23" fmla="*/ 202 w 202"/>
                <a:gd name="T24" fmla="*/ 310 h 3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10">
                  <a:moveTo>
                    <a:pt x="105" y="6"/>
                  </a:moveTo>
                  <a:cubicBezTo>
                    <a:pt x="202" y="36"/>
                    <a:pt x="202" y="36"/>
                    <a:pt x="202" y="36"/>
                  </a:cubicBezTo>
                  <a:cubicBezTo>
                    <a:pt x="182" y="30"/>
                    <a:pt x="147" y="86"/>
                    <a:pt x="124" y="162"/>
                  </a:cubicBezTo>
                  <a:cubicBezTo>
                    <a:pt x="100" y="237"/>
                    <a:pt x="97" y="304"/>
                    <a:pt x="117" y="310"/>
                  </a:cubicBezTo>
                  <a:cubicBezTo>
                    <a:pt x="20" y="280"/>
                    <a:pt x="20" y="280"/>
                    <a:pt x="20" y="280"/>
                  </a:cubicBezTo>
                  <a:cubicBezTo>
                    <a:pt x="0" y="273"/>
                    <a:pt x="3" y="207"/>
                    <a:pt x="27" y="131"/>
                  </a:cubicBezTo>
                  <a:cubicBezTo>
                    <a:pt x="50" y="56"/>
                    <a:pt x="85" y="0"/>
                    <a:pt x="105" y="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14360" name="Group 24">
            <a:extLst>
              <a:ext uri="{FF2B5EF4-FFF2-40B4-BE49-F238E27FC236}">
                <a16:creationId xmlns:a16="http://schemas.microsoft.com/office/drawing/2014/main" id="{D4C5325F-9BB0-40A1-825B-DC6C7226031F}"/>
              </a:ext>
            </a:extLst>
          </p:cNvPr>
          <p:cNvGrpSpPr>
            <a:grpSpLocks/>
          </p:cNvGrpSpPr>
          <p:nvPr/>
        </p:nvGrpSpPr>
        <p:grpSpPr bwMode="auto">
          <a:xfrm>
            <a:off x="6591300" y="2771775"/>
            <a:ext cx="4514850" cy="2187575"/>
            <a:chOff x="0" y="0"/>
            <a:chExt cx="4513977" cy="2187969"/>
          </a:xfrm>
        </p:grpSpPr>
        <p:sp>
          <p:nvSpPr>
            <p:cNvPr id="12299" name="矩形 28">
              <a:extLst>
                <a:ext uri="{FF2B5EF4-FFF2-40B4-BE49-F238E27FC236}">
                  <a16:creationId xmlns:a16="http://schemas.microsoft.com/office/drawing/2014/main" id="{A139FC99-467C-4A2D-AD5A-1B6BEBFE0461}"/>
                </a:ext>
              </a:extLst>
            </p:cNvPr>
            <p:cNvSpPr>
              <a:spLocks noChangeArrowheads="1"/>
            </p:cNvSpPr>
            <p:nvPr/>
          </p:nvSpPr>
          <p:spPr bwMode="auto">
            <a:xfrm>
              <a:off x="930310" y="0"/>
              <a:ext cx="3583667" cy="1259028"/>
            </a:xfrm>
            <a:prstGeom prst="rect">
              <a:avLst/>
            </a:pr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2300" name="等腰三角形 29">
              <a:extLst>
                <a:ext uri="{FF2B5EF4-FFF2-40B4-BE49-F238E27FC236}">
                  <a16:creationId xmlns:a16="http://schemas.microsoft.com/office/drawing/2014/main" id="{3DF8C75A-30C0-4360-B9A0-45D196ABDE6E}"/>
                </a:ext>
              </a:extLst>
            </p:cNvPr>
            <p:cNvSpPr>
              <a:spLocks noChangeArrowheads="1"/>
            </p:cNvSpPr>
            <p:nvPr/>
          </p:nvSpPr>
          <p:spPr bwMode="auto">
            <a:xfrm rot="10074578">
              <a:off x="286077" y="1793074"/>
              <a:ext cx="707442" cy="394895"/>
            </a:xfrm>
            <a:prstGeom prst="triangle">
              <a:avLst>
                <a:gd name="adj" fmla="val 50000"/>
              </a:avLst>
            </a:prstGeom>
            <a:solidFill>
              <a:srgbClr val="5A6F8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2301" name="梯形 30">
              <a:extLst>
                <a:ext uri="{FF2B5EF4-FFF2-40B4-BE49-F238E27FC236}">
                  <a16:creationId xmlns:a16="http://schemas.microsoft.com/office/drawing/2014/main" id="{451BE186-A848-47AD-A651-BF6A2BE2A1D1}"/>
                </a:ext>
              </a:extLst>
            </p:cNvPr>
            <p:cNvSpPr>
              <a:spLocks noChangeArrowheads="1"/>
            </p:cNvSpPr>
            <p:nvPr/>
          </p:nvSpPr>
          <p:spPr bwMode="auto">
            <a:xfrm rot="12270134" flipV="1">
              <a:off x="0" y="1168296"/>
              <a:ext cx="1339584" cy="855407"/>
            </a:xfrm>
            <a:custGeom>
              <a:avLst/>
              <a:gdLst>
                <a:gd name="T0" fmla="*/ 2147483647 w 21600"/>
                <a:gd name="T1" fmla="*/ 670782012 h 21600"/>
                <a:gd name="T2" fmla="*/ 2147483647 w 21600"/>
                <a:gd name="T3" fmla="*/ 1341562480 h 21600"/>
                <a:gd name="T4" fmla="*/ 793837416 w 21600"/>
                <a:gd name="T5" fmla="*/ 670782012 h 21600"/>
                <a:gd name="T6" fmla="*/ 2147483647 w 21600"/>
                <a:gd name="T7" fmla="*/ 0 h 21600"/>
                <a:gd name="T8" fmla="*/ 0 60000 65536"/>
                <a:gd name="T9" fmla="*/ 0 60000 65536"/>
                <a:gd name="T10" fmla="*/ 0 60000 65536"/>
                <a:gd name="T11" fmla="*/ 0 60000 65536"/>
                <a:gd name="T12" fmla="*/ 5128 w 21600"/>
                <a:gd name="T13" fmla="*/ 5128 h 21600"/>
                <a:gd name="T14" fmla="*/ 16472 w 21600"/>
                <a:gd name="T15" fmla="*/ 16472 h 21600"/>
              </a:gdLst>
              <a:ahLst/>
              <a:cxnLst>
                <a:cxn ang="T8">
                  <a:pos x="T0" y="T1"/>
                </a:cxn>
                <a:cxn ang="T9">
                  <a:pos x="T2" y="T3"/>
                </a:cxn>
                <a:cxn ang="T10">
                  <a:pos x="T4" y="T5"/>
                </a:cxn>
                <a:cxn ang="T11">
                  <a:pos x="T6" y="T7"/>
                </a:cxn>
              </a:cxnLst>
              <a:rect l="T12" t="T13" r="T14" b="T15"/>
              <a:pathLst>
                <a:path w="21600" h="21600">
                  <a:moveTo>
                    <a:pt x="0" y="0"/>
                  </a:moveTo>
                  <a:lnTo>
                    <a:pt x="6655" y="21600"/>
                  </a:lnTo>
                  <a:lnTo>
                    <a:pt x="14945" y="21600"/>
                  </a:lnTo>
                  <a:lnTo>
                    <a:pt x="21600" y="0"/>
                  </a:lnTo>
                  <a:lnTo>
                    <a:pt x="0" y="0"/>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2302" name="梯形 31">
              <a:extLst>
                <a:ext uri="{FF2B5EF4-FFF2-40B4-BE49-F238E27FC236}">
                  <a16:creationId xmlns:a16="http://schemas.microsoft.com/office/drawing/2014/main" id="{4439B278-4DAF-4D2D-8DD4-DDD4C8A7B74F}"/>
                </a:ext>
              </a:extLst>
            </p:cNvPr>
            <p:cNvSpPr>
              <a:spLocks noChangeArrowheads="1"/>
            </p:cNvSpPr>
            <p:nvPr/>
          </p:nvSpPr>
          <p:spPr bwMode="auto">
            <a:xfrm rot="13622882" flipV="1">
              <a:off x="139901" y="397630"/>
              <a:ext cx="1717690" cy="1449895"/>
            </a:xfrm>
            <a:custGeom>
              <a:avLst/>
              <a:gdLst>
                <a:gd name="T0" fmla="*/ 2147483647 w 21600"/>
                <a:gd name="T1" fmla="*/ 2147483647 h 21600"/>
                <a:gd name="T2" fmla="*/ 2147483647 w 21600"/>
                <a:gd name="T3" fmla="*/ 2147483647 h 21600"/>
                <a:gd name="T4" fmla="*/ 856926992 w 21600"/>
                <a:gd name="T5" fmla="*/ 2147483647 h 21600"/>
                <a:gd name="T6" fmla="*/ 2147483647 w 21600"/>
                <a:gd name="T7" fmla="*/ 0 h 21600"/>
                <a:gd name="T8" fmla="*/ 0 60000 65536"/>
                <a:gd name="T9" fmla="*/ 0 60000 65536"/>
                <a:gd name="T10" fmla="*/ 0 60000 65536"/>
                <a:gd name="T11" fmla="*/ 0 60000 65536"/>
                <a:gd name="T12" fmla="*/ 3504 w 21600"/>
                <a:gd name="T13" fmla="*/ 3504 h 21600"/>
                <a:gd name="T14" fmla="*/ 18096 w 21600"/>
                <a:gd name="T15" fmla="*/ 18096 h 21600"/>
              </a:gdLst>
              <a:ahLst/>
              <a:cxnLst>
                <a:cxn ang="T8">
                  <a:pos x="T0" y="T1"/>
                </a:cxn>
                <a:cxn ang="T9">
                  <a:pos x="T2" y="T3"/>
                </a:cxn>
                <a:cxn ang="T10">
                  <a:pos x="T4" y="T5"/>
                </a:cxn>
                <a:cxn ang="T11">
                  <a:pos x="T6" y="T7"/>
                </a:cxn>
              </a:cxnLst>
              <a:rect l="T12" t="T13" r="T14" b="T15"/>
              <a:pathLst>
                <a:path w="21600" h="21600">
                  <a:moveTo>
                    <a:pt x="0" y="0"/>
                  </a:moveTo>
                  <a:lnTo>
                    <a:pt x="3407" y="21600"/>
                  </a:lnTo>
                  <a:lnTo>
                    <a:pt x="18193" y="21600"/>
                  </a:lnTo>
                  <a:lnTo>
                    <a:pt x="21600" y="0"/>
                  </a:lnTo>
                  <a:lnTo>
                    <a:pt x="0" y="0"/>
                  </a:lnTo>
                  <a:close/>
                </a:path>
              </a:pathLst>
            </a:custGeom>
            <a:solidFill>
              <a:srgbClr val="5A6F8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grpSp>
      <p:sp>
        <p:nvSpPr>
          <p:cNvPr id="14365" name="矩形 32">
            <a:extLst>
              <a:ext uri="{FF2B5EF4-FFF2-40B4-BE49-F238E27FC236}">
                <a16:creationId xmlns:a16="http://schemas.microsoft.com/office/drawing/2014/main" id="{A35005AC-F079-4581-8656-12DE6DE16D1E}"/>
              </a:ext>
            </a:extLst>
          </p:cNvPr>
          <p:cNvSpPr>
            <a:spLocks noChangeArrowheads="1"/>
          </p:cNvSpPr>
          <p:nvPr/>
        </p:nvSpPr>
        <p:spPr bwMode="auto">
          <a:xfrm>
            <a:off x="8048625" y="2914650"/>
            <a:ext cx="30575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r" eaLnBrk="1" hangingPunct="1"/>
            <a:r>
              <a:rPr lang="en-US" altLang="zh-CN">
                <a:solidFill>
                  <a:srgbClr val="FFFFFF"/>
                </a:solidFill>
                <a:cs typeface="Arial" panose="020B0604020202020204" pitchFamily="34" charset="0"/>
                <a:sym typeface="Arial" panose="020B0604020202020204" pitchFamily="34" charset="0"/>
              </a:rPr>
              <a:t>Add your text  Add your text  Add your text  Add your text  your text  Add your text</a:t>
            </a: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afterEffect">
                                  <p:stCondLst>
                                    <p:cond delay="0"/>
                                  </p:stCondLst>
                                  <p:childTnLst>
                                    <p:set>
                                      <p:cBhvr>
                                        <p:cTn id="6" dur="1" fill="hold">
                                          <p:stCondLst>
                                            <p:cond delay="0"/>
                                          </p:stCondLst>
                                        </p:cTn>
                                        <p:tgtEl>
                                          <p:spTgt spid="14346"/>
                                        </p:tgtEl>
                                        <p:attrNameLst>
                                          <p:attrName>style.visibility</p:attrName>
                                        </p:attrNameLst>
                                      </p:cBhvr>
                                      <p:to>
                                        <p:strVal val="visible"/>
                                      </p:to>
                                    </p:set>
                                    <p:animEffect>
                                      <p:cBhvr>
                                        <p:cTn id="7" dur="1000"/>
                                        <p:tgtEl>
                                          <p:spTgt spid="14346"/>
                                        </p:tgtEl>
                                      </p:cBhvr>
                                    </p:animEffect>
                                    <p:anim calcmode="lin" valueType="num">
                                      <p:cBhvr>
                                        <p:cTn id="8" dur="1000" fill="hold"/>
                                        <p:tgtEl>
                                          <p:spTgt spid="14346"/>
                                        </p:tgtEl>
                                        <p:attrNameLst>
                                          <p:attrName>ppt_x</p:attrName>
                                        </p:attrNameLst>
                                      </p:cBhvr>
                                      <p:tavLst>
                                        <p:tav tm="0">
                                          <p:val>
                                            <p:strVal val="#ppt_x"/>
                                          </p:val>
                                        </p:tav>
                                        <p:tav tm="100000">
                                          <p:val>
                                            <p:strVal val="#ppt_x"/>
                                          </p:val>
                                        </p:tav>
                                      </p:tavLst>
                                    </p:anim>
                                    <p:anim calcmode="lin" valueType="num">
                                      <p:cBhvr>
                                        <p:cTn id="9" dur="900" decel="100000" fill="hold"/>
                                        <p:tgtEl>
                                          <p:spTgt spid="1434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4346"/>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22" presetClass="entr" presetSubtype="4" fill="hold" nodeType="afterEffect">
                                  <p:stCondLst>
                                    <p:cond delay="0"/>
                                  </p:stCondLst>
                                  <p:childTnLst>
                                    <p:set>
                                      <p:cBhvr>
                                        <p:cTn id="13" dur="1" fill="hold">
                                          <p:stCondLst>
                                            <p:cond delay="0"/>
                                          </p:stCondLst>
                                        </p:cTn>
                                        <p:tgtEl>
                                          <p:spTgt spid="14350"/>
                                        </p:tgtEl>
                                        <p:attrNameLst>
                                          <p:attrName>style.visibility</p:attrName>
                                        </p:attrNameLst>
                                      </p:cBhvr>
                                      <p:to>
                                        <p:strVal val="visible"/>
                                      </p:to>
                                    </p:set>
                                    <p:animEffect>
                                      <p:cBhvr>
                                        <p:cTn id="14" dur="500"/>
                                        <p:tgtEl>
                                          <p:spTgt spid="14350"/>
                                        </p:tgtEl>
                                      </p:cBhvr>
                                    </p:animEffect>
                                  </p:childTnLst>
                                </p:cTn>
                              </p:par>
                            </p:childTnLst>
                          </p:cTn>
                        </p:par>
                        <p:par>
                          <p:cTn id="15" fill="hold" nodeType="afterGroup">
                            <p:stCondLst>
                              <p:cond delay="1500"/>
                            </p:stCondLst>
                            <p:childTnLst>
                              <p:par>
                                <p:cTn id="16" presetID="10" presetClass="entr" presetSubtype="0" fill="hold" grpId="0" nodeType="afterEffect">
                                  <p:stCondLst>
                                    <p:cond delay="0"/>
                                  </p:stCondLst>
                                  <p:childTnLst>
                                    <p:set>
                                      <p:cBhvr>
                                        <p:cTn id="17" dur="1" fill="hold">
                                          <p:stCondLst>
                                            <p:cond delay="0"/>
                                          </p:stCondLst>
                                        </p:cTn>
                                        <p:tgtEl>
                                          <p:spTgt spid="14355"/>
                                        </p:tgtEl>
                                        <p:attrNameLst>
                                          <p:attrName>style.visibility</p:attrName>
                                        </p:attrNameLst>
                                      </p:cBhvr>
                                      <p:to>
                                        <p:strVal val="visible"/>
                                      </p:to>
                                    </p:set>
                                    <p:anim calcmode="lin" valueType="num">
                                      <p:cBhvr>
                                        <p:cTn id="18" dur="500" fill="hold"/>
                                        <p:tgtEl>
                                          <p:spTgt spid="14355"/>
                                        </p:tgtEl>
                                        <p:attrNameLst>
                                          <p:attrName>ppt_w</p:attrName>
                                        </p:attrNameLst>
                                      </p:cBhvr>
                                      <p:tavLst>
                                        <p:tav tm="0">
                                          <p:val>
                                            <p:fltVal val="0"/>
                                          </p:val>
                                        </p:tav>
                                        <p:tav tm="100000">
                                          <p:val>
                                            <p:strVal val="#ppt_w"/>
                                          </p:val>
                                        </p:tav>
                                      </p:tavLst>
                                    </p:anim>
                                    <p:anim calcmode="lin" valueType="num">
                                      <p:cBhvr>
                                        <p:cTn id="19" dur="500" fill="hold"/>
                                        <p:tgtEl>
                                          <p:spTgt spid="14355"/>
                                        </p:tgtEl>
                                        <p:attrNameLst>
                                          <p:attrName>ppt_h</p:attrName>
                                        </p:attrNameLst>
                                      </p:cBhvr>
                                      <p:tavLst>
                                        <p:tav tm="0">
                                          <p:val>
                                            <p:fltVal val="0"/>
                                          </p:val>
                                        </p:tav>
                                        <p:tav tm="100000">
                                          <p:val>
                                            <p:strVal val="#ppt_h"/>
                                          </p:val>
                                        </p:tav>
                                      </p:tavLst>
                                    </p:anim>
                                    <p:animEffect>
                                      <p:cBhvr>
                                        <p:cTn id="20" dur="500"/>
                                        <p:tgtEl>
                                          <p:spTgt spid="14355"/>
                                        </p:tgtEl>
                                      </p:cBhvr>
                                    </p:animEffect>
                                  </p:childTnLst>
                                </p:cTn>
                              </p:par>
                            </p:childTnLst>
                          </p:cTn>
                        </p:par>
                        <p:par>
                          <p:cTn id="21" fill="hold" nodeType="afterGroup">
                            <p:stCondLst>
                              <p:cond delay="2000"/>
                            </p:stCondLst>
                            <p:childTnLst>
                              <p:par>
                                <p:cTn id="22" presetID="37" presetClass="entr" presetSubtype="0" fill="hold" nodeType="afterEffect">
                                  <p:stCondLst>
                                    <p:cond delay="0"/>
                                  </p:stCondLst>
                                  <p:childTnLst>
                                    <p:set>
                                      <p:cBhvr>
                                        <p:cTn id="23" dur="1" fill="hold">
                                          <p:stCondLst>
                                            <p:cond delay="0"/>
                                          </p:stCondLst>
                                        </p:cTn>
                                        <p:tgtEl>
                                          <p:spTgt spid="14356"/>
                                        </p:tgtEl>
                                        <p:attrNameLst>
                                          <p:attrName>style.visibility</p:attrName>
                                        </p:attrNameLst>
                                      </p:cBhvr>
                                      <p:to>
                                        <p:strVal val="visible"/>
                                      </p:to>
                                    </p:set>
                                    <p:animEffect>
                                      <p:cBhvr>
                                        <p:cTn id="24" dur="1000"/>
                                        <p:tgtEl>
                                          <p:spTgt spid="14356"/>
                                        </p:tgtEl>
                                      </p:cBhvr>
                                    </p:animEffect>
                                    <p:anim calcmode="lin" valueType="num">
                                      <p:cBhvr>
                                        <p:cTn id="25" dur="1000" fill="hold"/>
                                        <p:tgtEl>
                                          <p:spTgt spid="14356"/>
                                        </p:tgtEl>
                                        <p:attrNameLst>
                                          <p:attrName>ppt_x</p:attrName>
                                        </p:attrNameLst>
                                      </p:cBhvr>
                                      <p:tavLst>
                                        <p:tav tm="0">
                                          <p:val>
                                            <p:strVal val="#ppt_x"/>
                                          </p:val>
                                        </p:tav>
                                        <p:tav tm="100000">
                                          <p:val>
                                            <p:strVal val="#ppt_x"/>
                                          </p:val>
                                        </p:tav>
                                      </p:tavLst>
                                    </p:anim>
                                    <p:anim calcmode="lin" valueType="num">
                                      <p:cBhvr>
                                        <p:cTn id="26" dur="900" decel="100000" fill="hold"/>
                                        <p:tgtEl>
                                          <p:spTgt spid="14356"/>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14356"/>
                                        </p:tgtEl>
                                        <p:attrNameLst>
                                          <p:attrName>ppt_y</p:attrName>
                                        </p:attrNameLst>
                                      </p:cBhvr>
                                      <p:tavLst>
                                        <p:tav tm="0">
                                          <p:val>
                                            <p:strVal val="#ppt_y-.03"/>
                                          </p:val>
                                        </p:tav>
                                        <p:tav tm="100000">
                                          <p:val>
                                            <p:strVal val="#ppt_y"/>
                                          </p:val>
                                        </p:tav>
                                      </p:tavLst>
                                    </p:anim>
                                  </p:childTnLst>
                                </p:cTn>
                              </p:par>
                            </p:childTnLst>
                          </p:cTn>
                        </p:par>
                        <p:par>
                          <p:cTn id="28" fill="hold" nodeType="afterGroup">
                            <p:stCondLst>
                              <p:cond delay="3000"/>
                            </p:stCondLst>
                            <p:childTnLst>
                              <p:par>
                                <p:cTn id="29" presetID="22" presetClass="entr" presetSubtype="4" fill="hold" nodeType="afterEffect">
                                  <p:stCondLst>
                                    <p:cond delay="0"/>
                                  </p:stCondLst>
                                  <p:childTnLst>
                                    <p:set>
                                      <p:cBhvr>
                                        <p:cTn id="30" dur="1" fill="hold">
                                          <p:stCondLst>
                                            <p:cond delay="0"/>
                                          </p:stCondLst>
                                        </p:cTn>
                                        <p:tgtEl>
                                          <p:spTgt spid="14360"/>
                                        </p:tgtEl>
                                        <p:attrNameLst>
                                          <p:attrName>style.visibility</p:attrName>
                                        </p:attrNameLst>
                                      </p:cBhvr>
                                      <p:to>
                                        <p:strVal val="visible"/>
                                      </p:to>
                                    </p:set>
                                    <p:animEffect>
                                      <p:cBhvr>
                                        <p:cTn id="31" dur="500"/>
                                        <p:tgtEl>
                                          <p:spTgt spid="14360"/>
                                        </p:tgtEl>
                                      </p:cBhvr>
                                    </p:animEffect>
                                  </p:childTnLst>
                                </p:cTn>
                              </p:par>
                            </p:childTnLst>
                          </p:cTn>
                        </p:par>
                        <p:par>
                          <p:cTn id="32" fill="hold" nodeType="afterGroup">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4365"/>
                                        </p:tgtEl>
                                        <p:attrNameLst>
                                          <p:attrName>style.visibility</p:attrName>
                                        </p:attrNameLst>
                                      </p:cBhvr>
                                      <p:to>
                                        <p:strVal val="visible"/>
                                      </p:to>
                                    </p:set>
                                    <p:anim calcmode="lin" valueType="num">
                                      <p:cBhvr>
                                        <p:cTn id="35" dur="500" fill="hold"/>
                                        <p:tgtEl>
                                          <p:spTgt spid="14365"/>
                                        </p:tgtEl>
                                        <p:attrNameLst>
                                          <p:attrName>ppt_w</p:attrName>
                                        </p:attrNameLst>
                                      </p:cBhvr>
                                      <p:tavLst>
                                        <p:tav tm="0">
                                          <p:val>
                                            <p:fltVal val="0"/>
                                          </p:val>
                                        </p:tav>
                                        <p:tav tm="100000">
                                          <p:val>
                                            <p:strVal val="#ppt_w"/>
                                          </p:val>
                                        </p:tav>
                                      </p:tavLst>
                                    </p:anim>
                                    <p:anim calcmode="lin" valueType="num">
                                      <p:cBhvr>
                                        <p:cTn id="36" dur="500" fill="hold"/>
                                        <p:tgtEl>
                                          <p:spTgt spid="14365"/>
                                        </p:tgtEl>
                                        <p:attrNameLst>
                                          <p:attrName>ppt_h</p:attrName>
                                        </p:attrNameLst>
                                      </p:cBhvr>
                                      <p:tavLst>
                                        <p:tav tm="0">
                                          <p:val>
                                            <p:fltVal val="0"/>
                                          </p:val>
                                        </p:tav>
                                        <p:tav tm="100000">
                                          <p:val>
                                            <p:strVal val="#ppt_h"/>
                                          </p:val>
                                        </p:tav>
                                      </p:tavLst>
                                    </p:anim>
                                    <p:animEffect>
                                      <p:cBhvr>
                                        <p:cTn id="37" dur="500"/>
                                        <p:tgtEl>
                                          <p:spTgt spid="14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5" grpId="0" bldLvl="0" autoUpdateAnimBg="0"/>
      <p:bldP spid="14365" grpId="0" bldLvl="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13314" name="Group 2">
            <a:extLst>
              <a:ext uri="{FF2B5EF4-FFF2-40B4-BE49-F238E27FC236}">
                <a16:creationId xmlns:a16="http://schemas.microsoft.com/office/drawing/2014/main" id="{84B52D78-8982-4CA0-B341-8EB7F1BB1EBB}"/>
              </a:ext>
            </a:extLst>
          </p:cNvPr>
          <p:cNvGrpSpPr>
            <a:grpSpLocks/>
          </p:cNvGrpSpPr>
          <p:nvPr/>
        </p:nvGrpSpPr>
        <p:grpSpPr bwMode="auto">
          <a:xfrm>
            <a:off x="-246063" y="263525"/>
            <a:ext cx="13962063" cy="1298575"/>
            <a:chOff x="0" y="0"/>
            <a:chExt cx="13963653" cy="4905832"/>
          </a:xfrm>
        </p:grpSpPr>
        <p:sp>
          <p:nvSpPr>
            <p:cNvPr id="13331" name="梯形 4">
              <a:extLst>
                <a:ext uri="{FF2B5EF4-FFF2-40B4-BE49-F238E27FC236}">
                  <a16:creationId xmlns:a16="http://schemas.microsoft.com/office/drawing/2014/main" id="{23F13560-9292-413C-B314-B014B215A81C}"/>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3332" name="梯形 5">
              <a:extLst>
                <a:ext uri="{FF2B5EF4-FFF2-40B4-BE49-F238E27FC236}">
                  <a16:creationId xmlns:a16="http://schemas.microsoft.com/office/drawing/2014/main" id="{989BEFF3-15BB-4BB1-A6B7-4545445706C8}"/>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3333" name="矩形 6">
              <a:extLst>
                <a:ext uri="{FF2B5EF4-FFF2-40B4-BE49-F238E27FC236}">
                  <a16:creationId xmlns:a16="http://schemas.microsoft.com/office/drawing/2014/main" id="{990512CF-7FFB-4787-9CCB-CCF2E3701C1E}"/>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3334" name="矩形 7">
              <a:extLst>
                <a:ext uri="{FF2B5EF4-FFF2-40B4-BE49-F238E27FC236}">
                  <a16:creationId xmlns:a16="http://schemas.microsoft.com/office/drawing/2014/main" id="{574C5AA4-81F2-432A-9DB0-D8DA9AFB4C70}"/>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3335" name="矩形 8">
              <a:extLst>
                <a:ext uri="{FF2B5EF4-FFF2-40B4-BE49-F238E27FC236}">
                  <a16:creationId xmlns:a16="http://schemas.microsoft.com/office/drawing/2014/main" id="{A776B356-2BE5-4C6D-A503-EADD2E617074}"/>
                </a:ext>
              </a:extLst>
            </p:cNvPr>
            <p:cNvSpPr>
              <a:spLocks noChangeArrowheads="1"/>
            </p:cNvSpPr>
            <p:nvPr/>
          </p:nvSpPr>
          <p:spPr bwMode="auto">
            <a:xfrm>
              <a:off x="3156858" y="724722"/>
              <a:ext cx="7616372" cy="345638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3315" name="文本框 11">
            <a:extLst>
              <a:ext uri="{FF2B5EF4-FFF2-40B4-BE49-F238E27FC236}">
                <a16:creationId xmlns:a16="http://schemas.microsoft.com/office/drawing/2014/main" id="{077EA486-2DB5-431A-9AEB-A96A756B3EEB}"/>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02</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13316" name="矩形 12">
            <a:extLst>
              <a:ext uri="{FF2B5EF4-FFF2-40B4-BE49-F238E27FC236}">
                <a16:creationId xmlns:a16="http://schemas.microsoft.com/office/drawing/2014/main" id="{E58E1D78-DD6D-4971-B1B1-89F039985867}"/>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sp>
        <p:nvSpPr>
          <p:cNvPr id="15370" name="矩形 1">
            <a:extLst>
              <a:ext uri="{FF2B5EF4-FFF2-40B4-BE49-F238E27FC236}">
                <a16:creationId xmlns:a16="http://schemas.microsoft.com/office/drawing/2014/main" id="{8F8F3324-DB9D-4065-BE95-7D654DEBF295}"/>
              </a:ext>
            </a:extLst>
          </p:cNvPr>
          <p:cNvSpPr>
            <a:spLocks noChangeArrowheads="1"/>
          </p:cNvSpPr>
          <p:nvPr/>
        </p:nvSpPr>
        <p:spPr bwMode="auto">
          <a:xfrm>
            <a:off x="0" y="3619500"/>
            <a:ext cx="12192000" cy="32385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nvGrpSpPr>
          <p:cNvPr id="15371" name="Group 11">
            <a:extLst>
              <a:ext uri="{FF2B5EF4-FFF2-40B4-BE49-F238E27FC236}">
                <a16:creationId xmlns:a16="http://schemas.microsoft.com/office/drawing/2014/main" id="{5D5C836E-535C-424A-96BF-DFA26DDA3724}"/>
              </a:ext>
            </a:extLst>
          </p:cNvPr>
          <p:cNvGrpSpPr>
            <a:grpSpLocks/>
          </p:cNvGrpSpPr>
          <p:nvPr/>
        </p:nvGrpSpPr>
        <p:grpSpPr bwMode="auto">
          <a:xfrm rot="5400000">
            <a:off x="4708526" y="1457325"/>
            <a:ext cx="2540000" cy="3495675"/>
            <a:chOff x="0" y="0"/>
            <a:chExt cx="2400300" cy="3305175"/>
          </a:xfrm>
        </p:grpSpPr>
        <p:sp>
          <p:nvSpPr>
            <p:cNvPr id="13329" name="Freeform 53">
              <a:extLst>
                <a:ext uri="{FF2B5EF4-FFF2-40B4-BE49-F238E27FC236}">
                  <a16:creationId xmlns:a16="http://schemas.microsoft.com/office/drawing/2014/main" id="{2B254250-F2A4-43D2-8677-F1615967CB06}"/>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3330" name="Freeform 54">
              <a:extLst>
                <a:ext uri="{FF2B5EF4-FFF2-40B4-BE49-F238E27FC236}">
                  <a16:creationId xmlns:a16="http://schemas.microsoft.com/office/drawing/2014/main" id="{40BD73B3-FB53-49EF-857F-CDFCE7329313}"/>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pic>
        <p:nvPicPr>
          <p:cNvPr id="15374" name="图表 41">
            <a:extLst>
              <a:ext uri="{FF2B5EF4-FFF2-40B4-BE49-F238E27FC236}">
                <a16:creationId xmlns:a16="http://schemas.microsoft.com/office/drawing/2014/main" id="{7112F20E-74DA-4380-B89E-5F02D36D80B8}"/>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3713" y="2114550"/>
            <a:ext cx="3538537" cy="235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5" name="文本框 42">
            <a:extLst>
              <a:ext uri="{FF2B5EF4-FFF2-40B4-BE49-F238E27FC236}">
                <a16:creationId xmlns:a16="http://schemas.microsoft.com/office/drawing/2014/main" id="{8A42159B-5A89-4DCB-90B0-1A4C587A55C5}"/>
              </a:ext>
            </a:extLst>
          </p:cNvPr>
          <p:cNvSpPr>
            <a:spLocks noChangeArrowheads="1"/>
          </p:cNvSpPr>
          <p:nvPr/>
        </p:nvSpPr>
        <p:spPr bwMode="auto">
          <a:xfrm>
            <a:off x="5667375" y="2971800"/>
            <a:ext cx="811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a:solidFill>
                  <a:srgbClr val="000000"/>
                </a:solidFill>
                <a:ea typeface="黑体" panose="02010609060101010101" pitchFamily="49" charset="-122"/>
                <a:sym typeface="黑体" panose="02010609060101010101" pitchFamily="49" charset="-122"/>
              </a:rPr>
              <a:t>文本</a:t>
            </a:r>
          </a:p>
        </p:txBody>
      </p:sp>
      <p:grpSp>
        <p:nvGrpSpPr>
          <p:cNvPr id="15376" name="Group 16">
            <a:extLst>
              <a:ext uri="{FF2B5EF4-FFF2-40B4-BE49-F238E27FC236}">
                <a16:creationId xmlns:a16="http://schemas.microsoft.com/office/drawing/2014/main" id="{D2586062-31FE-456D-BABC-2F7B37286760}"/>
              </a:ext>
            </a:extLst>
          </p:cNvPr>
          <p:cNvGrpSpPr>
            <a:grpSpLocks/>
          </p:cNvGrpSpPr>
          <p:nvPr/>
        </p:nvGrpSpPr>
        <p:grpSpPr bwMode="auto">
          <a:xfrm rot="608474">
            <a:off x="1081088" y="4764088"/>
            <a:ext cx="1300162" cy="1300162"/>
            <a:chOff x="0" y="0"/>
            <a:chExt cx="1300163" cy="1300163"/>
          </a:xfrm>
        </p:grpSpPr>
        <p:sp>
          <p:nvSpPr>
            <p:cNvPr id="13327" name="Freeform 43">
              <a:extLst>
                <a:ext uri="{FF2B5EF4-FFF2-40B4-BE49-F238E27FC236}">
                  <a16:creationId xmlns:a16="http://schemas.microsoft.com/office/drawing/2014/main" id="{B4070860-D64F-4E9F-B86C-68E3D90EE3DC}"/>
                </a:ext>
              </a:extLst>
            </p:cNvPr>
            <p:cNvSpPr>
              <a:spLocks noChangeArrowheads="1"/>
            </p:cNvSpPr>
            <p:nvPr/>
          </p:nvSpPr>
          <p:spPr bwMode="auto">
            <a:xfrm>
              <a:off x="0" y="0"/>
              <a:ext cx="1300163" cy="1300163"/>
            </a:xfrm>
            <a:custGeom>
              <a:avLst/>
              <a:gdLst>
                <a:gd name="T0" fmla="*/ 2147483647 w 1536"/>
                <a:gd name="T1" fmla="*/ 2147483647 h 1537"/>
                <a:gd name="T2" fmla="*/ 2147483647 w 1536"/>
                <a:gd name="T3" fmla="*/ 2147483647 h 1537"/>
                <a:gd name="T4" fmla="*/ 2147483647 w 1536"/>
                <a:gd name="T5" fmla="*/ 2147483647 h 1537"/>
                <a:gd name="T6" fmla="*/ 2147483647 w 1536"/>
                <a:gd name="T7" fmla="*/ 2147483647 h 1537"/>
                <a:gd name="T8" fmla="*/ 2147483647 w 1536"/>
                <a:gd name="T9" fmla="*/ 2147483647 h 1537"/>
                <a:gd name="T10" fmla="*/ 0 60000 65536"/>
                <a:gd name="T11" fmla="*/ 0 60000 65536"/>
                <a:gd name="T12" fmla="*/ 0 60000 65536"/>
                <a:gd name="T13" fmla="*/ 0 60000 65536"/>
                <a:gd name="T14" fmla="*/ 0 60000 65536"/>
                <a:gd name="T15" fmla="*/ 0 w 1536"/>
                <a:gd name="T16" fmla="*/ 0 h 1537"/>
                <a:gd name="T17" fmla="*/ 1536 w 1536"/>
                <a:gd name="T18" fmla="*/ 1537 h 1537"/>
              </a:gdLst>
              <a:ahLst/>
              <a:cxnLst>
                <a:cxn ang="T10">
                  <a:pos x="T0" y="T1"/>
                </a:cxn>
                <a:cxn ang="T11">
                  <a:pos x="T2" y="T3"/>
                </a:cxn>
                <a:cxn ang="T12">
                  <a:pos x="T4" y="T5"/>
                </a:cxn>
                <a:cxn ang="T13">
                  <a:pos x="T6" y="T7"/>
                </a:cxn>
                <a:cxn ang="T14">
                  <a:pos x="T8" y="T9"/>
                </a:cxn>
              </a:cxnLst>
              <a:rect l="T15" t="T16" r="T17" b="T18"/>
              <a:pathLst>
                <a:path w="1536" h="1537">
                  <a:moveTo>
                    <a:pt x="632" y="76"/>
                  </a:moveTo>
                  <a:cubicBezTo>
                    <a:pt x="249" y="151"/>
                    <a:pt x="0" y="522"/>
                    <a:pt x="75" y="905"/>
                  </a:cubicBezTo>
                  <a:cubicBezTo>
                    <a:pt x="150" y="1287"/>
                    <a:pt x="522" y="1537"/>
                    <a:pt x="904" y="1461"/>
                  </a:cubicBezTo>
                  <a:cubicBezTo>
                    <a:pt x="1287" y="1386"/>
                    <a:pt x="1536" y="1015"/>
                    <a:pt x="1461" y="632"/>
                  </a:cubicBezTo>
                  <a:cubicBezTo>
                    <a:pt x="1386" y="250"/>
                    <a:pt x="1014" y="0"/>
                    <a:pt x="632" y="76"/>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3328" name="Freeform 44">
              <a:extLst>
                <a:ext uri="{FF2B5EF4-FFF2-40B4-BE49-F238E27FC236}">
                  <a16:creationId xmlns:a16="http://schemas.microsoft.com/office/drawing/2014/main" id="{0BD8AF28-823B-4BC4-9631-BB20F7ECB36D}"/>
                </a:ext>
              </a:extLst>
            </p:cNvPr>
            <p:cNvSpPr>
              <a:spLocks noEditPoints="1" noChangeArrowheads="1"/>
            </p:cNvSpPr>
            <p:nvPr/>
          </p:nvSpPr>
          <p:spPr bwMode="auto">
            <a:xfrm>
              <a:off x="168275" y="268287"/>
              <a:ext cx="955675" cy="766763"/>
            </a:xfrm>
            <a:custGeom>
              <a:avLst/>
              <a:gdLst>
                <a:gd name="T0" fmla="*/ 2147483647 w 1129"/>
                <a:gd name="T1" fmla="*/ 2147483647 h 906"/>
                <a:gd name="T2" fmla="*/ 2147483647 w 1129"/>
                <a:gd name="T3" fmla="*/ 2147483647 h 906"/>
                <a:gd name="T4" fmla="*/ 2147483647 w 1129"/>
                <a:gd name="T5" fmla="*/ 2147483647 h 906"/>
                <a:gd name="T6" fmla="*/ 2147483647 w 1129"/>
                <a:gd name="T7" fmla="*/ 2147483647 h 906"/>
                <a:gd name="T8" fmla="*/ 2147483647 w 1129"/>
                <a:gd name="T9" fmla="*/ 2147483647 h 906"/>
                <a:gd name="T10" fmla="*/ 2147483647 w 1129"/>
                <a:gd name="T11" fmla="*/ 2147483647 h 906"/>
                <a:gd name="T12" fmla="*/ 2147483647 w 1129"/>
                <a:gd name="T13" fmla="*/ 2147483647 h 906"/>
                <a:gd name="T14" fmla="*/ 2147483647 w 1129"/>
                <a:gd name="T15" fmla="*/ 2147483647 h 906"/>
                <a:gd name="T16" fmla="*/ 2147483647 w 1129"/>
                <a:gd name="T17" fmla="*/ 2147483647 h 906"/>
                <a:gd name="T18" fmla="*/ 2147483647 w 1129"/>
                <a:gd name="T19" fmla="*/ 2147483647 h 906"/>
                <a:gd name="T20" fmla="*/ 2147483647 w 1129"/>
                <a:gd name="T21" fmla="*/ 2147483647 h 906"/>
                <a:gd name="T22" fmla="*/ 2147483647 w 1129"/>
                <a:gd name="T23" fmla="*/ 2147483647 h 906"/>
                <a:gd name="T24" fmla="*/ 2147483647 w 1129"/>
                <a:gd name="T25" fmla="*/ 2147483647 h 906"/>
                <a:gd name="T26" fmla="*/ 2147483647 w 1129"/>
                <a:gd name="T27" fmla="*/ 2147483647 h 906"/>
                <a:gd name="T28" fmla="*/ 2147483647 w 1129"/>
                <a:gd name="T29" fmla="*/ 2147483647 h 906"/>
                <a:gd name="T30" fmla="*/ 2147483647 w 1129"/>
                <a:gd name="T31" fmla="*/ 2147483647 h 906"/>
                <a:gd name="T32" fmla="*/ 2147483647 w 1129"/>
                <a:gd name="T33" fmla="*/ 2147483647 h 906"/>
                <a:gd name="T34" fmla="*/ 2147483647 w 1129"/>
                <a:gd name="T35" fmla="*/ 2147483647 h 906"/>
                <a:gd name="T36" fmla="*/ 2147483647 w 1129"/>
                <a:gd name="T37" fmla="*/ 2147483647 h 906"/>
                <a:gd name="T38" fmla="*/ 2147483647 w 1129"/>
                <a:gd name="T39" fmla="*/ 2147483647 h 906"/>
                <a:gd name="T40" fmla="*/ 2147483647 w 1129"/>
                <a:gd name="T41" fmla="*/ 2147483647 h 906"/>
                <a:gd name="T42" fmla="*/ 2147483647 w 1129"/>
                <a:gd name="T43" fmla="*/ 2147483647 h 906"/>
                <a:gd name="T44" fmla="*/ 2147483647 w 1129"/>
                <a:gd name="T45" fmla="*/ 2147483647 h 906"/>
                <a:gd name="T46" fmla="*/ 2147483647 w 1129"/>
                <a:gd name="T47" fmla="*/ 2147483647 h 906"/>
                <a:gd name="T48" fmla="*/ 2147483647 w 1129"/>
                <a:gd name="T49" fmla="*/ 2147483647 h 906"/>
                <a:gd name="T50" fmla="*/ 2147483647 w 1129"/>
                <a:gd name="T51" fmla="*/ 2147483647 h 906"/>
                <a:gd name="T52" fmla="*/ 2147483647 w 1129"/>
                <a:gd name="T53" fmla="*/ 2147483647 h 906"/>
                <a:gd name="T54" fmla="*/ 2147483647 w 1129"/>
                <a:gd name="T55" fmla="*/ 2147483647 h 906"/>
                <a:gd name="T56" fmla="*/ 2147483647 w 1129"/>
                <a:gd name="T57" fmla="*/ 2147483647 h 906"/>
                <a:gd name="T58" fmla="*/ 2147483647 w 1129"/>
                <a:gd name="T59" fmla="*/ 2147483647 h 906"/>
                <a:gd name="T60" fmla="*/ 2147483647 w 1129"/>
                <a:gd name="T61" fmla="*/ 2147483647 h 906"/>
                <a:gd name="T62" fmla="*/ 2147483647 w 1129"/>
                <a:gd name="T63" fmla="*/ 2147483647 h 906"/>
                <a:gd name="T64" fmla="*/ 2147483647 w 1129"/>
                <a:gd name="T65" fmla="*/ 2147483647 h 906"/>
                <a:gd name="T66" fmla="*/ 2147483647 w 1129"/>
                <a:gd name="T67" fmla="*/ 2147483647 h 906"/>
                <a:gd name="T68" fmla="*/ 2147483647 w 1129"/>
                <a:gd name="T69" fmla="*/ 2147483647 h 906"/>
                <a:gd name="T70" fmla="*/ 2147483647 w 1129"/>
                <a:gd name="T71" fmla="*/ 2147483647 h 906"/>
                <a:gd name="T72" fmla="*/ 2147483647 w 1129"/>
                <a:gd name="T73" fmla="*/ 2147483647 h 906"/>
                <a:gd name="T74" fmla="*/ 2147483647 w 1129"/>
                <a:gd name="T75" fmla="*/ 2147483647 h 906"/>
                <a:gd name="T76" fmla="*/ 2147483647 w 1129"/>
                <a:gd name="T77" fmla="*/ 2147483647 h 906"/>
                <a:gd name="T78" fmla="*/ 2147483647 w 1129"/>
                <a:gd name="T79" fmla="*/ 2147483647 h 906"/>
                <a:gd name="T80" fmla="*/ 2147483647 w 1129"/>
                <a:gd name="T81" fmla="*/ 2147483647 h 906"/>
                <a:gd name="T82" fmla="*/ 2147483647 w 1129"/>
                <a:gd name="T83" fmla="*/ 2147483647 h 9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29"/>
                <a:gd name="T127" fmla="*/ 0 h 906"/>
                <a:gd name="T128" fmla="*/ 1129 w 1129"/>
                <a:gd name="T129" fmla="*/ 906 h 9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29" h="906">
                  <a:moveTo>
                    <a:pt x="14" y="228"/>
                  </a:moveTo>
                  <a:cubicBezTo>
                    <a:pt x="14" y="222"/>
                    <a:pt x="16" y="217"/>
                    <a:pt x="18" y="212"/>
                  </a:cubicBezTo>
                  <a:cubicBezTo>
                    <a:pt x="22" y="205"/>
                    <a:pt x="28" y="200"/>
                    <a:pt x="35" y="197"/>
                  </a:cubicBezTo>
                  <a:cubicBezTo>
                    <a:pt x="52" y="178"/>
                    <a:pt x="76" y="164"/>
                    <a:pt x="104" y="158"/>
                  </a:cubicBezTo>
                  <a:cubicBezTo>
                    <a:pt x="104" y="158"/>
                    <a:pt x="104" y="158"/>
                    <a:pt x="104" y="158"/>
                  </a:cubicBezTo>
                  <a:cubicBezTo>
                    <a:pt x="104" y="158"/>
                    <a:pt x="104" y="158"/>
                    <a:pt x="104" y="158"/>
                  </a:cubicBezTo>
                  <a:cubicBezTo>
                    <a:pt x="104" y="158"/>
                    <a:pt x="104" y="158"/>
                    <a:pt x="104" y="158"/>
                  </a:cubicBezTo>
                  <a:cubicBezTo>
                    <a:pt x="104" y="158"/>
                    <a:pt x="104" y="158"/>
                    <a:pt x="104" y="158"/>
                  </a:cubicBezTo>
                  <a:cubicBezTo>
                    <a:pt x="105" y="158"/>
                    <a:pt x="105" y="158"/>
                    <a:pt x="105" y="158"/>
                  </a:cubicBezTo>
                  <a:cubicBezTo>
                    <a:pt x="877" y="5"/>
                    <a:pt x="877" y="5"/>
                    <a:pt x="877" y="5"/>
                  </a:cubicBezTo>
                  <a:cubicBezTo>
                    <a:pt x="877" y="5"/>
                    <a:pt x="877" y="5"/>
                    <a:pt x="877" y="5"/>
                  </a:cubicBezTo>
                  <a:cubicBezTo>
                    <a:pt x="877" y="5"/>
                    <a:pt x="877" y="5"/>
                    <a:pt x="877" y="5"/>
                  </a:cubicBezTo>
                  <a:cubicBezTo>
                    <a:pt x="877" y="5"/>
                    <a:pt x="877" y="5"/>
                    <a:pt x="877" y="5"/>
                  </a:cubicBezTo>
                  <a:cubicBezTo>
                    <a:pt x="901" y="0"/>
                    <a:pt x="926" y="3"/>
                    <a:pt x="947" y="11"/>
                  </a:cubicBezTo>
                  <a:cubicBezTo>
                    <a:pt x="947" y="11"/>
                    <a:pt x="947" y="11"/>
                    <a:pt x="947" y="11"/>
                  </a:cubicBezTo>
                  <a:cubicBezTo>
                    <a:pt x="948" y="11"/>
                    <a:pt x="948" y="11"/>
                    <a:pt x="948" y="11"/>
                  </a:cubicBezTo>
                  <a:cubicBezTo>
                    <a:pt x="948" y="11"/>
                    <a:pt x="948" y="11"/>
                    <a:pt x="948" y="11"/>
                  </a:cubicBezTo>
                  <a:cubicBezTo>
                    <a:pt x="950" y="12"/>
                    <a:pt x="950" y="12"/>
                    <a:pt x="950" y="12"/>
                  </a:cubicBezTo>
                  <a:cubicBezTo>
                    <a:pt x="950" y="12"/>
                    <a:pt x="950" y="12"/>
                    <a:pt x="950" y="12"/>
                  </a:cubicBezTo>
                  <a:cubicBezTo>
                    <a:pt x="951" y="12"/>
                    <a:pt x="951" y="12"/>
                    <a:pt x="951" y="12"/>
                  </a:cubicBezTo>
                  <a:cubicBezTo>
                    <a:pt x="957" y="15"/>
                    <a:pt x="964" y="18"/>
                    <a:pt x="970" y="22"/>
                  </a:cubicBezTo>
                  <a:cubicBezTo>
                    <a:pt x="996" y="39"/>
                    <a:pt x="1015" y="66"/>
                    <a:pt x="1022" y="98"/>
                  </a:cubicBezTo>
                  <a:cubicBezTo>
                    <a:pt x="1022" y="98"/>
                    <a:pt x="1022" y="98"/>
                    <a:pt x="1022" y="98"/>
                  </a:cubicBezTo>
                  <a:cubicBezTo>
                    <a:pt x="1022" y="98"/>
                    <a:pt x="1022" y="98"/>
                    <a:pt x="1022" y="98"/>
                  </a:cubicBezTo>
                  <a:cubicBezTo>
                    <a:pt x="1022" y="98"/>
                    <a:pt x="1022" y="98"/>
                    <a:pt x="1022" y="98"/>
                  </a:cubicBezTo>
                  <a:cubicBezTo>
                    <a:pt x="1122" y="604"/>
                    <a:pt x="1122" y="604"/>
                    <a:pt x="1122" y="604"/>
                  </a:cubicBezTo>
                  <a:cubicBezTo>
                    <a:pt x="1122" y="604"/>
                    <a:pt x="1122" y="604"/>
                    <a:pt x="1122" y="604"/>
                  </a:cubicBezTo>
                  <a:cubicBezTo>
                    <a:pt x="1122" y="604"/>
                    <a:pt x="1122" y="604"/>
                    <a:pt x="1122" y="604"/>
                  </a:cubicBezTo>
                  <a:cubicBezTo>
                    <a:pt x="1129" y="637"/>
                    <a:pt x="1121" y="669"/>
                    <a:pt x="1103" y="694"/>
                  </a:cubicBezTo>
                  <a:cubicBezTo>
                    <a:pt x="1103" y="694"/>
                    <a:pt x="1103" y="694"/>
                    <a:pt x="1103" y="694"/>
                  </a:cubicBezTo>
                  <a:cubicBezTo>
                    <a:pt x="1103" y="694"/>
                    <a:pt x="1103" y="694"/>
                    <a:pt x="1103" y="694"/>
                  </a:cubicBezTo>
                  <a:cubicBezTo>
                    <a:pt x="1103" y="694"/>
                    <a:pt x="1103" y="694"/>
                    <a:pt x="1103" y="694"/>
                  </a:cubicBezTo>
                  <a:cubicBezTo>
                    <a:pt x="1085" y="720"/>
                    <a:pt x="1057" y="739"/>
                    <a:pt x="1024" y="746"/>
                  </a:cubicBezTo>
                  <a:cubicBezTo>
                    <a:pt x="1024" y="746"/>
                    <a:pt x="1024" y="746"/>
                    <a:pt x="1024" y="746"/>
                  </a:cubicBezTo>
                  <a:cubicBezTo>
                    <a:pt x="1024" y="746"/>
                    <a:pt x="1024" y="746"/>
                    <a:pt x="1024" y="746"/>
                  </a:cubicBezTo>
                  <a:cubicBezTo>
                    <a:pt x="1023" y="746"/>
                    <a:pt x="1023" y="746"/>
                    <a:pt x="1023" y="746"/>
                  </a:cubicBezTo>
                  <a:cubicBezTo>
                    <a:pt x="1023" y="746"/>
                    <a:pt x="1023" y="746"/>
                    <a:pt x="1023" y="746"/>
                  </a:cubicBezTo>
                  <a:cubicBezTo>
                    <a:pt x="251" y="899"/>
                    <a:pt x="251" y="899"/>
                    <a:pt x="251" y="899"/>
                  </a:cubicBezTo>
                  <a:cubicBezTo>
                    <a:pt x="251" y="899"/>
                    <a:pt x="251" y="899"/>
                    <a:pt x="251" y="899"/>
                  </a:cubicBezTo>
                  <a:cubicBezTo>
                    <a:pt x="251" y="899"/>
                    <a:pt x="251" y="899"/>
                    <a:pt x="251" y="899"/>
                  </a:cubicBezTo>
                  <a:cubicBezTo>
                    <a:pt x="251" y="899"/>
                    <a:pt x="251" y="899"/>
                    <a:pt x="251" y="899"/>
                  </a:cubicBezTo>
                  <a:cubicBezTo>
                    <a:pt x="217" y="906"/>
                    <a:pt x="184" y="898"/>
                    <a:pt x="157" y="882"/>
                  </a:cubicBezTo>
                  <a:cubicBezTo>
                    <a:pt x="132" y="865"/>
                    <a:pt x="112" y="838"/>
                    <a:pt x="106" y="806"/>
                  </a:cubicBezTo>
                  <a:cubicBezTo>
                    <a:pt x="106" y="806"/>
                    <a:pt x="106" y="806"/>
                    <a:pt x="106" y="806"/>
                  </a:cubicBezTo>
                  <a:cubicBezTo>
                    <a:pt x="105" y="806"/>
                    <a:pt x="105" y="806"/>
                    <a:pt x="105" y="806"/>
                  </a:cubicBezTo>
                  <a:cubicBezTo>
                    <a:pt x="105" y="806"/>
                    <a:pt x="105" y="806"/>
                    <a:pt x="105" y="806"/>
                  </a:cubicBezTo>
                  <a:cubicBezTo>
                    <a:pt x="5" y="300"/>
                    <a:pt x="5" y="300"/>
                    <a:pt x="5" y="300"/>
                  </a:cubicBezTo>
                  <a:cubicBezTo>
                    <a:pt x="5" y="300"/>
                    <a:pt x="5" y="300"/>
                    <a:pt x="5" y="300"/>
                  </a:cubicBezTo>
                  <a:cubicBezTo>
                    <a:pt x="5" y="300"/>
                    <a:pt x="5" y="300"/>
                    <a:pt x="5" y="300"/>
                  </a:cubicBezTo>
                  <a:cubicBezTo>
                    <a:pt x="0" y="274"/>
                    <a:pt x="4" y="250"/>
                    <a:pt x="14" y="228"/>
                  </a:cubicBezTo>
                  <a:close/>
                  <a:moveTo>
                    <a:pt x="118" y="224"/>
                  </a:moveTo>
                  <a:cubicBezTo>
                    <a:pt x="568" y="476"/>
                    <a:pt x="568" y="476"/>
                    <a:pt x="568" y="476"/>
                  </a:cubicBezTo>
                  <a:cubicBezTo>
                    <a:pt x="864" y="76"/>
                    <a:pt x="864" y="76"/>
                    <a:pt x="864" y="76"/>
                  </a:cubicBezTo>
                  <a:cubicBezTo>
                    <a:pt x="118" y="224"/>
                    <a:pt x="118" y="224"/>
                    <a:pt x="118" y="224"/>
                  </a:cubicBezTo>
                  <a:close/>
                  <a:moveTo>
                    <a:pt x="942" y="89"/>
                  </a:moveTo>
                  <a:cubicBezTo>
                    <a:pt x="605" y="539"/>
                    <a:pt x="605" y="539"/>
                    <a:pt x="605" y="539"/>
                  </a:cubicBezTo>
                  <a:cubicBezTo>
                    <a:pt x="604" y="539"/>
                    <a:pt x="604" y="539"/>
                    <a:pt x="604" y="539"/>
                  </a:cubicBezTo>
                  <a:cubicBezTo>
                    <a:pt x="594" y="552"/>
                    <a:pt x="575" y="557"/>
                    <a:pt x="560" y="549"/>
                  </a:cubicBezTo>
                  <a:cubicBezTo>
                    <a:pt x="73" y="278"/>
                    <a:pt x="73" y="278"/>
                    <a:pt x="73" y="278"/>
                  </a:cubicBezTo>
                  <a:cubicBezTo>
                    <a:pt x="73" y="281"/>
                    <a:pt x="73" y="283"/>
                    <a:pt x="74" y="286"/>
                  </a:cubicBezTo>
                  <a:cubicBezTo>
                    <a:pt x="74" y="286"/>
                    <a:pt x="74" y="286"/>
                    <a:pt x="74" y="286"/>
                  </a:cubicBezTo>
                  <a:cubicBezTo>
                    <a:pt x="74" y="286"/>
                    <a:pt x="74" y="286"/>
                    <a:pt x="74" y="286"/>
                  </a:cubicBezTo>
                  <a:cubicBezTo>
                    <a:pt x="174" y="792"/>
                    <a:pt x="174" y="792"/>
                    <a:pt x="174" y="792"/>
                  </a:cubicBezTo>
                  <a:cubicBezTo>
                    <a:pt x="175" y="793"/>
                    <a:pt x="175" y="793"/>
                    <a:pt x="175" y="793"/>
                  </a:cubicBezTo>
                  <a:cubicBezTo>
                    <a:pt x="174" y="793"/>
                    <a:pt x="174" y="793"/>
                    <a:pt x="174" y="793"/>
                  </a:cubicBezTo>
                  <a:cubicBezTo>
                    <a:pt x="177" y="806"/>
                    <a:pt x="186" y="818"/>
                    <a:pt x="197" y="825"/>
                  </a:cubicBezTo>
                  <a:cubicBezTo>
                    <a:pt x="209" y="833"/>
                    <a:pt x="223" y="836"/>
                    <a:pt x="237" y="833"/>
                  </a:cubicBezTo>
                  <a:cubicBezTo>
                    <a:pt x="237" y="833"/>
                    <a:pt x="237" y="833"/>
                    <a:pt x="237" y="833"/>
                  </a:cubicBezTo>
                  <a:cubicBezTo>
                    <a:pt x="238" y="833"/>
                    <a:pt x="238" y="833"/>
                    <a:pt x="238" y="833"/>
                  </a:cubicBezTo>
                  <a:cubicBezTo>
                    <a:pt x="238" y="833"/>
                    <a:pt x="238" y="833"/>
                    <a:pt x="238" y="833"/>
                  </a:cubicBezTo>
                  <a:cubicBezTo>
                    <a:pt x="1010" y="680"/>
                    <a:pt x="1010" y="680"/>
                    <a:pt x="1010" y="680"/>
                  </a:cubicBezTo>
                  <a:cubicBezTo>
                    <a:pt x="1010" y="680"/>
                    <a:pt x="1010" y="680"/>
                    <a:pt x="1010" y="680"/>
                  </a:cubicBezTo>
                  <a:cubicBezTo>
                    <a:pt x="1010" y="679"/>
                    <a:pt x="1010" y="679"/>
                    <a:pt x="1010" y="679"/>
                  </a:cubicBezTo>
                  <a:cubicBezTo>
                    <a:pt x="1011" y="679"/>
                    <a:pt x="1011" y="679"/>
                    <a:pt x="1011" y="679"/>
                  </a:cubicBezTo>
                  <a:cubicBezTo>
                    <a:pt x="1011" y="680"/>
                    <a:pt x="1011" y="680"/>
                    <a:pt x="1011" y="680"/>
                  </a:cubicBezTo>
                  <a:cubicBezTo>
                    <a:pt x="1025" y="676"/>
                    <a:pt x="1037" y="668"/>
                    <a:pt x="1045" y="657"/>
                  </a:cubicBezTo>
                  <a:cubicBezTo>
                    <a:pt x="1045" y="657"/>
                    <a:pt x="1045" y="657"/>
                    <a:pt x="1045" y="657"/>
                  </a:cubicBezTo>
                  <a:cubicBezTo>
                    <a:pt x="1053" y="646"/>
                    <a:pt x="1056" y="632"/>
                    <a:pt x="1053" y="618"/>
                  </a:cubicBezTo>
                  <a:cubicBezTo>
                    <a:pt x="1053" y="618"/>
                    <a:pt x="1053" y="618"/>
                    <a:pt x="1053" y="618"/>
                  </a:cubicBezTo>
                  <a:cubicBezTo>
                    <a:pt x="1053" y="618"/>
                    <a:pt x="1053" y="618"/>
                    <a:pt x="1053" y="618"/>
                  </a:cubicBezTo>
                  <a:cubicBezTo>
                    <a:pt x="953" y="112"/>
                    <a:pt x="953" y="112"/>
                    <a:pt x="953" y="112"/>
                  </a:cubicBezTo>
                  <a:cubicBezTo>
                    <a:pt x="953" y="111"/>
                    <a:pt x="953" y="111"/>
                    <a:pt x="953" y="111"/>
                  </a:cubicBezTo>
                  <a:cubicBezTo>
                    <a:pt x="953" y="111"/>
                    <a:pt x="953" y="111"/>
                    <a:pt x="953" y="111"/>
                  </a:cubicBezTo>
                  <a:cubicBezTo>
                    <a:pt x="951" y="103"/>
                    <a:pt x="947" y="95"/>
                    <a:pt x="942" y="8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15379" name="矩形 46">
            <a:extLst>
              <a:ext uri="{FF2B5EF4-FFF2-40B4-BE49-F238E27FC236}">
                <a16:creationId xmlns:a16="http://schemas.microsoft.com/office/drawing/2014/main" id="{3372F502-7207-47FE-B0BC-D9E4A33C9F48}"/>
              </a:ext>
            </a:extLst>
          </p:cNvPr>
          <p:cNvSpPr>
            <a:spLocks noChangeArrowheads="1"/>
          </p:cNvSpPr>
          <p:nvPr/>
        </p:nvSpPr>
        <p:spPr bwMode="auto">
          <a:xfrm>
            <a:off x="2062163" y="4811713"/>
            <a:ext cx="37734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p>
        </p:txBody>
      </p:sp>
      <p:grpSp>
        <p:nvGrpSpPr>
          <p:cNvPr id="15380" name="Group 20">
            <a:extLst>
              <a:ext uri="{FF2B5EF4-FFF2-40B4-BE49-F238E27FC236}">
                <a16:creationId xmlns:a16="http://schemas.microsoft.com/office/drawing/2014/main" id="{D5EA3FFC-9F2C-45C3-A528-B8065BF22EE5}"/>
              </a:ext>
            </a:extLst>
          </p:cNvPr>
          <p:cNvGrpSpPr>
            <a:grpSpLocks/>
          </p:cNvGrpSpPr>
          <p:nvPr/>
        </p:nvGrpSpPr>
        <p:grpSpPr bwMode="auto">
          <a:xfrm>
            <a:off x="6386513" y="4716463"/>
            <a:ext cx="1296987" cy="1295400"/>
            <a:chOff x="0" y="0"/>
            <a:chExt cx="881063" cy="879475"/>
          </a:xfrm>
        </p:grpSpPr>
        <p:sp>
          <p:nvSpPr>
            <p:cNvPr id="13325" name="Freeform 40">
              <a:extLst>
                <a:ext uri="{FF2B5EF4-FFF2-40B4-BE49-F238E27FC236}">
                  <a16:creationId xmlns:a16="http://schemas.microsoft.com/office/drawing/2014/main" id="{49824D20-85B5-4AC5-8E50-4ECB6D6188DE}"/>
                </a:ext>
              </a:extLst>
            </p:cNvPr>
            <p:cNvSpPr>
              <a:spLocks noChangeArrowheads="1"/>
            </p:cNvSpPr>
            <p:nvPr/>
          </p:nvSpPr>
          <p:spPr bwMode="auto">
            <a:xfrm>
              <a:off x="0" y="0"/>
              <a:ext cx="881063" cy="879475"/>
            </a:xfrm>
            <a:custGeom>
              <a:avLst/>
              <a:gdLst>
                <a:gd name="T0" fmla="*/ 2147483647 w 1041"/>
                <a:gd name="T1" fmla="*/ 2147483647 h 1040"/>
                <a:gd name="T2" fmla="*/ 2147483647 w 1041"/>
                <a:gd name="T3" fmla="*/ 2147483647 h 1040"/>
                <a:gd name="T4" fmla="*/ 2147483647 w 1041"/>
                <a:gd name="T5" fmla="*/ 2147483647 h 1040"/>
                <a:gd name="T6" fmla="*/ 2147483647 w 1041"/>
                <a:gd name="T7" fmla="*/ 2147483647 h 1040"/>
                <a:gd name="T8" fmla="*/ 2147483647 w 1041"/>
                <a:gd name="T9" fmla="*/ 2147483647 h 1040"/>
                <a:gd name="T10" fmla="*/ 0 60000 65536"/>
                <a:gd name="T11" fmla="*/ 0 60000 65536"/>
                <a:gd name="T12" fmla="*/ 0 60000 65536"/>
                <a:gd name="T13" fmla="*/ 0 60000 65536"/>
                <a:gd name="T14" fmla="*/ 0 60000 65536"/>
                <a:gd name="T15" fmla="*/ 0 w 1041"/>
                <a:gd name="T16" fmla="*/ 0 h 1040"/>
                <a:gd name="T17" fmla="*/ 1041 w 1041"/>
                <a:gd name="T18" fmla="*/ 1040 h 1040"/>
              </a:gdLst>
              <a:ahLst/>
              <a:cxnLst>
                <a:cxn ang="T10">
                  <a:pos x="T0" y="T1"/>
                </a:cxn>
                <a:cxn ang="T11">
                  <a:pos x="T2" y="T3"/>
                </a:cxn>
                <a:cxn ang="T12">
                  <a:pos x="T4" y="T5"/>
                </a:cxn>
                <a:cxn ang="T13">
                  <a:pos x="T6" y="T7"/>
                </a:cxn>
                <a:cxn ang="T14">
                  <a:pos x="T8" y="T9"/>
                </a:cxn>
              </a:cxnLst>
              <a:rect l="T15" t="T16" r="T17" b="T18"/>
              <a:pathLst>
                <a:path w="1041" h="1040">
                  <a:moveTo>
                    <a:pt x="971" y="646"/>
                  </a:moveTo>
                  <a:cubicBezTo>
                    <a:pt x="1041" y="397"/>
                    <a:pt x="895" y="139"/>
                    <a:pt x="646" y="69"/>
                  </a:cubicBezTo>
                  <a:cubicBezTo>
                    <a:pt x="398" y="0"/>
                    <a:pt x="139" y="145"/>
                    <a:pt x="70" y="394"/>
                  </a:cubicBezTo>
                  <a:cubicBezTo>
                    <a:pt x="0" y="643"/>
                    <a:pt x="145" y="901"/>
                    <a:pt x="394" y="970"/>
                  </a:cubicBezTo>
                  <a:cubicBezTo>
                    <a:pt x="643" y="1040"/>
                    <a:pt x="901" y="895"/>
                    <a:pt x="971" y="64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3326" name="Freeform 41">
              <a:extLst>
                <a:ext uri="{FF2B5EF4-FFF2-40B4-BE49-F238E27FC236}">
                  <a16:creationId xmlns:a16="http://schemas.microsoft.com/office/drawing/2014/main" id="{0A1085FB-D323-4EF4-8AA7-E65D79E62194}"/>
                </a:ext>
              </a:extLst>
            </p:cNvPr>
            <p:cNvSpPr>
              <a:spLocks noChangeArrowheads="1"/>
            </p:cNvSpPr>
            <p:nvPr/>
          </p:nvSpPr>
          <p:spPr bwMode="auto">
            <a:xfrm>
              <a:off x="220663" y="239712"/>
              <a:ext cx="438150" cy="455613"/>
            </a:xfrm>
            <a:custGeom>
              <a:avLst/>
              <a:gdLst>
                <a:gd name="T0" fmla="*/ 2147483647 w 518"/>
                <a:gd name="T1" fmla="*/ 2147483647 h 539"/>
                <a:gd name="T2" fmla="*/ 2147483647 w 518"/>
                <a:gd name="T3" fmla="*/ 2147483647 h 539"/>
                <a:gd name="T4" fmla="*/ 2147483647 w 518"/>
                <a:gd name="T5" fmla="*/ 2147483647 h 539"/>
                <a:gd name="T6" fmla="*/ 2147483647 w 518"/>
                <a:gd name="T7" fmla="*/ 2147483647 h 539"/>
                <a:gd name="T8" fmla="*/ 2147483647 w 518"/>
                <a:gd name="T9" fmla="*/ 2147483647 h 539"/>
                <a:gd name="T10" fmla="*/ 2147483647 w 518"/>
                <a:gd name="T11" fmla="*/ 2147483647 h 539"/>
                <a:gd name="T12" fmla="*/ 2147483647 w 518"/>
                <a:gd name="T13" fmla="*/ 2147483647 h 539"/>
                <a:gd name="T14" fmla="*/ 2147483647 w 518"/>
                <a:gd name="T15" fmla="*/ 2147483647 h 539"/>
                <a:gd name="T16" fmla="*/ 2147483647 w 518"/>
                <a:gd name="T17" fmla="*/ 2147483647 h 539"/>
                <a:gd name="T18" fmla="*/ 2147483647 w 518"/>
                <a:gd name="T19" fmla="*/ 2147483647 h 539"/>
                <a:gd name="T20" fmla="*/ 2147483647 w 518"/>
                <a:gd name="T21" fmla="*/ 2147483647 h 539"/>
                <a:gd name="T22" fmla="*/ 2147483647 w 518"/>
                <a:gd name="T23" fmla="*/ 2147483647 h 539"/>
                <a:gd name="T24" fmla="*/ 2147483647 w 518"/>
                <a:gd name="T25" fmla="*/ 2147483647 h 539"/>
                <a:gd name="T26" fmla="*/ 2147483647 w 518"/>
                <a:gd name="T27" fmla="*/ 2147483647 h 539"/>
                <a:gd name="T28" fmla="*/ 2147483647 w 518"/>
                <a:gd name="T29" fmla="*/ 2147483647 h 539"/>
                <a:gd name="T30" fmla="*/ 2147483647 w 518"/>
                <a:gd name="T31" fmla="*/ 2147483647 h 539"/>
                <a:gd name="T32" fmla="*/ 2147483647 w 518"/>
                <a:gd name="T33" fmla="*/ 2147483647 h 539"/>
                <a:gd name="T34" fmla="*/ 2147483647 w 518"/>
                <a:gd name="T35" fmla="*/ 2147483647 h 539"/>
                <a:gd name="T36" fmla="*/ 2147483647 w 518"/>
                <a:gd name="T37" fmla="*/ 603770064 h 539"/>
                <a:gd name="T38" fmla="*/ 2147483647 w 518"/>
                <a:gd name="T39" fmla="*/ 1208254400 h 539"/>
                <a:gd name="T40" fmla="*/ 2147483647 w 518"/>
                <a:gd name="T41" fmla="*/ 2147483647 h 539"/>
                <a:gd name="T42" fmla="*/ 2147483647 w 518"/>
                <a:gd name="T43" fmla="*/ 2147483647 h 539"/>
                <a:gd name="T44" fmla="*/ 2147483647 w 518"/>
                <a:gd name="T45" fmla="*/ 2147483647 h 539"/>
                <a:gd name="T46" fmla="*/ 2147483647 w 518"/>
                <a:gd name="T47" fmla="*/ 2147483647 h 539"/>
                <a:gd name="T48" fmla="*/ 2147483647 w 518"/>
                <a:gd name="T49" fmla="*/ 2147483647 h 539"/>
                <a:gd name="T50" fmla="*/ 2147483647 w 518"/>
                <a:gd name="T51" fmla="*/ 2147483647 h 539"/>
                <a:gd name="T52" fmla="*/ 2147483647 w 518"/>
                <a:gd name="T53" fmla="*/ 2147483647 h 539"/>
                <a:gd name="T54" fmla="*/ 2147483647 w 518"/>
                <a:gd name="T55" fmla="*/ 2147483647 h 539"/>
                <a:gd name="T56" fmla="*/ 2147483647 w 518"/>
                <a:gd name="T57" fmla="*/ 2147483647 h 539"/>
                <a:gd name="T58" fmla="*/ 2147483647 w 518"/>
                <a:gd name="T59" fmla="*/ 2147483647 h 539"/>
                <a:gd name="T60" fmla="*/ 2147483647 w 518"/>
                <a:gd name="T61" fmla="*/ 2147483647 h 539"/>
                <a:gd name="T62" fmla="*/ 2147483647 w 518"/>
                <a:gd name="T63" fmla="*/ 2147483647 h 539"/>
                <a:gd name="T64" fmla="*/ 2147483647 w 518"/>
                <a:gd name="T65" fmla="*/ 2147483647 h 539"/>
                <a:gd name="T66" fmla="*/ 2147483647 w 518"/>
                <a:gd name="T67" fmla="*/ 2147483647 h 539"/>
                <a:gd name="T68" fmla="*/ 2147483647 w 518"/>
                <a:gd name="T69" fmla="*/ 2147483647 h 539"/>
                <a:gd name="T70" fmla="*/ 2147483647 w 518"/>
                <a:gd name="T71" fmla="*/ 2147483647 h 539"/>
                <a:gd name="T72" fmla="*/ 2147483647 w 518"/>
                <a:gd name="T73" fmla="*/ 2147483647 h 539"/>
                <a:gd name="T74" fmla="*/ 0 w 518"/>
                <a:gd name="T75" fmla="*/ 2147483647 h 539"/>
                <a:gd name="T76" fmla="*/ 0 w 518"/>
                <a:gd name="T77" fmla="*/ 2147483647 h 539"/>
                <a:gd name="T78" fmla="*/ 2147483647 w 518"/>
                <a:gd name="T79" fmla="*/ 2147483647 h 539"/>
                <a:gd name="T80" fmla="*/ 2147483647 w 518"/>
                <a:gd name="T81" fmla="*/ 2147483647 h 539"/>
                <a:gd name="T82" fmla="*/ 2147483647 w 518"/>
                <a:gd name="T83" fmla="*/ 2147483647 h 5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8"/>
                <a:gd name="T127" fmla="*/ 0 h 539"/>
                <a:gd name="T128" fmla="*/ 518 w 518"/>
                <a:gd name="T129" fmla="*/ 539 h 5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8" h="539">
                  <a:moveTo>
                    <a:pt x="518" y="467"/>
                  </a:moveTo>
                  <a:cubicBezTo>
                    <a:pt x="518" y="467"/>
                    <a:pt x="518" y="467"/>
                    <a:pt x="518" y="467"/>
                  </a:cubicBezTo>
                  <a:cubicBezTo>
                    <a:pt x="518" y="465"/>
                    <a:pt x="518" y="464"/>
                    <a:pt x="517" y="463"/>
                  </a:cubicBezTo>
                  <a:cubicBezTo>
                    <a:pt x="511" y="416"/>
                    <a:pt x="508" y="364"/>
                    <a:pt x="479" y="349"/>
                  </a:cubicBezTo>
                  <a:cubicBezTo>
                    <a:pt x="453" y="337"/>
                    <a:pt x="421" y="327"/>
                    <a:pt x="393" y="319"/>
                  </a:cubicBezTo>
                  <a:cubicBezTo>
                    <a:pt x="363" y="310"/>
                    <a:pt x="341" y="304"/>
                    <a:pt x="327" y="292"/>
                  </a:cubicBezTo>
                  <a:cubicBezTo>
                    <a:pt x="328" y="292"/>
                    <a:pt x="328" y="292"/>
                    <a:pt x="328" y="292"/>
                  </a:cubicBezTo>
                  <a:cubicBezTo>
                    <a:pt x="326" y="291"/>
                    <a:pt x="324" y="289"/>
                    <a:pt x="323" y="287"/>
                  </a:cubicBezTo>
                  <a:cubicBezTo>
                    <a:pt x="322" y="287"/>
                    <a:pt x="322" y="287"/>
                    <a:pt x="322" y="287"/>
                  </a:cubicBezTo>
                  <a:cubicBezTo>
                    <a:pt x="320" y="285"/>
                    <a:pt x="320" y="285"/>
                    <a:pt x="320" y="285"/>
                  </a:cubicBezTo>
                  <a:cubicBezTo>
                    <a:pt x="315" y="278"/>
                    <a:pt x="311" y="270"/>
                    <a:pt x="308" y="259"/>
                  </a:cubicBezTo>
                  <a:cubicBezTo>
                    <a:pt x="323" y="240"/>
                    <a:pt x="333" y="213"/>
                    <a:pt x="333" y="184"/>
                  </a:cubicBezTo>
                  <a:cubicBezTo>
                    <a:pt x="338" y="181"/>
                    <a:pt x="342" y="173"/>
                    <a:pt x="343" y="163"/>
                  </a:cubicBezTo>
                  <a:cubicBezTo>
                    <a:pt x="346" y="149"/>
                    <a:pt x="352" y="136"/>
                    <a:pt x="338" y="134"/>
                  </a:cubicBezTo>
                  <a:cubicBezTo>
                    <a:pt x="338" y="134"/>
                    <a:pt x="338" y="133"/>
                    <a:pt x="339" y="133"/>
                  </a:cubicBezTo>
                  <a:cubicBezTo>
                    <a:pt x="344" y="119"/>
                    <a:pt x="350" y="107"/>
                    <a:pt x="353" y="93"/>
                  </a:cubicBezTo>
                  <a:cubicBezTo>
                    <a:pt x="356" y="75"/>
                    <a:pt x="352" y="52"/>
                    <a:pt x="330" y="33"/>
                  </a:cubicBezTo>
                  <a:cubicBezTo>
                    <a:pt x="319" y="23"/>
                    <a:pt x="304" y="18"/>
                    <a:pt x="289" y="17"/>
                  </a:cubicBezTo>
                  <a:cubicBezTo>
                    <a:pt x="277" y="4"/>
                    <a:pt x="263" y="0"/>
                    <a:pt x="244" y="1"/>
                  </a:cubicBezTo>
                  <a:cubicBezTo>
                    <a:pt x="238" y="1"/>
                    <a:pt x="231" y="1"/>
                    <a:pt x="223" y="2"/>
                  </a:cubicBezTo>
                  <a:cubicBezTo>
                    <a:pt x="201" y="4"/>
                    <a:pt x="178" y="24"/>
                    <a:pt x="165" y="39"/>
                  </a:cubicBezTo>
                  <a:cubicBezTo>
                    <a:pt x="155" y="51"/>
                    <a:pt x="154" y="67"/>
                    <a:pt x="156" y="84"/>
                  </a:cubicBezTo>
                  <a:cubicBezTo>
                    <a:pt x="157" y="100"/>
                    <a:pt x="162" y="117"/>
                    <a:pt x="166" y="133"/>
                  </a:cubicBezTo>
                  <a:cubicBezTo>
                    <a:pt x="166" y="134"/>
                    <a:pt x="166" y="136"/>
                    <a:pt x="166" y="137"/>
                  </a:cubicBezTo>
                  <a:cubicBezTo>
                    <a:pt x="166" y="137"/>
                    <a:pt x="165" y="137"/>
                    <a:pt x="165" y="137"/>
                  </a:cubicBezTo>
                  <a:cubicBezTo>
                    <a:pt x="151" y="140"/>
                    <a:pt x="157" y="152"/>
                    <a:pt x="160" y="166"/>
                  </a:cubicBezTo>
                  <a:cubicBezTo>
                    <a:pt x="161" y="169"/>
                    <a:pt x="161" y="172"/>
                    <a:pt x="162" y="174"/>
                  </a:cubicBezTo>
                  <a:cubicBezTo>
                    <a:pt x="165" y="180"/>
                    <a:pt x="168" y="185"/>
                    <a:pt x="172" y="188"/>
                  </a:cubicBezTo>
                  <a:cubicBezTo>
                    <a:pt x="172" y="199"/>
                    <a:pt x="174" y="211"/>
                    <a:pt x="177" y="221"/>
                  </a:cubicBezTo>
                  <a:cubicBezTo>
                    <a:pt x="182" y="238"/>
                    <a:pt x="190" y="252"/>
                    <a:pt x="199" y="264"/>
                  </a:cubicBezTo>
                  <a:cubicBezTo>
                    <a:pt x="196" y="276"/>
                    <a:pt x="191" y="285"/>
                    <a:pt x="183" y="292"/>
                  </a:cubicBezTo>
                  <a:cubicBezTo>
                    <a:pt x="184" y="292"/>
                    <a:pt x="184" y="292"/>
                    <a:pt x="184" y="292"/>
                  </a:cubicBezTo>
                  <a:cubicBezTo>
                    <a:pt x="183" y="292"/>
                    <a:pt x="183" y="292"/>
                    <a:pt x="182" y="293"/>
                  </a:cubicBezTo>
                  <a:cubicBezTo>
                    <a:pt x="178" y="296"/>
                    <a:pt x="172" y="299"/>
                    <a:pt x="168" y="302"/>
                  </a:cubicBezTo>
                  <a:cubicBezTo>
                    <a:pt x="163" y="308"/>
                    <a:pt x="163" y="308"/>
                    <a:pt x="163" y="308"/>
                  </a:cubicBezTo>
                  <a:cubicBezTo>
                    <a:pt x="151" y="314"/>
                    <a:pt x="136" y="319"/>
                    <a:pt x="119" y="325"/>
                  </a:cubicBezTo>
                  <a:cubicBezTo>
                    <a:pt x="91" y="334"/>
                    <a:pt x="60" y="345"/>
                    <a:pt x="34" y="358"/>
                  </a:cubicBezTo>
                  <a:cubicBezTo>
                    <a:pt x="5" y="374"/>
                    <a:pt x="4" y="430"/>
                    <a:pt x="0" y="477"/>
                  </a:cubicBezTo>
                  <a:cubicBezTo>
                    <a:pt x="0" y="477"/>
                    <a:pt x="0" y="477"/>
                    <a:pt x="0" y="477"/>
                  </a:cubicBezTo>
                  <a:cubicBezTo>
                    <a:pt x="1" y="513"/>
                    <a:pt x="118" y="539"/>
                    <a:pt x="260" y="536"/>
                  </a:cubicBezTo>
                  <a:cubicBezTo>
                    <a:pt x="403" y="533"/>
                    <a:pt x="518" y="502"/>
                    <a:pt x="518" y="467"/>
                  </a:cubicBezTo>
                  <a:cubicBezTo>
                    <a:pt x="518" y="467"/>
                    <a:pt x="518" y="467"/>
                    <a:pt x="518" y="46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15383" name="矩形 50">
            <a:extLst>
              <a:ext uri="{FF2B5EF4-FFF2-40B4-BE49-F238E27FC236}">
                <a16:creationId xmlns:a16="http://schemas.microsoft.com/office/drawing/2014/main" id="{7CBA66CF-FB7A-48CF-948D-E4F416B9A8A1}"/>
              </a:ext>
            </a:extLst>
          </p:cNvPr>
          <p:cNvSpPr>
            <a:spLocks noChangeArrowheads="1"/>
          </p:cNvSpPr>
          <p:nvPr/>
        </p:nvSpPr>
        <p:spPr bwMode="auto">
          <a:xfrm>
            <a:off x="7356475" y="4816475"/>
            <a:ext cx="37734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5370"/>
                                        </p:tgtEl>
                                        <p:attrNameLst>
                                          <p:attrName>style.visibility</p:attrName>
                                        </p:attrNameLst>
                                      </p:cBhvr>
                                      <p:to>
                                        <p:strVal val="visible"/>
                                      </p:to>
                                    </p:set>
                                    <p:animEffect>
                                      <p:cBhvr>
                                        <p:cTn id="7" dur="500"/>
                                        <p:tgtEl>
                                          <p:spTgt spid="15370"/>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5371"/>
                                        </p:tgtEl>
                                        <p:attrNameLst>
                                          <p:attrName>style.visibility</p:attrName>
                                        </p:attrNameLst>
                                      </p:cBhvr>
                                      <p:to>
                                        <p:strVal val="visible"/>
                                      </p:to>
                                    </p:set>
                                    <p:anim calcmode="lin" valueType="num">
                                      <p:cBhvr>
                                        <p:cTn id="11" dur="500" fill="hold"/>
                                        <p:tgtEl>
                                          <p:spTgt spid="15371"/>
                                        </p:tgtEl>
                                        <p:attrNameLst>
                                          <p:attrName>ppt_w</p:attrName>
                                        </p:attrNameLst>
                                      </p:cBhvr>
                                      <p:tavLst>
                                        <p:tav tm="0">
                                          <p:val>
                                            <p:fltVal val="0"/>
                                          </p:val>
                                        </p:tav>
                                        <p:tav tm="100000">
                                          <p:val>
                                            <p:strVal val="#ppt_w"/>
                                          </p:val>
                                        </p:tav>
                                      </p:tavLst>
                                    </p:anim>
                                    <p:anim calcmode="lin" valueType="num">
                                      <p:cBhvr>
                                        <p:cTn id="12" dur="500" fill="hold"/>
                                        <p:tgtEl>
                                          <p:spTgt spid="15371"/>
                                        </p:tgtEl>
                                        <p:attrNameLst>
                                          <p:attrName>ppt_h</p:attrName>
                                        </p:attrNameLst>
                                      </p:cBhvr>
                                      <p:tavLst>
                                        <p:tav tm="0">
                                          <p:val>
                                            <p:fltVal val="0"/>
                                          </p:val>
                                        </p:tav>
                                        <p:tav tm="100000">
                                          <p:val>
                                            <p:strVal val="#ppt_h"/>
                                          </p:val>
                                        </p:tav>
                                      </p:tavLst>
                                    </p:anim>
                                    <p:animEffect>
                                      <p:cBhvr>
                                        <p:cTn id="13" dur="500"/>
                                        <p:tgtEl>
                                          <p:spTgt spid="15371"/>
                                        </p:tgtEl>
                                      </p:cBhvr>
                                    </p:animEffect>
                                  </p:childTnLst>
                                </p:cTn>
                              </p:par>
                            </p:childTnLst>
                          </p:cTn>
                        </p:par>
                        <p:par>
                          <p:cTn id="14" fill="hold" nodeType="afterGroup">
                            <p:stCondLst>
                              <p:cond delay="1000"/>
                            </p:stCondLst>
                            <p:childTnLst>
                              <p:par>
                                <p:cTn id="15" presetID="10" presetClass="entr" presetSubtype="0" fill="hold" nodeType="afterEffect">
                                  <p:stCondLst>
                                    <p:cond delay="0"/>
                                  </p:stCondLst>
                                  <p:childTnLst>
                                    <p:set>
                                      <p:cBhvr>
                                        <p:cTn id="16" dur="1" fill="hold">
                                          <p:stCondLst>
                                            <p:cond delay="0"/>
                                          </p:stCondLst>
                                        </p:cTn>
                                        <p:tgtEl>
                                          <p:spTgt spid="15374"/>
                                        </p:tgtEl>
                                        <p:attrNameLst>
                                          <p:attrName>style.visibility</p:attrName>
                                        </p:attrNameLst>
                                      </p:cBhvr>
                                      <p:to>
                                        <p:strVal val="visible"/>
                                      </p:to>
                                    </p:set>
                                    <p:anim calcmode="lin" valueType="num">
                                      <p:cBhvr>
                                        <p:cTn id="17" dur="500" fill="hold"/>
                                        <p:tgtEl>
                                          <p:spTgt spid="15374"/>
                                        </p:tgtEl>
                                        <p:attrNameLst>
                                          <p:attrName>ppt_w</p:attrName>
                                        </p:attrNameLst>
                                      </p:cBhvr>
                                      <p:tavLst>
                                        <p:tav tm="0">
                                          <p:val>
                                            <p:fltVal val="0"/>
                                          </p:val>
                                        </p:tav>
                                        <p:tav tm="100000">
                                          <p:val>
                                            <p:strVal val="#ppt_w"/>
                                          </p:val>
                                        </p:tav>
                                      </p:tavLst>
                                    </p:anim>
                                    <p:anim calcmode="lin" valueType="num">
                                      <p:cBhvr>
                                        <p:cTn id="18" dur="500" fill="hold"/>
                                        <p:tgtEl>
                                          <p:spTgt spid="15374"/>
                                        </p:tgtEl>
                                        <p:attrNameLst>
                                          <p:attrName>ppt_h</p:attrName>
                                        </p:attrNameLst>
                                      </p:cBhvr>
                                      <p:tavLst>
                                        <p:tav tm="0">
                                          <p:val>
                                            <p:fltVal val="0"/>
                                          </p:val>
                                        </p:tav>
                                        <p:tav tm="100000">
                                          <p:val>
                                            <p:strVal val="#ppt_h"/>
                                          </p:val>
                                        </p:tav>
                                      </p:tavLst>
                                    </p:anim>
                                    <p:animEffect>
                                      <p:cBhvr>
                                        <p:cTn id="19" dur="500"/>
                                        <p:tgtEl>
                                          <p:spTgt spid="15374"/>
                                        </p:tgtEl>
                                      </p:cBhvr>
                                    </p:animEffect>
                                  </p:childTnLst>
                                </p:cTn>
                              </p:par>
                            </p:childTnLst>
                          </p:cTn>
                        </p:par>
                        <p:par>
                          <p:cTn id="20" fill="hold" nodeType="afterGroup">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15375"/>
                                        </p:tgtEl>
                                        <p:attrNameLst>
                                          <p:attrName>style.visibility</p:attrName>
                                        </p:attrNameLst>
                                      </p:cBhvr>
                                      <p:to>
                                        <p:strVal val="visible"/>
                                      </p:to>
                                    </p:set>
                                    <p:animEffect>
                                      <p:cBhvr>
                                        <p:cTn id="23" dur="500"/>
                                        <p:tgtEl>
                                          <p:spTgt spid="15375"/>
                                        </p:tgtEl>
                                      </p:cBhvr>
                                    </p:animEffect>
                                  </p:childTnLst>
                                </p:cTn>
                              </p:par>
                            </p:childTnLst>
                          </p:cTn>
                        </p:par>
                        <p:par>
                          <p:cTn id="24" fill="hold" nodeType="afterGroup">
                            <p:stCondLst>
                              <p:cond delay="2000"/>
                            </p:stCondLst>
                            <p:childTnLst>
                              <p:par>
                                <p:cTn id="25" presetID="37" presetClass="entr" presetSubtype="0" fill="hold" nodeType="afterEffect">
                                  <p:stCondLst>
                                    <p:cond delay="0"/>
                                  </p:stCondLst>
                                  <p:childTnLst>
                                    <p:set>
                                      <p:cBhvr>
                                        <p:cTn id="26" dur="1" fill="hold">
                                          <p:stCondLst>
                                            <p:cond delay="0"/>
                                          </p:stCondLst>
                                        </p:cTn>
                                        <p:tgtEl>
                                          <p:spTgt spid="15376"/>
                                        </p:tgtEl>
                                        <p:attrNameLst>
                                          <p:attrName>style.visibility</p:attrName>
                                        </p:attrNameLst>
                                      </p:cBhvr>
                                      <p:to>
                                        <p:strVal val="visible"/>
                                      </p:to>
                                    </p:set>
                                    <p:animEffect>
                                      <p:cBhvr>
                                        <p:cTn id="27" dur="1000"/>
                                        <p:tgtEl>
                                          <p:spTgt spid="15376"/>
                                        </p:tgtEl>
                                      </p:cBhvr>
                                    </p:animEffect>
                                    <p:anim calcmode="lin" valueType="num">
                                      <p:cBhvr>
                                        <p:cTn id="28" dur="1000" fill="hold"/>
                                        <p:tgtEl>
                                          <p:spTgt spid="15376"/>
                                        </p:tgtEl>
                                        <p:attrNameLst>
                                          <p:attrName>ppt_x</p:attrName>
                                        </p:attrNameLst>
                                      </p:cBhvr>
                                      <p:tavLst>
                                        <p:tav tm="0">
                                          <p:val>
                                            <p:strVal val="#ppt_x"/>
                                          </p:val>
                                        </p:tav>
                                        <p:tav tm="100000">
                                          <p:val>
                                            <p:strVal val="#ppt_x"/>
                                          </p:val>
                                        </p:tav>
                                      </p:tavLst>
                                    </p:anim>
                                    <p:anim calcmode="lin" valueType="num">
                                      <p:cBhvr>
                                        <p:cTn id="29" dur="900" decel="100000" fill="hold"/>
                                        <p:tgtEl>
                                          <p:spTgt spid="15376"/>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5376"/>
                                        </p:tgtEl>
                                        <p:attrNameLst>
                                          <p:attrName>ppt_y</p:attrName>
                                        </p:attrNameLst>
                                      </p:cBhvr>
                                      <p:tavLst>
                                        <p:tav tm="0">
                                          <p:val>
                                            <p:strVal val="#ppt_y-.03"/>
                                          </p:val>
                                        </p:tav>
                                        <p:tav tm="100000">
                                          <p:val>
                                            <p:strVal val="#ppt_y"/>
                                          </p:val>
                                        </p:tav>
                                      </p:tavLst>
                                    </p:anim>
                                  </p:childTnLst>
                                </p:cTn>
                              </p:par>
                            </p:childTnLst>
                          </p:cTn>
                        </p:par>
                        <p:par>
                          <p:cTn id="31" fill="hold" nodeType="afterGroup">
                            <p:stCondLst>
                              <p:cond delay="3000"/>
                            </p:stCondLst>
                            <p:childTnLst>
                              <p:par>
                                <p:cTn id="32" presetID="26" presetClass="emph" presetSubtype="0" fill="hold" nodeType="afterEffect">
                                  <p:stCondLst>
                                    <p:cond delay="0"/>
                                  </p:stCondLst>
                                  <p:childTnLst>
                                    <p:animEffect>
                                      <p:cBhvr>
                                        <p:cTn id="33" dur="500" tmFilter="0, 0; .2, .5; .8, .5; 1, 0"/>
                                        <p:tgtEl>
                                          <p:spTgt spid="15376"/>
                                        </p:tgtEl>
                                      </p:cBhvr>
                                    </p:animEffect>
                                    <p:animScale>
                                      <p:cBhvr>
                                        <p:cTn id="34" dur="250" autoRev="1" fill="hold"/>
                                        <p:tgtEl>
                                          <p:spTgt spid="15376"/>
                                        </p:tgtEl>
                                      </p:cBhvr>
                                      <p:by x="105000" y="105000"/>
                                    </p:animScale>
                                  </p:childTnLst>
                                </p:cTn>
                              </p:par>
                            </p:childTnLst>
                          </p:cTn>
                        </p:par>
                        <p:par>
                          <p:cTn id="35" fill="hold" nodeType="afterGroup">
                            <p:stCondLst>
                              <p:cond delay="3500"/>
                            </p:stCondLst>
                            <p:childTnLst>
                              <p:par>
                                <p:cTn id="36" presetID="10" presetClass="entr" presetSubtype="0" fill="hold" grpId="0" nodeType="afterEffect">
                                  <p:stCondLst>
                                    <p:cond delay="0"/>
                                  </p:stCondLst>
                                  <p:childTnLst>
                                    <p:set>
                                      <p:cBhvr>
                                        <p:cTn id="37" dur="1" fill="hold">
                                          <p:stCondLst>
                                            <p:cond delay="0"/>
                                          </p:stCondLst>
                                        </p:cTn>
                                        <p:tgtEl>
                                          <p:spTgt spid="15379"/>
                                        </p:tgtEl>
                                        <p:attrNameLst>
                                          <p:attrName>style.visibility</p:attrName>
                                        </p:attrNameLst>
                                      </p:cBhvr>
                                      <p:to>
                                        <p:strVal val="visible"/>
                                      </p:to>
                                    </p:set>
                                    <p:animEffect>
                                      <p:cBhvr>
                                        <p:cTn id="38" dur="500"/>
                                        <p:tgtEl>
                                          <p:spTgt spid="15379"/>
                                        </p:tgtEl>
                                      </p:cBhvr>
                                    </p:animEffect>
                                  </p:childTnLst>
                                </p:cTn>
                              </p:par>
                            </p:childTnLst>
                          </p:cTn>
                        </p:par>
                        <p:par>
                          <p:cTn id="39" fill="hold" nodeType="afterGroup">
                            <p:stCondLst>
                              <p:cond delay="4000"/>
                            </p:stCondLst>
                            <p:childTnLst>
                              <p:par>
                                <p:cTn id="40" presetID="37" presetClass="entr" presetSubtype="0" fill="hold" nodeType="afterEffect">
                                  <p:stCondLst>
                                    <p:cond delay="0"/>
                                  </p:stCondLst>
                                  <p:childTnLst>
                                    <p:set>
                                      <p:cBhvr>
                                        <p:cTn id="41" dur="1" fill="hold">
                                          <p:stCondLst>
                                            <p:cond delay="0"/>
                                          </p:stCondLst>
                                        </p:cTn>
                                        <p:tgtEl>
                                          <p:spTgt spid="15380"/>
                                        </p:tgtEl>
                                        <p:attrNameLst>
                                          <p:attrName>style.visibility</p:attrName>
                                        </p:attrNameLst>
                                      </p:cBhvr>
                                      <p:to>
                                        <p:strVal val="visible"/>
                                      </p:to>
                                    </p:set>
                                    <p:animEffect>
                                      <p:cBhvr>
                                        <p:cTn id="42" dur="1000"/>
                                        <p:tgtEl>
                                          <p:spTgt spid="15380"/>
                                        </p:tgtEl>
                                      </p:cBhvr>
                                    </p:animEffect>
                                    <p:anim calcmode="lin" valueType="num">
                                      <p:cBhvr>
                                        <p:cTn id="43" dur="1000" fill="hold"/>
                                        <p:tgtEl>
                                          <p:spTgt spid="15380"/>
                                        </p:tgtEl>
                                        <p:attrNameLst>
                                          <p:attrName>ppt_x</p:attrName>
                                        </p:attrNameLst>
                                      </p:cBhvr>
                                      <p:tavLst>
                                        <p:tav tm="0">
                                          <p:val>
                                            <p:strVal val="#ppt_x"/>
                                          </p:val>
                                        </p:tav>
                                        <p:tav tm="100000">
                                          <p:val>
                                            <p:strVal val="#ppt_x"/>
                                          </p:val>
                                        </p:tav>
                                      </p:tavLst>
                                    </p:anim>
                                    <p:anim calcmode="lin" valueType="num">
                                      <p:cBhvr>
                                        <p:cTn id="44" dur="900" decel="100000" fill="hold"/>
                                        <p:tgtEl>
                                          <p:spTgt spid="15380"/>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15380"/>
                                        </p:tgtEl>
                                        <p:attrNameLst>
                                          <p:attrName>ppt_y</p:attrName>
                                        </p:attrNameLst>
                                      </p:cBhvr>
                                      <p:tavLst>
                                        <p:tav tm="0">
                                          <p:val>
                                            <p:strVal val="#ppt_y-.03"/>
                                          </p:val>
                                        </p:tav>
                                        <p:tav tm="100000">
                                          <p:val>
                                            <p:strVal val="#ppt_y"/>
                                          </p:val>
                                        </p:tav>
                                      </p:tavLst>
                                    </p:anim>
                                  </p:childTnLst>
                                </p:cTn>
                              </p:par>
                            </p:childTnLst>
                          </p:cTn>
                        </p:par>
                        <p:par>
                          <p:cTn id="46" fill="hold" nodeType="afterGroup">
                            <p:stCondLst>
                              <p:cond delay="5000"/>
                            </p:stCondLst>
                            <p:childTnLst>
                              <p:par>
                                <p:cTn id="47" presetID="26" presetClass="emph" presetSubtype="0" fill="hold" nodeType="afterEffect">
                                  <p:stCondLst>
                                    <p:cond delay="0"/>
                                  </p:stCondLst>
                                  <p:childTnLst>
                                    <p:animEffect>
                                      <p:cBhvr>
                                        <p:cTn id="48" dur="500" tmFilter="0, 0; .2, .5; .8, .5; 1, 0"/>
                                        <p:tgtEl>
                                          <p:spTgt spid="15380"/>
                                        </p:tgtEl>
                                      </p:cBhvr>
                                    </p:animEffect>
                                    <p:animScale>
                                      <p:cBhvr>
                                        <p:cTn id="49" dur="250" autoRev="1" fill="hold"/>
                                        <p:tgtEl>
                                          <p:spTgt spid="15380"/>
                                        </p:tgtEl>
                                      </p:cBhvr>
                                      <p:by x="105000" y="105000"/>
                                    </p:animScale>
                                  </p:childTnLst>
                                </p:cTn>
                              </p:par>
                            </p:childTnLst>
                          </p:cTn>
                        </p:par>
                        <p:par>
                          <p:cTn id="50" fill="hold" nodeType="afterGroup">
                            <p:stCondLst>
                              <p:cond delay="5500"/>
                            </p:stCondLst>
                            <p:childTnLst>
                              <p:par>
                                <p:cTn id="51" presetID="10" presetClass="entr" presetSubtype="0" fill="hold" grpId="0" nodeType="afterEffect">
                                  <p:stCondLst>
                                    <p:cond delay="0"/>
                                  </p:stCondLst>
                                  <p:childTnLst>
                                    <p:set>
                                      <p:cBhvr>
                                        <p:cTn id="52" dur="1" fill="hold">
                                          <p:stCondLst>
                                            <p:cond delay="0"/>
                                          </p:stCondLst>
                                        </p:cTn>
                                        <p:tgtEl>
                                          <p:spTgt spid="15383"/>
                                        </p:tgtEl>
                                        <p:attrNameLst>
                                          <p:attrName>style.visibility</p:attrName>
                                        </p:attrNameLst>
                                      </p:cBhvr>
                                      <p:to>
                                        <p:strVal val="visible"/>
                                      </p:to>
                                    </p:set>
                                    <p:animEffect>
                                      <p:cBhvr>
                                        <p:cTn id="53" dur="500"/>
                                        <p:tgtEl>
                                          <p:spTgt spid="15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0" grpId="0" bldLvl="0" animBg="1" autoUpdateAnimBg="0"/>
      <p:bldP spid="15375" grpId="0" bldLvl="0" autoUpdateAnimBg="0"/>
      <p:bldP spid="15379" grpId="0" bldLvl="0" autoUpdateAnimBg="0"/>
      <p:bldP spid="15383" grpId="0" bldLvl="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14338" name="Group 2">
            <a:extLst>
              <a:ext uri="{FF2B5EF4-FFF2-40B4-BE49-F238E27FC236}">
                <a16:creationId xmlns:a16="http://schemas.microsoft.com/office/drawing/2014/main" id="{4E53135E-DD69-4409-8900-F98ABB51517E}"/>
              </a:ext>
            </a:extLst>
          </p:cNvPr>
          <p:cNvGrpSpPr>
            <a:grpSpLocks/>
          </p:cNvGrpSpPr>
          <p:nvPr/>
        </p:nvGrpSpPr>
        <p:grpSpPr bwMode="auto">
          <a:xfrm>
            <a:off x="-246063" y="263525"/>
            <a:ext cx="13962063" cy="1298575"/>
            <a:chOff x="0" y="0"/>
            <a:chExt cx="13963653" cy="4905832"/>
          </a:xfrm>
        </p:grpSpPr>
        <p:sp>
          <p:nvSpPr>
            <p:cNvPr id="14357" name="梯形 4">
              <a:extLst>
                <a:ext uri="{FF2B5EF4-FFF2-40B4-BE49-F238E27FC236}">
                  <a16:creationId xmlns:a16="http://schemas.microsoft.com/office/drawing/2014/main" id="{A23E5618-0385-486C-B6CF-A41F0EE61E6C}"/>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4358" name="梯形 5">
              <a:extLst>
                <a:ext uri="{FF2B5EF4-FFF2-40B4-BE49-F238E27FC236}">
                  <a16:creationId xmlns:a16="http://schemas.microsoft.com/office/drawing/2014/main" id="{37A07982-E1FA-4AD4-832C-912896CB1FCA}"/>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4359" name="矩形 6">
              <a:extLst>
                <a:ext uri="{FF2B5EF4-FFF2-40B4-BE49-F238E27FC236}">
                  <a16:creationId xmlns:a16="http://schemas.microsoft.com/office/drawing/2014/main" id="{0A8FA144-F64D-4EDA-862F-34B4AEFBA6CD}"/>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4360" name="矩形 7">
              <a:extLst>
                <a:ext uri="{FF2B5EF4-FFF2-40B4-BE49-F238E27FC236}">
                  <a16:creationId xmlns:a16="http://schemas.microsoft.com/office/drawing/2014/main" id="{4975A619-705A-4FD3-A4B3-D68898929A56}"/>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4361" name="矩形 8">
              <a:extLst>
                <a:ext uri="{FF2B5EF4-FFF2-40B4-BE49-F238E27FC236}">
                  <a16:creationId xmlns:a16="http://schemas.microsoft.com/office/drawing/2014/main" id="{7BD38E9A-868A-4522-934D-84FF64D7F244}"/>
                </a:ext>
              </a:extLst>
            </p:cNvPr>
            <p:cNvSpPr>
              <a:spLocks noChangeArrowheads="1"/>
            </p:cNvSpPr>
            <p:nvPr/>
          </p:nvSpPr>
          <p:spPr bwMode="auto">
            <a:xfrm>
              <a:off x="3156858" y="724722"/>
              <a:ext cx="7616372" cy="345638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4339" name="文本框 11">
            <a:extLst>
              <a:ext uri="{FF2B5EF4-FFF2-40B4-BE49-F238E27FC236}">
                <a16:creationId xmlns:a16="http://schemas.microsoft.com/office/drawing/2014/main" id="{34C8691D-4DDE-4AD1-BA6E-AF6EAB964E0E}"/>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02</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14340" name="矩形 12">
            <a:extLst>
              <a:ext uri="{FF2B5EF4-FFF2-40B4-BE49-F238E27FC236}">
                <a16:creationId xmlns:a16="http://schemas.microsoft.com/office/drawing/2014/main" id="{CAE3A5A4-83FA-4A29-9D60-9A0269398F1E}"/>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grpSp>
        <p:nvGrpSpPr>
          <p:cNvPr id="16394" name="Group 10">
            <a:extLst>
              <a:ext uri="{FF2B5EF4-FFF2-40B4-BE49-F238E27FC236}">
                <a16:creationId xmlns:a16="http://schemas.microsoft.com/office/drawing/2014/main" id="{203E2134-278F-432F-8304-131CC9B53AE2}"/>
              </a:ext>
            </a:extLst>
          </p:cNvPr>
          <p:cNvGrpSpPr>
            <a:grpSpLocks/>
          </p:cNvGrpSpPr>
          <p:nvPr/>
        </p:nvGrpSpPr>
        <p:grpSpPr bwMode="auto">
          <a:xfrm>
            <a:off x="1606550" y="1987550"/>
            <a:ext cx="3584575" cy="2990850"/>
            <a:chOff x="0" y="0"/>
            <a:chExt cx="3585028" cy="2989943"/>
          </a:xfrm>
        </p:grpSpPr>
        <p:grpSp>
          <p:nvGrpSpPr>
            <p:cNvPr id="14353" name="Group 11">
              <a:extLst>
                <a:ext uri="{FF2B5EF4-FFF2-40B4-BE49-F238E27FC236}">
                  <a16:creationId xmlns:a16="http://schemas.microsoft.com/office/drawing/2014/main" id="{9D35050F-619D-43CF-8D74-50BCCB516C51}"/>
                </a:ext>
              </a:extLst>
            </p:cNvPr>
            <p:cNvGrpSpPr>
              <a:grpSpLocks/>
            </p:cNvGrpSpPr>
            <p:nvPr/>
          </p:nvGrpSpPr>
          <p:grpSpPr bwMode="auto">
            <a:xfrm>
              <a:off x="0" y="0"/>
              <a:ext cx="3585028" cy="2989943"/>
              <a:chOff x="0" y="0"/>
              <a:chExt cx="3585028" cy="2612571"/>
            </a:xfrm>
          </p:grpSpPr>
          <p:sp>
            <p:nvSpPr>
              <p:cNvPr id="14355" name="矩形 2">
                <a:extLst>
                  <a:ext uri="{FF2B5EF4-FFF2-40B4-BE49-F238E27FC236}">
                    <a16:creationId xmlns:a16="http://schemas.microsoft.com/office/drawing/2014/main" id="{09E6DB5D-ED9F-4DC0-8CF0-E154341337EA}"/>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4356" name="矩形 25">
                <a:extLst>
                  <a:ext uri="{FF2B5EF4-FFF2-40B4-BE49-F238E27FC236}">
                    <a16:creationId xmlns:a16="http://schemas.microsoft.com/office/drawing/2014/main" id="{503ADFFE-E1CE-41BD-A26E-6BFDE7DDC916}"/>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pic>
          <p:nvPicPr>
            <p:cNvPr id="14354" name="图片 13">
              <a:extLst>
                <a:ext uri="{FF2B5EF4-FFF2-40B4-BE49-F238E27FC236}">
                  <a16:creationId xmlns:a16="http://schemas.microsoft.com/office/drawing/2014/main" id="{7AF8046B-0C5E-40EE-A5BC-F7B317686D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629" y="148187"/>
              <a:ext cx="2975882" cy="198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9" name="Group 15">
            <a:extLst>
              <a:ext uri="{FF2B5EF4-FFF2-40B4-BE49-F238E27FC236}">
                <a16:creationId xmlns:a16="http://schemas.microsoft.com/office/drawing/2014/main" id="{7ECCDCAB-CAEE-4B0D-B800-632CF0A8CED5}"/>
              </a:ext>
            </a:extLst>
          </p:cNvPr>
          <p:cNvGrpSpPr>
            <a:grpSpLocks/>
          </p:cNvGrpSpPr>
          <p:nvPr/>
        </p:nvGrpSpPr>
        <p:grpSpPr bwMode="auto">
          <a:xfrm>
            <a:off x="7164388" y="1987550"/>
            <a:ext cx="3584575" cy="2990850"/>
            <a:chOff x="0" y="0"/>
            <a:chExt cx="3585028" cy="2989943"/>
          </a:xfrm>
        </p:grpSpPr>
        <p:grpSp>
          <p:nvGrpSpPr>
            <p:cNvPr id="14349" name="Group 16">
              <a:extLst>
                <a:ext uri="{FF2B5EF4-FFF2-40B4-BE49-F238E27FC236}">
                  <a16:creationId xmlns:a16="http://schemas.microsoft.com/office/drawing/2014/main" id="{347492D3-7E6E-4DFC-A0DF-9A039616A01A}"/>
                </a:ext>
              </a:extLst>
            </p:cNvPr>
            <p:cNvGrpSpPr>
              <a:grpSpLocks/>
            </p:cNvGrpSpPr>
            <p:nvPr/>
          </p:nvGrpSpPr>
          <p:grpSpPr bwMode="auto">
            <a:xfrm>
              <a:off x="0" y="0"/>
              <a:ext cx="3585028" cy="2989943"/>
              <a:chOff x="0" y="0"/>
              <a:chExt cx="3585028" cy="2612571"/>
            </a:xfrm>
          </p:grpSpPr>
          <p:sp>
            <p:nvSpPr>
              <p:cNvPr id="14351" name="矩形 37">
                <a:extLst>
                  <a:ext uri="{FF2B5EF4-FFF2-40B4-BE49-F238E27FC236}">
                    <a16:creationId xmlns:a16="http://schemas.microsoft.com/office/drawing/2014/main" id="{C2EAC9F9-88AB-4C95-9767-5F9AB555DBCB}"/>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4352" name="矩形 38">
                <a:extLst>
                  <a:ext uri="{FF2B5EF4-FFF2-40B4-BE49-F238E27FC236}">
                    <a16:creationId xmlns:a16="http://schemas.microsoft.com/office/drawing/2014/main" id="{2BE27C22-A7DF-473A-A9B5-3F8F90C2D19F}"/>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pic>
          <p:nvPicPr>
            <p:cNvPr id="14350" name="图片 36">
              <a:extLst>
                <a:ext uri="{FF2B5EF4-FFF2-40B4-BE49-F238E27FC236}">
                  <a16:creationId xmlns:a16="http://schemas.microsoft.com/office/drawing/2014/main" id="{D05BF976-E1A8-48B1-BFFD-9F2F0F00F7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629" y="148187"/>
              <a:ext cx="2975882" cy="198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404" name="任意多边形 39">
            <a:extLst>
              <a:ext uri="{FF2B5EF4-FFF2-40B4-BE49-F238E27FC236}">
                <a16:creationId xmlns:a16="http://schemas.microsoft.com/office/drawing/2014/main" id="{C743D3A1-4671-464F-B9B1-FF978726505B}"/>
              </a:ext>
            </a:extLst>
          </p:cNvPr>
          <p:cNvSpPr>
            <a:spLocks noChangeArrowheads="1"/>
          </p:cNvSpPr>
          <p:nvPr/>
        </p:nvSpPr>
        <p:spPr bwMode="auto">
          <a:xfrm>
            <a:off x="1606550" y="4335463"/>
            <a:ext cx="2243138" cy="479425"/>
          </a:xfrm>
          <a:custGeom>
            <a:avLst/>
            <a:gdLst>
              <a:gd name="T0" fmla="*/ 0 w 2243362"/>
              <a:gd name="T1" fmla="*/ 0 h 478972"/>
              <a:gd name="T2" fmla="*/ 2003276 w 2243362"/>
              <a:gd name="T3" fmla="*/ 0 h 478972"/>
              <a:gd name="T4" fmla="*/ 2242690 w 2243362"/>
              <a:gd name="T5" fmla="*/ 240167 h 478972"/>
              <a:gd name="T6" fmla="*/ 2003276 w 2243362"/>
              <a:gd name="T7" fmla="*/ 480332 h 478972"/>
              <a:gd name="T8" fmla="*/ 0 w 2243362"/>
              <a:gd name="T9" fmla="*/ 480332 h 478972"/>
              <a:gd name="T10" fmla="*/ 0 60000 65536"/>
              <a:gd name="T11" fmla="*/ 0 60000 65536"/>
              <a:gd name="T12" fmla="*/ 0 60000 65536"/>
              <a:gd name="T13" fmla="*/ 0 60000 65536"/>
              <a:gd name="T14" fmla="*/ 0 60000 65536"/>
              <a:gd name="T15" fmla="*/ 0 w 2243362"/>
              <a:gd name="T16" fmla="*/ 0 h 478972"/>
              <a:gd name="T17" fmla="*/ 2243362 w 2243362"/>
              <a:gd name="T18" fmla="*/ 478972 h 478972"/>
            </a:gdLst>
            <a:ahLst/>
            <a:cxnLst>
              <a:cxn ang="T10">
                <a:pos x="T0" y="T1"/>
              </a:cxn>
              <a:cxn ang="T11">
                <a:pos x="T2" y="T3"/>
              </a:cxn>
              <a:cxn ang="T12">
                <a:pos x="T4" y="T5"/>
              </a:cxn>
              <a:cxn ang="T13">
                <a:pos x="T6" y="T7"/>
              </a:cxn>
              <a:cxn ang="T14">
                <a:pos x="T8" y="T9"/>
              </a:cxn>
            </a:cxnLst>
            <a:rect l="T15" t="T16" r="T17" b="T18"/>
            <a:pathLst>
              <a:path w="2243362" h="478972">
                <a:moveTo>
                  <a:pt x="0" y="0"/>
                </a:moveTo>
                <a:lnTo>
                  <a:pt x="2003876" y="0"/>
                </a:lnTo>
                <a:cubicBezTo>
                  <a:pt x="2136140" y="0"/>
                  <a:pt x="2243362" y="107222"/>
                  <a:pt x="2243362" y="239486"/>
                </a:cubicBezTo>
                <a:cubicBezTo>
                  <a:pt x="2243362" y="371750"/>
                  <a:pt x="2136140" y="478972"/>
                  <a:pt x="2003876" y="478972"/>
                </a:cubicBezTo>
                <a:lnTo>
                  <a:pt x="0" y="478972"/>
                </a:lnTo>
                <a:lnTo>
                  <a:pt x="0"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6405" name="任意多边形 40">
            <a:extLst>
              <a:ext uri="{FF2B5EF4-FFF2-40B4-BE49-F238E27FC236}">
                <a16:creationId xmlns:a16="http://schemas.microsoft.com/office/drawing/2014/main" id="{EE7A08E2-1193-40C3-A7F4-82DB415C67B9}"/>
              </a:ext>
            </a:extLst>
          </p:cNvPr>
          <p:cNvSpPr>
            <a:spLocks noChangeArrowheads="1"/>
          </p:cNvSpPr>
          <p:nvPr/>
        </p:nvSpPr>
        <p:spPr bwMode="auto">
          <a:xfrm>
            <a:off x="7164388" y="4357688"/>
            <a:ext cx="2243137" cy="479425"/>
          </a:xfrm>
          <a:custGeom>
            <a:avLst/>
            <a:gdLst>
              <a:gd name="T0" fmla="*/ 0 w 2243362"/>
              <a:gd name="T1" fmla="*/ 0 h 478972"/>
              <a:gd name="T2" fmla="*/ 2003273 w 2243362"/>
              <a:gd name="T3" fmla="*/ 0 h 478972"/>
              <a:gd name="T4" fmla="*/ 2242687 w 2243362"/>
              <a:gd name="T5" fmla="*/ 240167 h 478972"/>
              <a:gd name="T6" fmla="*/ 2003273 w 2243362"/>
              <a:gd name="T7" fmla="*/ 480332 h 478972"/>
              <a:gd name="T8" fmla="*/ 0 w 2243362"/>
              <a:gd name="T9" fmla="*/ 480332 h 478972"/>
              <a:gd name="T10" fmla="*/ 0 60000 65536"/>
              <a:gd name="T11" fmla="*/ 0 60000 65536"/>
              <a:gd name="T12" fmla="*/ 0 60000 65536"/>
              <a:gd name="T13" fmla="*/ 0 60000 65536"/>
              <a:gd name="T14" fmla="*/ 0 60000 65536"/>
              <a:gd name="T15" fmla="*/ 0 w 2243362"/>
              <a:gd name="T16" fmla="*/ 0 h 478972"/>
              <a:gd name="T17" fmla="*/ 2243362 w 2243362"/>
              <a:gd name="T18" fmla="*/ 478972 h 478972"/>
            </a:gdLst>
            <a:ahLst/>
            <a:cxnLst>
              <a:cxn ang="T10">
                <a:pos x="T0" y="T1"/>
              </a:cxn>
              <a:cxn ang="T11">
                <a:pos x="T2" y="T3"/>
              </a:cxn>
              <a:cxn ang="T12">
                <a:pos x="T4" y="T5"/>
              </a:cxn>
              <a:cxn ang="T13">
                <a:pos x="T6" y="T7"/>
              </a:cxn>
              <a:cxn ang="T14">
                <a:pos x="T8" y="T9"/>
              </a:cxn>
            </a:cxnLst>
            <a:rect l="T15" t="T16" r="T17" b="T18"/>
            <a:pathLst>
              <a:path w="2243362" h="478972">
                <a:moveTo>
                  <a:pt x="0" y="0"/>
                </a:moveTo>
                <a:lnTo>
                  <a:pt x="2003876" y="0"/>
                </a:lnTo>
                <a:cubicBezTo>
                  <a:pt x="2136140" y="0"/>
                  <a:pt x="2243362" y="107222"/>
                  <a:pt x="2243362" y="239486"/>
                </a:cubicBezTo>
                <a:cubicBezTo>
                  <a:pt x="2243362" y="371750"/>
                  <a:pt x="2136140" y="478972"/>
                  <a:pt x="2003876" y="478972"/>
                </a:cubicBezTo>
                <a:lnTo>
                  <a:pt x="0" y="478972"/>
                </a:lnTo>
                <a:lnTo>
                  <a:pt x="0"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6406" name="文本框 17">
            <a:extLst>
              <a:ext uri="{FF2B5EF4-FFF2-40B4-BE49-F238E27FC236}">
                <a16:creationId xmlns:a16="http://schemas.microsoft.com/office/drawing/2014/main" id="{7F427EDE-09A7-4DE2-B18B-5597E5011A8C}"/>
              </a:ext>
            </a:extLst>
          </p:cNvPr>
          <p:cNvSpPr>
            <a:spLocks noChangeArrowheads="1"/>
          </p:cNvSpPr>
          <p:nvPr/>
        </p:nvSpPr>
        <p:spPr bwMode="auto">
          <a:xfrm>
            <a:off x="1730375" y="4413250"/>
            <a:ext cx="2298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bg1"/>
                </a:solidFill>
                <a:cs typeface="Arial" panose="020B0604020202020204" pitchFamily="34" charset="0"/>
                <a:sym typeface="Arial" panose="020B0604020202020204" pitchFamily="34" charset="0"/>
              </a:rPr>
              <a:t>ADD YOUR TEXT</a:t>
            </a:r>
            <a:endParaRPr lang="zh-CN" altLang="en-US">
              <a:solidFill>
                <a:schemeClr val="bg1"/>
              </a:solidFill>
              <a:ea typeface="黑体" panose="02010609060101010101" pitchFamily="49" charset="-122"/>
              <a:sym typeface="黑体" panose="02010609060101010101" pitchFamily="49" charset="-122"/>
            </a:endParaRPr>
          </a:p>
        </p:txBody>
      </p:sp>
      <p:sp>
        <p:nvSpPr>
          <p:cNvPr id="16407" name="文本框 51">
            <a:extLst>
              <a:ext uri="{FF2B5EF4-FFF2-40B4-BE49-F238E27FC236}">
                <a16:creationId xmlns:a16="http://schemas.microsoft.com/office/drawing/2014/main" id="{A87EBB89-1994-49DB-A077-E444C920F070}"/>
              </a:ext>
            </a:extLst>
          </p:cNvPr>
          <p:cNvSpPr>
            <a:spLocks noChangeArrowheads="1"/>
          </p:cNvSpPr>
          <p:nvPr/>
        </p:nvSpPr>
        <p:spPr bwMode="auto">
          <a:xfrm>
            <a:off x="7280275" y="4413250"/>
            <a:ext cx="2298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bg1"/>
                </a:solidFill>
                <a:cs typeface="Arial" panose="020B0604020202020204" pitchFamily="34" charset="0"/>
                <a:sym typeface="Arial" panose="020B0604020202020204" pitchFamily="34" charset="0"/>
              </a:rPr>
              <a:t>ADD YOUR TEXT</a:t>
            </a:r>
            <a:endParaRPr lang="zh-CN" altLang="en-US">
              <a:solidFill>
                <a:schemeClr val="bg1"/>
              </a:solidFill>
              <a:ea typeface="黑体" panose="02010609060101010101" pitchFamily="49" charset="-122"/>
              <a:sym typeface="黑体" panose="02010609060101010101" pitchFamily="49" charset="-122"/>
            </a:endParaRPr>
          </a:p>
        </p:txBody>
      </p:sp>
      <p:sp>
        <p:nvSpPr>
          <p:cNvPr id="16408" name="矩形 52">
            <a:extLst>
              <a:ext uri="{FF2B5EF4-FFF2-40B4-BE49-F238E27FC236}">
                <a16:creationId xmlns:a16="http://schemas.microsoft.com/office/drawing/2014/main" id="{3981E189-E6CA-447E-A282-3749EA4852FA}"/>
              </a:ext>
            </a:extLst>
          </p:cNvPr>
          <p:cNvSpPr>
            <a:spLocks noChangeArrowheads="1"/>
          </p:cNvSpPr>
          <p:nvPr/>
        </p:nvSpPr>
        <p:spPr bwMode="auto">
          <a:xfrm>
            <a:off x="1511300" y="5194300"/>
            <a:ext cx="3775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p>
        </p:txBody>
      </p:sp>
      <p:sp>
        <p:nvSpPr>
          <p:cNvPr id="16409" name="矩形 53">
            <a:extLst>
              <a:ext uri="{FF2B5EF4-FFF2-40B4-BE49-F238E27FC236}">
                <a16:creationId xmlns:a16="http://schemas.microsoft.com/office/drawing/2014/main" id="{61E47D2A-24DA-4E1F-B412-F9B1CED31874}"/>
              </a:ext>
            </a:extLst>
          </p:cNvPr>
          <p:cNvSpPr>
            <a:spLocks noChangeArrowheads="1"/>
          </p:cNvSpPr>
          <p:nvPr/>
        </p:nvSpPr>
        <p:spPr bwMode="auto">
          <a:xfrm>
            <a:off x="7070725" y="5194300"/>
            <a:ext cx="37734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solidFill>
                <a:srgbClr val="262626"/>
              </a:solidFill>
              <a:cs typeface="Arial" panose="020B0604020202020204" pitchFamily="34" charset="0"/>
              <a:sym typeface="Arial" panose="020B0604020202020204" pitchFamily="34" charset="0"/>
            </a:endParaRPr>
          </a:p>
          <a:p>
            <a:pPr algn="ctr" eaLnBrk="1" hangingPunct="1"/>
            <a:r>
              <a:rPr lang="en-US" altLang="zh-CN">
                <a:solidFill>
                  <a:srgbClr val="262626"/>
                </a:solidFill>
                <a:cs typeface="Arial" panose="020B0604020202020204" pitchFamily="34" charset="0"/>
                <a:sym typeface="Arial" panose="020B0604020202020204" pitchFamily="34" charset="0"/>
              </a:rPr>
              <a:t>Add your text  Add your text </a:t>
            </a:r>
            <a:endParaRPr lang="zh-CN" altLang="en-US"/>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6" fill="hold" nodeType="afterEffect">
                                  <p:stCondLst>
                                    <p:cond delay="0"/>
                                  </p:stCondLst>
                                  <p:childTnLst>
                                    <p:set>
                                      <p:cBhvr>
                                        <p:cTn id="6" dur="1" fill="hold">
                                          <p:stCondLst>
                                            <p:cond delay="0"/>
                                          </p:stCondLst>
                                        </p:cTn>
                                        <p:tgtEl>
                                          <p:spTgt spid="16394"/>
                                        </p:tgtEl>
                                        <p:attrNameLst>
                                          <p:attrName>style.visibility</p:attrName>
                                        </p:attrNameLst>
                                      </p:cBhvr>
                                      <p:to>
                                        <p:strVal val="visible"/>
                                      </p:to>
                                    </p:set>
                                    <p:anim calcmode="lin" valueType="num">
                                      <p:cBhvr>
                                        <p:cTn id="7" dur="500" fill="hold"/>
                                        <p:tgtEl>
                                          <p:spTgt spid="16394"/>
                                        </p:tgtEl>
                                        <p:attrNameLst>
                                          <p:attrName>ppt_w</p:attrName>
                                        </p:attrNameLst>
                                      </p:cBhvr>
                                      <p:tavLst>
                                        <p:tav tm="0">
                                          <p:val>
                                            <p:strVal val="(6*min(max(#ppt_w*#ppt_h,.3),1)-7.4)/-.7*#ppt_w"/>
                                          </p:val>
                                        </p:tav>
                                        <p:tav tm="100000">
                                          <p:val>
                                            <p:strVal val="#ppt_w"/>
                                          </p:val>
                                        </p:tav>
                                      </p:tavLst>
                                    </p:anim>
                                    <p:anim calcmode="lin" valueType="num">
                                      <p:cBhvr>
                                        <p:cTn id="8" dur="500" fill="hold"/>
                                        <p:tgtEl>
                                          <p:spTgt spid="16394"/>
                                        </p:tgtEl>
                                        <p:attrNameLst>
                                          <p:attrName>ppt_h</p:attrName>
                                        </p:attrNameLst>
                                      </p:cBhvr>
                                      <p:tavLst>
                                        <p:tav tm="0">
                                          <p:val>
                                            <p:strVal val="(6*min(max(#ppt_w*#ppt_h,.3),1)-7.4)/-.7*#ppt_h"/>
                                          </p:val>
                                        </p:tav>
                                        <p:tav tm="100000">
                                          <p:val>
                                            <p:strVal val="#ppt_h"/>
                                          </p:val>
                                        </p:tav>
                                      </p:tavLst>
                                    </p:anim>
                                    <p:anim calcmode="lin" valueType="num">
                                      <p:cBhvr>
                                        <p:cTn id="9" dur="500" fill="hold"/>
                                        <p:tgtEl>
                                          <p:spTgt spid="16394"/>
                                        </p:tgtEl>
                                        <p:attrNameLst>
                                          <p:attrName>ppt_x</p:attrName>
                                        </p:attrNameLst>
                                      </p:cBhvr>
                                      <p:tavLst>
                                        <p:tav tm="0">
                                          <p:val>
                                            <p:fltVal val="0.5"/>
                                          </p:val>
                                        </p:tav>
                                        <p:tav tm="100000">
                                          <p:val>
                                            <p:strVal val="#ppt_x"/>
                                          </p:val>
                                        </p:tav>
                                      </p:tavLst>
                                    </p:anim>
                                    <p:anim calcmode="lin" valueType="num">
                                      <p:cBhvr>
                                        <p:cTn id="10" dur="500" fill="hold"/>
                                        <p:tgtEl>
                                          <p:spTgt spid="16394"/>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23" presetClass="entr" presetSubtype="36" fill="hold" nodeType="afterEffect">
                                  <p:stCondLst>
                                    <p:cond delay="0"/>
                                  </p:stCondLst>
                                  <p:childTnLst>
                                    <p:set>
                                      <p:cBhvr>
                                        <p:cTn id="13" dur="1" fill="hold">
                                          <p:stCondLst>
                                            <p:cond delay="0"/>
                                          </p:stCondLst>
                                        </p:cTn>
                                        <p:tgtEl>
                                          <p:spTgt spid="16399"/>
                                        </p:tgtEl>
                                        <p:attrNameLst>
                                          <p:attrName>style.visibility</p:attrName>
                                        </p:attrNameLst>
                                      </p:cBhvr>
                                      <p:to>
                                        <p:strVal val="visible"/>
                                      </p:to>
                                    </p:set>
                                    <p:anim calcmode="lin" valueType="num">
                                      <p:cBhvr>
                                        <p:cTn id="14" dur="500" fill="hold"/>
                                        <p:tgtEl>
                                          <p:spTgt spid="16399"/>
                                        </p:tgtEl>
                                        <p:attrNameLst>
                                          <p:attrName>ppt_w</p:attrName>
                                        </p:attrNameLst>
                                      </p:cBhvr>
                                      <p:tavLst>
                                        <p:tav tm="0">
                                          <p:val>
                                            <p:strVal val="(6*min(max(#ppt_w*#ppt_h,.3),1)-7.4)/-.7*#ppt_w"/>
                                          </p:val>
                                        </p:tav>
                                        <p:tav tm="100000">
                                          <p:val>
                                            <p:strVal val="#ppt_w"/>
                                          </p:val>
                                        </p:tav>
                                      </p:tavLst>
                                    </p:anim>
                                    <p:anim calcmode="lin" valueType="num">
                                      <p:cBhvr>
                                        <p:cTn id="15" dur="500" fill="hold"/>
                                        <p:tgtEl>
                                          <p:spTgt spid="16399"/>
                                        </p:tgtEl>
                                        <p:attrNameLst>
                                          <p:attrName>ppt_h</p:attrName>
                                        </p:attrNameLst>
                                      </p:cBhvr>
                                      <p:tavLst>
                                        <p:tav tm="0">
                                          <p:val>
                                            <p:strVal val="(6*min(max(#ppt_w*#ppt_h,.3),1)-7.4)/-.7*#ppt_h"/>
                                          </p:val>
                                        </p:tav>
                                        <p:tav tm="100000">
                                          <p:val>
                                            <p:strVal val="#ppt_h"/>
                                          </p:val>
                                        </p:tav>
                                      </p:tavLst>
                                    </p:anim>
                                    <p:anim calcmode="lin" valueType="num">
                                      <p:cBhvr>
                                        <p:cTn id="16" dur="500" fill="hold"/>
                                        <p:tgtEl>
                                          <p:spTgt spid="16399"/>
                                        </p:tgtEl>
                                        <p:attrNameLst>
                                          <p:attrName>ppt_x</p:attrName>
                                        </p:attrNameLst>
                                      </p:cBhvr>
                                      <p:tavLst>
                                        <p:tav tm="0">
                                          <p:val>
                                            <p:fltVal val="0.5"/>
                                          </p:val>
                                        </p:tav>
                                        <p:tav tm="100000">
                                          <p:val>
                                            <p:strVal val="#ppt_x"/>
                                          </p:val>
                                        </p:tav>
                                      </p:tavLst>
                                    </p:anim>
                                    <p:anim calcmode="lin" valueType="num">
                                      <p:cBhvr>
                                        <p:cTn id="17" dur="500" fill="hold"/>
                                        <p:tgtEl>
                                          <p:spTgt spid="16399"/>
                                        </p:tgtEl>
                                        <p:attrNameLst>
                                          <p:attrName>ppt_y</p:attrName>
                                        </p:attrNameLst>
                                      </p:cBhvr>
                                      <p:tavLst>
                                        <p:tav tm="0">
                                          <p:val>
                                            <p:strVal val="1+(6*min(max(#ppt_w*#ppt_h,.3),1)-7.4)/-.7*#ppt_h/2"/>
                                          </p:val>
                                        </p:tav>
                                        <p:tav tm="100000">
                                          <p:val>
                                            <p:strVal val="#ppt_y"/>
                                          </p:val>
                                        </p:tav>
                                      </p:tavLst>
                                    </p:anim>
                                  </p:childTnLst>
                                </p:cTn>
                              </p:par>
                            </p:childTnLst>
                          </p:cTn>
                        </p:par>
                        <p:par>
                          <p:cTn id="18" fill="hold" nodeType="afterGroup">
                            <p:stCondLst>
                              <p:cond delay="1000"/>
                            </p:stCondLst>
                            <p:childTnLst>
                              <p:par>
                                <p:cTn id="19" presetID="22" presetClass="entr" presetSubtype="8" fill="hold" nodeType="afterEffect">
                                  <p:stCondLst>
                                    <p:cond delay="0"/>
                                  </p:stCondLst>
                                  <p:childTnLst>
                                    <p:set>
                                      <p:cBhvr>
                                        <p:cTn id="20" dur="1" fill="hold">
                                          <p:stCondLst>
                                            <p:cond delay="0"/>
                                          </p:stCondLst>
                                        </p:cTn>
                                        <p:tgtEl>
                                          <p:spTgt spid="16404"/>
                                        </p:tgtEl>
                                        <p:attrNameLst>
                                          <p:attrName>style.visibility</p:attrName>
                                        </p:attrNameLst>
                                      </p:cBhvr>
                                      <p:to>
                                        <p:strVal val="visible"/>
                                      </p:to>
                                    </p:set>
                                    <p:animEffect>
                                      <p:cBhvr>
                                        <p:cTn id="21" dur="500"/>
                                        <p:tgtEl>
                                          <p:spTgt spid="16404"/>
                                        </p:tgtEl>
                                      </p:cBhvr>
                                    </p:animEffect>
                                  </p:childTnLst>
                                </p:cTn>
                              </p:par>
                            </p:childTnLst>
                          </p:cTn>
                        </p:par>
                        <p:par>
                          <p:cTn id="22" fill="hold" nodeType="afterGroup">
                            <p:stCondLst>
                              <p:cond delay="1500"/>
                            </p:stCondLst>
                            <p:childTnLst>
                              <p:par>
                                <p:cTn id="23" presetID="22" presetClass="entr" presetSubtype="8" fill="hold" nodeType="afterEffect">
                                  <p:stCondLst>
                                    <p:cond delay="0"/>
                                  </p:stCondLst>
                                  <p:childTnLst>
                                    <p:set>
                                      <p:cBhvr>
                                        <p:cTn id="24" dur="1" fill="hold">
                                          <p:stCondLst>
                                            <p:cond delay="0"/>
                                          </p:stCondLst>
                                        </p:cTn>
                                        <p:tgtEl>
                                          <p:spTgt spid="16405"/>
                                        </p:tgtEl>
                                        <p:attrNameLst>
                                          <p:attrName>style.visibility</p:attrName>
                                        </p:attrNameLst>
                                      </p:cBhvr>
                                      <p:to>
                                        <p:strVal val="visible"/>
                                      </p:to>
                                    </p:set>
                                    <p:animEffect>
                                      <p:cBhvr>
                                        <p:cTn id="25" dur="500"/>
                                        <p:tgtEl>
                                          <p:spTgt spid="16405"/>
                                        </p:tgtEl>
                                      </p:cBhvr>
                                    </p:animEffect>
                                  </p:childTnLst>
                                </p:cTn>
                              </p:par>
                            </p:childTnLst>
                          </p:cTn>
                        </p:par>
                        <p:par>
                          <p:cTn id="26" fill="hold" nodeType="afterGroup">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16406"/>
                                        </p:tgtEl>
                                        <p:attrNameLst>
                                          <p:attrName>style.visibility</p:attrName>
                                        </p:attrNameLst>
                                      </p:cBhvr>
                                      <p:to>
                                        <p:strVal val="visible"/>
                                      </p:to>
                                    </p:set>
                                    <p:anim calcmode="lin" valueType="num">
                                      <p:cBhvr>
                                        <p:cTn id="29" dur="500" fill="hold"/>
                                        <p:tgtEl>
                                          <p:spTgt spid="16406"/>
                                        </p:tgtEl>
                                        <p:attrNameLst>
                                          <p:attrName>ppt_w</p:attrName>
                                        </p:attrNameLst>
                                      </p:cBhvr>
                                      <p:tavLst>
                                        <p:tav tm="0">
                                          <p:val>
                                            <p:fltVal val="0"/>
                                          </p:val>
                                        </p:tav>
                                        <p:tav tm="100000">
                                          <p:val>
                                            <p:strVal val="#ppt_w"/>
                                          </p:val>
                                        </p:tav>
                                      </p:tavLst>
                                    </p:anim>
                                    <p:anim calcmode="lin" valueType="num">
                                      <p:cBhvr>
                                        <p:cTn id="30" dur="500" fill="hold"/>
                                        <p:tgtEl>
                                          <p:spTgt spid="16406"/>
                                        </p:tgtEl>
                                        <p:attrNameLst>
                                          <p:attrName>ppt_h</p:attrName>
                                        </p:attrNameLst>
                                      </p:cBhvr>
                                      <p:tavLst>
                                        <p:tav tm="0">
                                          <p:val>
                                            <p:fltVal val="0"/>
                                          </p:val>
                                        </p:tav>
                                        <p:tav tm="100000">
                                          <p:val>
                                            <p:strVal val="#ppt_h"/>
                                          </p:val>
                                        </p:tav>
                                      </p:tavLst>
                                    </p:anim>
                                    <p:animEffect>
                                      <p:cBhvr>
                                        <p:cTn id="31" dur="500"/>
                                        <p:tgtEl>
                                          <p:spTgt spid="16406"/>
                                        </p:tgtEl>
                                      </p:cBhvr>
                                    </p:animEffect>
                                  </p:childTnLst>
                                </p:cTn>
                              </p:par>
                            </p:childTnLst>
                          </p:cTn>
                        </p:par>
                        <p:par>
                          <p:cTn id="32" fill="hold" nodeType="afterGroup">
                            <p:stCondLst>
                              <p:cond delay="2500"/>
                            </p:stCondLst>
                            <p:childTnLst>
                              <p:par>
                                <p:cTn id="33" presetID="10" presetClass="entr" presetSubtype="0" fill="hold" grpId="0" nodeType="afterEffect">
                                  <p:stCondLst>
                                    <p:cond delay="0"/>
                                  </p:stCondLst>
                                  <p:childTnLst>
                                    <p:set>
                                      <p:cBhvr>
                                        <p:cTn id="34" dur="1" fill="hold">
                                          <p:stCondLst>
                                            <p:cond delay="0"/>
                                          </p:stCondLst>
                                        </p:cTn>
                                        <p:tgtEl>
                                          <p:spTgt spid="16407"/>
                                        </p:tgtEl>
                                        <p:attrNameLst>
                                          <p:attrName>style.visibility</p:attrName>
                                        </p:attrNameLst>
                                      </p:cBhvr>
                                      <p:to>
                                        <p:strVal val="visible"/>
                                      </p:to>
                                    </p:set>
                                    <p:anim calcmode="lin" valueType="num">
                                      <p:cBhvr>
                                        <p:cTn id="35" dur="500" fill="hold"/>
                                        <p:tgtEl>
                                          <p:spTgt spid="16407"/>
                                        </p:tgtEl>
                                        <p:attrNameLst>
                                          <p:attrName>ppt_w</p:attrName>
                                        </p:attrNameLst>
                                      </p:cBhvr>
                                      <p:tavLst>
                                        <p:tav tm="0">
                                          <p:val>
                                            <p:fltVal val="0"/>
                                          </p:val>
                                        </p:tav>
                                        <p:tav tm="100000">
                                          <p:val>
                                            <p:strVal val="#ppt_w"/>
                                          </p:val>
                                        </p:tav>
                                      </p:tavLst>
                                    </p:anim>
                                    <p:anim calcmode="lin" valueType="num">
                                      <p:cBhvr>
                                        <p:cTn id="36" dur="500" fill="hold"/>
                                        <p:tgtEl>
                                          <p:spTgt spid="16407"/>
                                        </p:tgtEl>
                                        <p:attrNameLst>
                                          <p:attrName>ppt_h</p:attrName>
                                        </p:attrNameLst>
                                      </p:cBhvr>
                                      <p:tavLst>
                                        <p:tav tm="0">
                                          <p:val>
                                            <p:fltVal val="0"/>
                                          </p:val>
                                        </p:tav>
                                        <p:tav tm="100000">
                                          <p:val>
                                            <p:strVal val="#ppt_h"/>
                                          </p:val>
                                        </p:tav>
                                      </p:tavLst>
                                    </p:anim>
                                    <p:animEffect>
                                      <p:cBhvr>
                                        <p:cTn id="37" dur="500"/>
                                        <p:tgtEl>
                                          <p:spTgt spid="16407"/>
                                        </p:tgtEl>
                                      </p:cBhvr>
                                    </p:animEffect>
                                  </p:childTnLst>
                                </p:cTn>
                              </p:par>
                            </p:childTnLst>
                          </p:cTn>
                        </p:par>
                        <p:par>
                          <p:cTn id="38" fill="hold" nodeType="afterGroup">
                            <p:stCondLst>
                              <p:cond delay="3000"/>
                            </p:stCondLst>
                            <p:childTnLst>
                              <p:par>
                                <p:cTn id="39" presetID="10" presetClass="entr" presetSubtype="0" fill="hold" grpId="0" nodeType="afterEffect">
                                  <p:stCondLst>
                                    <p:cond delay="0"/>
                                  </p:stCondLst>
                                  <p:childTnLst>
                                    <p:set>
                                      <p:cBhvr>
                                        <p:cTn id="40" dur="1" fill="hold">
                                          <p:stCondLst>
                                            <p:cond delay="0"/>
                                          </p:stCondLst>
                                        </p:cTn>
                                        <p:tgtEl>
                                          <p:spTgt spid="16408"/>
                                        </p:tgtEl>
                                        <p:attrNameLst>
                                          <p:attrName>style.visibility</p:attrName>
                                        </p:attrNameLst>
                                      </p:cBhvr>
                                      <p:to>
                                        <p:strVal val="visible"/>
                                      </p:to>
                                    </p:set>
                                    <p:animEffect>
                                      <p:cBhvr>
                                        <p:cTn id="41" dur="500"/>
                                        <p:tgtEl>
                                          <p:spTgt spid="16408"/>
                                        </p:tgtEl>
                                      </p:cBhvr>
                                    </p:animEffect>
                                  </p:childTnLst>
                                </p:cTn>
                              </p:par>
                            </p:childTnLst>
                          </p:cTn>
                        </p:par>
                        <p:par>
                          <p:cTn id="42" fill="hold" nodeType="afterGroup">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16409"/>
                                        </p:tgtEl>
                                        <p:attrNameLst>
                                          <p:attrName>style.visibility</p:attrName>
                                        </p:attrNameLst>
                                      </p:cBhvr>
                                      <p:to>
                                        <p:strVal val="visible"/>
                                      </p:to>
                                    </p:set>
                                    <p:animEffect>
                                      <p:cBhvr>
                                        <p:cTn id="45" dur="500"/>
                                        <p:tgtEl>
                                          <p:spTgt spid="16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6" grpId="0" bldLvl="0" autoUpdateAnimBg="0"/>
      <p:bldP spid="16407" grpId="0" bldLvl="0" autoUpdateAnimBg="0"/>
      <p:bldP spid="16408" grpId="0" bldLvl="0" autoUpdateAnimBg="0"/>
      <p:bldP spid="16409" grpId="0" bldLvl="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bwMode="auto">
      <p:bgPr>
        <a:solidFill>
          <a:srgbClr val="334C5C"/>
        </a:solidFill>
        <a:effectLst/>
      </p:bgPr>
    </p:bg>
    <p:spTree>
      <p:nvGrpSpPr>
        <p:cNvPr id="1" name=""/>
        <p:cNvGrpSpPr/>
        <p:nvPr/>
      </p:nvGrpSpPr>
      <p:grpSpPr>
        <a:xfrm>
          <a:off x="0" y="0"/>
          <a:ext cx="0" cy="0"/>
          <a:chOff x="0" y="0"/>
          <a:chExt cx="0" cy="0"/>
        </a:xfrm>
      </p:grpSpPr>
      <p:grpSp>
        <p:nvGrpSpPr>
          <p:cNvPr id="17410" name="Group 2">
            <a:extLst>
              <a:ext uri="{FF2B5EF4-FFF2-40B4-BE49-F238E27FC236}">
                <a16:creationId xmlns:a16="http://schemas.microsoft.com/office/drawing/2014/main" id="{2B2752A6-8251-451B-A297-1AC6A3302F33}"/>
              </a:ext>
            </a:extLst>
          </p:cNvPr>
          <p:cNvGrpSpPr>
            <a:grpSpLocks/>
          </p:cNvGrpSpPr>
          <p:nvPr/>
        </p:nvGrpSpPr>
        <p:grpSpPr bwMode="auto">
          <a:xfrm>
            <a:off x="0" y="530225"/>
            <a:ext cx="13963650" cy="5721350"/>
            <a:chOff x="0" y="0"/>
            <a:chExt cx="13963653" cy="4905830"/>
          </a:xfrm>
        </p:grpSpPr>
        <p:sp>
          <p:nvSpPr>
            <p:cNvPr id="15373" name="梯形 3">
              <a:extLst>
                <a:ext uri="{FF2B5EF4-FFF2-40B4-BE49-F238E27FC236}">
                  <a16:creationId xmlns:a16="http://schemas.microsoft.com/office/drawing/2014/main" id="{BFDFDDA0-0711-441F-B78B-BCE8373BABFF}"/>
                </a:ext>
              </a:extLst>
            </p:cNvPr>
            <p:cNvSpPr>
              <a:spLocks noChangeArrowheads="1"/>
            </p:cNvSpPr>
            <p:nvPr/>
          </p:nvSpPr>
          <p:spPr bwMode="auto">
            <a:xfrm rot="5400000" flipV="1">
              <a:off x="675365" y="1934483"/>
              <a:ext cx="4905829"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3209 w 21600"/>
                <a:gd name="T13" fmla="*/ 3209 h 21600"/>
                <a:gd name="T14" fmla="*/ 18391 w 21600"/>
                <a:gd name="T15" fmla="*/ 18391 h 21600"/>
              </a:gdLst>
              <a:ahLst/>
              <a:cxnLst>
                <a:cxn ang="T8">
                  <a:pos x="T0" y="T1"/>
                </a:cxn>
                <a:cxn ang="T9">
                  <a:pos x="T2" y="T3"/>
                </a:cxn>
                <a:cxn ang="T10">
                  <a:pos x="T4" y="T5"/>
                </a:cxn>
                <a:cxn ang="T11">
                  <a:pos x="T6" y="T7"/>
                </a:cxn>
              </a:cxnLst>
              <a:rect l="T12" t="T13" r="T14" b="T15"/>
              <a:pathLst>
                <a:path w="21600" h="21600">
                  <a:moveTo>
                    <a:pt x="0" y="0"/>
                  </a:moveTo>
                  <a:lnTo>
                    <a:pt x="2818" y="21600"/>
                  </a:lnTo>
                  <a:lnTo>
                    <a:pt x="1878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5374" name="梯形 4">
              <a:extLst>
                <a:ext uri="{FF2B5EF4-FFF2-40B4-BE49-F238E27FC236}">
                  <a16:creationId xmlns:a16="http://schemas.microsoft.com/office/drawing/2014/main" id="{1F98BE52-EB91-462A-A876-2E8F643AED37}"/>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894 w 21600"/>
                <a:gd name="T13" fmla="*/ 2894 h 21600"/>
                <a:gd name="T14" fmla="*/ 18706 w 21600"/>
                <a:gd name="T15" fmla="*/ 18706 h 21600"/>
              </a:gdLst>
              <a:ahLst/>
              <a:cxnLst>
                <a:cxn ang="T8">
                  <a:pos x="T0" y="T1"/>
                </a:cxn>
                <a:cxn ang="T9">
                  <a:pos x="T2" y="T3"/>
                </a:cxn>
                <a:cxn ang="T10">
                  <a:pos x="T4" y="T5"/>
                </a:cxn>
                <a:cxn ang="T11">
                  <a:pos x="T6" y="T7"/>
                </a:cxn>
              </a:cxnLst>
              <a:rect l="T12" t="T13" r="T14" b="T15"/>
              <a:pathLst>
                <a:path w="21600" h="21600">
                  <a:moveTo>
                    <a:pt x="0" y="0"/>
                  </a:moveTo>
                  <a:lnTo>
                    <a:pt x="2188" y="21600"/>
                  </a:lnTo>
                  <a:lnTo>
                    <a:pt x="1941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5375" name="矩形 5">
              <a:extLst>
                <a:ext uri="{FF2B5EF4-FFF2-40B4-BE49-F238E27FC236}">
                  <a16:creationId xmlns:a16="http://schemas.microsoft.com/office/drawing/2014/main" id="{EA87018F-A7FE-42F8-BF87-65D6E3EE25B9}"/>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5376" name="矩形 6">
              <a:extLst>
                <a:ext uri="{FF2B5EF4-FFF2-40B4-BE49-F238E27FC236}">
                  <a16:creationId xmlns:a16="http://schemas.microsoft.com/office/drawing/2014/main" id="{572B83DC-E674-4A3E-94B1-874A5CEFB065}"/>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5377" name="矩形 7">
              <a:extLst>
                <a:ext uri="{FF2B5EF4-FFF2-40B4-BE49-F238E27FC236}">
                  <a16:creationId xmlns:a16="http://schemas.microsoft.com/office/drawing/2014/main" id="{07B33159-5EE3-41D3-A2B5-54184E456499}"/>
                </a:ext>
              </a:extLst>
            </p:cNvPr>
            <p:cNvSpPr>
              <a:spLocks noChangeArrowheads="1"/>
            </p:cNvSpPr>
            <p:nvPr/>
          </p:nvSpPr>
          <p:spPr bwMode="auto">
            <a:xfrm>
              <a:off x="3318328" y="651328"/>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5378" name="矩形 8">
              <a:extLst>
                <a:ext uri="{FF2B5EF4-FFF2-40B4-BE49-F238E27FC236}">
                  <a16:creationId xmlns:a16="http://schemas.microsoft.com/office/drawing/2014/main" id="{7981A649-6EF5-4CF2-9A8A-0294FD374B35}"/>
                </a:ext>
              </a:extLst>
            </p:cNvPr>
            <p:cNvSpPr>
              <a:spLocks noChangeArrowheads="1"/>
            </p:cNvSpPr>
            <p:nvPr/>
          </p:nvSpPr>
          <p:spPr bwMode="auto">
            <a:xfrm>
              <a:off x="3318328" y="1962149"/>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5379" name="矩形 9">
              <a:extLst>
                <a:ext uri="{FF2B5EF4-FFF2-40B4-BE49-F238E27FC236}">
                  <a16:creationId xmlns:a16="http://schemas.microsoft.com/office/drawing/2014/main" id="{960A1CDA-5311-41B4-A012-ABB9AFA00C92}"/>
                </a:ext>
              </a:extLst>
            </p:cNvPr>
            <p:cNvSpPr>
              <a:spLocks noChangeArrowheads="1"/>
            </p:cNvSpPr>
            <p:nvPr/>
          </p:nvSpPr>
          <p:spPr bwMode="auto">
            <a:xfrm>
              <a:off x="3318328" y="3272970"/>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17418" name="Group 10">
            <a:extLst>
              <a:ext uri="{FF2B5EF4-FFF2-40B4-BE49-F238E27FC236}">
                <a16:creationId xmlns:a16="http://schemas.microsoft.com/office/drawing/2014/main" id="{0D269BBA-BDE0-416C-88FE-0455E17762FB}"/>
              </a:ext>
            </a:extLst>
          </p:cNvPr>
          <p:cNvGrpSpPr>
            <a:grpSpLocks/>
          </p:cNvGrpSpPr>
          <p:nvPr/>
        </p:nvGrpSpPr>
        <p:grpSpPr bwMode="auto">
          <a:xfrm>
            <a:off x="319088" y="2006600"/>
            <a:ext cx="1755775" cy="2417763"/>
            <a:chOff x="0" y="0"/>
            <a:chExt cx="2400300" cy="3305175"/>
          </a:xfrm>
        </p:grpSpPr>
        <p:sp>
          <p:nvSpPr>
            <p:cNvPr id="15371" name="Freeform 53">
              <a:extLst>
                <a:ext uri="{FF2B5EF4-FFF2-40B4-BE49-F238E27FC236}">
                  <a16:creationId xmlns:a16="http://schemas.microsoft.com/office/drawing/2014/main" id="{0BDE0B51-13FE-4AA3-A0D1-C51326EBF0E4}"/>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5372" name="Freeform 54">
              <a:extLst>
                <a:ext uri="{FF2B5EF4-FFF2-40B4-BE49-F238E27FC236}">
                  <a16:creationId xmlns:a16="http://schemas.microsoft.com/office/drawing/2014/main" id="{E74759CA-36AA-49C9-AB41-4518E5116FD7}"/>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17421" name="文本框 14">
            <a:extLst>
              <a:ext uri="{FF2B5EF4-FFF2-40B4-BE49-F238E27FC236}">
                <a16:creationId xmlns:a16="http://schemas.microsoft.com/office/drawing/2014/main" id="{2F825CFF-4C83-4B45-8F16-33318AC03CBD}"/>
              </a:ext>
            </a:extLst>
          </p:cNvPr>
          <p:cNvSpPr>
            <a:spLocks noChangeArrowheads="1"/>
          </p:cNvSpPr>
          <p:nvPr/>
        </p:nvSpPr>
        <p:spPr bwMode="auto">
          <a:xfrm>
            <a:off x="449263" y="2609850"/>
            <a:ext cx="197802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4400" b="1">
                <a:solidFill>
                  <a:srgbClr val="000000"/>
                </a:solidFill>
                <a:ea typeface="黑体" panose="02010609060101010101" pitchFamily="49" charset="-122"/>
                <a:sym typeface="黑体" panose="02010609060101010101" pitchFamily="49" charset="-122"/>
              </a:rPr>
              <a:t>目录</a:t>
            </a:r>
            <a:endParaRPr lang="en-US" altLang="zh-CN" sz="4400" b="1">
              <a:solidFill>
                <a:srgbClr val="000000"/>
              </a:solidFill>
              <a:cs typeface="Arial" panose="020B0604020202020204" pitchFamily="34" charset="0"/>
              <a:sym typeface="Arial" panose="020B0604020202020204" pitchFamily="34" charset="0"/>
            </a:endParaRPr>
          </a:p>
          <a:p>
            <a:pPr eaLnBrk="1" hangingPunct="1"/>
            <a:r>
              <a:rPr lang="en-US" altLang="zh-CN" b="1">
                <a:solidFill>
                  <a:srgbClr val="000000"/>
                </a:solidFill>
                <a:cs typeface="Arial" panose="020B0604020202020204" pitchFamily="34" charset="0"/>
                <a:sym typeface="Arial" panose="020B0604020202020204" pitchFamily="34" charset="0"/>
              </a:rPr>
              <a:t>CONTENTS</a:t>
            </a:r>
            <a:endParaRPr lang="zh-CN" altLang="en-US" b="1">
              <a:solidFill>
                <a:srgbClr val="000000"/>
              </a:solidFill>
              <a:ea typeface="黑体" panose="02010609060101010101" pitchFamily="49" charset="-122"/>
              <a:sym typeface="黑体" panose="02010609060101010101" pitchFamily="49" charset="-122"/>
            </a:endParaRPr>
          </a:p>
        </p:txBody>
      </p:sp>
      <p:sp>
        <p:nvSpPr>
          <p:cNvPr id="17422" name="文本框 15">
            <a:extLst>
              <a:ext uri="{FF2B5EF4-FFF2-40B4-BE49-F238E27FC236}">
                <a16:creationId xmlns:a16="http://schemas.microsoft.com/office/drawing/2014/main" id="{DBC4E9F8-FFB6-49DC-A97B-AB320813E9BE}"/>
              </a:ext>
            </a:extLst>
          </p:cNvPr>
          <p:cNvSpPr>
            <a:spLocks noChangeArrowheads="1"/>
          </p:cNvSpPr>
          <p:nvPr/>
        </p:nvSpPr>
        <p:spPr bwMode="auto">
          <a:xfrm>
            <a:off x="4065588" y="15240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7423" name="文本框 16">
            <a:extLst>
              <a:ext uri="{FF2B5EF4-FFF2-40B4-BE49-F238E27FC236}">
                <a16:creationId xmlns:a16="http://schemas.microsoft.com/office/drawing/2014/main" id="{C648FC5B-3908-4626-B011-2C51CB0ACAB4}"/>
              </a:ext>
            </a:extLst>
          </p:cNvPr>
          <p:cNvSpPr>
            <a:spLocks noChangeArrowheads="1"/>
          </p:cNvSpPr>
          <p:nvPr/>
        </p:nvSpPr>
        <p:spPr bwMode="auto">
          <a:xfrm>
            <a:off x="2609850" y="147002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01</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17424" name="文本框 17">
            <a:extLst>
              <a:ext uri="{FF2B5EF4-FFF2-40B4-BE49-F238E27FC236}">
                <a16:creationId xmlns:a16="http://schemas.microsoft.com/office/drawing/2014/main" id="{C05985F8-0ABA-4741-ADA2-62AE70F3ACEB}"/>
              </a:ext>
            </a:extLst>
          </p:cNvPr>
          <p:cNvSpPr>
            <a:spLocks noChangeArrowheads="1"/>
          </p:cNvSpPr>
          <p:nvPr/>
        </p:nvSpPr>
        <p:spPr bwMode="auto">
          <a:xfrm>
            <a:off x="4108450" y="31115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7425" name="文本框 18">
            <a:extLst>
              <a:ext uri="{FF2B5EF4-FFF2-40B4-BE49-F238E27FC236}">
                <a16:creationId xmlns:a16="http://schemas.microsoft.com/office/drawing/2014/main" id="{628600B3-1FE3-4513-9EBE-41D327556D4E}"/>
              </a:ext>
            </a:extLst>
          </p:cNvPr>
          <p:cNvSpPr>
            <a:spLocks noChangeArrowheads="1"/>
          </p:cNvSpPr>
          <p:nvPr/>
        </p:nvSpPr>
        <p:spPr bwMode="auto">
          <a:xfrm>
            <a:off x="2651125" y="3055938"/>
            <a:ext cx="7096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02</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17426" name="文本框 19">
            <a:extLst>
              <a:ext uri="{FF2B5EF4-FFF2-40B4-BE49-F238E27FC236}">
                <a16:creationId xmlns:a16="http://schemas.microsoft.com/office/drawing/2014/main" id="{9CB0CAAB-343F-473C-BD8E-E1EAE9AFB0CB}"/>
              </a:ext>
            </a:extLst>
          </p:cNvPr>
          <p:cNvSpPr>
            <a:spLocks noChangeArrowheads="1"/>
          </p:cNvSpPr>
          <p:nvPr/>
        </p:nvSpPr>
        <p:spPr bwMode="auto">
          <a:xfrm>
            <a:off x="4065588" y="464185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7427" name="文本框 20">
            <a:extLst>
              <a:ext uri="{FF2B5EF4-FFF2-40B4-BE49-F238E27FC236}">
                <a16:creationId xmlns:a16="http://schemas.microsoft.com/office/drawing/2014/main" id="{E46015D6-86C4-4B4D-B559-269C6D37E2C6}"/>
              </a:ext>
            </a:extLst>
          </p:cNvPr>
          <p:cNvSpPr>
            <a:spLocks noChangeArrowheads="1"/>
          </p:cNvSpPr>
          <p:nvPr/>
        </p:nvSpPr>
        <p:spPr bwMode="auto">
          <a:xfrm>
            <a:off x="2609850" y="458787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03</a:t>
            </a:r>
            <a:endParaRPr lang="zh-CN" altLang="en-US" sz="3200" b="1">
              <a:solidFill>
                <a:srgbClr val="F2F2F2"/>
              </a:solidFill>
              <a:ea typeface="黑体" panose="02010609060101010101" pitchFamily="49" charset="-122"/>
              <a:sym typeface="黑体" panose="02010609060101010101" pitchFamily="49" charset="-122"/>
            </a:endParaRPr>
          </a:p>
        </p:txBody>
      </p:sp>
    </p:spTree>
  </p:cSld>
  <p:clrMapOvr>
    <a:masterClrMapping/>
  </p:clrMapOvr>
  <p:transition spd="slow" advClick="0" advTm="4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p:cBhvr>
                                        <p:cTn id="7" dur="1000"/>
                                        <p:tgtEl>
                                          <p:spTgt spid="17410"/>
                                        </p:tgtEl>
                                      </p:cBhvr>
                                    </p:animEffect>
                                  </p:childTnLst>
                                </p:cTn>
                              </p:par>
                            </p:childTnLst>
                          </p:cTn>
                        </p:par>
                        <p:par>
                          <p:cTn id="8" fill="hold" nodeType="afterGroup">
                            <p:stCondLst>
                              <p:cond delay="1000"/>
                            </p:stCondLst>
                            <p:childTnLst>
                              <p:par>
                                <p:cTn id="9" presetID="10" presetClass="entr" presetSubtype="0" fill="hold" nodeType="afterEffect">
                                  <p:stCondLst>
                                    <p:cond delay="0"/>
                                  </p:stCondLst>
                                  <p:childTnLst>
                                    <p:set>
                                      <p:cBhvr>
                                        <p:cTn id="10" dur="1" fill="hold">
                                          <p:stCondLst>
                                            <p:cond delay="0"/>
                                          </p:stCondLst>
                                        </p:cTn>
                                        <p:tgtEl>
                                          <p:spTgt spid="17418"/>
                                        </p:tgtEl>
                                        <p:attrNameLst>
                                          <p:attrName>style.visibility</p:attrName>
                                        </p:attrNameLst>
                                      </p:cBhvr>
                                      <p:to>
                                        <p:strVal val="visible"/>
                                      </p:to>
                                    </p:set>
                                    <p:anim calcmode="lin" valueType="num">
                                      <p:cBhvr>
                                        <p:cTn id="11" dur="500" fill="hold"/>
                                        <p:tgtEl>
                                          <p:spTgt spid="17418"/>
                                        </p:tgtEl>
                                        <p:attrNameLst>
                                          <p:attrName>ppt_w</p:attrName>
                                        </p:attrNameLst>
                                      </p:cBhvr>
                                      <p:tavLst>
                                        <p:tav tm="0">
                                          <p:val>
                                            <p:fltVal val="0"/>
                                          </p:val>
                                        </p:tav>
                                        <p:tav tm="100000">
                                          <p:val>
                                            <p:strVal val="#ppt_w"/>
                                          </p:val>
                                        </p:tav>
                                      </p:tavLst>
                                    </p:anim>
                                    <p:anim calcmode="lin" valueType="num">
                                      <p:cBhvr>
                                        <p:cTn id="12" dur="500" fill="hold"/>
                                        <p:tgtEl>
                                          <p:spTgt spid="17418"/>
                                        </p:tgtEl>
                                        <p:attrNameLst>
                                          <p:attrName>ppt_h</p:attrName>
                                        </p:attrNameLst>
                                      </p:cBhvr>
                                      <p:tavLst>
                                        <p:tav tm="0">
                                          <p:val>
                                            <p:fltVal val="0"/>
                                          </p:val>
                                        </p:tav>
                                        <p:tav tm="100000">
                                          <p:val>
                                            <p:strVal val="#ppt_h"/>
                                          </p:val>
                                        </p:tav>
                                      </p:tavLst>
                                    </p:anim>
                                    <p:animEffect>
                                      <p:cBhvr>
                                        <p:cTn id="13" dur="500"/>
                                        <p:tgtEl>
                                          <p:spTgt spid="17418"/>
                                        </p:tgtEl>
                                      </p:cBhvr>
                                    </p:animEffect>
                                  </p:childTnLst>
                                </p:cTn>
                              </p:par>
                            </p:childTnLst>
                          </p:cTn>
                        </p:par>
                        <p:par>
                          <p:cTn id="14" fill="hold" nodeType="afterGroup">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7421"/>
                                        </p:tgtEl>
                                        <p:attrNameLst>
                                          <p:attrName>style.visibility</p:attrName>
                                        </p:attrNameLst>
                                      </p:cBhvr>
                                      <p:to>
                                        <p:strVal val="visible"/>
                                      </p:to>
                                    </p:set>
                                    <p:animEffect>
                                      <p:cBhvr>
                                        <p:cTn id="17" dur="1000"/>
                                        <p:tgtEl>
                                          <p:spTgt spid="17421"/>
                                        </p:tgtEl>
                                      </p:cBhvr>
                                    </p:animEffect>
                                    <p:anim calcmode="lin" valueType="num">
                                      <p:cBhvr>
                                        <p:cTn id="18" dur="1000" fill="hold"/>
                                        <p:tgtEl>
                                          <p:spTgt spid="17421"/>
                                        </p:tgtEl>
                                        <p:attrNameLst>
                                          <p:attrName>ppt_x</p:attrName>
                                        </p:attrNameLst>
                                      </p:cBhvr>
                                      <p:tavLst>
                                        <p:tav tm="0">
                                          <p:val>
                                            <p:strVal val="#ppt_x"/>
                                          </p:val>
                                        </p:tav>
                                        <p:tav tm="100000">
                                          <p:val>
                                            <p:strVal val="#ppt_x"/>
                                          </p:val>
                                        </p:tav>
                                      </p:tavLst>
                                    </p:anim>
                                    <p:anim calcmode="lin" valueType="num">
                                      <p:cBhvr>
                                        <p:cTn id="19" dur="1000" fill="hold"/>
                                        <p:tgtEl>
                                          <p:spTgt spid="17421"/>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12" presetClass="entr" presetSubtype="8" fill="hold" grpId="0" nodeType="afterEffect">
                                  <p:stCondLst>
                                    <p:cond delay="0"/>
                                  </p:stCondLst>
                                  <p:childTnLst>
                                    <p:set>
                                      <p:cBhvr>
                                        <p:cTn id="22" dur="1" fill="hold">
                                          <p:stCondLst>
                                            <p:cond delay="0"/>
                                          </p:stCondLst>
                                        </p:cTn>
                                        <p:tgtEl>
                                          <p:spTgt spid="17423"/>
                                        </p:tgtEl>
                                        <p:attrNameLst>
                                          <p:attrName>style.visibility</p:attrName>
                                        </p:attrNameLst>
                                      </p:cBhvr>
                                      <p:to>
                                        <p:strVal val="visible"/>
                                      </p:to>
                                    </p:set>
                                    <p:anim calcmode="lin" valueType="num">
                                      <p:cBhvr>
                                        <p:cTn id="23" dur="500"/>
                                        <p:tgtEl>
                                          <p:spTgt spid="17423"/>
                                        </p:tgtEl>
                                        <p:attrNameLst>
                                          <p:attrName>ppt_x</p:attrName>
                                        </p:attrNameLst>
                                      </p:cBhvr>
                                      <p:tavLst>
                                        <p:tav tm="0">
                                          <p:val>
                                            <p:strVal val="#ppt_x-#ppt_w*1.125000"/>
                                          </p:val>
                                        </p:tav>
                                        <p:tav tm="100000">
                                          <p:val>
                                            <p:strVal val="#ppt_x"/>
                                          </p:val>
                                        </p:tav>
                                      </p:tavLst>
                                    </p:anim>
                                    <p:animEffect>
                                      <p:cBhvr>
                                        <p:cTn id="24" dur="500"/>
                                        <p:tgtEl>
                                          <p:spTgt spid="17423"/>
                                        </p:tgtEl>
                                      </p:cBhvr>
                                    </p:animEffect>
                                  </p:childTnLst>
                                </p:cTn>
                              </p:par>
                            </p:childTnLst>
                          </p:cTn>
                        </p:par>
                        <p:par>
                          <p:cTn id="25" fill="hold" nodeType="afterGroup">
                            <p:stCondLst>
                              <p:cond delay="3000"/>
                            </p:stCondLst>
                            <p:childTnLst>
                              <p:par>
                                <p:cTn id="26" presetID="12" presetClass="entr" presetSubtype="8" fill="hold" grpId="0" nodeType="afterEffect">
                                  <p:stCondLst>
                                    <p:cond delay="0"/>
                                  </p:stCondLst>
                                  <p:childTnLst>
                                    <p:set>
                                      <p:cBhvr>
                                        <p:cTn id="27" dur="1" fill="hold">
                                          <p:stCondLst>
                                            <p:cond delay="0"/>
                                          </p:stCondLst>
                                        </p:cTn>
                                        <p:tgtEl>
                                          <p:spTgt spid="17425"/>
                                        </p:tgtEl>
                                        <p:attrNameLst>
                                          <p:attrName>style.visibility</p:attrName>
                                        </p:attrNameLst>
                                      </p:cBhvr>
                                      <p:to>
                                        <p:strVal val="visible"/>
                                      </p:to>
                                    </p:set>
                                    <p:anim calcmode="lin" valueType="num">
                                      <p:cBhvr>
                                        <p:cTn id="28" dur="500"/>
                                        <p:tgtEl>
                                          <p:spTgt spid="17425"/>
                                        </p:tgtEl>
                                        <p:attrNameLst>
                                          <p:attrName>ppt_x</p:attrName>
                                        </p:attrNameLst>
                                      </p:cBhvr>
                                      <p:tavLst>
                                        <p:tav tm="0">
                                          <p:val>
                                            <p:strVal val="#ppt_x-#ppt_w*1.125000"/>
                                          </p:val>
                                        </p:tav>
                                        <p:tav tm="100000">
                                          <p:val>
                                            <p:strVal val="#ppt_x"/>
                                          </p:val>
                                        </p:tav>
                                      </p:tavLst>
                                    </p:anim>
                                    <p:animEffect>
                                      <p:cBhvr>
                                        <p:cTn id="29" dur="500"/>
                                        <p:tgtEl>
                                          <p:spTgt spid="17425"/>
                                        </p:tgtEl>
                                      </p:cBhvr>
                                    </p:animEffect>
                                  </p:childTnLst>
                                </p:cTn>
                              </p:par>
                            </p:childTnLst>
                          </p:cTn>
                        </p:par>
                        <p:par>
                          <p:cTn id="30" fill="hold" nodeType="afterGroup">
                            <p:stCondLst>
                              <p:cond delay="3500"/>
                            </p:stCondLst>
                            <p:childTnLst>
                              <p:par>
                                <p:cTn id="31" presetID="12" presetClass="entr" presetSubtype="8" fill="hold" grpId="0" nodeType="afterEffect">
                                  <p:stCondLst>
                                    <p:cond delay="0"/>
                                  </p:stCondLst>
                                  <p:childTnLst>
                                    <p:set>
                                      <p:cBhvr>
                                        <p:cTn id="32" dur="1" fill="hold">
                                          <p:stCondLst>
                                            <p:cond delay="0"/>
                                          </p:stCondLst>
                                        </p:cTn>
                                        <p:tgtEl>
                                          <p:spTgt spid="17427"/>
                                        </p:tgtEl>
                                        <p:attrNameLst>
                                          <p:attrName>style.visibility</p:attrName>
                                        </p:attrNameLst>
                                      </p:cBhvr>
                                      <p:to>
                                        <p:strVal val="visible"/>
                                      </p:to>
                                    </p:set>
                                    <p:anim calcmode="lin" valueType="num">
                                      <p:cBhvr>
                                        <p:cTn id="33" dur="500"/>
                                        <p:tgtEl>
                                          <p:spTgt spid="17427"/>
                                        </p:tgtEl>
                                        <p:attrNameLst>
                                          <p:attrName>ppt_x</p:attrName>
                                        </p:attrNameLst>
                                      </p:cBhvr>
                                      <p:tavLst>
                                        <p:tav tm="0">
                                          <p:val>
                                            <p:strVal val="#ppt_x-#ppt_w*1.125000"/>
                                          </p:val>
                                        </p:tav>
                                        <p:tav tm="100000">
                                          <p:val>
                                            <p:strVal val="#ppt_x"/>
                                          </p:val>
                                        </p:tav>
                                      </p:tavLst>
                                    </p:anim>
                                    <p:animEffect>
                                      <p:cBhvr>
                                        <p:cTn id="34" dur="500"/>
                                        <p:tgtEl>
                                          <p:spTgt spid="17427"/>
                                        </p:tgtEl>
                                      </p:cBhvr>
                                    </p:animEffect>
                                  </p:childTnLst>
                                </p:cTn>
                              </p:par>
                            </p:childTnLst>
                          </p:cTn>
                        </p:par>
                        <p:par>
                          <p:cTn id="35" fill="hold" nodeType="afterGroup">
                            <p:stCondLst>
                              <p:cond delay="4000"/>
                            </p:stCondLst>
                            <p:childTnLst>
                              <p:par>
                                <p:cTn id="36" presetID="22" presetClass="entr" presetSubtype="8" fill="hold" grpId="0" nodeType="afterEffect">
                                  <p:stCondLst>
                                    <p:cond delay="0"/>
                                  </p:stCondLst>
                                  <p:childTnLst>
                                    <p:set>
                                      <p:cBhvr>
                                        <p:cTn id="37" dur="1" fill="hold">
                                          <p:stCondLst>
                                            <p:cond delay="0"/>
                                          </p:stCondLst>
                                        </p:cTn>
                                        <p:tgtEl>
                                          <p:spTgt spid="17422"/>
                                        </p:tgtEl>
                                        <p:attrNameLst>
                                          <p:attrName>style.visibility</p:attrName>
                                        </p:attrNameLst>
                                      </p:cBhvr>
                                      <p:to>
                                        <p:strVal val="visible"/>
                                      </p:to>
                                    </p:set>
                                    <p:animEffect>
                                      <p:cBhvr>
                                        <p:cTn id="38" dur="500"/>
                                        <p:tgtEl>
                                          <p:spTgt spid="17422"/>
                                        </p:tgtEl>
                                      </p:cBhvr>
                                    </p:animEffect>
                                  </p:childTnLst>
                                </p:cTn>
                              </p:par>
                            </p:childTnLst>
                          </p:cTn>
                        </p:par>
                        <p:par>
                          <p:cTn id="39" fill="hold" nodeType="afterGroup">
                            <p:stCondLst>
                              <p:cond delay="4500"/>
                            </p:stCondLst>
                            <p:childTnLst>
                              <p:par>
                                <p:cTn id="40" presetID="22" presetClass="entr" presetSubtype="8" fill="hold" grpId="0" nodeType="afterEffect">
                                  <p:stCondLst>
                                    <p:cond delay="0"/>
                                  </p:stCondLst>
                                  <p:childTnLst>
                                    <p:set>
                                      <p:cBhvr>
                                        <p:cTn id="41" dur="1" fill="hold">
                                          <p:stCondLst>
                                            <p:cond delay="0"/>
                                          </p:stCondLst>
                                        </p:cTn>
                                        <p:tgtEl>
                                          <p:spTgt spid="17424"/>
                                        </p:tgtEl>
                                        <p:attrNameLst>
                                          <p:attrName>style.visibility</p:attrName>
                                        </p:attrNameLst>
                                      </p:cBhvr>
                                      <p:to>
                                        <p:strVal val="visible"/>
                                      </p:to>
                                    </p:set>
                                    <p:animEffect>
                                      <p:cBhvr>
                                        <p:cTn id="42" dur="500"/>
                                        <p:tgtEl>
                                          <p:spTgt spid="17424"/>
                                        </p:tgtEl>
                                      </p:cBhvr>
                                    </p:animEffect>
                                  </p:childTnLst>
                                </p:cTn>
                              </p:par>
                            </p:childTnLst>
                          </p:cTn>
                        </p:par>
                        <p:par>
                          <p:cTn id="43" fill="hold" nodeType="afterGroup">
                            <p:stCondLst>
                              <p:cond delay="5000"/>
                            </p:stCondLst>
                            <p:childTnLst>
                              <p:par>
                                <p:cTn id="44" presetID="22" presetClass="entr" presetSubtype="8" fill="hold" grpId="0" nodeType="afterEffect">
                                  <p:stCondLst>
                                    <p:cond delay="0"/>
                                  </p:stCondLst>
                                  <p:childTnLst>
                                    <p:set>
                                      <p:cBhvr>
                                        <p:cTn id="45" dur="1" fill="hold">
                                          <p:stCondLst>
                                            <p:cond delay="0"/>
                                          </p:stCondLst>
                                        </p:cTn>
                                        <p:tgtEl>
                                          <p:spTgt spid="17426"/>
                                        </p:tgtEl>
                                        <p:attrNameLst>
                                          <p:attrName>style.visibility</p:attrName>
                                        </p:attrNameLst>
                                      </p:cBhvr>
                                      <p:to>
                                        <p:strVal val="visible"/>
                                      </p:to>
                                    </p:set>
                                    <p:animEffect>
                                      <p:cBhvr>
                                        <p:cTn id="46" dur="500"/>
                                        <p:tgtEl>
                                          <p:spTgt spid="17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1" grpId="0" bldLvl="0" autoUpdateAnimBg="0"/>
      <p:bldP spid="17422" grpId="0" bldLvl="0" autoUpdateAnimBg="0"/>
      <p:bldP spid="17423" grpId="0" bldLvl="0" autoUpdateAnimBg="0"/>
      <p:bldP spid="17424" grpId="0" bldLvl="0" autoUpdateAnimBg="0"/>
      <p:bldP spid="17425" grpId="0" bldLvl="0" autoUpdateAnimBg="0"/>
      <p:bldP spid="17426" grpId="0" bldLvl="0" autoUpdateAnimBg="0"/>
      <p:bldP spid="17427"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bwMode="auto">
      <p:bgPr>
        <a:solidFill>
          <a:srgbClr val="334C5C"/>
        </a:solidFill>
        <a:effectLst/>
      </p:bgPr>
    </p:bg>
    <p:spTree>
      <p:nvGrpSpPr>
        <p:cNvPr id="1" name=""/>
        <p:cNvGrpSpPr/>
        <p:nvPr/>
      </p:nvGrpSpPr>
      <p:grpSpPr>
        <a:xfrm>
          <a:off x="0" y="0"/>
          <a:ext cx="0" cy="0"/>
          <a:chOff x="0" y="0"/>
          <a:chExt cx="0" cy="0"/>
        </a:xfrm>
      </p:grpSpPr>
      <p:grpSp>
        <p:nvGrpSpPr>
          <p:cNvPr id="16386" name="Group 2">
            <a:extLst>
              <a:ext uri="{FF2B5EF4-FFF2-40B4-BE49-F238E27FC236}">
                <a16:creationId xmlns:a16="http://schemas.microsoft.com/office/drawing/2014/main" id="{B44772E3-AB21-49E8-9C3D-F483F3D71E65}"/>
              </a:ext>
            </a:extLst>
          </p:cNvPr>
          <p:cNvGrpSpPr>
            <a:grpSpLocks/>
          </p:cNvGrpSpPr>
          <p:nvPr/>
        </p:nvGrpSpPr>
        <p:grpSpPr bwMode="auto">
          <a:xfrm>
            <a:off x="0" y="530225"/>
            <a:ext cx="13963650" cy="5721350"/>
            <a:chOff x="0" y="0"/>
            <a:chExt cx="13963653" cy="4905830"/>
          </a:xfrm>
        </p:grpSpPr>
        <p:sp>
          <p:nvSpPr>
            <p:cNvPr id="16397" name="梯形 3">
              <a:extLst>
                <a:ext uri="{FF2B5EF4-FFF2-40B4-BE49-F238E27FC236}">
                  <a16:creationId xmlns:a16="http://schemas.microsoft.com/office/drawing/2014/main" id="{DF702DCB-1211-46BA-A2CC-5C68362F75CA}"/>
                </a:ext>
              </a:extLst>
            </p:cNvPr>
            <p:cNvSpPr>
              <a:spLocks noChangeArrowheads="1"/>
            </p:cNvSpPr>
            <p:nvPr/>
          </p:nvSpPr>
          <p:spPr bwMode="auto">
            <a:xfrm rot="5400000" flipV="1">
              <a:off x="675365" y="1934483"/>
              <a:ext cx="4905829"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3209 w 21600"/>
                <a:gd name="T13" fmla="*/ 3209 h 21600"/>
                <a:gd name="T14" fmla="*/ 18391 w 21600"/>
                <a:gd name="T15" fmla="*/ 18391 h 21600"/>
              </a:gdLst>
              <a:ahLst/>
              <a:cxnLst>
                <a:cxn ang="T8">
                  <a:pos x="T0" y="T1"/>
                </a:cxn>
                <a:cxn ang="T9">
                  <a:pos x="T2" y="T3"/>
                </a:cxn>
                <a:cxn ang="T10">
                  <a:pos x="T4" y="T5"/>
                </a:cxn>
                <a:cxn ang="T11">
                  <a:pos x="T6" y="T7"/>
                </a:cxn>
              </a:cxnLst>
              <a:rect l="T12" t="T13" r="T14" b="T15"/>
              <a:pathLst>
                <a:path w="21600" h="21600">
                  <a:moveTo>
                    <a:pt x="0" y="0"/>
                  </a:moveTo>
                  <a:lnTo>
                    <a:pt x="2818" y="21600"/>
                  </a:lnTo>
                  <a:lnTo>
                    <a:pt x="1878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6398" name="梯形 4">
              <a:extLst>
                <a:ext uri="{FF2B5EF4-FFF2-40B4-BE49-F238E27FC236}">
                  <a16:creationId xmlns:a16="http://schemas.microsoft.com/office/drawing/2014/main" id="{0DEEF632-81B4-4711-B2A7-3C3F7C95094D}"/>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894 w 21600"/>
                <a:gd name="T13" fmla="*/ 2894 h 21600"/>
                <a:gd name="T14" fmla="*/ 18706 w 21600"/>
                <a:gd name="T15" fmla="*/ 18706 h 21600"/>
              </a:gdLst>
              <a:ahLst/>
              <a:cxnLst>
                <a:cxn ang="T8">
                  <a:pos x="T0" y="T1"/>
                </a:cxn>
                <a:cxn ang="T9">
                  <a:pos x="T2" y="T3"/>
                </a:cxn>
                <a:cxn ang="T10">
                  <a:pos x="T4" y="T5"/>
                </a:cxn>
                <a:cxn ang="T11">
                  <a:pos x="T6" y="T7"/>
                </a:cxn>
              </a:cxnLst>
              <a:rect l="T12" t="T13" r="T14" b="T15"/>
              <a:pathLst>
                <a:path w="21600" h="21600">
                  <a:moveTo>
                    <a:pt x="0" y="0"/>
                  </a:moveTo>
                  <a:lnTo>
                    <a:pt x="2188" y="21600"/>
                  </a:lnTo>
                  <a:lnTo>
                    <a:pt x="1941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6399" name="矩形 5">
              <a:extLst>
                <a:ext uri="{FF2B5EF4-FFF2-40B4-BE49-F238E27FC236}">
                  <a16:creationId xmlns:a16="http://schemas.microsoft.com/office/drawing/2014/main" id="{13EE8E4C-D554-41F7-A3AA-2E733C94C9F5}"/>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6400" name="矩形 6">
              <a:extLst>
                <a:ext uri="{FF2B5EF4-FFF2-40B4-BE49-F238E27FC236}">
                  <a16:creationId xmlns:a16="http://schemas.microsoft.com/office/drawing/2014/main" id="{D9B270BD-D727-4B9C-BA92-F96C0F72C90E}"/>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6401" name="矩形 7">
              <a:extLst>
                <a:ext uri="{FF2B5EF4-FFF2-40B4-BE49-F238E27FC236}">
                  <a16:creationId xmlns:a16="http://schemas.microsoft.com/office/drawing/2014/main" id="{A5EECD25-FDE2-4AA4-9308-C003ACEE6D9C}"/>
                </a:ext>
              </a:extLst>
            </p:cNvPr>
            <p:cNvSpPr>
              <a:spLocks noChangeArrowheads="1"/>
            </p:cNvSpPr>
            <p:nvPr/>
          </p:nvSpPr>
          <p:spPr bwMode="auto">
            <a:xfrm>
              <a:off x="3318328" y="651328"/>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6402" name="矩形 8">
              <a:extLst>
                <a:ext uri="{FF2B5EF4-FFF2-40B4-BE49-F238E27FC236}">
                  <a16:creationId xmlns:a16="http://schemas.microsoft.com/office/drawing/2014/main" id="{27C246CD-F3F1-4DEF-9191-BF04AC76B05C}"/>
                </a:ext>
              </a:extLst>
            </p:cNvPr>
            <p:cNvSpPr>
              <a:spLocks noChangeArrowheads="1"/>
            </p:cNvSpPr>
            <p:nvPr/>
          </p:nvSpPr>
          <p:spPr bwMode="auto">
            <a:xfrm>
              <a:off x="3318328" y="1962149"/>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6403" name="矩形 9">
              <a:extLst>
                <a:ext uri="{FF2B5EF4-FFF2-40B4-BE49-F238E27FC236}">
                  <a16:creationId xmlns:a16="http://schemas.microsoft.com/office/drawing/2014/main" id="{C89C03B1-76C2-4A4A-8FBA-5B2228E7615F}"/>
                </a:ext>
              </a:extLst>
            </p:cNvPr>
            <p:cNvSpPr>
              <a:spLocks noChangeArrowheads="1"/>
            </p:cNvSpPr>
            <p:nvPr/>
          </p:nvSpPr>
          <p:spPr bwMode="auto">
            <a:xfrm>
              <a:off x="3318328" y="3272970"/>
              <a:ext cx="7616372" cy="981529"/>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16387" name="Group 10">
            <a:extLst>
              <a:ext uri="{FF2B5EF4-FFF2-40B4-BE49-F238E27FC236}">
                <a16:creationId xmlns:a16="http://schemas.microsoft.com/office/drawing/2014/main" id="{95DFF781-511F-4D93-9BC3-71DCDE9921AA}"/>
              </a:ext>
            </a:extLst>
          </p:cNvPr>
          <p:cNvGrpSpPr>
            <a:grpSpLocks/>
          </p:cNvGrpSpPr>
          <p:nvPr/>
        </p:nvGrpSpPr>
        <p:grpSpPr bwMode="auto">
          <a:xfrm>
            <a:off x="319088" y="2006600"/>
            <a:ext cx="1755775" cy="2417763"/>
            <a:chOff x="0" y="0"/>
            <a:chExt cx="2400300" cy="3305175"/>
          </a:xfrm>
        </p:grpSpPr>
        <p:sp>
          <p:nvSpPr>
            <p:cNvPr id="16395" name="Freeform 53">
              <a:extLst>
                <a:ext uri="{FF2B5EF4-FFF2-40B4-BE49-F238E27FC236}">
                  <a16:creationId xmlns:a16="http://schemas.microsoft.com/office/drawing/2014/main" id="{3A0FD8BD-2DF7-44AB-837C-D6724E2B52B6}"/>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396" name="Freeform 54">
              <a:extLst>
                <a:ext uri="{FF2B5EF4-FFF2-40B4-BE49-F238E27FC236}">
                  <a16:creationId xmlns:a16="http://schemas.microsoft.com/office/drawing/2014/main" id="{6F2B00CC-3180-4274-B215-30DCC6511E8A}"/>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16388" name="文本框 14">
            <a:extLst>
              <a:ext uri="{FF2B5EF4-FFF2-40B4-BE49-F238E27FC236}">
                <a16:creationId xmlns:a16="http://schemas.microsoft.com/office/drawing/2014/main" id="{4780DE4C-8015-4978-80F1-ABBA9EB64934}"/>
              </a:ext>
            </a:extLst>
          </p:cNvPr>
          <p:cNvSpPr>
            <a:spLocks noChangeArrowheads="1"/>
          </p:cNvSpPr>
          <p:nvPr/>
        </p:nvSpPr>
        <p:spPr bwMode="auto">
          <a:xfrm>
            <a:off x="449263" y="2609850"/>
            <a:ext cx="197802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4400" b="1">
                <a:solidFill>
                  <a:srgbClr val="000000"/>
                </a:solidFill>
                <a:ea typeface="黑体" panose="02010609060101010101" pitchFamily="49" charset="-122"/>
                <a:sym typeface="黑体" panose="02010609060101010101" pitchFamily="49" charset="-122"/>
              </a:rPr>
              <a:t>目录</a:t>
            </a:r>
            <a:endParaRPr lang="en-US" altLang="zh-CN" sz="4400" b="1">
              <a:solidFill>
                <a:srgbClr val="000000"/>
              </a:solidFill>
              <a:cs typeface="Arial" panose="020B0604020202020204" pitchFamily="34" charset="0"/>
              <a:sym typeface="Arial" panose="020B0604020202020204" pitchFamily="34" charset="0"/>
            </a:endParaRPr>
          </a:p>
          <a:p>
            <a:pPr eaLnBrk="1" hangingPunct="1"/>
            <a:r>
              <a:rPr lang="en-US" altLang="zh-CN" b="1">
                <a:solidFill>
                  <a:srgbClr val="000000"/>
                </a:solidFill>
                <a:cs typeface="Arial" panose="020B0604020202020204" pitchFamily="34" charset="0"/>
                <a:sym typeface="Arial" panose="020B0604020202020204" pitchFamily="34" charset="0"/>
              </a:rPr>
              <a:t>CONTENTS</a:t>
            </a:r>
            <a:endParaRPr lang="zh-CN" altLang="en-US" b="1">
              <a:solidFill>
                <a:srgbClr val="000000"/>
              </a:solidFill>
              <a:ea typeface="黑体" panose="02010609060101010101" pitchFamily="49" charset="-122"/>
              <a:sym typeface="黑体" panose="02010609060101010101" pitchFamily="49" charset="-122"/>
            </a:endParaRPr>
          </a:p>
        </p:txBody>
      </p:sp>
      <p:sp>
        <p:nvSpPr>
          <p:cNvPr id="16389" name="文本框 15">
            <a:extLst>
              <a:ext uri="{FF2B5EF4-FFF2-40B4-BE49-F238E27FC236}">
                <a16:creationId xmlns:a16="http://schemas.microsoft.com/office/drawing/2014/main" id="{C9BDBDE4-BD6D-43CC-986D-082F6DB60C32}"/>
              </a:ext>
            </a:extLst>
          </p:cNvPr>
          <p:cNvSpPr>
            <a:spLocks noChangeArrowheads="1"/>
          </p:cNvSpPr>
          <p:nvPr/>
        </p:nvSpPr>
        <p:spPr bwMode="auto">
          <a:xfrm>
            <a:off x="4065588" y="15240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6390" name="文本框 16">
            <a:extLst>
              <a:ext uri="{FF2B5EF4-FFF2-40B4-BE49-F238E27FC236}">
                <a16:creationId xmlns:a16="http://schemas.microsoft.com/office/drawing/2014/main" id="{F06B0AB3-C9B7-47DE-90A2-315D60AD33FE}"/>
              </a:ext>
            </a:extLst>
          </p:cNvPr>
          <p:cNvSpPr>
            <a:spLocks noChangeArrowheads="1"/>
          </p:cNvSpPr>
          <p:nvPr/>
        </p:nvSpPr>
        <p:spPr bwMode="auto">
          <a:xfrm>
            <a:off x="2609850" y="147002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01</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16391" name="文本框 17">
            <a:extLst>
              <a:ext uri="{FF2B5EF4-FFF2-40B4-BE49-F238E27FC236}">
                <a16:creationId xmlns:a16="http://schemas.microsoft.com/office/drawing/2014/main" id="{0BB646A7-424B-4A9C-B5FB-A406A42124BE}"/>
              </a:ext>
            </a:extLst>
          </p:cNvPr>
          <p:cNvSpPr>
            <a:spLocks noChangeArrowheads="1"/>
          </p:cNvSpPr>
          <p:nvPr/>
        </p:nvSpPr>
        <p:spPr bwMode="auto">
          <a:xfrm>
            <a:off x="4108450" y="31115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chemeClr val="bg1"/>
                </a:solidFill>
                <a:cs typeface="Arial" panose="020B0604020202020204" pitchFamily="34" charset="0"/>
                <a:sym typeface="Arial" panose="020B0604020202020204" pitchFamily="34" charset="0"/>
              </a:rPr>
              <a:t>ADD  YOUR   KEY  TEXT  HERE  ADD   YOUR</a:t>
            </a:r>
            <a:endParaRPr lang="zh-CN" altLang="en-US" sz="2000" b="1">
              <a:solidFill>
                <a:schemeClr val="bg1"/>
              </a:solidFill>
              <a:cs typeface="Arial" panose="020B0604020202020204" pitchFamily="34" charset="0"/>
              <a:sym typeface="Arial" panose="020B0604020202020204" pitchFamily="34" charset="0"/>
            </a:endParaRPr>
          </a:p>
          <a:p>
            <a:pPr eaLnBrk="1" hangingPunct="1"/>
            <a:r>
              <a:rPr lang="en-US" altLang="zh-CN">
                <a:solidFill>
                  <a:schemeClr val="bg1"/>
                </a:solidFill>
                <a:cs typeface="Arial" panose="020B0604020202020204" pitchFamily="34" charset="0"/>
                <a:sym typeface="Arial" panose="020B0604020202020204" pitchFamily="34" charset="0"/>
              </a:rPr>
              <a:t>ADD  YOUR  KEY  TEXT  </a:t>
            </a:r>
            <a:endParaRPr lang="zh-CN" altLang="en-US">
              <a:solidFill>
                <a:schemeClr val="bg1"/>
              </a:solidFill>
              <a:ea typeface="黑体" panose="02010609060101010101" pitchFamily="49" charset="-122"/>
              <a:sym typeface="黑体" panose="02010609060101010101" pitchFamily="49" charset="-122"/>
            </a:endParaRPr>
          </a:p>
        </p:txBody>
      </p:sp>
      <p:sp>
        <p:nvSpPr>
          <p:cNvPr id="16392" name="文本框 18">
            <a:extLst>
              <a:ext uri="{FF2B5EF4-FFF2-40B4-BE49-F238E27FC236}">
                <a16:creationId xmlns:a16="http://schemas.microsoft.com/office/drawing/2014/main" id="{CA17218E-DD70-4D6A-AB03-F81DB9B3C785}"/>
              </a:ext>
            </a:extLst>
          </p:cNvPr>
          <p:cNvSpPr>
            <a:spLocks noChangeArrowheads="1"/>
          </p:cNvSpPr>
          <p:nvPr/>
        </p:nvSpPr>
        <p:spPr bwMode="auto">
          <a:xfrm>
            <a:off x="2651125" y="3055938"/>
            <a:ext cx="7096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02</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16393" name="文本框 19">
            <a:extLst>
              <a:ext uri="{FF2B5EF4-FFF2-40B4-BE49-F238E27FC236}">
                <a16:creationId xmlns:a16="http://schemas.microsoft.com/office/drawing/2014/main" id="{F03AE439-4141-4EEF-B4BD-EF1F8CDD4BFD}"/>
              </a:ext>
            </a:extLst>
          </p:cNvPr>
          <p:cNvSpPr>
            <a:spLocks noChangeArrowheads="1"/>
          </p:cNvSpPr>
          <p:nvPr/>
        </p:nvSpPr>
        <p:spPr bwMode="auto">
          <a:xfrm>
            <a:off x="4065588" y="464185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6394" name="文本框 20">
            <a:extLst>
              <a:ext uri="{FF2B5EF4-FFF2-40B4-BE49-F238E27FC236}">
                <a16:creationId xmlns:a16="http://schemas.microsoft.com/office/drawing/2014/main" id="{72D0C61B-E9BA-43DF-B678-5D83BA38A93A}"/>
              </a:ext>
            </a:extLst>
          </p:cNvPr>
          <p:cNvSpPr>
            <a:spLocks noChangeArrowheads="1"/>
          </p:cNvSpPr>
          <p:nvPr/>
        </p:nvSpPr>
        <p:spPr bwMode="auto">
          <a:xfrm>
            <a:off x="2609850" y="458787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03</a:t>
            </a:r>
            <a:endParaRPr lang="zh-CN" altLang="en-US" sz="3200" b="1">
              <a:solidFill>
                <a:srgbClr val="F2F2F2"/>
              </a:solidFill>
              <a:ea typeface="黑体" panose="02010609060101010101" pitchFamily="49" charset="-122"/>
              <a:sym typeface="黑体" panose="02010609060101010101" pitchFamily="49" charset="-122"/>
            </a:endParaRPr>
          </a:p>
        </p:txBody>
      </p:sp>
    </p:spTree>
  </p:cSld>
  <p:clrMapOvr>
    <a:masterClrMapping/>
  </p:clrMapOvr>
  <p:transition spd="med" advClick="0" advTm="4000">
    <p:fade/>
  </p:transition>
</p:sld>
</file>

<file path=ppt/slides/slide16.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pic>
        <p:nvPicPr>
          <p:cNvPr id="19458" name="图表 57">
            <a:extLst>
              <a:ext uri="{FF2B5EF4-FFF2-40B4-BE49-F238E27FC236}">
                <a16:creationId xmlns:a16="http://schemas.microsoft.com/office/drawing/2014/main" id="{7FBDC30F-9DA0-4CBB-8579-A2D1EEAC11C8}"/>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488" y="1957388"/>
            <a:ext cx="9117012" cy="477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1" name="Group 3">
            <a:extLst>
              <a:ext uri="{FF2B5EF4-FFF2-40B4-BE49-F238E27FC236}">
                <a16:creationId xmlns:a16="http://schemas.microsoft.com/office/drawing/2014/main" id="{10999474-A1E4-43B0-AF5C-CB49A0D768ED}"/>
              </a:ext>
            </a:extLst>
          </p:cNvPr>
          <p:cNvGrpSpPr>
            <a:grpSpLocks/>
          </p:cNvGrpSpPr>
          <p:nvPr/>
        </p:nvGrpSpPr>
        <p:grpSpPr bwMode="auto">
          <a:xfrm>
            <a:off x="-246063" y="263525"/>
            <a:ext cx="13962063" cy="1298575"/>
            <a:chOff x="0" y="0"/>
            <a:chExt cx="13963653" cy="4905832"/>
          </a:xfrm>
        </p:grpSpPr>
        <p:sp>
          <p:nvSpPr>
            <p:cNvPr id="17446" name="梯形 4">
              <a:extLst>
                <a:ext uri="{FF2B5EF4-FFF2-40B4-BE49-F238E27FC236}">
                  <a16:creationId xmlns:a16="http://schemas.microsoft.com/office/drawing/2014/main" id="{9FF4A421-1021-472D-A56A-BFA722CB0AEA}"/>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7447" name="梯形 5">
              <a:extLst>
                <a:ext uri="{FF2B5EF4-FFF2-40B4-BE49-F238E27FC236}">
                  <a16:creationId xmlns:a16="http://schemas.microsoft.com/office/drawing/2014/main" id="{946FD3F5-B408-4443-A0DC-1041CEB8E781}"/>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7448" name="矩形 6">
              <a:extLst>
                <a:ext uri="{FF2B5EF4-FFF2-40B4-BE49-F238E27FC236}">
                  <a16:creationId xmlns:a16="http://schemas.microsoft.com/office/drawing/2014/main" id="{7D129034-94CF-4E25-8997-0C43605CA5A7}"/>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49" name="矩形 7">
              <a:extLst>
                <a:ext uri="{FF2B5EF4-FFF2-40B4-BE49-F238E27FC236}">
                  <a16:creationId xmlns:a16="http://schemas.microsoft.com/office/drawing/2014/main" id="{F8A8480C-5FCE-42F7-B6C8-A427C6894DFC}"/>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50" name="矩形 8">
              <a:extLst>
                <a:ext uri="{FF2B5EF4-FFF2-40B4-BE49-F238E27FC236}">
                  <a16:creationId xmlns:a16="http://schemas.microsoft.com/office/drawing/2014/main" id="{99BB228F-D3B8-4FDA-B49C-818297C697B7}"/>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7412" name="文本框 11">
            <a:extLst>
              <a:ext uri="{FF2B5EF4-FFF2-40B4-BE49-F238E27FC236}">
                <a16:creationId xmlns:a16="http://schemas.microsoft.com/office/drawing/2014/main" id="{1E6050D4-B7C7-481A-BDBD-59235E107A20}"/>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03</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17413" name="矩形 12">
            <a:extLst>
              <a:ext uri="{FF2B5EF4-FFF2-40B4-BE49-F238E27FC236}">
                <a16:creationId xmlns:a16="http://schemas.microsoft.com/office/drawing/2014/main" id="{7518418C-9359-4FC7-A797-1B989EB50E2A}"/>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grpSp>
        <p:nvGrpSpPr>
          <p:cNvPr id="19467" name="Group 11">
            <a:extLst>
              <a:ext uri="{FF2B5EF4-FFF2-40B4-BE49-F238E27FC236}">
                <a16:creationId xmlns:a16="http://schemas.microsoft.com/office/drawing/2014/main" id="{91C82BA9-D2D9-471E-ABA9-1761963A0978}"/>
              </a:ext>
            </a:extLst>
          </p:cNvPr>
          <p:cNvGrpSpPr>
            <a:grpSpLocks/>
          </p:cNvGrpSpPr>
          <p:nvPr/>
        </p:nvGrpSpPr>
        <p:grpSpPr bwMode="auto">
          <a:xfrm>
            <a:off x="771525" y="2028825"/>
            <a:ext cx="476250" cy="420688"/>
            <a:chOff x="0" y="0"/>
            <a:chExt cx="476412" cy="420914"/>
          </a:xfrm>
        </p:grpSpPr>
        <p:sp>
          <p:nvSpPr>
            <p:cNvPr id="17444" name="椭圆 27">
              <a:extLst>
                <a:ext uri="{FF2B5EF4-FFF2-40B4-BE49-F238E27FC236}">
                  <a16:creationId xmlns:a16="http://schemas.microsoft.com/office/drawing/2014/main" id="{F7E88434-7530-4AEB-8C90-EB8DE9EC4493}"/>
                </a:ext>
              </a:extLst>
            </p:cNvPr>
            <p:cNvSpPr>
              <a:spLocks noChangeArrowheads="1"/>
            </p:cNvSpPr>
            <p:nvPr/>
          </p:nvSpPr>
          <p:spPr bwMode="auto">
            <a:xfrm>
              <a:off x="27749" y="0"/>
              <a:ext cx="420914" cy="420914"/>
            </a:xfrm>
            <a:prstGeom prst="ellipse">
              <a:avLst/>
            </a:prstGeom>
            <a:solidFill>
              <a:srgbClr val="E0DDDC"/>
            </a:solidFill>
            <a:ln w="38100">
              <a:solidFill>
                <a:schemeClr val="accent2"/>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solidFill>
                  <a:srgbClr val="595959"/>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45" name="文本框 28">
              <a:extLst>
                <a:ext uri="{FF2B5EF4-FFF2-40B4-BE49-F238E27FC236}">
                  <a16:creationId xmlns:a16="http://schemas.microsoft.com/office/drawing/2014/main" id="{10B2555E-4853-44F3-A81D-A273D9F37D4E}"/>
                </a:ext>
              </a:extLst>
            </p:cNvPr>
            <p:cNvSpPr>
              <a:spLocks noChangeArrowheads="1"/>
            </p:cNvSpPr>
            <p:nvPr/>
          </p:nvSpPr>
          <p:spPr bwMode="auto">
            <a:xfrm>
              <a:off x="0" y="23561"/>
              <a:ext cx="476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rgbClr val="595959"/>
                  </a:solidFill>
                  <a:cs typeface="Arial" panose="020B0604020202020204" pitchFamily="34" charset="0"/>
                  <a:sym typeface="Arial" panose="020B0604020202020204" pitchFamily="34" charset="0"/>
                </a:rPr>
                <a:t>4.3</a:t>
              </a:r>
              <a:endParaRPr lang="zh-CN" altLang="en-US">
                <a:solidFill>
                  <a:srgbClr val="595959"/>
                </a:solidFill>
                <a:ea typeface="黑体" panose="02010609060101010101" pitchFamily="49" charset="-122"/>
                <a:sym typeface="黑体" panose="02010609060101010101" pitchFamily="49" charset="-122"/>
              </a:endParaRPr>
            </a:p>
          </p:txBody>
        </p:sp>
      </p:grpSp>
      <p:grpSp>
        <p:nvGrpSpPr>
          <p:cNvPr id="19470" name="Group 14">
            <a:extLst>
              <a:ext uri="{FF2B5EF4-FFF2-40B4-BE49-F238E27FC236}">
                <a16:creationId xmlns:a16="http://schemas.microsoft.com/office/drawing/2014/main" id="{CD1311E2-8A47-4ABC-901B-88CD68F78EE8}"/>
              </a:ext>
            </a:extLst>
          </p:cNvPr>
          <p:cNvGrpSpPr>
            <a:grpSpLocks/>
          </p:cNvGrpSpPr>
          <p:nvPr/>
        </p:nvGrpSpPr>
        <p:grpSpPr bwMode="auto">
          <a:xfrm>
            <a:off x="1476375" y="3732213"/>
            <a:ext cx="476250" cy="420687"/>
            <a:chOff x="0" y="0"/>
            <a:chExt cx="476412" cy="420914"/>
          </a:xfrm>
        </p:grpSpPr>
        <p:sp>
          <p:nvSpPr>
            <p:cNvPr id="17442" name="椭圆 30">
              <a:extLst>
                <a:ext uri="{FF2B5EF4-FFF2-40B4-BE49-F238E27FC236}">
                  <a16:creationId xmlns:a16="http://schemas.microsoft.com/office/drawing/2014/main" id="{DAAB17B4-2FFE-4790-A2FE-C19DBF5F75D1}"/>
                </a:ext>
              </a:extLst>
            </p:cNvPr>
            <p:cNvSpPr>
              <a:spLocks noChangeArrowheads="1"/>
            </p:cNvSpPr>
            <p:nvPr/>
          </p:nvSpPr>
          <p:spPr bwMode="auto">
            <a:xfrm>
              <a:off x="20172" y="0"/>
              <a:ext cx="420914" cy="420914"/>
            </a:xfrm>
            <a:prstGeom prst="ellipse">
              <a:avLst/>
            </a:prstGeom>
            <a:solidFill>
              <a:srgbClr val="E0DDDC"/>
            </a:solidFill>
            <a:ln w="38100">
              <a:solidFill>
                <a:schemeClr val="accent2"/>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43" name="文本框 33">
              <a:extLst>
                <a:ext uri="{FF2B5EF4-FFF2-40B4-BE49-F238E27FC236}">
                  <a16:creationId xmlns:a16="http://schemas.microsoft.com/office/drawing/2014/main" id="{BAC08810-28D3-40C8-B746-E2673CE7F093}"/>
                </a:ext>
              </a:extLst>
            </p:cNvPr>
            <p:cNvSpPr>
              <a:spLocks noChangeArrowheads="1"/>
            </p:cNvSpPr>
            <p:nvPr/>
          </p:nvSpPr>
          <p:spPr bwMode="auto">
            <a:xfrm>
              <a:off x="0" y="51582"/>
              <a:ext cx="476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rgbClr val="595959"/>
                  </a:solidFill>
                  <a:cs typeface="Arial" panose="020B0604020202020204" pitchFamily="34" charset="0"/>
                  <a:sym typeface="Arial" panose="020B0604020202020204" pitchFamily="34" charset="0"/>
                </a:rPr>
                <a:t>2.4</a:t>
              </a:r>
              <a:endParaRPr lang="zh-CN" altLang="en-US">
                <a:solidFill>
                  <a:srgbClr val="595959"/>
                </a:solidFill>
                <a:ea typeface="黑体" panose="02010609060101010101" pitchFamily="49" charset="-122"/>
                <a:sym typeface="黑体" panose="02010609060101010101" pitchFamily="49" charset="-122"/>
              </a:endParaRPr>
            </a:p>
          </p:txBody>
        </p:sp>
      </p:grpSp>
      <p:grpSp>
        <p:nvGrpSpPr>
          <p:cNvPr id="19473" name="Group 17">
            <a:extLst>
              <a:ext uri="{FF2B5EF4-FFF2-40B4-BE49-F238E27FC236}">
                <a16:creationId xmlns:a16="http://schemas.microsoft.com/office/drawing/2014/main" id="{CAB098ED-9033-431B-8B32-470C28C11328}"/>
              </a:ext>
            </a:extLst>
          </p:cNvPr>
          <p:cNvGrpSpPr>
            <a:grpSpLocks/>
          </p:cNvGrpSpPr>
          <p:nvPr/>
        </p:nvGrpSpPr>
        <p:grpSpPr bwMode="auto">
          <a:xfrm>
            <a:off x="2133600" y="4132263"/>
            <a:ext cx="420688" cy="420687"/>
            <a:chOff x="0" y="0"/>
            <a:chExt cx="420914" cy="420914"/>
          </a:xfrm>
        </p:grpSpPr>
        <p:sp>
          <p:nvSpPr>
            <p:cNvPr id="17440" name="椭圆 35">
              <a:extLst>
                <a:ext uri="{FF2B5EF4-FFF2-40B4-BE49-F238E27FC236}">
                  <a16:creationId xmlns:a16="http://schemas.microsoft.com/office/drawing/2014/main" id="{B86A3F55-A346-43B2-89F2-FA7261500358}"/>
                </a:ext>
              </a:extLst>
            </p:cNvPr>
            <p:cNvSpPr>
              <a:spLocks noChangeArrowheads="1"/>
            </p:cNvSpPr>
            <p:nvPr/>
          </p:nvSpPr>
          <p:spPr bwMode="auto">
            <a:xfrm>
              <a:off x="0" y="0"/>
              <a:ext cx="420914" cy="420914"/>
            </a:xfrm>
            <a:prstGeom prst="ellipse">
              <a:avLst/>
            </a:prstGeom>
            <a:solidFill>
              <a:srgbClr val="E0DDDC"/>
            </a:solidFill>
            <a:ln w="38100">
              <a:solidFill>
                <a:schemeClr val="accent1"/>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41" name="文本框 41">
              <a:extLst>
                <a:ext uri="{FF2B5EF4-FFF2-40B4-BE49-F238E27FC236}">
                  <a16:creationId xmlns:a16="http://schemas.microsoft.com/office/drawing/2014/main" id="{4F2D1F19-42F0-41AB-A498-95B078535C39}"/>
                </a:ext>
              </a:extLst>
            </p:cNvPr>
            <p:cNvSpPr>
              <a:spLocks noChangeArrowheads="1"/>
            </p:cNvSpPr>
            <p:nvPr/>
          </p:nvSpPr>
          <p:spPr bwMode="auto">
            <a:xfrm>
              <a:off x="56496" y="35158"/>
              <a:ext cx="3016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rgbClr val="595959"/>
                  </a:solidFill>
                  <a:cs typeface="Arial" panose="020B0604020202020204" pitchFamily="34" charset="0"/>
                  <a:sym typeface="Arial" panose="020B0604020202020204" pitchFamily="34" charset="0"/>
                </a:rPr>
                <a:t>2</a:t>
              </a:r>
              <a:endParaRPr lang="zh-CN" altLang="en-US">
                <a:solidFill>
                  <a:srgbClr val="595959"/>
                </a:solidFill>
                <a:ea typeface="黑体" panose="02010609060101010101" pitchFamily="49" charset="-122"/>
                <a:sym typeface="黑体" panose="02010609060101010101" pitchFamily="49" charset="-122"/>
              </a:endParaRPr>
            </a:p>
          </p:txBody>
        </p:sp>
      </p:grpSp>
      <p:grpSp>
        <p:nvGrpSpPr>
          <p:cNvPr id="19476" name="Group 20">
            <a:extLst>
              <a:ext uri="{FF2B5EF4-FFF2-40B4-BE49-F238E27FC236}">
                <a16:creationId xmlns:a16="http://schemas.microsoft.com/office/drawing/2014/main" id="{198B7118-470B-4757-95DB-9417E63CA466}"/>
              </a:ext>
            </a:extLst>
          </p:cNvPr>
          <p:cNvGrpSpPr>
            <a:grpSpLocks/>
          </p:cNvGrpSpPr>
          <p:nvPr/>
        </p:nvGrpSpPr>
        <p:grpSpPr bwMode="auto">
          <a:xfrm>
            <a:off x="3033713" y="3729038"/>
            <a:ext cx="476250" cy="427037"/>
            <a:chOff x="0" y="0"/>
            <a:chExt cx="476412" cy="428169"/>
          </a:xfrm>
        </p:grpSpPr>
        <p:sp>
          <p:nvSpPr>
            <p:cNvPr id="17438" name="椭圆 43">
              <a:extLst>
                <a:ext uri="{FF2B5EF4-FFF2-40B4-BE49-F238E27FC236}">
                  <a16:creationId xmlns:a16="http://schemas.microsoft.com/office/drawing/2014/main" id="{AC795D2B-3F73-4DE2-AEA7-793D40013077}"/>
                </a:ext>
              </a:extLst>
            </p:cNvPr>
            <p:cNvSpPr>
              <a:spLocks noChangeArrowheads="1"/>
            </p:cNvSpPr>
            <p:nvPr/>
          </p:nvSpPr>
          <p:spPr bwMode="auto">
            <a:xfrm>
              <a:off x="27749" y="7255"/>
              <a:ext cx="420914" cy="420914"/>
            </a:xfrm>
            <a:prstGeom prst="ellipse">
              <a:avLst/>
            </a:prstGeom>
            <a:solidFill>
              <a:srgbClr val="E0DDDC"/>
            </a:solidFill>
            <a:ln w="38100">
              <a:solidFill>
                <a:schemeClr val="accent2"/>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39" name="文本框 44">
              <a:extLst>
                <a:ext uri="{FF2B5EF4-FFF2-40B4-BE49-F238E27FC236}">
                  <a16:creationId xmlns:a16="http://schemas.microsoft.com/office/drawing/2014/main" id="{13467741-F2CB-46AF-92AD-AD20193B8A6C}"/>
                </a:ext>
              </a:extLst>
            </p:cNvPr>
            <p:cNvSpPr>
              <a:spLocks noChangeArrowheads="1"/>
            </p:cNvSpPr>
            <p:nvPr/>
          </p:nvSpPr>
          <p:spPr bwMode="auto">
            <a:xfrm>
              <a:off x="0" y="0"/>
              <a:ext cx="476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rgbClr val="595959"/>
                  </a:solidFill>
                  <a:cs typeface="Arial" panose="020B0604020202020204" pitchFamily="34" charset="0"/>
                  <a:sym typeface="Arial" panose="020B0604020202020204" pitchFamily="34" charset="0"/>
                </a:rPr>
                <a:t>2.5</a:t>
              </a:r>
              <a:endParaRPr lang="zh-CN" altLang="en-US">
                <a:solidFill>
                  <a:srgbClr val="595959"/>
                </a:solidFill>
                <a:ea typeface="黑体" panose="02010609060101010101" pitchFamily="49" charset="-122"/>
                <a:sym typeface="黑体" panose="02010609060101010101" pitchFamily="49" charset="-122"/>
              </a:endParaRPr>
            </a:p>
          </p:txBody>
        </p:sp>
      </p:grpSp>
      <p:grpSp>
        <p:nvGrpSpPr>
          <p:cNvPr id="19479" name="Group 23">
            <a:extLst>
              <a:ext uri="{FF2B5EF4-FFF2-40B4-BE49-F238E27FC236}">
                <a16:creationId xmlns:a16="http://schemas.microsoft.com/office/drawing/2014/main" id="{5F3F8296-8F7F-44B1-B290-ABA782C7D05B}"/>
              </a:ext>
            </a:extLst>
          </p:cNvPr>
          <p:cNvGrpSpPr>
            <a:grpSpLocks/>
          </p:cNvGrpSpPr>
          <p:nvPr/>
        </p:nvGrpSpPr>
        <p:grpSpPr bwMode="auto">
          <a:xfrm>
            <a:off x="3671888" y="2000250"/>
            <a:ext cx="476250" cy="420688"/>
            <a:chOff x="0" y="0"/>
            <a:chExt cx="476412" cy="420914"/>
          </a:xfrm>
        </p:grpSpPr>
        <p:sp>
          <p:nvSpPr>
            <p:cNvPr id="17436" name="椭圆 46">
              <a:extLst>
                <a:ext uri="{FF2B5EF4-FFF2-40B4-BE49-F238E27FC236}">
                  <a16:creationId xmlns:a16="http://schemas.microsoft.com/office/drawing/2014/main" id="{FD07405F-1A2E-427E-9C78-FAC268A25092}"/>
                </a:ext>
              </a:extLst>
            </p:cNvPr>
            <p:cNvSpPr>
              <a:spLocks noChangeArrowheads="1"/>
            </p:cNvSpPr>
            <p:nvPr/>
          </p:nvSpPr>
          <p:spPr bwMode="auto">
            <a:xfrm>
              <a:off x="35345" y="0"/>
              <a:ext cx="420914" cy="420914"/>
            </a:xfrm>
            <a:prstGeom prst="ellipse">
              <a:avLst/>
            </a:prstGeom>
            <a:solidFill>
              <a:srgbClr val="E0DDDC"/>
            </a:solidFill>
            <a:ln w="38100">
              <a:solidFill>
                <a:srgbClr val="5A6F8C"/>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37" name="文本框 47">
              <a:extLst>
                <a:ext uri="{FF2B5EF4-FFF2-40B4-BE49-F238E27FC236}">
                  <a16:creationId xmlns:a16="http://schemas.microsoft.com/office/drawing/2014/main" id="{C1CD476F-F808-4902-8246-A949BFFF6120}"/>
                </a:ext>
              </a:extLst>
            </p:cNvPr>
            <p:cNvSpPr>
              <a:spLocks noChangeArrowheads="1"/>
            </p:cNvSpPr>
            <p:nvPr/>
          </p:nvSpPr>
          <p:spPr bwMode="auto">
            <a:xfrm>
              <a:off x="0" y="25791"/>
              <a:ext cx="476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rgbClr val="595959"/>
                  </a:solidFill>
                  <a:cs typeface="Arial" panose="020B0604020202020204" pitchFamily="34" charset="0"/>
                  <a:sym typeface="Arial" panose="020B0604020202020204" pitchFamily="34" charset="0"/>
                </a:rPr>
                <a:t>4.4</a:t>
              </a:r>
              <a:endParaRPr lang="zh-CN" altLang="en-US">
                <a:solidFill>
                  <a:srgbClr val="595959"/>
                </a:solidFill>
                <a:ea typeface="黑体" panose="02010609060101010101" pitchFamily="49" charset="-122"/>
                <a:sym typeface="黑体" panose="02010609060101010101" pitchFamily="49" charset="-122"/>
              </a:endParaRPr>
            </a:p>
          </p:txBody>
        </p:sp>
      </p:grpSp>
      <p:grpSp>
        <p:nvGrpSpPr>
          <p:cNvPr id="19482" name="Group 26">
            <a:extLst>
              <a:ext uri="{FF2B5EF4-FFF2-40B4-BE49-F238E27FC236}">
                <a16:creationId xmlns:a16="http://schemas.microsoft.com/office/drawing/2014/main" id="{562E79DC-4E88-4C72-801C-AB39AD1B5935}"/>
              </a:ext>
            </a:extLst>
          </p:cNvPr>
          <p:cNvGrpSpPr>
            <a:grpSpLocks/>
          </p:cNvGrpSpPr>
          <p:nvPr/>
        </p:nvGrpSpPr>
        <p:grpSpPr bwMode="auto">
          <a:xfrm>
            <a:off x="4367213" y="4114800"/>
            <a:ext cx="420687" cy="422275"/>
            <a:chOff x="0" y="0"/>
            <a:chExt cx="420914" cy="420914"/>
          </a:xfrm>
        </p:grpSpPr>
        <p:sp>
          <p:nvSpPr>
            <p:cNvPr id="17434" name="椭圆 49">
              <a:extLst>
                <a:ext uri="{FF2B5EF4-FFF2-40B4-BE49-F238E27FC236}">
                  <a16:creationId xmlns:a16="http://schemas.microsoft.com/office/drawing/2014/main" id="{6B339C29-B213-497D-A753-2CB762E6446C}"/>
                </a:ext>
              </a:extLst>
            </p:cNvPr>
            <p:cNvSpPr>
              <a:spLocks noChangeArrowheads="1"/>
            </p:cNvSpPr>
            <p:nvPr/>
          </p:nvSpPr>
          <p:spPr bwMode="auto">
            <a:xfrm>
              <a:off x="0" y="0"/>
              <a:ext cx="420914" cy="420914"/>
            </a:xfrm>
            <a:prstGeom prst="ellipse">
              <a:avLst/>
            </a:prstGeom>
            <a:solidFill>
              <a:srgbClr val="E0DDDC"/>
            </a:solidFill>
            <a:ln w="38100">
              <a:solidFill>
                <a:schemeClr val="accent1"/>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35" name="文本框 50">
              <a:extLst>
                <a:ext uri="{FF2B5EF4-FFF2-40B4-BE49-F238E27FC236}">
                  <a16:creationId xmlns:a16="http://schemas.microsoft.com/office/drawing/2014/main" id="{4CF00F2F-BF2D-4EA3-BF3F-B8E47701C796}"/>
                </a:ext>
              </a:extLst>
            </p:cNvPr>
            <p:cNvSpPr>
              <a:spLocks noChangeArrowheads="1"/>
            </p:cNvSpPr>
            <p:nvPr/>
          </p:nvSpPr>
          <p:spPr bwMode="auto">
            <a:xfrm>
              <a:off x="72570" y="51582"/>
              <a:ext cx="3016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rgbClr val="595959"/>
                  </a:solidFill>
                  <a:cs typeface="Arial" panose="020B0604020202020204" pitchFamily="34" charset="0"/>
                  <a:sym typeface="Arial" panose="020B0604020202020204" pitchFamily="34" charset="0"/>
                </a:rPr>
                <a:t>2</a:t>
              </a:r>
              <a:endParaRPr lang="zh-CN" altLang="en-US">
                <a:solidFill>
                  <a:srgbClr val="595959"/>
                </a:solidFill>
                <a:ea typeface="黑体" panose="02010609060101010101" pitchFamily="49" charset="-122"/>
                <a:sym typeface="黑体" panose="02010609060101010101" pitchFamily="49" charset="-122"/>
              </a:endParaRPr>
            </a:p>
          </p:txBody>
        </p:sp>
      </p:grpSp>
      <p:grpSp>
        <p:nvGrpSpPr>
          <p:cNvPr id="19485" name="Group 29">
            <a:extLst>
              <a:ext uri="{FF2B5EF4-FFF2-40B4-BE49-F238E27FC236}">
                <a16:creationId xmlns:a16="http://schemas.microsoft.com/office/drawing/2014/main" id="{D6FBFF04-2AC1-4FCF-BC0E-E48B82F29B61}"/>
              </a:ext>
            </a:extLst>
          </p:cNvPr>
          <p:cNvGrpSpPr>
            <a:grpSpLocks/>
          </p:cNvGrpSpPr>
          <p:nvPr/>
        </p:nvGrpSpPr>
        <p:grpSpPr bwMode="auto">
          <a:xfrm>
            <a:off x="5319713" y="2805113"/>
            <a:ext cx="476250" cy="420687"/>
            <a:chOff x="0" y="0"/>
            <a:chExt cx="476412" cy="420914"/>
          </a:xfrm>
        </p:grpSpPr>
        <p:sp>
          <p:nvSpPr>
            <p:cNvPr id="17432" name="椭圆 55">
              <a:extLst>
                <a:ext uri="{FF2B5EF4-FFF2-40B4-BE49-F238E27FC236}">
                  <a16:creationId xmlns:a16="http://schemas.microsoft.com/office/drawing/2014/main" id="{FF70BC59-CAA7-404F-AA88-C395DEF10E79}"/>
                </a:ext>
              </a:extLst>
            </p:cNvPr>
            <p:cNvSpPr>
              <a:spLocks noChangeArrowheads="1"/>
            </p:cNvSpPr>
            <p:nvPr/>
          </p:nvSpPr>
          <p:spPr bwMode="auto">
            <a:xfrm>
              <a:off x="27749" y="0"/>
              <a:ext cx="420914" cy="420914"/>
            </a:xfrm>
            <a:prstGeom prst="ellipse">
              <a:avLst/>
            </a:prstGeom>
            <a:solidFill>
              <a:srgbClr val="E0DDDC"/>
            </a:solidFill>
            <a:ln w="38100">
              <a:solidFill>
                <a:schemeClr val="accent2"/>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33" name="文本框 56">
              <a:extLst>
                <a:ext uri="{FF2B5EF4-FFF2-40B4-BE49-F238E27FC236}">
                  <a16:creationId xmlns:a16="http://schemas.microsoft.com/office/drawing/2014/main" id="{39FE6F35-5F90-4284-B7D1-2F3F7F2E1A30}"/>
                </a:ext>
              </a:extLst>
            </p:cNvPr>
            <p:cNvSpPr>
              <a:spLocks noChangeArrowheads="1"/>
            </p:cNvSpPr>
            <p:nvPr/>
          </p:nvSpPr>
          <p:spPr bwMode="auto">
            <a:xfrm>
              <a:off x="0" y="0"/>
              <a:ext cx="476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rgbClr val="595959"/>
                  </a:solidFill>
                  <a:cs typeface="Arial" panose="020B0604020202020204" pitchFamily="34" charset="0"/>
                  <a:sym typeface="Arial" panose="020B0604020202020204" pitchFamily="34" charset="0"/>
                </a:rPr>
                <a:t>3.5</a:t>
              </a:r>
              <a:endParaRPr lang="zh-CN" altLang="en-US">
                <a:solidFill>
                  <a:srgbClr val="595959"/>
                </a:solidFill>
                <a:ea typeface="黑体" panose="02010609060101010101" pitchFamily="49" charset="-122"/>
                <a:sym typeface="黑体" panose="02010609060101010101" pitchFamily="49" charset="-122"/>
              </a:endParaRPr>
            </a:p>
          </p:txBody>
        </p:sp>
      </p:grpSp>
      <p:grpSp>
        <p:nvGrpSpPr>
          <p:cNvPr id="19488" name="Group 32">
            <a:extLst>
              <a:ext uri="{FF2B5EF4-FFF2-40B4-BE49-F238E27FC236}">
                <a16:creationId xmlns:a16="http://schemas.microsoft.com/office/drawing/2014/main" id="{E02C50C7-1782-4BFA-84E8-E061B8339446}"/>
              </a:ext>
            </a:extLst>
          </p:cNvPr>
          <p:cNvGrpSpPr>
            <a:grpSpLocks/>
          </p:cNvGrpSpPr>
          <p:nvPr/>
        </p:nvGrpSpPr>
        <p:grpSpPr bwMode="auto">
          <a:xfrm>
            <a:off x="5921375" y="4318000"/>
            <a:ext cx="476250" cy="422275"/>
            <a:chOff x="0" y="0"/>
            <a:chExt cx="476412" cy="420914"/>
          </a:xfrm>
        </p:grpSpPr>
        <p:sp>
          <p:nvSpPr>
            <p:cNvPr id="17430" name="椭圆 59">
              <a:extLst>
                <a:ext uri="{FF2B5EF4-FFF2-40B4-BE49-F238E27FC236}">
                  <a16:creationId xmlns:a16="http://schemas.microsoft.com/office/drawing/2014/main" id="{6DF8CEFF-93C7-4F16-8FBE-FC31C4E8D373}"/>
                </a:ext>
              </a:extLst>
            </p:cNvPr>
            <p:cNvSpPr>
              <a:spLocks noChangeArrowheads="1"/>
            </p:cNvSpPr>
            <p:nvPr/>
          </p:nvSpPr>
          <p:spPr bwMode="auto">
            <a:xfrm>
              <a:off x="0" y="0"/>
              <a:ext cx="420914" cy="420914"/>
            </a:xfrm>
            <a:prstGeom prst="ellipse">
              <a:avLst/>
            </a:prstGeom>
            <a:solidFill>
              <a:srgbClr val="E0DDDC"/>
            </a:solidFill>
            <a:ln w="38100">
              <a:solidFill>
                <a:schemeClr val="tx2"/>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31" name="文本框 60">
              <a:extLst>
                <a:ext uri="{FF2B5EF4-FFF2-40B4-BE49-F238E27FC236}">
                  <a16:creationId xmlns:a16="http://schemas.microsoft.com/office/drawing/2014/main" id="{0DF08E62-5CD2-4BFC-B07A-1F7A1F5ABA2A}"/>
                </a:ext>
              </a:extLst>
            </p:cNvPr>
            <p:cNvSpPr>
              <a:spLocks noChangeArrowheads="1"/>
            </p:cNvSpPr>
            <p:nvPr/>
          </p:nvSpPr>
          <p:spPr bwMode="auto">
            <a:xfrm>
              <a:off x="0" y="40822"/>
              <a:ext cx="476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rgbClr val="595959"/>
                  </a:solidFill>
                  <a:cs typeface="Arial" panose="020B0604020202020204" pitchFamily="34" charset="0"/>
                  <a:sym typeface="Arial" panose="020B0604020202020204" pitchFamily="34" charset="0"/>
                </a:rPr>
                <a:t>1.8</a:t>
              </a:r>
              <a:endParaRPr lang="zh-CN" altLang="en-US">
                <a:solidFill>
                  <a:srgbClr val="595959"/>
                </a:solidFill>
                <a:ea typeface="黑体" panose="02010609060101010101" pitchFamily="49" charset="-122"/>
                <a:sym typeface="黑体" panose="02010609060101010101" pitchFamily="49" charset="-122"/>
              </a:endParaRPr>
            </a:p>
          </p:txBody>
        </p:sp>
      </p:grpSp>
      <p:grpSp>
        <p:nvGrpSpPr>
          <p:cNvPr id="19491" name="Group 35">
            <a:extLst>
              <a:ext uri="{FF2B5EF4-FFF2-40B4-BE49-F238E27FC236}">
                <a16:creationId xmlns:a16="http://schemas.microsoft.com/office/drawing/2014/main" id="{F553B13C-1120-46BE-A056-A546BC5A2696}"/>
              </a:ext>
            </a:extLst>
          </p:cNvPr>
          <p:cNvGrpSpPr>
            <a:grpSpLocks/>
          </p:cNvGrpSpPr>
          <p:nvPr/>
        </p:nvGrpSpPr>
        <p:grpSpPr bwMode="auto">
          <a:xfrm>
            <a:off x="6570663" y="3225800"/>
            <a:ext cx="420687" cy="420688"/>
            <a:chOff x="0" y="0"/>
            <a:chExt cx="420914" cy="420914"/>
          </a:xfrm>
        </p:grpSpPr>
        <p:sp>
          <p:nvSpPr>
            <p:cNvPr id="17428" name="椭圆 62">
              <a:extLst>
                <a:ext uri="{FF2B5EF4-FFF2-40B4-BE49-F238E27FC236}">
                  <a16:creationId xmlns:a16="http://schemas.microsoft.com/office/drawing/2014/main" id="{BB5D98B7-1166-4AFD-9975-2BD489AD1962}"/>
                </a:ext>
              </a:extLst>
            </p:cNvPr>
            <p:cNvSpPr>
              <a:spLocks noChangeArrowheads="1"/>
            </p:cNvSpPr>
            <p:nvPr/>
          </p:nvSpPr>
          <p:spPr bwMode="auto">
            <a:xfrm>
              <a:off x="0" y="0"/>
              <a:ext cx="420914" cy="420914"/>
            </a:xfrm>
            <a:prstGeom prst="ellipse">
              <a:avLst/>
            </a:prstGeom>
            <a:solidFill>
              <a:srgbClr val="E0DDDC"/>
            </a:solidFill>
            <a:ln w="38100">
              <a:solidFill>
                <a:schemeClr val="accent1"/>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29" name="文本框 63">
              <a:extLst>
                <a:ext uri="{FF2B5EF4-FFF2-40B4-BE49-F238E27FC236}">
                  <a16:creationId xmlns:a16="http://schemas.microsoft.com/office/drawing/2014/main" id="{0AC2A5FE-7C2D-401D-B970-F85578C93016}"/>
                </a:ext>
              </a:extLst>
            </p:cNvPr>
            <p:cNvSpPr>
              <a:spLocks noChangeArrowheads="1"/>
            </p:cNvSpPr>
            <p:nvPr/>
          </p:nvSpPr>
          <p:spPr bwMode="auto">
            <a:xfrm>
              <a:off x="59683" y="25791"/>
              <a:ext cx="3016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rgbClr val="595959"/>
                  </a:solidFill>
                  <a:cs typeface="Arial" panose="020B0604020202020204" pitchFamily="34" charset="0"/>
                  <a:sym typeface="Arial" panose="020B0604020202020204" pitchFamily="34" charset="0"/>
                </a:rPr>
                <a:t>3</a:t>
              </a:r>
              <a:endParaRPr lang="zh-CN" altLang="en-US">
                <a:solidFill>
                  <a:srgbClr val="595959"/>
                </a:solidFill>
                <a:ea typeface="黑体" panose="02010609060101010101" pitchFamily="49" charset="-122"/>
                <a:sym typeface="黑体" panose="02010609060101010101" pitchFamily="49" charset="-122"/>
              </a:endParaRPr>
            </a:p>
          </p:txBody>
        </p:sp>
      </p:grpSp>
      <p:sp>
        <p:nvSpPr>
          <p:cNvPr id="19494" name="文本框 64">
            <a:extLst>
              <a:ext uri="{FF2B5EF4-FFF2-40B4-BE49-F238E27FC236}">
                <a16:creationId xmlns:a16="http://schemas.microsoft.com/office/drawing/2014/main" id="{334D7E29-D656-4C33-B526-64DCDB8106CB}"/>
              </a:ext>
            </a:extLst>
          </p:cNvPr>
          <p:cNvSpPr>
            <a:spLocks noChangeArrowheads="1"/>
          </p:cNvSpPr>
          <p:nvPr/>
        </p:nvSpPr>
        <p:spPr bwMode="auto">
          <a:xfrm>
            <a:off x="8439150" y="5610225"/>
            <a:ext cx="2085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tx2"/>
                </a:solidFill>
                <a:cs typeface="Arial" panose="020B0604020202020204" pitchFamily="34" charset="0"/>
                <a:sym typeface="Arial" panose="020B0604020202020204" pitchFamily="34" charset="0"/>
              </a:rPr>
              <a:t>ADD YOUR TITLE</a:t>
            </a:r>
            <a:endParaRPr lang="zh-CN" altLang="en-US">
              <a:solidFill>
                <a:schemeClr val="tx2"/>
              </a:solidFill>
              <a:ea typeface="黑体" panose="02010609060101010101" pitchFamily="49" charset="-122"/>
              <a:sym typeface="黑体" panose="02010609060101010101" pitchFamily="49" charset="-122"/>
            </a:endParaRPr>
          </a:p>
        </p:txBody>
      </p:sp>
      <p:sp>
        <p:nvSpPr>
          <p:cNvPr id="19495" name="文本框 65">
            <a:extLst>
              <a:ext uri="{FF2B5EF4-FFF2-40B4-BE49-F238E27FC236}">
                <a16:creationId xmlns:a16="http://schemas.microsoft.com/office/drawing/2014/main" id="{8F0A1E36-0CF7-4D43-8891-ED69C3221CD3}"/>
              </a:ext>
            </a:extLst>
          </p:cNvPr>
          <p:cNvSpPr>
            <a:spLocks noChangeArrowheads="1"/>
          </p:cNvSpPr>
          <p:nvPr/>
        </p:nvSpPr>
        <p:spPr bwMode="auto">
          <a:xfrm>
            <a:off x="8439150" y="5292725"/>
            <a:ext cx="2085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accent2"/>
                </a:solidFill>
                <a:cs typeface="Arial" panose="020B0604020202020204" pitchFamily="34" charset="0"/>
                <a:sym typeface="Arial" panose="020B0604020202020204" pitchFamily="34" charset="0"/>
              </a:rPr>
              <a:t>ADD YOUR TITLE</a:t>
            </a:r>
            <a:endParaRPr lang="zh-CN" altLang="en-US">
              <a:solidFill>
                <a:schemeClr val="accent2"/>
              </a:solidFill>
              <a:ea typeface="黑体" panose="02010609060101010101" pitchFamily="49" charset="-122"/>
              <a:sym typeface="黑体" panose="02010609060101010101" pitchFamily="49" charset="-122"/>
            </a:endParaRPr>
          </a:p>
        </p:txBody>
      </p:sp>
      <p:sp>
        <p:nvSpPr>
          <p:cNvPr id="19496" name="文本框 66">
            <a:extLst>
              <a:ext uri="{FF2B5EF4-FFF2-40B4-BE49-F238E27FC236}">
                <a16:creationId xmlns:a16="http://schemas.microsoft.com/office/drawing/2014/main" id="{E87E1597-ECAD-4F08-8815-624F8BA46404}"/>
              </a:ext>
            </a:extLst>
          </p:cNvPr>
          <p:cNvSpPr>
            <a:spLocks noChangeArrowheads="1"/>
          </p:cNvSpPr>
          <p:nvPr/>
        </p:nvSpPr>
        <p:spPr bwMode="auto">
          <a:xfrm>
            <a:off x="8439150" y="5927725"/>
            <a:ext cx="2085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accent1"/>
                </a:solidFill>
                <a:cs typeface="Arial" panose="020B0604020202020204" pitchFamily="34" charset="0"/>
                <a:sym typeface="Arial" panose="020B0604020202020204" pitchFamily="34" charset="0"/>
              </a:rPr>
              <a:t>ADD YOUR TITLE</a:t>
            </a:r>
            <a:endParaRPr lang="zh-CN" altLang="en-US">
              <a:solidFill>
                <a:schemeClr val="accent1"/>
              </a:solidFill>
              <a:ea typeface="黑体" panose="02010609060101010101" pitchFamily="49" charset="-122"/>
              <a:sym typeface="黑体" panose="02010609060101010101" pitchFamily="49" charset="-122"/>
            </a:endParaRPr>
          </a:p>
        </p:txBody>
      </p:sp>
      <p:sp>
        <p:nvSpPr>
          <p:cNvPr id="19497" name="文本框 67">
            <a:extLst>
              <a:ext uri="{FF2B5EF4-FFF2-40B4-BE49-F238E27FC236}">
                <a16:creationId xmlns:a16="http://schemas.microsoft.com/office/drawing/2014/main" id="{89DF5C37-2F31-4162-9B3A-A2705FF94873}"/>
              </a:ext>
            </a:extLst>
          </p:cNvPr>
          <p:cNvSpPr>
            <a:spLocks noChangeArrowheads="1"/>
          </p:cNvSpPr>
          <p:nvPr/>
        </p:nvSpPr>
        <p:spPr bwMode="auto">
          <a:xfrm>
            <a:off x="7605713" y="2820988"/>
            <a:ext cx="43180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400">
                <a:solidFill>
                  <a:schemeClr val="bg1"/>
                </a:solidFill>
                <a:cs typeface="Arial" panose="020B0604020202020204" pitchFamily="34" charset="0"/>
                <a:sym typeface="Arial" panose="020B0604020202020204" pitchFamily="34" charset="0"/>
              </a:rPr>
              <a:t>Add your text  Add your text </a:t>
            </a:r>
            <a:endParaRPr lang="zh-CN" altLang="en-US" sz="2400">
              <a:solidFill>
                <a:schemeClr val="bg1"/>
              </a:solidFill>
              <a:cs typeface="Arial" panose="020B0604020202020204" pitchFamily="34" charset="0"/>
              <a:sym typeface="Arial" panose="020B0604020202020204" pitchFamily="34" charset="0"/>
            </a:endParaRPr>
          </a:p>
          <a:p>
            <a:pPr algn="ctr" eaLnBrk="1" hangingPunct="1"/>
            <a:r>
              <a:rPr lang="en-US" altLang="zh-CN" sz="2400">
                <a:solidFill>
                  <a:schemeClr val="bg1"/>
                </a:solidFill>
                <a:cs typeface="Arial" panose="020B0604020202020204" pitchFamily="34" charset="0"/>
                <a:sym typeface="Arial" panose="020B0604020202020204" pitchFamily="34" charset="0"/>
              </a:rPr>
              <a:t>Add your text  Add your text </a:t>
            </a:r>
            <a:endParaRPr lang="zh-CN" altLang="en-US" sz="2400">
              <a:solidFill>
                <a:schemeClr val="bg1"/>
              </a:solidFill>
              <a:cs typeface="Arial" panose="020B0604020202020204" pitchFamily="34" charset="0"/>
              <a:sym typeface="Arial" panose="020B0604020202020204" pitchFamily="34" charset="0"/>
            </a:endParaRPr>
          </a:p>
          <a:p>
            <a:pPr algn="ctr" eaLnBrk="1" hangingPunct="1"/>
            <a:r>
              <a:rPr lang="en-US" altLang="zh-CN" sz="2400">
                <a:solidFill>
                  <a:schemeClr val="bg1"/>
                </a:solidFill>
                <a:cs typeface="Arial" panose="020B0604020202020204" pitchFamily="34" charset="0"/>
                <a:sym typeface="Arial" panose="020B0604020202020204" pitchFamily="34" charset="0"/>
              </a:rPr>
              <a:t>Add your text  Add your text </a:t>
            </a:r>
          </a:p>
          <a:p>
            <a:pPr algn="ctr" eaLnBrk="1" hangingPunct="1"/>
            <a:r>
              <a:rPr lang="en-US" altLang="zh-CN" sz="2400">
                <a:solidFill>
                  <a:schemeClr val="bg1"/>
                </a:solidFill>
                <a:cs typeface="Arial" panose="020B0604020202020204" pitchFamily="34" charset="0"/>
                <a:sym typeface="Arial" panose="020B0604020202020204" pitchFamily="34" charset="0"/>
              </a:rPr>
              <a:t>Add your text  Add your text </a:t>
            </a:r>
            <a:endParaRPr lang="zh-CN" altLang="en-US" sz="2400">
              <a:solidFill>
                <a:schemeClr val="bg1"/>
              </a:solidFill>
              <a:cs typeface="Arial" panose="020B0604020202020204" pitchFamily="34" charset="0"/>
              <a:sym typeface="Arial" panose="020B0604020202020204" pitchFamily="34" charset="0"/>
            </a:endParaRPr>
          </a:p>
          <a:p>
            <a:pPr algn="ctr" eaLnBrk="1" hangingPunct="1"/>
            <a:endParaRPr lang="zh-CN" altLang="en-US" sz="2400">
              <a:solidFill>
                <a:schemeClr val="bg1"/>
              </a:solidFill>
              <a:cs typeface="Arial" panose="020B0604020202020204" pitchFamily="34" charset="0"/>
              <a:sym typeface="Arial" panose="020B0604020202020204" pitchFamily="34" charset="0"/>
            </a:endParaRPr>
          </a:p>
        </p:txBody>
      </p:sp>
      <p:sp>
        <p:nvSpPr>
          <p:cNvPr id="19498" name="文本框 68">
            <a:extLst>
              <a:ext uri="{FF2B5EF4-FFF2-40B4-BE49-F238E27FC236}">
                <a16:creationId xmlns:a16="http://schemas.microsoft.com/office/drawing/2014/main" id="{F5D133CC-48E8-4F5E-A1E1-55D59077C2B2}"/>
              </a:ext>
            </a:extLst>
          </p:cNvPr>
          <p:cNvSpPr>
            <a:spLocks noChangeArrowheads="1"/>
          </p:cNvSpPr>
          <p:nvPr/>
        </p:nvSpPr>
        <p:spPr bwMode="auto">
          <a:xfrm>
            <a:off x="7878763" y="2381250"/>
            <a:ext cx="37719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a:solidFill>
                  <a:srgbClr val="4DC7AB"/>
                </a:solidFill>
                <a:cs typeface="Arial" panose="020B0604020202020204" pitchFamily="34" charset="0"/>
                <a:sym typeface="Arial" panose="020B0604020202020204" pitchFamily="34" charset="0"/>
              </a:rPr>
              <a:t>ADD YOUR TITLE</a:t>
            </a:r>
            <a:endParaRPr lang="zh-CN" altLang="en-US" sz="3200">
              <a:solidFill>
                <a:srgbClr val="4DC7AB"/>
              </a:solidFill>
              <a:ea typeface="黑体" panose="02010609060101010101" pitchFamily="49" charset="-122"/>
              <a:sym typeface="黑体" panose="02010609060101010101" pitchFamily="49" charset="-122"/>
            </a:endParaRP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9495"/>
                                        </p:tgtEl>
                                        <p:attrNameLst>
                                          <p:attrName>style.visibility</p:attrName>
                                        </p:attrNameLst>
                                      </p:cBhvr>
                                      <p:to>
                                        <p:strVal val="visible"/>
                                      </p:to>
                                    </p:set>
                                    <p:animEffect>
                                      <p:cBhvr>
                                        <p:cTn id="7" dur="750"/>
                                        <p:tgtEl>
                                          <p:spTgt spid="19495"/>
                                        </p:tgtEl>
                                      </p:cBhvr>
                                    </p:animEffect>
                                    <p:anim calcmode="lin" valueType="num">
                                      <p:cBhvr>
                                        <p:cTn id="8" dur="750" fill="hold"/>
                                        <p:tgtEl>
                                          <p:spTgt spid="19495"/>
                                        </p:tgtEl>
                                        <p:attrNameLst>
                                          <p:attrName>ppt_x</p:attrName>
                                        </p:attrNameLst>
                                      </p:cBhvr>
                                      <p:tavLst>
                                        <p:tav tm="0">
                                          <p:val>
                                            <p:strVal val="#ppt_x"/>
                                          </p:val>
                                        </p:tav>
                                        <p:tav tm="100000">
                                          <p:val>
                                            <p:strVal val="#ppt_x"/>
                                          </p:val>
                                        </p:tav>
                                      </p:tavLst>
                                    </p:anim>
                                    <p:anim calcmode="lin" valueType="num">
                                      <p:cBhvr>
                                        <p:cTn id="9" dur="750" fill="hold"/>
                                        <p:tgtEl>
                                          <p:spTgt spid="1949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9494"/>
                                        </p:tgtEl>
                                        <p:attrNameLst>
                                          <p:attrName>style.visibility</p:attrName>
                                        </p:attrNameLst>
                                      </p:cBhvr>
                                      <p:to>
                                        <p:strVal val="visible"/>
                                      </p:to>
                                    </p:set>
                                    <p:animEffect>
                                      <p:cBhvr>
                                        <p:cTn id="12" dur="750"/>
                                        <p:tgtEl>
                                          <p:spTgt spid="19494"/>
                                        </p:tgtEl>
                                      </p:cBhvr>
                                    </p:animEffect>
                                    <p:anim calcmode="lin" valueType="num">
                                      <p:cBhvr>
                                        <p:cTn id="13" dur="750" fill="hold"/>
                                        <p:tgtEl>
                                          <p:spTgt spid="19494"/>
                                        </p:tgtEl>
                                        <p:attrNameLst>
                                          <p:attrName>ppt_x</p:attrName>
                                        </p:attrNameLst>
                                      </p:cBhvr>
                                      <p:tavLst>
                                        <p:tav tm="0">
                                          <p:val>
                                            <p:strVal val="#ppt_x"/>
                                          </p:val>
                                        </p:tav>
                                        <p:tav tm="100000">
                                          <p:val>
                                            <p:strVal val="#ppt_x"/>
                                          </p:val>
                                        </p:tav>
                                      </p:tavLst>
                                    </p:anim>
                                    <p:anim calcmode="lin" valueType="num">
                                      <p:cBhvr>
                                        <p:cTn id="14" dur="750" fill="hold"/>
                                        <p:tgtEl>
                                          <p:spTgt spid="1949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9496"/>
                                        </p:tgtEl>
                                        <p:attrNameLst>
                                          <p:attrName>style.visibility</p:attrName>
                                        </p:attrNameLst>
                                      </p:cBhvr>
                                      <p:to>
                                        <p:strVal val="visible"/>
                                      </p:to>
                                    </p:set>
                                    <p:animEffect>
                                      <p:cBhvr>
                                        <p:cTn id="17" dur="750"/>
                                        <p:tgtEl>
                                          <p:spTgt spid="19496"/>
                                        </p:tgtEl>
                                      </p:cBhvr>
                                    </p:animEffect>
                                    <p:anim calcmode="lin" valueType="num">
                                      <p:cBhvr>
                                        <p:cTn id="18" dur="750" fill="hold"/>
                                        <p:tgtEl>
                                          <p:spTgt spid="19496"/>
                                        </p:tgtEl>
                                        <p:attrNameLst>
                                          <p:attrName>ppt_x</p:attrName>
                                        </p:attrNameLst>
                                      </p:cBhvr>
                                      <p:tavLst>
                                        <p:tav tm="0">
                                          <p:val>
                                            <p:strVal val="#ppt_x"/>
                                          </p:val>
                                        </p:tav>
                                        <p:tav tm="100000">
                                          <p:val>
                                            <p:strVal val="#ppt_x"/>
                                          </p:val>
                                        </p:tav>
                                      </p:tavLst>
                                    </p:anim>
                                    <p:anim calcmode="lin" valueType="num">
                                      <p:cBhvr>
                                        <p:cTn id="19" dur="750" fill="hold"/>
                                        <p:tgtEl>
                                          <p:spTgt spid="19496"/>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750"/>
                            </p:stCondLst>
                            <p:childTnLst>
                              <p:par>
                                <p:cTn id="21" presetID="22" presetClass="entr" presetSubtype="4" fill="hold" nodeType="afterEffect">
                                  <p:stCondLst>
                                    <p:cond delay="0"/>
                                  </p:stCondLst>
                                  <p:childTnLst>
                                    <p:set>
                                      <p:cBhvr>
                                        <p:cTn id="22" dur="1" fill="hold">
                                          <p:stCondLst>
                                            <p:cond delay="0"/>
                                          </p:stCondLst>
                                        </p:cTn>
                                        <p:tgtEl>
                                          <p:spTgt spid="19458"/>
                                        </p:tgtEl>
                                        <p:attrNameLst>
                                          <p:attrName>style.visibility</p:attrName>
                                        </p:attrNameLst>
                                      </p:cBhvr>
                                      <p:to>
                                        <p:strVal val="visible"/>
                                      </p:to>
                                    </p:set>
                                    <p:animEffect>
                                      <p:cBhvr>
                                        <p:cTn id="23" dur="500"/>
                                        <p:tgtEl>
                                          <p:spTgt spid="19458"/>
                                        </p:tgtEl>
                                      </p:cBhvr>
                                    </p:animEffect>
                                  </p:childTnLst>
                                </p:cTn>
                              </p:par>
                            </p:childTnLst>
                          </p:cTn>
                        </p:par>
                        <p:par>
                          <p:cTn id="24" fill="hold" nodeType="afterGroup">
                            <p:stCondLst>
                              <p:cond delay="1250"/>
                            </p:stCondLst>
                            <p:childTnLst>
                              <p:par>
                                <p:cTn id="25" presetID="22" presetClass="entr" presetSubtype="4" fill="hold" nodeType="afterEffect">
                                  <p:stCondLst>
                                    <p:cond delay="0"/>
                                  </p:stCondLst>
                                  <p:childTnLst>
                                    <p:set>
                                      <p:cBhvr>
                                        <p:cTn id="26" dur="1" fill="hold">
                                          <p:stCondLst>
                                            <p:cond delay="0"/>
                                          </p:stCondLst>
                                        </p:cTn>
                                        <p:tgtEl>
                                          <p:spTgt spid="19458"/>
                                        </p:tgtEl>
                                        <p:attrNameLst>
                                          <p:attrName>style.visibility</p:attrName>
                                        </p:attrNameLst>
                                      </p:cBhvr>
                                      <p:to>
                                        <p:strVal val="visible"/>
                                      </p:to>
                                    </p:set>
                                    <p:animEffect>
                                      <p:cBhvr>
                                        <p:cTn id="27" dur="500"/>
                                        <p:tgtEl>
                                          <p:spTgt spid="19458"/>
                                        </p:tgtEl>
                                      </p:cBhvr>
                                    </p:animEffect>
                                  </p:childTnLst>
                                </p:cTn>
                              </p:par>
                            </p:childTnLst>
                          </p:cTn>
                        </p:par>
                        <p:par>
                          <p:cTn id="28" fill="hold" nodeType="afterGroup">
                            <p:stCondLst>
                              <p:cond delay="1750"/>
                            </p:stCondLst>
                            <p:childTnLst>
                              <p:par>
                                <p:cTn id="29" presetID="37" presetClass="entr" presetSubtype="0" fill="hold" nodeType="afterEffect">
                                  <p:stCondLst>
                                    <p:cond delay="0"/>
                                  </p:stCondLst>
                                  <p:childTnLst>
                                    <p:set>
                                      <p:cBhvr>
                                        <p:cTn id="30" dur="1" fill="hold">
                                          <p:stCondLst>
                                            <p:cond delay="0"/>
                                          </p:stCondLst>
                                        </p:cTn>
                                        <p:tgtEl>
                                          <p:spTgt spid="19467"/>
                                        </p:tgtEl>
                                        <p:attrNameLst>
                                          <p:attrName>style.visibility</p:attrName>
                                        </p:attrNameLst>
                                      </p:cBhvr>
                                      <p:to>
                                        <p:strVal val="visible"/>
                                      </p:to>
                                    </p:set>
                                    <p:animEffect>
                                      <p:cBhvr>
                                        <p:cTn id="31" dur="750"/>
                                        <p:tgtEl>
                                          <p:spTgt spid="19467"/>
                                        </p:tgtEl>
                                      </p:cBhvr>
                                    </p:animEffect>
                                    <p:anim calcmode="lin" valueType="num">
                                      <p:cBhvr>
                                        <p:cTn id="32" dur="750" fill="hold"/>
                                        <p:tgtEl>
                                          <p:spTgt spid="19467"/>
                                        </p:tgtEl>
                                        <p:attrNameLst>
                                          <p:attrName>ppt_x</p:attrName>
                                        </p:attrNameLst>
                                      </p:cBhvr>
                                      <p:tavLst>
                                        <p:tav tm="0">
                                          <p:val>
                                            <p:strVal val="#ppt_x"/>
                                          </p:val>
                                        </p:tav>
                                        <p:tav tm="100000">
                                          <p:val>
                                            <p:strVal val="#ppt_x"/>
                                          </p:val>
                                        </p:tav>
                                      </p:tavLst>
                                    </p:anim>
                                    <p:anim calcmode="lin" valueType="num">
                                      <p:cBhvr>
                                        <p:cTn id="33" dur="675" decel="100000" fill="hold"/>
                                        <p:tgtEl>
                                          <p:spTgt spid="19467"/>
                                        </p:tgtEl>
                                        <p:attrNameLst>
                                          <p:attrName>ppt_y</p:attrName>
                                        </p:attrNameLst>
                                      </p:cBhvr>
                                      <p:tavLst>
                                        <p:tav tm="0">
                                          <p:val>
                                            <p:strVal val="#ppt_y+1"/>
                                          </p:val>
                                        </p:tav>
                                        <p:tav tm="100000">
                                          <p:val>
                                            <p:strVal val="#ppt_y-.03"/>
                                          </p:val>
                                        </p:tav>
                                      </p:tavLst>
                                    </p:anim>
                                    <p:anim calcmode="lin" valueType="num">
                                      <p:cBhvr>
                                        <p:cTn id="34" dur="75" accel="100000" fill="hold">
                                          <p:stCondLst>
                                            <p:cond delay="675"/>
                                          </p:stCondLst>
                                        </p:cTn>
                                        <p:tgtEl>
                                          <p:spTgt spid="19467"/>
                                        </p:tgtEl>
                                        <p:attrNameLst>
                                          <p:attrName>ppt_y</p:attrName>
                                        </p:attrNameLst>
                                      </p:cBhvr>
                                      <p:tavLst>
                                        <p:tav tm="0">
                                          <p:val>
                                            <p:strVal val="#ppt_y-.03"/>
                                          </p:val>
                                        </p:tav>
                                        <p:tav tm="100000">
                                          <p:val>
                                            <p:strVal val="#ppt_y"/>
                                          </p:val>
                                        </p:tav>
                                      </p:tavLst>
                                    </p:anim>
                                  </p:childTnLst>
                                </p:cTn>
                              </p:par>
                            </p:childTnLst>
                          </p:cTn>
                        </p:par>
                        <p:par>
                          <p:cTn id="35" fill="hold" nodeType="afterGroup">
                            <p:stCondLst>
                              <p:cond delay="2500"/>
                            </p:stCondLst>
                            <p:childTnLst>
                              <p:par>
                                <p:cTn id="36" presetID="22" presetClass="entr" presetSubtype="4" fill="hold" nodeType="afterEffect">
                                  <p:stCondLst>
                                    <p:cond delay="0"/>
                                  </p:stCondLst>
                                  <p:childTnLst>
                                    <p:set>
                                      <p:cBhvr>
                                        <p:cTn id="37" dur="1" fill="hold">
                                          <p:stCondLst>
                                            <p:cond delay="0"/>
                                          </p:stCondLst>
                                        </p:cTn>
                                        <p:tgtEl>
                                          <p:spTgt spid="19458"/>
                                        </p:tgtEl>
                                        <p:attrNameLst>
                                          <p:attrName>style.visibility</p:attrName>
                                        </p:attrNameLst>
                                      </p:cBhvr>
                                      <p:to>
                                        <p:strVal val="visible"/>
                                      </p:to>
                                    </p:set>
                                    <p:animEffect>
                                      <p:cBhvr>
                                        <p:cTn id="38" dur="500"/>
                                        <p:tgtEl>
                                          <p:spTgt spid="19458"/>
                                        </p:tgtEl>
                                      </p:cBhvr>
                                    </p:animEffect>
                                  </p:childTnLst>
                                </p:cTn>
                              </p:par>
                            </p:childTnLst>
                          </p:cTn>
                        </p:par>
                        <p:par>
                          <p:cTn id="39" fill="hold" nodeType="afterGroup">
                            <p:stCondLst>
                              <p:cond delay="3000"/>
                            </p:stCondLst>
                            <p:childTnLst>
                              <p:par>
                                <p:cTn id="40" presetID="37" presetClass="entr" presetSubtype="0" fill="hold" nodeType="afterEffect">
                                  <p:stCondLst>
                                    <p:cond delay="0"/>
                                  </p:stCondLst>
                                  <p:childTnLst>
                                    <p:set>
                                      <p:cBhvr>
                                        <p:cTn id="41" dur="1" fill="hold">
                                          <p:stCondLst>
                                            <p:cond delay="0"/>
                                          </p:stCondLst>
                                        </p:cTn>
                                        <p:tgtEl>
                                          <p:spTgt spid="19470"/>
                                        </p:tgtEl>
                                        <p:attrNameLst>
                                          <p:attrName>style.visibility</p:attrName>
                                        </p:attrNameLst>
                                      </p:cBhvr>
                                      <p:to>
                                        <p:strVal val="visible"/>
                                      </p:to>
                                    </p:set>
                                    <p:animEffect>
                                      <p:cBhvr>
                                        <p:cTn id="42" dur="750"/>
                                        <p:tgtEl>
                                          <p:spTgt spid="19470"/>
                                        </p:tgtEl>
                                      </p:cBhvr>
                                    </p:animEffect>
                                    <p:anim calcmode="lin" valueType="num">
                                      <p:cBhvr>
                                        <p:cTn id="43" dur="750" fill="hold"/>
                                        <p:tgtEl>
                                          <p:spTgt spid="19470"/>
                                        </p:tgtEl>
                                        <p:attrNameLst>
                                          <p:attrName>ppt_x</p:attrName>
                                        </p:attrNameLst>
                                      </p:cBhvr>
                                      <p:tavLst>
                                        <p:tav tm="0">
                                          <p:val>
                                            <p:strVal val="#ppt_x"/>
                                          </p:val>
                                        </p:tav>
                                        <p:tav tm="100000">
                                          <p:val>
                                            <p:strVal val="#ppt_x"/>
                                          </p:val>
                                        </p:tav>
                                      </p:tavLst>
                                    </p:anim>
                                    <p:anim calcmode="lin" valueType="num">
                                      <p:cBhvr>
                                        <p:cTn id="44" dur="675" decel="100000" fill="hold"/>
                                        <p:tgtEl>
                                          <p:spTgt spid="19470"/>
                                        </p:tgtEl>
                                        <p:attrNameLst>
                                          <p:attrName>ppt_y</p:attrName>
                                        </p:attrNameLst>
                                      </p:cBhvr>
                                      <p:tavLst>
                                        <p:tav tm="0">
                                          <p:val>
                                            <p:strVal val="#ppt_y+1"/>
                                          </p:val>
                                        </p:tav>
                                        <p:tav tm="100000">
                                          <p:val>
                                            <p:strVal val="#ppt_y-.03"/>
                                          </p:val>
                                        </p:tav>
                                      </p:tavLst>
                                    </p:anim>
                                    <p:anim calcmode="lin" valueType="num">
                                      <p:cBhvr>
                                        <p:cTn id="45" dur="75" accel="100000" fill="hold">
                                          <p:stCondLst>
                                            <p:cond delay="675"/>
                                          </p:stCondLst>
                                        </p:cTn>
                                        <p:tgtEl>
                                          <p:spTgt spid="19470"/>
                                        </p:tgtEl>
                                        <p:attrNameLst>
                                          <p:attrName>ppt_y</p:attrName>
                                        </p:attrNameLst>
                                      </p:cBhvr>
                                      <p:tavLst>
                                        <p:tav tm="0">
                                          <p:val>
                                            <p:strVal val="#ppt_y-.03"/>
                                          </p:val>
                                        </p:tav>
                                        <p:tav tm="100000">
                                          <p:val>
                                            <p:strVal val="#ppt_y"/>
                                          </p:val>
                                        </p:tav>
                                      </p:tavLst>
                                    </p:anim>
                                  </p:childTnLst>
                                </p:cTn>
                              </p:par>
                            </p:childTnLst>
                          </p:cTn>
                        </p:par>
                        <p:par>
                          <p:cTn id="46" fill="hold" nodeType="afterGroup">
                            <p:stCondLst>
                              <p:cond delay="3750"/>
                            </p:stCondLst>
                            <p:childTnLst>
                              <p:par>
                                <p:cTn id="47" presetID="22" presetClass="entr" presetSubtype="4" fill="hold" nodeType="afterEffect">
                                  <p:stCondLst>
                                    <p:cond delay="0"/>
                                  </p:stCondLst>
                                  <p:childTnLst>
                                    <p:set>
                                      <p:cBhvr>
                                        <p:cTn id="48" dur="1" fill="hold">
                                          <p:stCondLst>
                                            <p:cond delay="0"/>
                                          </p:stCondLst>
                                        </p:cTn>
                                        <p:tgtEl>
                                          <p:spTgt spid="19458"/>
                                        </p:tgtEl>
                                        <p:attrNameLst>
                                          <p:attrName>style.visibility</p:attrName>
                                        </p:attrNameLst>
                                      </p:cBhvr>
                                      <p:to>
                                        <p:strVal val="visible"/>
                                      </p:to>
                                    </p:set>
                                    <p:animEffect>
                                      <p:cBhvr>
                                        <p:cTn id="49" dur="500"/>
                                        <p:tgtEl>
                                          <p:spTgt spid="19458"/>
                                        </p:tgtEl>
                                      </p:cBhvr>
                                    </p:animEffect>
                                  </p:childTnLst>
                                </p:cTn>
                              </p:par>
                            </p:childTnLst>
                          </p:cTn>
                        </p:par>
                        <p:par>
                          <p:cTn id="50" fill="hold" nodeType="afterGroup">
                            <p:stCondLst>
                              <p:cond delay="4250"/>
                            </p:stCondLst>
                            <p:childTnLst>
                              <p:par>
                                <p:cTn id="51" presetID="37" presetClass="entr" presetSubtype="0" fill="hold" nodeType="afterEffect">
                                  <p:stCondLst>
                                    <p:cond delay="0"/>
                                  </p:stCondLst>
                                  <p:childTnLst>
                                    <p:set>
                                      <p:cBhvr>
                                        <p:cTn id="52" dur="1" fill="hold">
                                          <p:stCondLst>
                                            <p:cond delay="0"/>
                                          </p:stCondLst>
                                        </p:cTn>
                                        <p:tgtEl>
                                          <p:spTgt spid="19473"/>
                                        </p:tgtEl>
                                        <p:attrNameLst>
                                          <p:attrName>style.visibility</p:attrName>
                                        </p:attrNameLst>
                                      </p:cBhvr>
                                      <p:to>
                                        <p:strVal val="visible"/>
                                      </p:to>
                                    </p:set>
                                    <p:animEffect>
                                      <p:cBhvr>
                                        <p:cTn id="53" dur="750"/>
                                        <p:tgtEl>
                                          <p:spTgt spid="19473"/>
                                        </p:tgtEl>
                                      </p:cBhvr>
                                    </p:animEffect>
                                    <p:anim calcmode="lin" valueType="num">
                                      <p:cBhvr>
                                        <p:cTn id="54" dur="750" fill="hold"/>
                                        <p:tgtEl>
                                          <p:spTgt spid="19473"/>
                                        </p:tgtEl>
                                        <p:attrNameLst>
                                          <p:attrName>ppt_x</p:attrName>
                                        </p:attrNameLst>
                                      </p:cBhvr>
                                      <p:tavLst>
                                        <p:tav tm="0">
                                          <p:val>
                                            <p:strVal val="#ppt_x"/>
                                          </p:val>
                                        </p:tav>
                                        <p:tav tm="100000">
                                          <p:val>
                                            <p:strVal val="#ppt_x"/>
                                          </p:val>
                                        </p:tav>
                                      </p:tavLst>
                                    </p:anim>
                                    <p:anim calcmode="lin" valueType="num">
                                      <p:cBhvr>
                                        <p:cTn id="55" dur="675" decel="100000" fill="hold"/>
                                        <p:tgtEl>
                                          <p:spTgt spid="19473"/>
                                        </p:tgtEl>
                                        <p:attrNameLst>
                                          <p:attrName>ppt_y</p:attrName>
                                        </p:attrNameLst>
                                      </p:cBhvr>
                                      <p:tavLst>
                                        <p:tav tm="0">
                                          <p:val>
                                            <p:strVal val="#ppt_y+1"/>
                                          </p:val>
                                        </p:tav>
                                        <p:tav tm="100000">
                                          <p:val>
                                            <p:strVal val="#ppt_y-.03"/>
                                          </p:val>
                                        </p:tav>
                                      </p:tavLst>
                                    </p:anim>
                                    <p:anim calcmode="lin" valueType="num">
                                      <p:cBhvr>
                                        <p:cTn id="56" dur="75" accel="100000" fill="hold">
                                          <p:stCondLst>
                                            <p:cond delay="675"/>
                                          </p:stCondLst>
                                        </p:cTn>
                                        <p:tgtEl>
                                          <p:spTgt spid="19473"/>
                                        </p:tgtEl>
                                        <p:attrNameLst>
                                          <p:attrName>ppt_y</p:attrName>
                                        </p:attrNameLst>
                                      </p:cBhvr>
                                      <p:tavLst>
                                        <p:tav tm="0">
                                          <p:val>
                                            <p:strVal val="#ppt_y-.03"/>
                                          </p:val>
                                        </p:tav>
                                        <p:tav tm="100000">
                                          <p:val>
                                            <p:strVal val="#ppt_y"/>
                                          </p:val>
                                        </p:tav>
                                      </p:tavLst>
                                    </p:anim>
                                  </p:childTnLst>
                                </p:cTn>
                              </p:par>
                            </p:childTnLst>
                          </p:cTn>
                        </p:par>
                        <p:par>
                          <p:cTn id="57" fill="hold" nodeType="afterGroup">
                            <p:stCondLst>
                              <p:cond delay="5000"/>
                            </p:stCondLst>
                            <p:childTnLst>
                              <p:par>
                                <p:cTn id="58" presetID="22" presetClass="entr" presetSubtype="4" fill="hold" nodeType="afterEffect">
                                  <p:stCondLst>
                                    <p:cond delay="0"/>
                                  </p:stCondLst>
                                  <p:childTnLst>
                                    <p:set>
                                      <p:cBhvr>
                                        <p:cTn id="59" dur="1" fill="hold">
                                          <p:stCondLst>
                                            <p:cond delay="0"/>
                                          </p:stCondLst>
                                        </p:cTn>
                                        <p:tgtEl>
                                          <p:spTgt spid="19458"/>
                                        </p:tgtEl>
                                        <p:attrNameLst>
                                          <p:attrName>style.visibility</p:attrName>
                                        </p:attrNameLst>
                                      </p:cBhvr>
                                      <p:to>
                                        <p:strVal val="visible"/>
                                      </p:to>
                                    </p:set>
                                    <p:animEffect>
                                      <p:cBhvr>
                                        <p:cTn id="60" dur="500"/>
                                        <p:tgtEl>
                                          <p:spTgt spid="19458"/>
                                        </p:tgtEl>
                                      </p:cBhvr>
                                    </p:animEffect>
                                  </p:childTnLst>
                                </p:cTn>
                              </p:par>
                            </p:childTnLst>
                          </p:cTn>
                        </p:par>
                        <p:par>
                          <p:cTn id="61" fill="hold" nodeType="afterGroup">
                            <p:stCondLst>
                              <p:cond delay="5500"/>
                            </p:stCondLst>
                            <p:childTnLst>
                              <p:par>
                                <p:cTn id="62" presetID="37" presetClass="entr" presetSubtype="0" fill="hold" nodeType="afterEffect">
                                  <p:stCondLst>
                                    <p:cond delay="0"/>
                                  </p:stCondLst>
                                  <p:childTnLst>
                                    <p:set>
                                      <p:cBhvr>
                                        <p:cTn id="63" dur="1" fill="hold">
                                          <p:stCondLst>
                                            <p:cond delay="0"/>
                                          </p:stCondLst>
                                        </p:cTn>
                                        <p:tgtEl>
                                          <p:spTgt spid="19476"/>
                                        </p:tgtEl>
                                        <p:attrNameLst>
                                          <p:attrName>style.visibility</p:attrName>
                                        </p:attrNameLst>
                                      </p:cBhvr>
                                      <p:to>
                                        <p:strVal val="visible"/>
                                      </p:to>
                                    </p:set>
                                    <p:animEffect>
                                      <p:cBhvr>
                                        <p:cTn id="64" dur="750"/>
                                        <p:tgtEl>
                                          <p:spTgt spid="19476"/>
                                        </p:tgtEl>
                                      </p:cBhvr>
                                    </p:animEffect>
                                    <p:anim calcmode="lin" valueType="num">
                                      <p:cBhvr>
                                        <p:cTn id="65" dur="750" fill="hold"/>
                                        <p:tgtEl>
                                          <p:spTgt spid="19476"/>
                                        </p:tgtEl>
                                        <p:attrNameLst>
                                          <p:attrName>ppt_x</p:attrName>
                                        </p:attrNameLst>
                                      </p:cBhvr>
                                      <p:tavLst>
                                        <p:tav tm="0">
                                          <p:val>
                                            <p:strVal val="#ppt_x"/>
                                          </p:val>
                                        </p:tav>
                                        <p:tav tm="100000">
                                          <p:val>
                                            <p:strVal val="#ppt_x"/>
                                          </p:val>
                                        </p:tav>
                                      </p:tavLst>
                                    </p:anim>
                                    <p:anim calcmode="lin" valueType="num">
                                      <p:cBhvr>
                                        <p:cTn id="66" dur="675" decel="100000" fill="hold"/>
                                        <p:tgtEl>
                                          <p:spTgt spid="19476"/>
                                        </p:tgtEl>
                                        <p:attrNameLst>
                                          <p:attrName>ppt_y</p:attrName>
                                        </p:attrNameLst>
                                      </p:cBhvr>
                                      <p:tavLst>
                                        <p:tav tm="0">
                                          <p:val>
                                            <p:strVal val="#ppt_y+1"/>
                                          </p:val>
                                        </p:tav>
                                        <p:tav tm="100000">
                                          <p:val>
                                            <p:strVal val="#ppt_y-.03"/>
                                          </p:val>
                                        </p:tav>
                                      </p:tavLst>
                                    </p:anim>
                                    <p:anim calcmode="lin" valueType="num">
                                      <p:cBhvr>
                                        <p:cTn id="67" dur="75" accel="100000" fill="hold">
                                          <p:stCondLst>
                                            <p:cond delay="675"/>
                                          </p:stCondLst>
                                        </p:cTn>
                                        <p:tgtEl>
                                          <p:spTgt spid="19476"/>
                                        </p:tgtEl>
                                        <p:attrNameLst>
                                          <p:attrName>ppt_y</p:attrName>
                                        </p:attrNameLst>
                                      </p:cBhvr>
                                      <p:tavLst>
                                        <p:tav tm="0">
                                          <p:val>
                                            <p:strVal val="#ppt_y-.03"/>
                                          </p:val>
                                        </p:tav>
                                        <p:tav tm="100000">
                                          <p:val>
                                            <p:strVal val="#ppt_y"/>
                                          </p:val>
                                        </p:tav>
                                      </p:tavLst>
                                    </p:anim>
                                  </p:childTnLst>
                                </p:cTn>
                              </p:par>
                            </p:childTnLst>
                          </p:cTn>
                        </p:par>
                        <p:par>
                          <p:cTn id="68" fill="hold" nodeType="afterGroup">
                            <p:stCondLst>
                              <p:cond delay="6250"/>
                            </p:stCondLst>
                            <p:childTnLst>
                              <p:par>
                                <p:cTn id="69" presetID="22" presetClass="entr" presetSubtype="4" fill="hold" nodeType="afterEffect">
                                  <p:stCondLst>
                                    <p:cond delay="0"/>
                                  </p:stCondLst>
                                  <p:childTnLst>
                                    <p:set>
                                      <p:cBhvr>
                                        <p:cTn id="70" dur="1" fill="hold">
                                          <p:stCondLst>
                                            <p:cond delay="0"/>
                                          </p:stCondLst>
                                        </p:cTn>
                                        <p:tgtEl>
                                          <p:spTgt spid="19458"/>
                                        </p:tgtEl>
                                        <p:attrNameLst>
                                          <p:attrName>style.visibility</p:attrName>
                                        </p:attrNameLst>
                                      </p:cBhvr>
                                      <p:to>
                                        <p:strVal val="visible"/>
                                      </p:to>
                                    </p:set>
                                    <p:animEffect>
                                      <p:cBhvr>
                                        <p:cTn id="71" dur="500"/>
                                        <p:tgtEl>
                                          <p:spTgt spid="19458"/>
                                        </p:tgtEl>
                                      </p:cBhvr>
                                    </p:animEffect>
                                  </p:childTnLst>
                                </p:cTn>
                              </p:par>
                            </p:childTnLst>
                          </p:cTn>
                        </p:par>
                        <p:par>
                          <p:cTn id="72" fill="hold" nodeType="afterGroup">
                            <p:stCondLst>
                              <p:cond delay="6750"/>
                            </p:stCondLst>
                            <p:childTnLst>
                              <p:par>
                                <p:cTn id="73" presetID="37" presetClass="entr" presetSubtype="0" fill="hold" nodeType="afterEffect">
                                  <p:stCondLst>
                                    <p:cond delay="0"/>
                                  </p:stCondLst>
                                  <p:childTnLst>
                                    <p:set>
                                      <p:cBhvr>
                                        <p:cTn id="74" dur="1" fill="hold">
                                          <p:stCondLst>
                                            <p:cond delay="0"/>
                                          </p:stCondLst>
                                        </p:cTn>
                                        <p:tgtEl>
                                          <p:spTgt spid="19479"/>
                                        </p:tgtEl>
                                        <p:attrNameLst>
                                          <p:attrName>style.visibility</p:attrName>
                                        </p:attrNameLst>
                                      </p:cBhvr>
                                      <p:to>
                                        <p:strVal val="visible"/>
                                      </p:to>
                                    </p:set>
                                    <p:animEffect>
                                      <p:cBhvr>
                                        <p:cTn id="75" dur="750"/>
                                        <p:tgtEl>
                                          <p:spTgt spid="19479"/>
                                        </p:tgtEl>
                                      </p:cBhvr>
                                    </p:animEffect>
                                    <p:anim calcmode="lin" valueType="num">
                                      <p:cBhvr>
                                        <p:cTn id="76" dur="750" fill="hold"/>
                                        <p:tgtEl>
                                          <p:spTgt spid="19479"/>
                                        </p:tgtEl>
                                        <p:attrNameLst>
                                          <p:attrName>ppt_x</p:attrName>
                                        </p:attrNameLst>
                                      </p:cBhvr>
                                      <p:tavLst>
                                        <p:tav tm="0">
                                          <p:val>
                                            <p:strVal val="#ppt_x"/>
                                          </p:val>
                                        </p:tav>
                                        <p:tav tm="100000">
                                          <p:val>
                                            <p:strVal val="#ppt_x"/>
                                          </p:val>
                                        </p:tav>
                                      </p:tavLst>
                                    </p:anim>
                                    <p:anim calcmode="lin" valueType="num">
                                      <p:cBhvr>
                                        <p:cTn id="77" dur="675" decel="100000" fill="hold"/>
                                        <p:tgtEl>
                                          <p:spTgt spid="19479"/>
                                        </p:tgtEl>
                                        <p:attrNameLst>
                                          <p:attrName>ppt_y</p:attrName>
                                        </p:attrNameLst>
                                      </p:cBhvr>
                                      <p:tavLst>
                                        <p:tav tm="0">
                                          <p:val>
                                            <p:strVal val="#ppt_y+1"/>
                                          </p:val>
                                        </p:tav>
                                        <p:tav tm="100000">
                                          <p:val>
                                            <p:strVal val="#ppt_y-.03"/>
                                          </p:val>
                                        </p:tav>
                                      </p:tavLst>
                                    </p:anim>
                                    <p:anim calcmode="lin" valueType="num">
                                      <p:cBhvr>
                                        <p:cTn id="78" dur="75" accel="100000" fill="hold">
                                          <p:stCondLst>
                                            <p:cond delay="675"/>
                                          </p:stCondLst>
                                        </p:cTn>
                                        <p:tgtEl>
                                          <p:spTgt spid="19479"/>
                                        </p:tgtEl>
                                        <p:attrNameLst>
                                          <p:attrName>ppt_y</p:attrName>
                                        </p:attrNameLst>
                                      </p:cBhvr>
                                      <p:tavLst>
                                        <p:tav tm="0">
                                          <p:val>
                                            <p:strVal val="#ppt_y-.03"/>
                                          </p:val>
                                        </p:tav>
                                        <p:tav tm="100000">
                                          <p:val>
                                            <p:strVal val="#ppt_y"/>
                                          </p:val>
                                        </p:tav>
                                      </p:tavLst>
                                    </p:anim>
                                  </p:childTnLst>
                                </p:cTn>
                              </p:par>
                            </p:childTnLst>
                          </p:cTn>
                        </p:par>
                        <p:par>
                          <p:cTn id="79" fill="hold" nodeType="afterGroup">
                            <p:stCondLst>
                              <p:cond delay="7500"/>
                            </p:stCondLst>
                            <p:childTnLst>
                              <p:par>
                                <p:cTn id="80" presetID="22" presetClass="entr" presetSubtype="4" fill="hold" nodeType="afterEffect">
                                  <p:stCondLst>
                                    <p:cond delay="0"/>
                                  </p:stCondLst>
                                  <p:childTnLst>
                                    <p:set>
                                      <p:cBhvr>
                                        <p:cTn id="81" dur="1" fill="hold">
                                          <p:stCondLst>
                                            <p:cond delay="0"/>
                                          </p:stCondLst>
                                        </p:cTn>
                                        <p:tgtEl>
                                          <p:spTgt spid="19458"/>
                                        </p:tgtEl>
                                        <p:attrNameLst>
                                          <p:attrName>style.visibility</p:attrName>
                                        </p:attrNameLst>
                                      </p:cBhvr>
                                      <p:to>
                                        <p:strVal val="visible"/>
                                      </p:to>
                                    </p:set>
                                    <p:animEffect>
                                      <p:cBhvr>
                                        <p:cTn id="82" dur="500"/>
                                        <p:tgtEl>
                                          <p:spTgt spid="19458"/>
                                        </p:tgtEl>
                                      </p:cBhvr>
                                    </p:animEffect>
                                  </p:childTnLst>
                                </p:cTn>
                              </p:par>
                            </p:childTnLst>
                          </p:cTn>
                        </p:par>
                        <p:par>
                          <p:cTn id="83" fill="hold" nodeType="afterGroup">
                            <p:stCondLst>
                              <p:cond delay="8000"/>
                            </p:stCondLst>
                            <p:childTnLst>
                              <p:par>
                                <p:cTn id="84" presetID="37" presetClass="entr" presetSubtype="0" fill="hold" nodeType="afterEffect">
                                  <p:stCondLst>
                                    <p:cond delay="0"/>
                                  </p:stCondLst>
                                  <p:childTnLst>
                                    <p:set>
                                      <p:cBhvr>
                                        <p:cTn id="85" dur="1" fill="hold">
                                          <p:stCondLst>
                                            <p:cond delay="0"/>
                                          </p:stCondLst>
                                        </p:cTn>
                                        <p:tgtEl>
                                          <p:spTgt spid="19482"/>
                                        </p:tgtEl>
                                        <p:attrNameLst>
                                          <p:attrName>style.visibility</p:attrName>
                                        </p:attrNameLst>
                                      </p:cBhvr>
                                      <p:to>
                                        <p:strVal val="visible"/>
                                      </p:to>
                                    </p:set>
                                    <p:animEffect>
                                      <p:cBhvr>
                                        <p:cTn id="86" dur="750"/>
                                        <p:tgtEl>
                                          <p:spTgt spid="19482"/>
                                        </p:tgtEl>
                                      </p:cBhvr>
                                    </p:animEffect>
                                    <p:anim calcmode="lin" valueType="num">
                                      <p:cBhvr>
                                        <p:cTn id="87" dur="750" fill="hold"/>
                                        <p:tgtEl>
                                          <p:spTgt spid="19482"/>
                                        </p:tgtEl>
                                        <p:attrNameLst>
                                          <p:attrName>ppt_x</p:attrName>
                                        </p:attrNameLst>
                                      </p:cBhvr>
                                      <p:tavLst>
                                        <p:tav tm="0">
                                          <p:val>
                                            <p:strVal val="#ppt_x"/>
                                          </p:val>
                                        </p:tav>
                                        <p:tav tm="100000">
                                          <p:val>
                                            <p:strVal val="#ppt_x"/>
                                          </p:val>
                                        </p:tav>
                                      </p:tavLst>
                                    </p:anim>
                                    <p:anim calcmode="lin" valueType="num">
                                      <p:cBhvr>
                                        <p:cTn id="88" dur="675" decel="100000" fill="hold"/>
                                        <p:tgtEl>
                                          <p:spTgt spid="19482"/>
                                        </p:tgtEl>
                                        <p:attrNameLst>
                                          <p:attrName>ppt_y</p:attrName>
                                        </p:attrNameLst>
                                      </p:cBhvr>
                                      <p:tavLst>
                                        <p:tav tm="0">
                                          <p:val>
                                            <p:strVal val="#ppt_y+1"/>
                                          </p:val>
                                        </p:tav>
                                        <p:tav tm="100000">
                                          <p:val>
                                            <p:strVal val="#ppt_y-.03"/>
                                          </p:val>
                                        </p:tav>
                                      </p:tavLst>
                                    </p:anim>
                                    <p:anim calcmode="lin" valueType="num">
                                      <p:cBhvr>
                                        <p:cTn id="89" dur="75" accel="100000" fill="hold">
                                          <p:stCondLst>
                                            <p:cond delay="675"/>
                                          </p:stCondLst>
                                        </p:cTn>
                                        <p:tgtEl>
                                          <p:spTgt spid="19482"/>
                                        </p:tgtEl>
                                        <p:attrNameLst>
                                          <p:attrName>ppt_y</p:attrName>
                                        </p:attrNameLst>
                                      </p:cBhvr>
                                      <p:tavLst>
                                        <p:tav tm="0">
                                          <p:val>
                                            <p:strVal val="#ppt_y-.03"/>
                                          </p:val>
                                        </p:tav>
                                        <p:tav tm="100000">
                                          <p:val>
                                            <p:strVal val="#ppt_y"/>
                                          </p:val>
                                        </p:tav>
                                      </p:tavLst>
                                    </p:anim>
                                  </p:childTnLst>
                                </p:cTn>
                              </p:par>
                            </p:childTnLst>
                          </p:cTn>
                        </p:par>
                        <p:par>
                          <p:cTn id="90" fill="hold" nodeType="afterGroup">
                            <p:stCondLst>
                              <p:cond delay="8750"/>
                            </p:stCondLst>
                            <p:childTnLst>
                              <p:par>
                                <p:cTn id="91" presetID="22" presetClass="entr" presetSubtype="4" fill="hold" nodeType="afterEffect">
                                  <p:stCondLst>
                                    <p:cond delay="0"/>
                                  </p:stCondLst>
                                  <p:childTnLst>
                                    <p:set>
                                      <p:cBhvr>
                                        <p:cTn id="92" dur="1" fill="hold">
                                          <p:stCondLst>
                                            <p:cond delay="0"/>
                                          </p:stCondLst>
                                        </p:cTn>
                                        <p:tgtEl>
                                          <p:spTgt spid="19458"/>
                                        </p:tgtEl>
                                        <p:attrNameLst>
                                          <p:attrName>style.visibility</p:attrName>
                                        </p:attrNameLst>
                                      </p:cBhvr>
                                      <p:to>
                                        <p:strVal val="visible"/>
                                      </p:to>
                                    </p:set>
                                    <p:animEffect>
                                      <p:cBhvr>
                                        <p:cTn id="93" dur="500"/>
                                        <p:tgtEl>
                                          <p:spTgt spid="19458"/>
                                        </p:tgtEl>
                                      </p:cBhvr>
                                    </p:animEffect>
                                  </p:childTnLst>
                                </p:cTn>
                              </p:par>
                            </p:childTnLst>
                          </p:cTn>
                        </p:par>
                        <p:par>
                          <p:cTn id="94" fill="hold" nodeType="afterGroup">
                            <p:stCondLst>
                              <p:cond delay="9250"/>
                            </p:stCondLst>
                            <p:childTnLst>
                              <p:par>
                                <p:cTn id="95" presetID="37" presetClass="entr" presetSubtype="0" fill="hold" nodeType="afterEffect">
                                  <p:stCondLst>
                                    <p:cond delay="0"/>
                                  </p:stCondLst>
                                  <p:childTnLst>
                                    <p:set>
                                      <p:cBhvr>
                                        <p:cTn id="96" dur="1" fill="hold">
                                          <p:stCondLst>
                                            <p:cond delay="0"/>
                                          </p:stCondLst>
                                        </p:cTn>
                                        <p:tgtEl>
                                          <p:spTgt spid="19485"/>
                                        </p:tgtEl>
                                        <p:attrNameLst>
                                          <p:attrName>style.visibility</p:attrName>
                                        </p:attrNameLst>
                                      </p:cBhvr>
                                      <p:to>
                                        <p:strVal val="visible"/>
                                      </p:to>
                                    </p:set>
                                    <p:animEffect>
                                      <p:cBhvr>
                                        <p:cTn id="97" dur="750"/>
                                        <p:tgtEl>
                                          <p:spTgt spid="19485"/>
                                        </p:tgtEl>
                                      </p:cBhvr>
                                    </p:animEffect>
                                    <p:anim calcmode="lin" valueType="num">
                                      <p:cBhvr>
                                        <p:cTn id="98" dur="750" fill="hold"/>
                                        <p:tgtEl>
                                          <p:spTgt spid="19485"/>
                                        </p:tgtEl>
                                        <p:attrNameLst>
                                          <p:attrName>ppt_x</p:attrName>
                                        </p:attrNameLst>
                                      </p:cBhvr>
                                      <p:tavLst>
                                        <p:tav tm="0">
                                          <p:val>
                                            <p:strVal val="#ppt_x"/>
                                          </p:val>
                                        </p:tav>
                                        <p:tav tm="100000">
                                          <p:val>
                                            <p:strVal val="#ppt_x"/>
                                          </p:val>
                                        </p:tav>
                                      </p:tavLst>
                                    </p:anim>
                                    <p:anim calcmode="lin" valueType="num">
                                      <p:cBhvr>
                                        <p:cTn id="99" dur="675" decel="100000" fill="hold"/>
                                        <p:tgtEl>
                                          <p:spTgt spid="19485"/>
                                        </p:tgtEl>
                                        <p:attrNameLst>
                                          <p:attrName>ppt_y</p:attrName>
                                        </p:attrNameLst>
                                      </p:cBhvr>
                                      <p:tavLst>
                                        <p:tav tm="0">
                                          <p:val>
                                            <p:strVal val="#ppt_y+1"/>
                                          </p:val>
                                        </p:tav>
                                        <p:tav tm="100000">
                                          <p:val>
                                            <p:strVal val="#ppt_y-.03"/>
                                          </p:val>
                                        </p:tav>
                                      </p:tavLst>
                                    </p:anim>
                                    <p:anim calcmode="lin" valueType="num">
                                      <p:cBhvr>
                                        <p:cTn id="100" dur="75" accel="100000" fill="hold">
                                          <p:stCondLst>
                                            <p:cond delay="675"/>
                                          </p:stCondLst>
                                        </p:cTn>
                                        <p:tgtEl>
                                          <p:spTgt spid="19485"/>
                                        </p:tgtEl>
                                        <p:attrNameLst>
                                          <p:attrName>ppt_y</p:attrName>
                                        </p:attrNameLst>
                                      </p:cBhvr>
                                      <p:tavLst>
                                        <p:tav tm="0">
                                          <p:val>
                                            <p:strVal val="#ppt_y-.03"/>
                                          </p:val>
                                        </p:tav>
                                        <p:tav tm="100000">
                                          <p:val>
                                            <p:strVal val="#ppt_y"/>
                                          </p:val>
                                        </p:tav>
                                      </p:tavLst>
                                    </p:anim>
                                  </p:childTnLst>
                                </p:cTn>
                              </p:par>
                            </p:childTnLst>
                          </p:cTn>
                        </p:par>
                        <p:par>
                          <p:cTn id="101" fill="hold" nodeType="afterGroup">
                            <p:stCondLst>
                              <p:cond delay="10000"/>
                            </p:stCondLst>
                            <p:childTnLst>
                              <p:par>
                                <p:cTn id="102" presetID="22" presetClass="entr" presetSubtype="4" fill="hold" nodeType="afterEffect">
                                  <p:stCondLst>
                                    <p:cond delay="0"/>
                                  </p:stCondLst>
                                  <p:childTnLst>
                                    <p:set>
                                      <p:cBhvr>
                                        <p:cTn id="103" dur="1" fill="hold">
                                          <p:stCondLst>
                                            <p:cond delay="0"/>
                                          </p:stCondLst>
                                        </p:cTn>
                                        <p:tgtEl>
                                          <p:spTgt spid="19458"/>
                                        </p:tgtEl>
                                        <p:attrNameLst>
                                          <p:attrName>style.visibility</p:attrName>
                                        </p:attrNameLst>
                                      </p:cBhvr>
                                      <p:to>
                                        <p:strVal val="visible"/>
                                      </p:to>
                                    </p:set>
                                    <p:animEffect>
                                      <p:cBhvr>
                                        <p:cTn id="104" dur="500"/>
                                        <p:tgtEl>
                                          <p:spTgt spid="19458"/>
                                        </p:tgtEl>
                                      </p:cBhvr>
                                    </p:animEffect>
                                  </p:childTnLst>
                                </p:cTn>
                              </p:par>
                            </p:childTnLst>
                          </p:cTn>
                        </p:par>
                        <p:par>
                          <p:cTn id="105" fill="hold" nodeType="afterGroup">
                            <p:stCondLst>
                              <p:cond delay="10500"/>
                            </p:stCondLst>
                            <p:childTnLst>
                              <p:par>
                                <p:cTn id="106" presetID="37" presetClass="entr" presetSubtype="0" fill="hold" nodeType="afterEffect">
                                  <p:stCondLst>
                                    <p:cond delay="0"/>
                                  </p:stCondLst>
                                  <p:childTnLst>
                                    <p:set>
                                      <p:cBhvr>
                                        <p:cTn id="107" dur="1" fill="hold">
                                          <p:stCondLst>
                                            <p:cond delay="0"/>
                                          </p:stCondLst>
                                        </p:cTn>
                                        <p:tgtEl>
                                          <p:spTgt spid="19488"/>
                                        </p:tgtEl>
                                        <p:attrNameLst>
                                          <p:attrName>style.visibility</p:attrName>
                                        </p:attrNameLst>
                                      </p:cBhvr>
                                      <p:to>
                                        <p:strVal val="visible"/>
                                      </p:to>
                                    </p:set>
                                    <p:animEffect>
                                      <p:cBhvr>
                                        <p:cTn id="108" dur="750"/>
                                        <p:tgtEl>
                                          <p:spTgt spid="19488"/>
                                        </p:tgtEl>
                                      </p:cBhvr>
                                    </p:animEffect>
                                    <p:anim calcmode="lin" valueType="num">
                                      <p:cBhvr>
                                        <p:cTn id="109" dur="750" fill="hold"/>
                                        <p:tgtEl>
                                          <p:spTgt spid="19488"/>
                                        </p:tgtEl>
                                        <p:attrNameLst>
                                          <p:attrName>ppt_x</p:attrName>
                                        </p:attrNameLst>
                                      </p:cBhvr>
                                      <p:tavLst>
                                        <p:tav tm="0">
                                          <p:val>
                                            <p:strVal val="#ppt_x"/>
                                          </p:val>
                                        </p:tav>
                                        <p:tav tm="100000">
                                          <p:val>
                                            <p:strVal val="#ppt_x"/>
                                          </p:val>
                                        </p:tav>
                                      </p:tavLst>
                                    </p:anim>
                                    <p:anim calcmode="lin" valueType="num">
                                      <p:cBhvr>
                                        <p:cTn id="110" dur="675" decel="100000" fill="hold"/>
                                        <p:tgtEl>
                                          <p:spTgt spid="19488"/>
                                        </p:tgtEl>
                                        <p:attrNameLst>
                                          <p:attrName>ppt_y</p:attrName>
                                        </p:attrNameLst>
                                      </p:cBhvr>
                                      <p:tavLst>
                                        <p:tav tm="0">
                                          <p:val>
                                            <p:strVal val="#ppt_y+1"/>
                                          </p:val>
                                        </p:tav>
                                        <p:tav tm="100000">
                                          <p:val>
                                            <p:strVal val="#ppt_y-.03"/>
                                          </p:val>
                                        </p:tav>
                                      </p:tavLst>
                                    </p:anim>
                                    <p:anim calcmode="lin" valueType="num">
                                      <p:cBhvr>
                                        <p:cTn id="111" dur="75" accel="100000" fill="hold">
                                          <p:stCondLst>
                                            <p:cond delay="675"/>
                                          </p:stCondLst>
                                        </p:cTn>
                                        <p:tgtEl>
                                          <p:spTgt spid="19488"/>
                                        </p:tgtEl>
                                        <p:attrNameLst>
                                          <p:attrName>ppt_y</p:attrName>
                                        </p:attrNameLst>
                                      </p:cBhvr>
                                      <p:tavLst>
                                        <p:tav tm="0">
                                          <p:val>
                                            <p:strVal val="#ppt_y-.03"/>
                                          </p:val>
                                        </p:tav>
                                        <p:tav tm="100000">
                                          <p:val>
                                            <p:strVal val="#ppt_y"/>
                                          </p:val>
                                        </p:tav>
                                      </p:tavLst>
                                    </p:anim>
                                  </p:childTnLst>
                                </p:cTn>
                              </p:par>
                            </p:childTnLst>
                          </p:cTn>
                        </p:par>
                        <p:par>
                          <p:cTn id="112" fill="hold" nodeType="afterGroup">
                            <p:stCondLst>
                              <p:cond delay="11250"/>
                            </p:stCondLst>
                            <p:childTnLst>
                              <p:par>
                                <p:cTn id="113" presetID="22" presetClass="entr" presetSubtype="4" fill="hold" nodeType="afterEffect">
                                  <p:stCondLst>
                                    <p:cond delay="0"/>
                                  </p:stCondLst>
                                  <p:childTnLst>
                                    <p:set>
                                      <p:cBhvr>
                                        <p:cTn id="114" dur="1" fill="hold">
                                          <p:stCondLst>
                                            <p:cond delay="0"/>
                                          </p:stCondLst>
                                        </p:cTn>
                                        <p:tgtEl>
                                          <p:spTgt spid="19458"/>
                                        </p:tgtEl>
                                        <p:attrNameLst>
                                          <p:attrName>style.visibility</p:attrName>
                                        </p:attrNameLst>
                                      </p:cBhvr>
                                      <p:to>
                                        <p:strVal val="visible"/>
                                      </p:to>
                                    </p:set>
                                    <p:animEffect>
                                      <p:cBhvr>
                                        <p:cTn id="115" dur="500"/>
                                        <p:tgtEl>
                                          <p:spTgt spid="19458"/>
                                        </p:tgtEl>
                                      </p:cBhvr>
                                    </p:animEffect>
                                  </p:childTnLst>
                                </p:cTn>
                              </p:par>
                            </p:childTnLst>
                          </p:cTn>
                        </p:par>
                        <p:par>
                          <p:cTn id="116" fill="hold" nodeType="afterGroup">
                            <p:stCondLst>
                              <p:cond delay="11750"/>
                            </p:stCondLst>
                            <p:childTnLst>
                              <p:par>
                                <p:cTn id="117" presetID="22" presetClass="entr" presetSubtype="4" fill="hold" nodeType="afterEffect">
                                  <p:stCondLst>
                                    <p:cond delay="0"/>
                                  </p:stCondLst>
                                  <p:childTnLst>
                                    <p:set>
                                      <p:cBhvr>
                                        <p:cTn id="118" dur="1" fill="hold">
                                          <p:stCondLst>
                                            <p:cond delay="0"/>
                                          </p:stCondLst>
                                        </p:cTn>
                                        <p:tgtEl>
                                          <p:spTgt spid="19458"/>
                                        </p:tgtEl>
                                        <p:attrNameLst>
                                          <p:attrName>style.visibility</p:attrName>
                                        </p:attrNameLst>
                                      </p:cBhvr>
                                      <p:to>
                                        <p:strVal val="visible"/>
                                      </p:to>
                                    </p:set>
                                    <p:animEffect>
                                      <p:cBhvr>
                                        <p:cTn id="119" dur="500"/>
                                        <p:tgtEl>
                                          <p:spTgt spid="19458"/>
                                        </p:tgtEl>
                                      </p:cBhvr>
                                    </p:animEffect>
                                  </p:childTnLst>
                                </p:cTn>
                              </p:par>
                            </p:childTnLst>
                          </p:cTn>
                        </p:par>
                        <p:par>
                          <p:cTn id="120" fill="hold" nodeType="afterGroup">
                            <p:stCondLst>
                              <p:cond delay="12250"/>
                            </p:stCondLst>
                            <p:childTnLst>
                              <p:par>
                                <p:cTn id="121" presetID="22" presetClass="entr" presetSubtype="4" fill="hold" nodeType="afterEffect">
                                  <p:stCondLst>
                                    <p:cond delay="0"/>
                                  </p:stCondLst>
                                  <p:childTnLst>
                                    <p:set>
                                      <p:cBhvr>
                                        <p:cTn id="122" dur="1" fill="hold">
                                          <p:stCondLst>
                                            <p:cond delay="0"/>
                                          </p:stCondLst>
                                        </p:cTn>
                                        <p:tgtEl>
                                          <p:spTgt spid="19458"/>
                                        </p:tgtEl>
                                        <p:attrNameLst>
                                          <p:attrName>style.visibility</p:attrName>
                                        </p:attrNameLst>
                                      </p:cBhvr>
                                      <p:to>
                                        <p:strVal val="visible"/>
                                      </p:to>
                                    </p:set>
                                    <p:animEffect>
                                      <p:cBhvr>
                                        <p:cTn id="123" dur="500"/>
                                        <p:tgtEl>
                                          <p:spTgt spid="19458"/>
                                        </p:tgtEl>
                                      </p:cBhvr>
                                    </p:animEffect>
                                  </p:childTnLst>
                                </p:cTn>
                              </p:par>
                            </p:childTnLst>
                          </p:cTn>
                        </p:par>
                        <p:par>
                          <p:cTn id="124" fill="hold" nodeType="afterGroup">
                            <p:stCondLst>
                              <p:cond delay="12750"/>
                            </p:stCondLst>
                            <p:childTnLst>
                              <p:par>
                                <p:cTn id="125" presetID="22" presetClass="entr" presetSubtype="4" fill="hold" nodeType="afterEffect">
                                  <p:stCondLst>
                                    <p:cond delay="0"/>
                                  </p:stCondLst>
                                  <p:childTnLst>
                                    <p:set>
                                      <p:cBhvr>
                                        <p:cTn id="126" dur="1" fill="hold">
                                          <p:stCondLst>
                                            <p:cond delay="0"/>
                                          </p:stCondLst>
                                        </p:cTn>
                                        <p:tgtEl>
                                          <p:spTgt spid="19458"/>
                                        </p:tgtEl>
                                        <p:attrNameLst>
                                          <p:attrName>style.visibility</p:attrName>
                                        </p:attrNameLst>
                                      </p:cBhvr>
                                      <p:to>
                                        <p:strVal val="visible"/>
                                      </p:to>
                                    </p:set>
                                    <p:animEffect>
                                      <p:cBhvr>
                                        <p:cTn id="127" dur="500"/>
                                        <p:tgtEl>
                                          <p:spTgt spid="19458"/>
                                        </p:tgtEl>
                                      </p:cBhvr>
                                    </p:animEffect>
                                  </p:childTnLst>
                                </p:cTn>
                              </p:par>
                            </p:childTnLst>
                          </p:cTn>
                        </p:par>
                        <p:par>
                          <p:cTn id="128" fill="hold" nodeType="afterGroup">
                            <p:stCondLst>
                              <p:cond delay="13250"/>
                            </p:stCondLst>
                            <p:childTnLst>
                              <p:par>
                                <p:cTn id="129" presetID="37" presetClass="entr" presetSubtype="0" fill="hold" nodeType="afterEffect">
                                  <p:stCondLst>
                                    <p:cond delay="0"/>
                                  </p:stCondLst>
                                  <p:childTnLst>
                                    <p:set>
                                      <p:cBhvr>
                                        <p:cTn id="130" dur="1" fill="hold">
                                          <p:stCondLst>
                                            <p:cond delay="0"/>
                                          </p:stCondLst>
                                        </p:cTn>
                                        <p:tgtEl>
                                          <p:spTgt spid="19491"/>
                                        </p:tgtEl>
                                        <p:attrNameLst>
                                          <p:attrName>style.visibility</p:attrName>
                                        </p:attrNameLst>
                                      </p:cBhvr>
                                      <p:to>
                                        <p:strVal val="visible"/>
                                      </p:to>
                                    </p:set>
                                    <p:animEffect>
                                      <p:cBhvr>
                                        <p:cTn id="131" dur="750"/>
                                        <p:tgtEl>
                                          <p:spTgt spid="19491"/>
                                        </p:tgtEl>
                                      </p:cBhvr>
                                    </p:animEffect>
                                    <p:anim calcmode="lin" valueType="num">
                                      <p:cBhvr>
                                        <p:cTn id="132" dur="750" fill="hold"/>
                                        <p:tgtEl>
                                          <p:spTgt spid="19491"/>
                                        </p:tgtEl>
                                        <p:attrNameLst>
                                          <p:attrName>ppt_x</p:attrName>
                                        </p:attrNameLst>
                                      </p:cBhvr>
                                      <p:tavLst>
                                        <p:tav tm="0">
                                          <p:val>
                                            <p:strVal val="#ppt_x"/>
                                          </p:val>
                                        </p:tav>
                                        <p:tav tm="100000">
                                          <p:val>
                                            <p:strVal val="#ppt_x"/>
                                          </p:val>
                                        </p:tav>
                                      </p:tavLst>
                                    </p:anim>
                                    <p:anim calcmode="lin" valueType="num">
                                      <p:cBhvr>
                                        <p:cTn id="133" dur="675" decel="100000" fill="hold"/>
                                        <p:tgtEl>
                                          <p:spTgt spid="19491"/>
                                        </p:tgtEl>
                                        <p:attrNameLst>
                                          <p:attrName>ppt_y</p:attrName>
                                        </p:attrNameLst>
                                      </p:cBhvr>
                                      <p:tavLst>
                                        <p:tav tm="0">
                                          <p:val>
                                            <p:strVal val="#ppt_y+1"/>
                                          </p:val>
                                        </p:tav>
                                        <p:tav tm="100000">
                                          <p:val>
                                            <p:strVal val="#ppt_y-.03"/>
                                          </p:val>
                                        </p:tav>
                                      </p:tavLst>
                                    </p:anim>
                                    <p:anim calcmode="lin" valueType="num">
                                      <p:cBhvr>
                                        <p:cTn id="134" dur="75" accel="100000" fill="hold">
                                          <p:stCondLst>
                                            <p:cond delay="675"/>
                                          </p:stCondLst>
                                        </p:cTn>
                                        <p:tgtEl>
                                          <p:spTgt spid="19491"/>
                                        </p:tgtEl>
                                        <p:attrNameLst>
                                          <p:attrName>ppt_y</p:attrName>
                                        </p:attrNameLst>
                                      </p:cBhvr>
                                      <p:tavLst>
                                        <p:tav tm="0">
                                          <p:val>
                                            <p:strVal val="#ppt_y-.03"/>
                                          </p:val>
                                        </p:tav>
                                        <p:tav tm="100000">
                                          <p:val>
                                            <p:strVal val="#ppt_y"/>
                                          </p:val>
                                        </p:tav>
                                      </p:tavLst>
                                    </p:anim>
                                  </p:childTnLst>
                                </p:cTn>
                              </p:par>
                            </p:childTnLst>
                          </p:cTn>
                        </p:par>
                        <p:par>
                          <p:cTn id="135" fill="hold" nodeType="afterGroup">
                            <p:stCondLst>
                              <p:cond delay="14000"/>
                            </p:stCondLst>
                            <p:childTnLst>
                              <p:par>
                                <p:cTn id="136" presetID="22" presetClass="entr" presetSubtype="1" fill="hold" grpId="0" nodeType="afterEffect">
                                  <p:stCondLst>
                                    <p:cond delay="0"/>
                                  </p:stCondLst>
                                  <p:childTnLst>
                                    <p:set>
                                      <p:cBhvr>
                                        <p:cTn id="137" dur="1" fill="hold">
                                          <p:stCondLst>
                                            <p:cond delay="0"/>
                                          </p:stCondLst>
                                        </p:cTn>
                                        <p:tgtEl>
                                          <p:spTgt spid="19498"/>
                                        </p:tgtEl>
                                        <p:attrNameLst>
                                          <p:attrName>style.visibility</p:attrName>
                                        </p:attrNameLst>
                                      </p:cBhvr>
                                      <p:to>
                                        <p:strVal val="visible"/>
                                      </p:to>
                                    </p:set>
                                    <p:animEffect>
                                      <p:cBhvr>
                                        <p:cTn id="138" dur="750"/>
                                        <p:tgtEl>
                                          <p:spTgt spid="19498"/>
                                        </p:tgtEl>
                                      </p:cBhvr>
                                    </p:animEffect>
                                  </p:childTnLst>
                                </p:cTn>
                              </p:par>
                            </p:childTnLst>
                          </p:cTn>
                        </p:par>
                        <p:par>
                          <p:cTn id="139" fill="hold" nodeType="afterGroup">
                            <p:stCondLst>
                              <p:cond delay="14750"/>
                            </p:stCondLst>
                            <p:childTnLst>
                              <p:par>
                                <p:cTn id="140" presetID="22" presetClass="entr" presetSubtype="1" fill="hold" grpId="0" nodeType="afterEffect">
                                  <p:stCondLst>
                                    <p:cond delay="0"/>
                                  </p:stCondLst>
                                  <p:childTnLst>
                                    <p:set>
                                      <p:cBhvr>
                                        <p:cTn id="141" dur="1" fill="hold">
                                          <p:stCondLst>
                                            <p:cond delay="0"/>
                                          </p:stCondLst>
                                        </p:cTn>
                                        <p:tgtEl>
                                          <p:spTgt spid="19497"/>
                                        </p:tgtEl>
                                        <p:attrNameLst>
                                          <p:attrName>style.visibility</p:attrName>
                                        </p:attrNameLst>
                                      </p:cBhvr>
                                      <p:to>
                                        <p:strVal val="visible"/>
                                      </p:to>
                                    </p:set>
                                    <p:animEffect>
                                      <p:cBhvr>
                                        <p:cTn id="142" dur="750"/>
                                        <p:tgtEl>
                                          <p:spTgt spid="19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94" grpId="0" bldLvl="0" autoUpdateAnimBg="0"/>
      <p:bldP spid="19495" grpId="0" bldLvl="0" autoUpdateAnimBg="0"/>
      <p:bldP spid="19496" grpId="0" bldLvl="0" autoUpdateAnimBg="0"/>
      <p:bldP spid="19497" grpId="0" bldLvl="0" autoUpdateAnimBg="0"/>
      <p:bldP spid="19498" grpId="0" bldLvl="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grpSp>
        <p:nvGrpSpPr>
          <p:cNvPr id="18434" name="Group 2">
            <a:extLst>
              <a:ext uri="{FF2B5EF4-FFF2-40B4-BE49-F238E27FC236}">
                <a16:creationId xmlns:a16="http://schemas.microsoft.com/office/drawing/2014/main" id="{0471E2A3-46A2-4292-829F-C74349880FE8}"/>
              </a:ext>
            </a:extLst>
          </p:cNvPr>
          <p:cNvGrpSpPr>
            <a:grpSpLocks/>
          </p:cNvGrpSpPr>
          <p:nvPr/>
        </p:nvGrpSpPr>
        <p:grpSpPr bwMode="auto">
          <a:xfrm>
            <a:off x="-246063" y="263525"/>
            <a:ext cx="13962063" cy="1298575"/>
            <a:chOff x="0" y="0"/>
            <a:chExt cx="13963653" cy="4905832"/>
          </a:xfrm>
        </p:grpSpPr>
        <p:sp>
          <p:nvSpPr>
            <p:cNvPr id="18462" name="梯形 4">
              <a:extLst>
                <a:ext uri="{FF2B5EF4-FFF2-40B4-BE49-F238E27FC236}">
                  <a16:creationId xmlns:a16="http://schemas.microsoft.com/office/drawing/2014/main" id="{BE997990-74FF-4633-922D-95566D57AFA2}"/>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8463" name="梯形 5">
              <a:extLst>
                <a:ext uri="{FF2B5EF4-FFF2-40B4-BE49-F238E27FC236}">
                  <a16:creationId xmlns:a16="http://schemas.microsoft.com/office/drawing/2014/main" id="{3D2C67A4-1648-490F-B0CC-F7E99AB9B2FF}"/>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8464" name="矩形 6">
              <a:extLst>
                <a:ext uri="{FF2B5EF4-FFF2-40B4-BE49-F238E27FC236}">
                  <a16:creationId xmlns:a16="http://schemas.microsoft.com/office/drawing/2014/main" id="{9E57BA8D-117A-457C-9313-761987B167BA}"/>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65" name="矩形 7">
              <a:extLst>
                <a:ext uri="{FF2B5EF4-FFF2-40B4-BE49-F238E27FC236}">
                  <a16:creationId xmlns:a16="http://schemas.microsoft.com/office/drawing/2014/main" id="{F0012923-1892-410C-8866-7DA4D85B409F}"/>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66" name="矩形 8">
              <a:extLst>
                <a:ext uri="{FF2B5EF4-FFF2-40B4-BE49-F238E27FC236}">
                  <a16:creationId xmlns:a16="http://schemas.microsoft.com/office/drawing/2014/main" id="{7DAC2886-3EB4-41E7-A391-59D722AAE150}"/>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8435" name="文本框 11">
            <a:extLst>
              <a:ext uri="{FF2B5EF4-FFF2-40B4-BE49-F238E27FC236}">
                <a16:creationId xmlns:a16="http://schemas.microsoft.com/office/drawing/2014/main" id="{A4D1127B-75FF-40B5-AB36-EF149974D942}"/>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03</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18436" name="矩形 12">
            <a:extLst>
              <a:ext uri="{FF2B5EF4-FFF2-40B4-BE49-F238E27FC236}">
                <a16:creationId xmlns:a16="http://schemas.microsoft.com/office/drawing/2014/main" id="{7FBD78CC-526E-4A89-A90E-CD6DC87190AD}"/>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grpSp>
        <p:nvGrpSpPr>
          <p:cNvPr id="20490" name="Group 10">
            <a:extLst>
              <a:ext uri="{FF2B5EF4-FFF2-40B4-BE49-F238E27FC236}">
                <a16:creationId xmlns:a16="http://schemas.microsoft.com/office/drawing/2014/main" id="{3AA94933-AA48-4BBB-B478-DAF44562DA4A}"/>
              </a:ext>
            </a:extLst>
          </p:cNvPr>
          <p:cNvGrpSpPr>
            <a:grpSpLocks/>
          </p:cNvGrpSpPr>
          <p:nvPr/>
        </p:nvGrpSpPr>
        <p:grpSpPr bwMode="auto">
          <a:xfrm>
            <a:off x="1866900" y="2820988"/>
            <a:ext cx="3063875" cy="3051175"/>
            <a:chOff x="0" y="0"/>
            <a:chExt cx="3063513" cy="3051886"/>
          </a:xfrm>
        </p:grpSpPr>
        <p:sp>
          <p:nvSpPr>
            <p:cNvPr id="18459" name="矩形 70">
              <a:extLst>
                <a:ext uri="{FF2B5EF4-FFF2-40B4-BE49-F238E27FC236}">
                  <a16:creationId xmlns:a16="http://schemas.microsoft.com/office/drawing/2014/main" id="{5CF6D8F5-1C8E-4A9A-B0EA-1223596520E8}"/>
                </a:ext>
              </a:extLst>
            </p:cNvPr>
            <p:cNvSpPr>
              <a:spLocks noChangeArrowheads="1"/>
            </p:cNvSpPr>
            <p:nvPr/>
          </p:nvSpPr>
          <p:spPr bwMode="auto">
            <a:xfrm rot="-3840000">
              <a:off x="-11381" y="456615"/>
              <a:ext cx="2954655" cy="2235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000" b="1">
                  <a:solidFill>
                    <a:schemeClr val="bg1"/>
                  </a:solidFill>
                  <a:cs typeface="Arial" panose="020B0604020202020204" pitchFamily="34" charset="0"/>
                  <a:sym typeface="Arial" panose="020B0604020202020204" pitchFamily="34" charset="0"/>
                </a:rPr>
                <a:t>Add </a:t>
              </a:r>
              <a:r>
                <a:rPr lang="en-US" altLang="zh-CN" sz="2000">
                  <a:solidFill>
                    <a:schemeClr val="bg1"/>
                  </a:solidFill>
                  <a:cs typeface="Arial" panose="020B0604020202020204" pitchFamily="34" charset="0"/>
                  <a:sym typeface="Arial" panose="020B0604020202020204" pitchFamily="34" charset="0"/>
                </a:rPr>
                <a:t>your title</a:t>
              </a:r>
              <a:endParaRPr lang="zh-CN" altLang="en-US" sz="2000" b="1">
                <a:solidFill>
                  <a:schemeClr val="bg1"/>
                </a:solidFill>
                <a:ea typeface="黑体" panose="02010609060101010101" pitchFamily="49" charset="-122"/>
                <a:sym typeface="黑体" panose="02010609060101010101" pitchFamily="49" charset="-122"/>
              </a:endParaRPr>
            </a:p>
          </p:txBody>
        </p:sp>
        <p:sp>
          <p:nvSpPr>
            <p:cNvPr id="18460" name="矩形 71">
              <a:extLst>
                <a:ext uri="{FF2B5EF4-FFF2-40B4-BE49-F238E27FC236}">
                  <a16:creationId xmlns:a16="http://schemas.microsoft.com/office/drawing/2014/main" id="{617A7290-7F42-410B-8410-E1368E743288}"/>
                </a:ext>
              </a:extLst>
            </p:cNvPr>
            <p:cNvSpPr>
              <a:spLocks noChangeArrowheads="1"/>
            </p:cNvSpPr>
            <p:nvPr/>
          </p:nvSpPr>
          <p:spPr bwMode="auto">
            <a:xfrm rot="2185915">
              <a:off x="0" y="286820"/>
              <a:ext cx="2954655" cy="2235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000">
                  <a:solidFill>
                    <a:schemeClr val="bg1"/>
                  </a:solidFill>
                  <a:cs typeface="Arial" panose="020B0604020202020204" pitchFamily="34" charset="0"/>
                  <a:sym typeface="Arial" panose="020B0604020202020204" pitchFamily="34" charset="0"/>
                </a:rPr>
                <a:t>Add your title</a:t>
              </a:r>
              <a:endParaRPr lang="zh-CN" altLang="en-US" sz="2000">
                <a:solidFill>
                  <a:schemeClr val="bg1"/>
                </a:solidFill>
                <a:ea typeface="黑体" panose="02010609060101010101" pitchFamily="49" charset="-122"/>
                <a:sym typeface="黑体" panose="02010609060101010101" pitchFamily="49" charset="-122"/>
              </a:endParaRPr>
            </a:p>
          </p:txBody>
        </p:sp>
        <p:sp>
          <p:nvSpPr>
            <p:cNvPr id="18461" name="矩形 72">
              <a:extLst>
                <a:ext uri="{FF2B5EF4-FFF2-40B4-BE49-F238E27FC236}">
                  <a16:creationId xmlns:a16="http://schemas.microsoft.com/office/drawing/2014/main" id="{72741493-978F-4305-BD29-39D04D23AD65}"/>
                </a:ext>
              </a:extLst>
            </p:cNvPr>
            <p:cNvSpPr>
              <a:spLocks noChangeArrowheads="1"/>
            </p:cNvSpPr>
            <p:nvPr/>
          </p:nvSpPr>
          <p:spPr bwMode="auto">
            <a:xfrm rot="9292061">
              <a:off x="108858" y="265050"/>
              <a:ext cx="2954655" cy="2235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000">
                  <a:solidFill>
                    <a:schemeClr val="bg1"/>
                  </a:solidFill>
                  <a:cs typeface="Arial" panose="020B0604020202020204" pitchFamily="34" charset="0"/>
                  <a:sym typeface="Arial" panose="020B0604020202020204" pitchFamily="34" charset="0"/>
                </a:rPr>
                <a:t>Add your title</a:t>
              </a:r>
              <a:endParaRPr lang="zh-CN" altLang="en-US" sz="2000">
                <a:solidFill>
                  <a:schemeClr val="bg1"/>
                </a:solidFill>
                <a:ea typeface="黑体" panose="02010609060101010101" pitchFamily="49" charset="-122"/>
                <a:sym typeface="黑体" panose="02010609060101010101" pitchFamily="49" charset="-122"/>
              </a:endParaRPr>
            </a:p>
          </p:txBody>
        </p:sp>
      </p:grpSp>
      <p:grpSp>
        <p:nvGrpSpPr>
          <p:cNvPr id="20497" name="Group 17">
            <a:extLst>
              <a:ext uri="{FF2B5EF4-FFF2-40B4-BE49-F238E27FC236}">
                <a16:creationId xmlns:a16="http://schemas.microsoft.com/office/drawing/2014/main" id="{59DC1299-4971-4629-8C73-9B6137AFCEEE}"/>
              </a:ext>
            </a:extLst>
          </p:cNvPr>
          <p:cNvGrpSpPr>
            <a:grpSpLocks/>
          </p:cNvGrpSpPr>
          <p:nvPr/>
        </p:nvGrpSpPr>
        <p:grpSpPr bwMode="auto">
          <a:xfrm>
            <a:off x="723900" y="1968500"/>
            <a:ext cx="5086350" cy="4052888"/>
            <a:chOff x="0" y="0"/>
            <a:chExt cx="5087363" cy="4052537"/>
          </a:xfrm>
        </p:grpSpPr>
        <p:grpSp>
          <p:nvGrpSpPr>
            <p:cNvPr id="18450" name="Group 18">
              <a:extLst>
                <a:ext uri="{FF2B5EF4-FFF2-40B4-BE49-F238E27FC236}">
                  <a16:creationId xmlns:a16="http://schemas.microsoft.com/office/drawing/2014/main" id="{67812596-6605-4D6A-ACC9-F7253E510E5E}"/>
                </a:ext>
              </a:extLst>
            </p:cNvPr>
            <p:cNvGrpSpPr>
              <a:grpSpLocks/>
            </p:cNvGrpSpPr>
            <p:nvPr/>
          </p:nvGrpSpPr>
          <p:grpSpPr bwMode="auto">
            <a:xfrm>
              <a:off x="3600366" y="0"/>
              <a:ext cx="836469" cy="957390"/>
              <a:chOff x="0" y="0"/>
              <a:chExt cx="836469" cy="957390"/>
            </a:xfrm>
          </p:grpSpPr>
          <p:sp>
            <p:nvSpPr>
              <p:cNvPr id="18457" name="直接连接符 81">
                <a:extLst>
                  <a:ext uri="{FF2B5EF4-FFF2-40B4-BE49-F238E27FC236}">
                    <a16:creationId xmlns:a16="http://schemas.microsoft.com/office/drawing/2014/main" id="{1343EA26-A65A-4E8F-AC15-438F3C86A444}"/>
                  </a:ext>
                </a:extLst>
              </p:cNvPr>
              <p:cNvSpPr>
                <a:spLocks noChangeShapeType="1"/>
              </p:cNvSpPr>
              <p:nvPr/>
            </p:nvSpPr>
            <p:spPr bwMode="auto">
              <a:xfrm flipV="1">
                <a:off x="0" y="581341"/>
                <a:ext cx="308657" cy="376049"/>
              </a:xfrm>
              <a:prstGeom prst="line">
                <a:avLst/>
              </a:prstGeom>
              <a:noFill/>
              <a:ln w="142875">
                <a:solidFill>
                  <a:schemeClr val="accent2"/>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8" name="椭圆 82">
                <a:extLst>
                  <a:ext uri="{FF2B5EF4-FFF2-40B4-BE49-F238E27FC236}">
                    <a16:creationId xmlns:a16="http://schemas.microsoft.com/office/drawing/2014/main" id="{3D58BD18-FA12-40A4-A057-3B98764424A2}"/>
                  </a:ext>
                </a:extLst>
              </p:cNvPr>
              <p:cNvSpPr>
                <a:spLocks noChangeArrowheads="1"/>
              </p:cNvSpPr>
              <p:nvPr/>
            </p:nvSpPr>
            <p:spPr bwMode="auto">
              <a:xfrm>
                <a:off x="145732" y="0"/>
                <a:ext cx="690737" cy="690737"/>
              </a:xfrm>
              <a:prstGeom prst="ellipse">
                <a:avLst/>
              </a:prstGeom>
              <a:solidFill>
                <a:schemeClr val="accent2"/>
              </a:solidFill>
              <a:ln w="12700">
                <a:solidFill>
                  <a:schemeClr val="accent2"/>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3600">
                    <a:solidFill>
                      <a:srgbClr val="F2F2F2"/>
                    </a:solidFill>
                    <a:cs typeface="Arial" panose="020B0604020202020204" pitchFamily="34" charset="0"/>
                    <a:sym typeface="Arial" panose="020B0604020202020204" pitchFamily="34" charset="0"/>
                  </a:rPr>
                  <a:t>A</a:t>
                </a:r>
                <a:endParaRPr lang="zh-CN" altLang="en-US" sz="360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18451" name="Group 21">
              <a:extLst>
                <a:ext uri="{FF2B5EF4-FFF2-40B4-BE49-F238E27FC236}">
                  <a16:creationId xmlns:a16="http://schemas.microsoft.com/office/drawing/2014/main" id="{C825AD17-5080-4C5E-8B67-AF9DE045607D}"/>
                </a:ext>
              </a:extLst>
            </p:cNvPr>
            <p:cNvGrpSpPr>
              <a:grpSpLocks/>
            </p:cNvGrpSpPr>
            <p:nvPr/>
          </p:nvGrpSpPr>
          <p:grpSpPr bwMode="auto">
            <a:xfrm rot="4172546">
              <a:off x="4174406" y="3139580"/>
              <a:ext cx="875185" cy="950725"/>
              <a:chOff x="0" y="0"/>
              <a:chExt cx="875185" cy="950725"/>
            </a:xfrm>
          </p:grpSpPr>
          <p:sp>
            <p:nvSpPr>
              <p:cNvPr id="18455" name="直接连接符 79">
                <a:extLst>
                  <a:ext uri="{FF2B5EF4-FFF2-40B4-BE49-F238E27FC236}">
                    <a16:creationId xmlns:a16="http://schemas.microsoft.com/office/drawing/2014/main" id="{92054CD1-6295-46EB-B9AE-4C1E27BB1DE9}"/>
                  </a:ext>
                </a:extLst>
              </p:cNvPr>
              <p:cNvSpPr>
                <a:spLocks noChangeShapeType="1"/>
              </p:cNvSpPr>
              <p:nvPr/>
            </p:nvSpPr>
            <p:spPr bwMode="auto">
              <a:xfrm flipV="1">
                <a:off x="0" y="574676"/>
                <a:ext cx="308657" cy="376049"/>
              </a:xfrm>
              <a:prstGeom prst="line">
                <a:avLst/>
              </a:prstGeom>
              <a:noFill/>
              <a:ln w="142875">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6" name="椭圆 80">
                <a:extLst>
                  <a:ext uri="{FF2B5EF4-FFF2-40B4-BE49-F238E27FC236}">
                    <a16:creationId xmlns:a16="http://schemas.microsoft.com/office/drawing/2014/main" id="{1AD15198-AFCC-40D8-8B66-68831B45693F}"/>
                  </a:ext>
                </a:extLst>
              </p:cNvPr>
              <p:cNvSpPr>
                <a:spLocks noChangeArrowheads="1"/>
              </p:cNvSpPr>
              <p:nvPr/>
            </p:nvSpPr>
            <p:spPr bwMode="auto">
              <a:xfrm rot="-3507783">
                <a:off x="184446" y="0"/>
                <a:ext cx="690737" cy="690737"/>
              </a:xfrm>
              <a:prstGeom prst="ellipse">
                <a:avLst/>
              </a:prstGeom>
              <a:solidFill>
                <a:schemeClr val="accent1"/>
              </a:solidFill>
              <a:ln w="12700">
                <a:solidFill>
                  <a:schemeClr val="accent1"/>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3600">
                    <a:solidFill>
                      <a:srgbClr val="F2F2F2"/>
                    </a:solidFill>
                    <a:cs typeface="Arial" panose="020B0604020202020204" pitchFamily="34" charset="0"/>
                    <a:sym typeface="Arial" panose="020B0604020202020204" pitchFamily="34" charset="0"/>
                  </a:rPr>
                  <a:t>B</a:t>
                </a:r>
                <a:endParaRPr lang="zh-CN" altLang="en-US" sz="360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18452" name="Group 24">
              <a:extLst>
                <a:ext uri="{FF2B5EF4-FFF2-40B4-BE49-F238E27FC236}">
                  <a16:creationId xmlns:a16="http://schemas.microsoft.com/office/drawing/2014/main" id="{86FDC95E-4061-4FE6-8448-FF7390EF0525}"/>
                </a:ext>
              </a:extLst>
            </p:cNvPr>
            <p:cNvGrpSpPr>
              <a:grpSpLocks/>
            </p:cNvGrpSpPr>
            <p:nvPr/>
          </p:nvGrpSpPr>
          <p:grpSpPr bwMode="auto">
            <a:xfrm rot="10800000">
              <a:off x="0" y="2701553"/>
              <a:ext cx="1076394" cy="692633"/>
              <a:chOff x="0" y="0"/>
              <a:chExt cx="1076394" cy="692633"/>
            </a:xfrm>
          </p:grpSpPr>
          <p:sp>
            <p:nvSpPr>
              <p:cNvPr id="18453" name="直接连接符 77">
                <a:extLst>
                  <a:ext uri="{FF2B5EF4-FFF2-40B4-BE49-F238E27FC236}">
                    <a16:creationId xmlns:a16="http://schemas.microsoft.com/office/drawing/2014/main" id="{B7F07257-3130-421F-B03D-BFDBC115DB07}"/>
                  </a:ext>
                </a:extLst>
              </p:cNvPr>
              <p:cNvSpPr>
                <a:spLocks noChangeShapeType="1"/>
              </p:cNvSpPr>
              <p:nvPr/>
            </p:nvSpPr>
            <p:spPr bwMode="auto">
              <a:xfrm rot="10800000" flipH="1">
                <a:off x="0" y="481529"/>
                <a:ext cx="423415" cy="211104"/>
              </a:xfrm>
              <a:prstGeom prst="line">
                <a:avLst/>
              </a:prstGeom>
              <a:noFill/>
              <a:ln w="142875">
                <a:solidFill>
                  <a:schemeClr val="tx2"/>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4" name="椭圆 78">
                <a:extLst>
                  <a:ext uri="{FF2B5EF4-FFF2-40B4-BE49-F238E27FC236}">
                    <a16:creationId xmlns:a16="http://schemas.microsoft.com/office/drawing/2014/main" id="{1B8DD371-D124-46BE-BDE7-79E811001D7E}"/>
                  </a:ext>
                </a:extLst>
              </p:cNvPr>
              <p:cNvSpPr>
                <a:spLocks noChangeArrowheads="1"/>
              </p:cNvSpPr>
              <p:nvPr/>
            </p:nvSpPr>
            <p:spPr bwMode="auto">
              <a:xfrm rot="10510280">
                <a:off x="385657" y="0"/>
                <a:ext cx="690737" cy="690737"/>
              </a:xfrm>
              <a:prstGeom prst="ellipse">
                <a:avLst/>
              </a:prstGeom>
              <a:solidFill>
                <a:schemeClr val="tx2"/>
              </a:solidFill>
              <a:ln w="12700">
                <a:solidFill>
                  <a:schemeClr val="tx2"/>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3600">
                    <a:solidFill>
                      <a:srgbClr val="F2F2F2"/>
                    </a:solidFill>
                    <a:cs typeface="Arial" panose="020B0604020202020204" pitchFamily="34" charset="0"/>
                    <a:sym typeface="Arial" panose="020B0604020202020204" pitchFamily="34" charset="0"/>
                  </a:rPr>
                  <a:t>C</a:t>
                </a:r>
                <a:endParaRPr lang="zh-CN" altLang="en-US" sz="360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grpSp>
        <p:nvGrpSpPr>
          <p:cNvPr id="20507" name="Group 27">
            <a:extLst>
              <a:ext uri="{FF2B5EF4-FFF2-40B4-BE49-F238E27FC236}">
                <a16:creationId xmlns:a16="http://schemas.microsoft.com/office/drawing/2014/main" id="{7B28E670-2AFA-4DE5-9BFA-0E3437D04554}"/>
              </a:ext>
            </a:extLst>
          </p:cNvPr>
          <p:cNvGrpSpPr>
            <a:grpSpLocks/>
          </p:cNvGrpSpPr>
          <p:nvPr/>
        </p:nvGrpSpPr>
        <p:grpSpPr bwMode="auto">
          <a:xfrm>
            <a:off x="6583363" y="2120900"/>
            <a:ext cx="4410075" cy="1695450"/>
            <a:chOff x="0" y="0"/>
            <a:chExt cx="4409941" cy="1696681"/>
          </a:xfrm>
        </p:grpSpPr>
        <p:sp>
          <p:nvSpPr>
            <p:cNvPr id="18444" name="矩形 84">
              <a:extLst>
                <a:ext uri="{FF2B5EF4-FFF2-40B4-BE49-F238E27FC236}">
                  <a16:creationId xmlns:a16="http://schemas.microsoft.com/office/drawing/2014/main" id="{A7A3299E-F270-458C-8D25-4D8309D43FA4}"/>
                </a:ext>
              </a:extLst>
            </p:cNvPr>
            <p:cNvSpPr>
              <a:spLocks noChangeArrowheads="1"/>
            </p:cNvSpPr>
            <p:nvPr/>
          </p:nvSpPr>
          <p:spPr bwMode="auto">
            <a:xfrm>
              <a:off x="832168" y="20281"/>
              <a:ext cx="3577773" cy="34536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45" name="矩形 85">
              <a:extLst>
                <a:ext uri="{FF2B5EF4-FFF2-40B4-BE49-F238E27FC236}">
                  <a16:creationId xmlns:a16="http://schemas.microsoft.com/office/drawing/2014/main" id="{86FCBBD8-8235-4644-BE99-FAB29DC4D89B}"/>
                </a:ext>
              </a:extLst>
            </p:cNvPr>
            <p:cNvSpPr>
              <a:spLocks noChangeArrowheads="1"/>
            </p:cNvSpPr>
            <p:nvPr/>
          </p:nvSpPr>
          <p:spPr bwMode="auto">
            <a:xfrm>
              <a:off x="1528855" y="1265837"/>
              <a:ext cx="2881086" cy="34536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46" name="矩形 86">
              <a:extLst>
                <a:ext uri="{FF2B5EF4-FFF2-40B4-BE49-F238E27FC236}">
                  <a16:creationId xmlns:a16="http://schemas.microsoft.com/office/drawing/2014/main" id="{DB76194D-7243-4498-A5C3-54BBBD0274F5}"/>
                </a:ext>
              </a:extLst>
            </p:cNvPr>
            <p:cNvSpPr>
              <a:spLocks noChangeArrowheads="1"/>
            </p:cNvSpPr>
            <p:nvPr/>
          </p:nvSpPr>
          <p:spPr bwMode="auto">
            <a:xfrm>
              <a:off x="2573883" y="643059"/>
              <a:ext cx="1836058" cy="345369"/>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47" name="文本框 87">
              <a:extLst>
                <a:ext uri="{FF2B5EF4-FFF2-40B4-BE49-F238E27FC236}">
                  <a16:creationId xmlns:a16="http://schemas.microsoft.com/office/drawing/2014/main" id="{7A2EC176-D94F-4E87-A2B2-39ABAE9D28FB}"/>
                </a:ext>
              </a:extLst>
            </p:cNvPr>
            <p:cNvSpPr>
              <a:spLocks noChangeArrowheads="1"/>
            </p:cNvSpPr>
            <p:nvPr/>
          </p:nvSpPr>
          <p:spPr bwMode="auto">
            <a:xfrm>
              <a:off x="0" y="0"/>
              <a:ext cx="7152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a:solidFill>
                    <a:srgbClr val="4DC7AB"/>
                  </a:solidFill>
                  <a:cs typeface="Arial" panose="020B0604020202020204" pitchFamily="34" charset="0"/>
                  <a:sym typeface="Arial" panose="020B0604020202020204" pitchFamily="34" charset="0"/>
                </a:rPr>
                <a:t>80%</a:t>
              </a:r>
              <a:endParaRPr lang="zh-CN" altLang="en-US" sz="2400">
                <a:solidFill>
                  <a:srgbClr val="4DC7AB"/>
                </a:solidFill>
                <a:ea typeface="黑体" panose="02010609060101010101" pitchFamily="49" charset="-122"/>
                <a:sym typeface="黑体" panose="02010609060101010101" pitchFamily="49" charset="-122"/>
              </a:endParaRPr>
            </a:p>
          </p:txBody>
        </p:sp>
        <p:sp>
          <p:nvSpPr>
            <p:cNvPr id="18448" name="文本框 88">
              <a:extLst>
                <a:ext uri="{FF2B5EF4-FFF2-40B4-BE49-F238E27FC236}">
                  <a16:creationId xmlns:a16="http://schemas.microsoft.com/office/drawing/2014/main" id="{3E486E63-3368-4C24-8CD1-0E610EC117FB}"/>
                </a:ext>
              </a:extLst>
            </p:cNvPr>
            <p:cNvSpPr>
              <a:spLocks noChangeArrowheads="1"/>
            </p:cNvSpPr>
            <p:nvPr/>
          </p:nvSpPr>
          <p:spPr bwMode="auto">
            <a:xfrm>
              <a:off x="1737476" y="584911"/>
              <a:ext cx="7152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a:solidFill>
                    <a:srgbClr val="FB4747"/>
                  </a:solidFill>
                  <a:cs typeface="Arial" panose="020B0604020202020204" pitchFamily="34" charset="0"/>
                  <a:sym typeface="Arial" panose="020B0604020202020204" pitchFamily="34" charset="0"/>
                </a:rPr>
                <a:t>20%</a:t>
              </a:r>
              <a:endParaRPr lang="zh-CN" altLang="en-US" sz="2400">
                <a:solidFill>
                  <a:srgbClr val="FB4747"/>
                </a:solidFill>
                <a:ea typeface="黑体" panose="02010609060101010101" pitchFamily="49" charset="-122"/>
                <a:sym typeface="黑体" panose="02010609060101010101" pitchFamily="49" charset="-122"/>
              </a:endParaRPr>
            </a:p>
          </p:txBody>
        </p:sp>
        <p:sp>
          <p:nvSpPr>
            <p:cNvPr id="18449" name="文本框 89">
              <a:extLst>
                <a:ext uri="{FF2B5EF4-FFF2-40B4-BE49-F238E27FC236}">
                  <a16:creationId xmlns:a16="http://schemas.microsoft.com/office/drawing/2014/main" id="{AC87562B-AEC4-43B5-80C5-EE1CA28C67FC}"/>
                </a:ext>
              </a:extLst>
            </p:cNvPr>
            <p:cNvSpPr>
              <a:spLocks noChangeArrowheads="1"/>
            </p:cNvSpPr>
            <p:nvPr/>
          </p:nvSpPr>
          <p:spPr bwMode="auto">
            <a:xfrm>
              <a:off x="715260" y="1235016"/>
              <a:ext cx="7152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a:solidFill>
                    <a:srgbClr val="EFD163"/>
                  </a:solidFill>
                  <a:cs typeface="Arial" panose="020B0604020202020204" pitchFamily="34" charset="0"/>
                  <a:sym typeface="Arial" panose="020B0604020202020204" pitchFamily="34" charset="0"/>
                </a:rPr>
                <a:t>70%</a:t>
              </a:r>
              <a:endParaRPr lang="zh-CN" altLang="en-US" sz="2400">
                <a:solidFill>
                  <a:srgbClr val="EFD163"/>
                </a:solidFill>
                <a:ea typeface="黑体" panose="02010609060101010101" pitchFamily="49" charset="-122"/>
                <a:sym typeface="黑体" panose="02010609060101010101" pitchFamily="49" charset="-122"/>
              </a:endParaRPr>
            </a:p>
          </p:txBody>
        </p:sp>
      </p:grpSp>
      <p:sp>
        <p:nvSpPr>
          <p:cNvPr id="20514" name="直接连接符 90">
            <a:extLst>
              <a:ext uri="{FF2B5EF4-FFF2-40B4-BE49-F238E27FC236}">
                <a16:creationId xmlns:a16="http://schemas.microsoft.com/office/drawing/2014/main" id="{1E834D5D-77D5-4F8D-8448-E2B430A642C9}"/>
              </a:ext>
            </a:extLst>
          </p:cNvPr>
          <p:cNvSpPr>
            <a:spLocks noChangeShapeType="1"/>
          </p:cNvSpPr>
          <p:nvPr/>
        </p:nvSpPr>
        <p:spPr bwMode="auto">
          <a:xfrm>
            <a:off x="6308725" y="4573588"/>
            <a:ext cx="4959350" cy="0"/>
          </a:xfrm>
          <a:prstGeom prst="line">
            <a:avLst/>
          </a:prstGeom>
          <a:noFill/>
          <a:ln w="15875">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515" name="直接连接符 91">
            <a:extLst>
              <a:ext uri="{FF2B5EF4-FFF2-40B4-BE49-F238E27FC236}">
                <a16:creationId xmlns:a16="http://schemas.microsoft.com/office/drawing/2014/main" id="{0B889FD4-984A-4245-844B-8485ADD810A3}"/>
              </a:ext>
            </a:extLst>
          </p:cNvPr>
          <p:cNvSpPr>
            <a:spLocks noChangeShapeType="1"/>
          </p:cNvSpPr>
          <p:nvPr/>
        </p:nvSpPr>
        <p:spPr bwMode="auto">
          <a:xfrm>
            <a:off x="6315075" y="6269038"/>
            <a:ext cx="4959350" cy="0"/>
          </a:xfrm>
          <a:prstGeom prst="line">
            <a:avLst/>
          </a:prstGeom>
          <a:noFill/>
          <a:ln w="15875">
            <a:solidFill>
              <a:srgbClr val="4DC7AB"/>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516" name="文本框 92">
            <a:extLst>
              <a:ext uri="{FF2B5EF4-FFF2-40B4-BE49-F238E27FC236}">
                <a16:creationId xmlns:a16="http://schemas.microsoft.com/office/drawing/2014/main" id="{52215F7D-9E20-4806-BF16-BB3AB9A494E3}"/>
              </a:ext>
            </a:extLst>
          </p:cNvPr>
          <p:cNvSpPr>
            <a:spLocks noChangeArrowheads="1"/>
          </p:cNvSpPr>
          <p:nvPr/>
        </p:nvSpPr>
        <p:spPr bwMode="auto">
          <a:xfrm>
            <a:off x="7389813" y="4051300"/>
            <a:ext cx="35671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a:solidFill>
                  <a:schemeClr val="bg1"/>
                </a:solidFill>
                <a:cs typeface="Arial" panose="020B0604020202020204" pitchFamily="34" charset="0"/>
                <a:sym typeface="Arial" panose="020B0604020202020204" pitchFamily="34" charset="0"/>
              </a:rPr>
              <a:t>ADD YOUR TITLE</a:t>
            </a:r>
            <a:endParaRPr lang="zh-CN" altLang="en-US" sz="3200">
              <a:solidFill>
                <a:schemeClr val="bg1"/>
              </a:solidFill>
              <a:ea typeface="黑体" panose="02010609060101010101" pitchFamily="49" charset="-122"/>
              <a:sym typeface="黑体" panose="02010609060101010101" pitchFamily="49" charset="-122"/>
            </a:endParaRPr>
          </a:p>
        </p:txBody>
      </p:sp>
      <p:sp>
        <p:nvSpPr>
          <p:cNvPr id="20517" name="文本框 93">
            <a:extLst>
              <a:ext uri="{FF2B5EF4-FFF2-40B4-BE49-F238E27FC236}">
                <a16:creationId xmlns:a16="http://schemas.microsoft.com/office/drawing/2014/main" id="{D5530530-4684-43AD-A474-652A76FEF67D}"/>
              </a:ext>
            </a:extLst>
          </p:cNvPr>
          <p:cNvSpPr>
            <a:spLocks noChangeArrowheads="1"/>
          </p:cNvSpPr>
          <p:nvPr/>
        </p:nvSpPr>
        <p:spPr bwMode="auto">
          <a:xfrm>
            <a:off x="7229475" y="4805363"/>
            <a:ext cx="3948113"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000">
                <a:solidFill>
                  <a:srgbClr val="595959"/>
                </a:solidFill>
                <a:cs typeface="Arial" panose="020B0604020202020204" pitchFamily="34" charset="0"/>
                <a:sym typeface="Arial" panose="020B0604020202020204" pitchFamily="34" charset="0"/>
              </a:rPr>
              <a:t>Add your text  Add your text </a:t>
            </a:r>
            <a:endParaRPr lang="zh-CN" altLang="en-US" sz="2000">
              <a:solidFill>
                <a:srgbClr val="595959"/>
              </a:solidFill>
              <a:cs typeface="Arial" panose="020B0604020202020204" pitchFamily="34" charset="0"/>
              <a:sym typeface="Arial" panose="020B0604020202020204" pitchFamily="34" charset="0"/>
            </a:endParaRPr>
          </a:p>
          <a:p>
            <a:pPr algn="ctr" eaLnBrk="1" hangingPunct="1"/>
            <a:r>
              <a:rPr lang="en-US" altLang="zh-CN" sz="2000">
                <a:solidFill>
                  <a:srgbClr val="595959"/>
                </a:solidFill>
                <a:cs typeface="Arial" panose="020B0604020202020204" pitchFamily="34" charset="0"/>
                <a:sym typeface="Arial" panose="020B0604020202020204" pitchFamily="34" charset="0"/>
              </a:rPr>
              <a:t>Add your text  Add your text </a:t>
            </a:r>
            <a:endParaRPr lang="zh-CN" altLang="en-US" sz="2000">
              <a:solidFill>
                <a:srgbClr val="595959"/>
              </a:solidFill>
              <a:cs typeface="Arial" panose="020B0604020202020204" pitchFamily="34" charset="0"/>
              <a:sym typeface="Arial" panose="020B0604020202020204" pitchFamily="34" charset="0"/>
            </a:endParaRPr>
          </a:p>
          <a:p>
            <a:pPr algn="ctr" eaLnBrk="1" hangingPunct="1"/>
            <a:r>
              <a:rPr lang="en-US" altLang="zh-CN" sz="2000">
                <a:solidFill>
                  <a:srgbClr val="595959"/>
                </a:solidFill>
                <a:cs typeface="Arial" panose="020B0604020202020204" pitchFamily="34" charset="0"/>
                <a:sym typeface="Arial" panose="020B0604020202020204" pitchFamily="34" charset="0"/>
              </a:rPr>
              <a:t>Add your text  Add your text </a:t>
            </a: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0490"/>
                                        </p:tgtEl>
                                        <p:attrNameLst>
                                          <p:attrName>style.visibility</p:attrName>
                                        </p:attrNameLst>
                                      </p:cBhvr>
                                      <p:to>
                                        <p:strVal val="visible"/>
                                      </p:to>
                                    </p:set>
                                    <p:anim calcmode="lin" valueType="num">
                                      <p:cBhvr>
                                        <p:cTn id="7" dur="750" fill="hold"/>
                                        <p:tgtEl>
                                          <p:spTgt spid="20490"/>
                                        </p:tgtEl>
                                        <p:attrNameLst>
                                          <p:attrName>ppt_w</p:attrName>
                                        </p:attrNameLst>
                                      </p:cBhvr>
                                      <p:tavLst>
                                        <p:tav tm="0">
                                          <p:val>
                                            <p:fltVal val="0"/>
                                          </p:val>
                                        </p:tav>
                                        <p:tav tm="100000">
                                          <p:val>
                                            <p:strVal val="#ppt_w"/>
                                          </p:val>
                                        </p:tav>
                                      </p:tavLst>
                                    </p:anim>
                                    <p:anim calcmode="lin" valueType="num">
                                      <p:cBhvr>
                                        <p:cTn id="8" dur="750" fill="hold"/>
                                        <p:tgtEl>
                                          <p:spTgt spid="20490"/>
                                        </p:tgtEl>
                                        <p:attrNameLst>
                                          <p:attrName>ppt_h</p:attrName>
                                        </p:attrNameLst>
                                      </p:cBhvr>
                                      <p:tavLst>
                                        <p:tav tm="0">
                                          <p:val>
                                            <p:fltVal val="0"/>
                                          </p:val>
                                        </p:tav>
                                        <p:tav tm="100000">
                                          <p:val>
                                            <p:strVal val="#ppt_h"/>
                                          </p:val>
                                        </p:tav>
                                      </p:tavLst>
                                    </p:anim>
                                    <p:animEffect>
                                      <p:cBhvr>
                                        <p:cTn id="9" dur="750"/>
                                        <p:tgtEl>
                                          <p:spTgt spid="20490"/>
                                        </p:tgtEl>
                                      </p:cBhvr>
                                    </p:animEffect>
                                  </p:childTnLst>
                                </p:cTn>
                              </p:par>
                            </p:childTnLst>
                          </p:cTn>
                        </p:par>
                        <p:par>
                          <p:cTn id="10" fill="hold" nodeType="afterGroup">
                            <p:stCondLst>
                              <p:cond delay="750"/>
                            </p:stCondLst>
                            <p:childTnLst>
                              <p:par>
                                <p:cTn id="11" presetID="6" presetClass="entr" presetSubtype="32" fill="hold" nodeType="afterEffect">
                                  <p:stCondLst>
                                    <p:cond delay="0"/>
                                  </p:stCondLst>
                                  <p:childTnLst>
                                    <p:set>
                                      <p:cBhvr>
                                        <p:cTn id="12" dur="1" fill="hold">
                                          <p:stCondLst>
                                            <p:cond delay="0"/>
                                          </p:stCondLst>
                                        </p:cTn>
                                        <p:tgtEl>
                                          <p:spTgt spid="20497"/>
                                        </p:tgtEl>
                                        <p:attrNameLst>
                                          <p:attrName>style.visibility</p:attrName>
                                        </p:attrNameLst>
                                      </p:cBhvr>
                                      <p:to>
                                        <p:strVal val="visible"/>
                                      </p:to>
                                    </p:set>
                                    <p:animEffect>
                                      <p:cBhvr>
                                        <p:cTn id="13" dur="750"/>
                                        <p:tgtEl>
                                          <p:spTgt spid="20497"/>
                                        </p:tgtEl>
                                      </p:cBhvr>
                                    </p:animEffect>
                                  </p:childTnLst>
                                </p:cTn>
                              </p:par>
                            </p:childTnLst>
                          </p:cTn>
                        </p:par>
                        <p:par>
                          <p:cTn id="14" fill="hold" nodeType="afterGroup">
                            <p:stCondLst>
                              <p:cond delay="1500"/>
                            </p:stCondLst>
                            <p:childTnLst>
                              <p:par>
                                <p:cTn id="15" presetID="22" presetClass="entr" presetSubtype="2" fill="hold" nodeType="afterEffect">
                                  <p:stCondLst>
                                    <p:cond delay="0"/>
                                  </p:stCondLst>
                                  <p:childTnLst>
                                    <p:set>
                                      <p:cBhvr>
                                        <p:cTn id="16" dur="1" fill="hold">
                                          <p:stCondLst>
                                            <p:cond delay="0"/>
                                          </p:stCondLst>
                                        </p:cTn>
                                        <p:tgtEl>
                                          <p:spTgt spid="20507"/>
                                        </p:tgtEl>
                                        <p:attrNameLst>
                                          <p:attrName>style.visibility</p:attrName>
                                        </p:attrNameLst>
                                      </p:cBhvr>
                                      <p:to>
                                        <p:strVal val="visible"/>
                                      </p:to>
                                    </p:set>
                                    <p:animEffect>
                                      <p:cBhvr>
                                        <p:cTn id="17" dur="1000"/>
                                        <p:tgtEl>
                                          <p:spTgt spid="20507"/>
                                        </p:tgtEl>
                                      </p:cBhvr>
                                    </p:animEffect>
                                  </p:childTnLst>
                                </p:cTn>
                              </p:par>
                              <p:par>
                                <p:cTn id="18" presetID="16" presetClass="entr" presetSubtype="37" fill="hold" nodeType="withEffect">
                                  <p:stCondLst>
                                    <p:cond delay="1000"/>
                                  </p:stCondLst>
                                  <p:childTnLst>
                                    <p:set>
                                      <p:cBhvr>
                                        <p:cTn id="19" dur="1" fill="hold">
                                          <p:stCondLst>
                                            <p:cond delay="0"/>
                                          </p:stCondLst>
                                        </p:cTn>
                                        <p:tgtEl>
                                          <p:spTgt spid="20514"/>
                                        </p:tgtEl>
                                        <p:attrNameLst>
                                          <p:attrName>style.visibility</p:attrName>
                                        </p:attrNameLst>
                                      </p:cBhvr>
                                      <p:to>
                                        <p:strVal val="visible"/>
                                      </p:to>
                                    </p:set>
                                    <p:animEffect>
                                      <p:cBhvr>
                                        <p:cTn id="20" dur="1000"/>
                                        <p:tgtEl>
                                          <p:spTgt spid="20514"/>
                                        </p:tgtEl>
                                      </p:cBhvr>
                                    </p:animEffect>
                                  </p:childTnLst>
                                </p:cTn>
                              </p:par>
                              <p:par>
                                <p:cTn id="21" presetID="16" presetClass="entr" presetSubtype="37" fill="hold" nodeType="withEffect">
                                  <p:stCondLst>
                                    <p:cond delay="1000"/>
                                  </p:stCondLst>
                                  <p:childTnLst>
                                    <p:set>
                                      <p:cBhvr>
                                        <p:cTn id="22" dur="1" fill="hold">
                                          <p:stCondLst>
                                            <p:cond delay="0"/>
                                          </p:stCondLst>
                                        </p:cTn>
                                        <p:tgtEl>
                                          <p:spTgt spid="20515"/>
                                        </p:tgtEl>
                                        <p:attrNameLst>
                                          <p:attrName>style.visibility</p:attrName>
                                        </p:attrNameLst>
                                      </p:cBhvr>
                                      <p:to>
                                        <p:strVal val="visible"/>
                                      </p:to>
                                    </p:set>
                                    <p:animEffect>
                                      <p:cBhvr>
                                        <p:cTn id="23" dur="1000"/>
                                        <p:tgtEl>
                                          <p:spTgt spid="20515"/>
                                        </p:tgtEl>
                                      </p:cBhvr>
                                    </p:animEffect>
                                  </p:childTnLst>
                                </p:cTn>
                              </p:par>
                            </p:childTnLst>
                          </p:cTn>
                        </p:par>
                        <p:par>
                          <p:cTn id="24" fill="hold" nodeType="afterGroup">
                            <p:stCondLst>
                              <p:cond delay="3500"/>
                            </p:stCondLst>
                            <p:childTnLst>
                              <p:par>
                                <p:cTn id="25" presetID="42" presetClass="entr" presetSubtype="0" fill="hold" grpId="0" nodeType="afterEffect">
                                  <p:stCondLst>
                                    <p:cond delay="0"/>
                                  </p:stCondLst>
                                  <p:childTnLst>
                                    <p:set>
                                      <p:cBhvr>
                                        <p:cTn id="26" dur="1" fill="hold">
                                          <p:stCondLst>
                                            <p:cond delay="0"/>
                                          </p:stCondLst>
                                        </p:cTn>
                                        <p:tgtEl>
                                          <p:spTgt spid="20516"/>
                                        </p:tgtEl>
                                        <p:attrNameLst>
                                          <p:attrName>style.visibility</p:attrName>
                                        </p:attrNameLst>
                                      </p:cBhvr>
                                      <p:to>
                                        <p:strVal val="visible"/>
                                      </p:to>
                                    </p:set>
                                    <p:animEffect>
                                      <p:cBhvr>
                                        <p:cTn id="27" dur="1000"/>
                                        <p:tgtEl>
                                          <p:spTgt spid="20516"/>
                                        </p:tgtEl>
                                      </p:cBhvr>
                                    </p:animEffect>
                                    <p:anim calcmode="lin" valueType="num">
                                      <p:cBhvr>
                                        <p:cTn id="28" dur="1000" fill="hold"/>
                                        <p:tgtEl>
                                          <p:spTgt spid="20516"/>
                                        </p:tgtEl>
                                        <p:attrNameLst>
                                          <p:attrName>ppt_x</p:attrName>
                                        </p:attrNameLst>
                                      </p:cBhvr>
                                      <p:tavLst>
                                        <p:tav tm="0">
                                          <p:val>
                                            <p:strVal val="#ppt_x"/>
                                          </p:val>
                                        </p:tav>
                                        <p:tav tm="100000">
                                          <p:val>
                                            <p:strVal val="#ppt_x"/>
                                          </p:val>
                                        </p:tav>
                                      </p:tavLst>
                                    </p:anim>
                                    <p:anim calcmode="lin" valueType="num">
                                      <p:cBhvr>
                                        <p:cTn id="29" dur="1000" fill="hold"/>
                                        <p:tgtEl>
                                          <p:spTgt spid="20516"/>
                                        </p:tgtEl>
                                        <p:attrNameLst>
                                          <p:attrName>ppt_y</p:attrName>
                                        </p:attrNameLst>
                                      </p:cBhvr>
                                      <p:tavLst>
                                        <p:tav tm="0">
                                          <p:val>
                                            <p:strVal val="#ppt_y+.1"/>
                                          </p:val>
                                        </p:tav>
                                        <p:tav tm="100000">
                                          <p:val>
                                            <p:strVal val="#ppt_y"/>
                                          </p:val>
                                        </p:tav>
                                      </p:tavLst>
                                    </p:anim>
                                  </p:childTnLst>
                                </p:cTn>
                              </p:par>
                            </p:childTnLst>
                          </p:cTn>
                        </p:par>
                        <p:par>
                          <p:cTn id="30" fill="hold" nodeType="afterGroup">
                            <p:stCondLst>
                              <p:cond delay="4500"/>
                            </p:stCondLst>
                            <p:childTnLst>
                              <p:par>
                                <p:cTn id="31" presetID="22" presetClass="entr" presetSubtype="1" fill="hold" grpId="0" nodeType="afterEffect">
                                  <p:stCondLst>
                                    <p:cond delay="0"/>
                                  </p:stCondLst>
                                  <p:childTnLst>
                                    <p:set>
                                      <p:cBhvr>
                                        <p:cTn id="32" dur="1" fill="hold">
                                          <p:stCondLst>
                                            <p:cond delay="0"/>
                                          </p:stCondLst>
                                        </p:cTn>
                                        <p:tgtEl>
                                          <p:spTgt spid="20517"/>
                                        </p:tgtEl>
                                        <p:attrNameLst>
                                          <p:attrName>style.visibility</p:attrName>
                                        </p:attrNameLst>
                                      </p:cBhvr>
                                      <p:to>
                                        <p:strVal val="visible"/>
                                      </p:to>
                                    </p:set>
                                    <p:animEffect>
                                      <p:cBhvr>
                                        <p:cTn id="33" dur="500"/>
                                        <p:tgtEl>
                                          <p:spTgt spid="205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6" grpId="0" bldLvl="0" autoUpdateAnimBg="0"/>
      <p:bldP spid="20517" grpId="0" bldLvl="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grpSp>
        <p:nvGrpSpPr>
          <p:cNvPr id="19458" name="Group 2">
            <a:extLst>
              <a:ext uri="{FF2B5EF4-FFF2-40B4-BE49-F238E27FC236}">
                <a16:creationId xmlns:a16="http://schemas.microsoft.com/office/drawing/2014/main" id="{11A7A18F-46AE-475D-8390-5B7DE1B9C103}"/>
              </a:ext>
            </a:extLst>
          </p:cNvPr>
          <p:cNvGrpSpPr>
            <a:grpSpLocks/>
          </p:cNvGrpSpPr>
          <p:nvPr/>
        </p:nvGrpSpPr>
        <p:grpSpPr bwMode="auto">
          <a:xfrm>
            <a:off x="-246063" y="263525"/>
            <a:ext cx="13962063" cy="1298575"/>
            <a:chOff x="0" y="0"/>
            <a:chExt cx="13963653" cy="4905832"/>
          </a:xfrm>
        </p:grpSpPr>
        <p:sp>
          <p:nvSpPr>
            <p:cNvPr id="19485" name="梯形 4">
              <a:extLst>
                <a:ext uri="{FF2B5EF4-FFF2-40B4-BE49-F238E27FC236}">
                  <a16:creationId xmlns:a16="http://schemas.microsoft.com/office/drawing/2014/main" id="{1030FD81-BFD7-443A-9BCD-4116A44CA878}"/>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9486" name="梯形 5">
              <a:extLst>
                <a:ext uri="{FF2B5EF4-FFF2-40B4-BE49-F238E27FC236}">
                  <a16:creationId xmlns:a16="http://schemas.microsoft.com/office/drawing/2014/main" id="{B14C16D8-0347-48B5-BC92-3A0A55004B72}"/>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9487" name="矩形 6">
              <a:extLst>
                <a:ext uri="{FF2B5EF4-FFF2-40B4-BE49-F238E27FC236}">
                  <a16:creationId xmlns:a16="http://schemas.microsoft.com/office/drawing/2014/main" id="{C85AF25B-FF2F-4CE8-BB3E-A6531C0030DB}"/>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9488" name="矩形 7">
              <a:extLst>
                <a:ext uri="{FF2B5EF4-FFF2-40B4-BE49-F238E27FC236}">
                  <a16:creationId xmlns:a16="http://schemas.microsoft.com/office/drawing/2014/main" id="{2B2402A5-5EE7-4C6D-BAFF-713D27970220}"/>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9489" name="矩形 8">
              <a:extLst>
                <a:ext uri="{FF2B5EF4-FFF2-40B4-BE49-F238E27FC236}">
                  <a16:creationId xmlns:a16="http://schemas.microsoft.com/office/drawing/2014/main" id="{4EF0215A-DFAF-4853-90DF-1A11714BDBB0}"/>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9459" name="文本框 11">
            <a:extLst>
              <a:ext uri="{FF2B5EF4-FFF2-40B4-BE49-F238E27FC236}">
                <a16:creationId xmlns:a16="http://schemas.microsoft.com/office/drawing/2014/main" id="{297EE1A6-027C-4260-B84E-2AA87F552B56}"/>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03</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19460" name="矩形 12">
            <a:extLst>
              <a:ext uri="{FF2B5EF4-FFF2-40B4-BE49-F238E27FC236}">
                <a16:creationId xmlns:a16="http://schemas.microsoft.com/office/drawing/2014/main" id="{96D7CA08-A991-45A9-BD66-4C990CA416C0}"/>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pic>
        <p:nvPicPr>
          <p:cNvPr id="21514" name="Picture 3">
            <a:extLst>
              <a:ext uri="{FF2B5EF4-FFF2-40B4-BE49-F238E27FC236}">
                <a16:creationId xmlns:a16="http://schemas.microsoft.com/office/drawing/2014/main" id="{ACF64E78-9EE9-4986-A256-7DA754BD91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765" r="7204" b="57680"/>
          <a:stretch>
            <a:fillRect/>
          </a:stretch>
        </p:blipFill>
        <p:spPr bwMode="auto">
          <a:xfrm rot="-8446870">
            <a:off x="3363913" y="3425825"/>
            <a:ext cx="2039937"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5" name="Picture 3">
            <a:extLst>
              <a:ext uri="{FF2B5EF4-FFF2-40B4-BE49-F238E27FC236}">
                <a16:creationId xmlns:a16="http://schemas.microsoft.com/office/drawing/2014/main" id="{7E1DEE9E-5F80-43A6-8943-BDAE902ACD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765" r="7204" b="57680"/>
          <a:stretch>
            <a:fillRect/>
          </a:stretch>
        </p:blipFill>
        <p:spPr bwMode="auto">
          <a:xfrm rot="8446870" flipH="1">
            <a:off x="6726238" y="5659438"/>
            <a:ext cx="2039937" cy="4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516" name="Group 12">
            <a:extLst>
              <a:ext uri="{FF2B5EF4-FFF2-40B4-BE49-F238E27FC236}">
                <a16:creationId xmlns:a16="http://schemas.microsoft.com/office/drawing/2014/main" id="{390D476D-98AF-4A2E-B33F-A67266E19BAC}"/>
              </a:ext>
            </a:extLst>
          </p:cNvPr>
          <p:cNvGrpSpPr>
            <a:grpSpLocks/>
          </p:cNvGrpSpPr>
          <p:nvPr/>
        </p:nvGrpSpPr>
        <p:grpSpPr bwMode="auto">
          <a:xfrm>
            <a:off x="7270750" y="4256088"/>
            <a:ext cx="2613025" cy="1785937"/>
            <a:chOff x="0" y="0"/>
            <a:chExt cx="2613090" cy="1787199"/>
          </a:xfrm>
        </p:grpSpPr>
        <p:grpSp>
          <p:nvGrpSpPr>
            <p:cNvPr id="19479" name="Group 13">
              <a:extLst>
                <a:ext uri="{FF2B5EF4-FFF2-40B4-BE49-F238E27FC236}">
                  <a16:creationId xmlns:a16="http://schemas.microsoft.com/office/drawing/2014/main" id="{EDF73FC7-AF0A-4EFE-B82B-5C8B91409F5D}"/>
                </a:ext>
              </a:extLst>
            </p:cNvPr>
            <p:cNvGrpSpPr>
              <a:grpSpLocks/>
            </p:cNvGrpSpPr>
            <p:nvPr/>
          </p:nvGrpSpPr>
          <p:grpSpPr bwMode="auto">
            <a:xfrm>
              <a:off x="1674102" y="0"/>
              <a:ext cx="938988" cy="1783985"/>
              <a:chOff x="0" y="0"/>
              <a:chExt cx="927699" cy="1763062"/>
            </a:xfrm>
          </p:grpSpPr>
          <p:sp>
            <p:nvSpPr>
              <p:cNvPr id="19483" name="上箭头 3">
                <a:extLst>
                  <a:ext uri="{FF2B5EF4-FFF2-40B4-BE49-F238E27FC236}">
                    <a16:creationId xmlns:a16="http://schemas.microsoft.com/office/drawing/2014/main" id="{B8284FF7-44DD-4F5B-BD33-4EB5C294D4C1}"/>
                  </a:ext>
                </a:extLst>
              </p:cNvPr>
              <p:cNvSpPr>
                <a:spLocks noChangeArrowheads="1"/>
              </p:cNvSpPr>
              <p:nvPr/>
            </p:nvSpPr>
            <p:spPr bwMode="auto">
              <a:xfrm>
                <a:off x="383" y="0"/>
                <a:ext cx="927316" cy="1221436"/>
              </a:xfrm>
              <a:custGeom>
                <a:avLst/>
                <a:gdLst>
                  <a:gd name="T0" fmla="*/ 0 w 927699"/>
                  <a:gd name="T1" fmla="*/ 457527 h 1220846"/>
                  <a:gd name="T2" fmla="*/ 463276 w 927699"/>
                  <a:gd name="T3" fmla="*/ 0 h 1220846"/>
                  <a:gd name="T4" fmla="*/ 926550 w 927699"/>
                  <a:gd name="T5" fmla="*/ 457527 h 1220846"/>
                  <a:gd name="T6" fmla="*/ 872856 w 927699"/>
                  <a:gd name="T7" fmla="*/ 494019 h 1220846"/>
                  <a:gd name="T8" fmla="*/ 739121 w 927699"/>
                  <a:gd name="T9" fmla="*/ 416986 h 1220846"/>
                  <a:gd name="T10" fmla="*/ 736742 w 927699"/>
                  <a:gd name="T11" fmla="*/ 1222617 h 1220846"/>
                  <a:gd name="T12" fmla="*/ 189810 w 927699"/>
                  <a:gd name="T13" fmla="*/ 1222617 h 1220846"/>
                  <a:gd name="T14" fmla="*/ 185054 w 927699"/>
                  <a:gd name="T15" fmla="*/ 419372 h 1220846"/>
                  <a:gd name="T16" fmla="*/ 52341 w 927699"/>
                  <a:gd name="T17" fmla="*/ 494019 h 1220846"/>
                  <a:gd name="T18" fmla="*/ 0 w 927699"/>
                  <a:gd name="T19" fmla="*/ 457527 h 12208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7699"/>
                  <a:gd name="T31" fmla="*/ 0 h 1220846"/>
                  <a:gd name="T32" fmla="*/ 927699 w 927699"/>
                  <a:gd name="T33" fmla="*/ 1220846 h 12208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7699" h="1220846">
                    <a:moveTo>
                      <a:pt x="0" y="456864"/>
                    </a:moveTo>
                    <a:lnTo>
                      <a:pt x="463850" y="0"/>
                    </a:lnTo>
                    <a:cubicBezTo>
                      <a:pt x="618466" y="152288"/>
                      <a:pt x="618302" y="156939"/>
                      <a:pt x="927699" y="456864"/>
                    </a:cubicBezTo>
                    <a:cubicBezTo>
                      <a:pt x="914542" y="488060"/>
                      <a:pt x="915671" y="488300"/>
                      <a:pt x="873939" y="493303"/>
                    </a:cubicBezTo>
                    <a:lnTo>
                      <a:pt x="740037" y="416383"/>
                    </a:lnTo>
                    <a:cubicBezTo>
                      <a:pt x="740831" y="686125"/>
                      <a:pt x="736861" y="951104"/>
                      <a:pt x="737655" y="1220846"/>
                    </a:cubicBezTo>
                    <a:lnTo>
                      <a:pt x="190044" y="1220846"/>
                    </a:lnTo>
                    <a:cubicBezTo>
                      <a:pt x="188457" y="953486"/>
                      <a:pt x="186869" y="686125"/>
                      <a:pt x="185282" y="418765"/>
                    </a:cubicBezTo>
                    <a:lnTo>
                      <a:pt x="52407" y="493303"/>
                    </a:lnTo>
                    <a:cubicBezTo>
                      <a:pt x="11125" y="485918"/>
                      <a:pt x="19850" y="488060"/>
                      <a:pt x="0" y="456864"/>
                    </a:cubicBezTo>
                    <a:close/>
                  </a:path>
                </a:pathLst>
              </a:cu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9484" name="直角三角形 45">
                <a:extLst>
                  <a:ext uri="{FF2B5EF4-FFF2-40B4-BE49-F238E27FC236}">
                    <a16:creationId xmlns:a16="http://schemas.microsoft.com/office/drawing/2014/main" id="{7D9DDC14-9CAB-4CE0-9D59-968EB6844641}"/>
                  </a:ext>
                </a:extLst>
              </p:cNvPr>
              <p:cNvSpPr>
                <a:spLocks noChangeArrowheads="1"/>
              </p:cNvSpPr>
              <p:nvPr/>
            </p:nvSpPr>
            <p:spPr bwMode="auto">
              <a:xfrm flipV="1">
                <a:off x="192516" y="1221436"/>
                <a:ext cx="543051" cy="541625"/>
              </a:xfrm>
              <a:prstGeom prst="rtTriangle">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9480" name="矩形 5">
              <a:extLst>
                <a:ext uri="{FF2B5EF4-FFF2-40B4-BE49-F238E27FC236}">
                  <a16:creationId xmlns:a16="http://schemas.microsoft.com/office/drawing/2014/main" id="{342DD595-0EF0-464E-8450-5E36CB401E09}"/>
                </a:ext>
              </a:extLst>
            </p:cNvPr>
            <p:cNvSpPr>
              <a:spLocks noChangeArrowheads="1"/>
            </p:cNvSpPr>
            <p:nvPr/>
          </p:nvSpPr>
          <p:spPr bwMode="auto">
            <a:xfrm>
              <a:off x="0" y="1235333"/>
              <a:ext cx="1868707" cy="551866"/>
            </a:xfrm>
            <a:custGeom>
              <a:avLst/>
              <a:gdLst>
                <a:gd name="T0" fmla="*/ 676614 w 1846240"/>
                <a:gd name="T1" fmla="*/ 0 h 545393"/>
                <a:gd name="T2" fmla="*/ 1450381 w 1846240"/>
                <a:gd name="T3" fmla="*/ 0 h 545393"/>
                <a:gd name="T4" fmla="*/ 1450382 w 1846240"/>
                <a:gd name="T5" fmla="*/ 280 h 545393"/>
                <a:gd name="T6" fmla="*/ 1891447 w 1846240"/>
                <a:gd name="T7" fmla="*/ 280 h 545393"/>
                <a:gd name="T8" fmla="*/ 1891447 w 1846240"/>
                <a:gd name="T9" fmla="*/ 558416 h 545393"/>
                <a:gd name="T10" fmla="*/ 1450202 w 1846240"/>
                <a:gd name="T11" fmla="*/ 558416 h 545393"/>
                <a:gd name="T12" fmla="*/ 1377935 w 1846240"/>
                <a:gd name="T13" fmla="*/ 558416 h 545393"/>
                <a:gd name="T14" fmla="*/ 1377935 w 1846240"/>
                <a:gd name="T15" fmla="*/ 558141 h 545393"/>
                <a:gd name="T16" fmla="*/ 0 w 1846240"/>
                <a:gd name="T17" fmla="*/ 552894 h 545393"/>
                <a:gd name="T18" fmla="*/ 676614 w 1846240"/>
                <a:gd name="T19" fmla="*/ 0 h 5453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6240"/>
                <a:gd name="T31" fmla="*/ 0 h 545393"/>
                <a:gd name="T32" fmla="*/ 1846240 w 1846240"/>
                <a:gd name="T33" fmla="*/ 545393 h 5453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6240" h="545393">
                  <a:moveTo>
                    <a:pt x="660442" y="0"/>
                  </a:moveTo>
                  <a:lnTo>
                    <a:pt x="1415715" y="0"/>
                  </a:lnTo>
                  <a:lnTo>
                    <a:pt x="1415716" y="274"/>
                  </a:lnTo>
                  <a:lnTo>
                    <a:pt x="1846240" y="274"/>
                  </a:lnTo>
                  <a:lnTo>
                    <a:pt x="1846240" y="545393"/>
                  </a:lnTo>
                  <a:lnTo>
                    <a:pt x="1415541" y="545393"/>
                  </a:lnTo>
                  <a:lnTo>
                    <a:pt x="1345001" y="545393"/>
                  </a:lnTo>
                  <a:lnTo>
                    <a:pt x="1345001" y="545124"/>
                  </a:lnTo>
                  <a:lnTo>
                    <a:pt x="0" y="540000"/>
                  </a:lnTo>
                  <a:lnTo>
                    <a:pt x="660442" y="0"/>
                  </a:lnTo>
                  <a:close/>
                </a:path>
              </a:pathLst>
            </a:custGeom>
            <a:gradFill rotWithShape="1">
              <a:gsLst>
                <a:gs pos="0">
                  <a:srgbClr val="44546A"/>
                </a:gs>
                <a:gs pos="50000">
                  <a:srgbClr val="334C5C"/>
                </a:gs>
                <a:gs pos="100000">
                  <a:srgbClr val="334C5C"/>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9481" name="文本框 42">
              <a:extLst>
                <a:ext uri="{FF2B5EF4-FFF2-40B4-BE49-F238E27FC236}">
                  <a16:creationId xmlns:a16="http://schemas.microsoft.com/office/drawing/2014/main" id="{E796D694-8D5D-460C-A777-EC2D154C8FF5}"/>
                </a:ext>
              </a:extLst>
            </p:cNvPr>
            <p:cNvSpPr>
              <a:spLocks noChangeArrowheads="1"/>
            </p:cNvSpPr>
            <p:nvPr/>
          </p:nvSpPr>
          <p:spPr bwMode="auto">
            <a:xfrm>
              <a:off x="1791770" y="215369"/>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a:solidFill>
                    <a:schemeClr val="bg1"/>
                  </a:solidFill>
                  <a:cs typeface="Arial" panose="020B0604020202020204" pitchFamily="34" charset="0"/>
                  <a:sym typeface="Arial" panose="020B0604020202020204" pitchFamily="34" charset="0"/>
                </a:rPr>
                <a:t>02</a:t>
              </a:r>
              <a:endParaRPr lang="zh-CN" altLang="en-US" sz="4000">
                <a:solidFill>
                  <a:schemeClr val="bg1"/>
                </a:solidFill>
                <a:ea typeface="黑体" panose="02010609060101010101" pitchFamily="49" charset="-122"/>
                <a:sym typeface="黑体" panose="02010609060101010101" pitchFamily="49" charset="-122"/>
              </a:endParaRPr>
            </a:p>
          </p:txBody>
        </p:sp>
        <p:sp>
          <p:nvSpPr>
            <p:cNvPr id="19482" name="TextBox 10">
              <a:extLst>
                <a:ext uri="{FF2B5EF4-FFF2-40B4-BE49-F238E27FC236}">
                  <a16:creationId xmlns:a16="http://schemas.microsoft.com/office/drawing/2014/main" id="{B40B8470-16A5-467A-9324-BEA200BA4CD3}"/>
                </a:ext>
              </a:extLst>
            </p:cNvPr>
            <p:cNvSpPr>
              <a:spLocks noChangeArrowheads="1"/>
            </p:cNvSpPr>
            <p:nvPr/>
          </p:nvSpPr>
          <p:spPr bwMode="auto">
            <a:xfrm flipH="1">
              <a:off x="407569" y="1309902"/>
              <a:ext cx="17455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chemeClr val="bg1"/>
                  </a:solidFill>
                  <a:ea typeface="Batang" panose="02030600000101010101" pitchFamily="18" charset="-127"/>
                </a:rPr>
                <a:t>YOUR TITLE</a:t>
              </a:r>
              <a:endParaRPr lang="zh-CN" altLang="en-US"/>
            </a:p>
          </p:txBody>
        </p:sp>
      </p:grpSp>
      <p:grpSp>
        <p:nvGrpSpPr>
          <p:cNvPr id="21523" name="Group 19">
            <a:extLst>
              <a:ext uri="{FF2B5EF4-FFF2-40B4-BE49-F238E27FC236}">
                <a16:creationId xmlns:a16="http://schemas.microsoft.com/office/drawing/2014/main" id="{92B56538-6D8E-44A6-8B05-82B09E39A096}"/>
              </a:ext>
            </a:extLst>
          </p:cNvPr>
          <p:cNvGrpSpPr>
            <a:grpSpLocks/>
          </p:cNvGrpSpPr>
          <p:nvPr/>
        </p:nvGrpSpPr>
        <p:grpSpPr bwMode="auto">
          <a:xfrm flipH="1">
            <a:off x="8413750" y="2616200"/>
            <a:ext cx="452438" cy="319088"/>
            <a:chOff x="0" y="0"/>
            <a:chExt cx="272408" cy="192975"/>
          </a:xfrm>
        </p:grpSpPr>
        <p:sp>
          <p:nvSpPr>
            <p:cNvPr id="19477" name="平行四边形 43">
              <a:extLst>
                <a:ext uri="{FF2B5EF4-FFF2-40B4-BE49-F238E27FC236}">
                  <a16:creationId xmlns:a16="http://schemas.microsoft.com/office/drawing/2014/main" id="{D97F5D03-60B9-4F32-A136-C572F4025D46}"/>
                </a:ext>
              </a:extLst>
            </p:cNvPr>
            <p:cNvSpPr>
              <a:spLocks noChangeArrowheads="1"/>
            </p:cNvSpPr>
            <p:nvPr/>
          </p:nvSpPr>
          <p:spPr bwMode="auto">
            <a:xfrm rot="19055090" flipV="1">
              <a:off x="0" y="132371"/>
              <a:ext cx="267656" cy="60604"/>
            </a:xfrm>
            <a:custGeom>
              <a:avLst/>
              <a:gdLst>
                <a:gd name="T0" fmla="*/ 5454 w 826753"/>
                <a:gd name="T1" fmla="*/ 8918 h 157987"/>
                <a:gd name="T2" fmla="*/ 0 w 826753"/>
                <a:gd name="T3" fmla="*/ 541 h 157987"/>
                <a:gd name="T4" fmla="*/ 28053 w 826753"/>
                <a:gd name="T5" fmla="*/ 0 h 157987"/>
                <a:gd name="T6" fmla="*/ 26717 w 826753"/>
                <a:gd name="T7" fmla="*/ 8893 h 157987"/>
                <a:gd name="T8" fmla="*/ 5454 w 826753"/>
                <a:gd name="T9" fmla="*/ 8918 h 157987"/>
                <a:gd name="T10" fmla="*/ 0 60000 65536"/>
                <a:gd name="T11" fmla="*/ 0 60000 65536"/>
                <a:gd name="T12" fmla="*/ 0 60000 65536"/>
                <a:gd name="T13" fmla="*/ 0 60000 65536"/>
                <a:gd name="T14" fmla="*/ 0 60000 65536"/>
                <a:gd name="T15" fmla="*/ 0 w 826753"/>
                <a:gd name="T16" fmla="*/ 0 h 157987"/>
                <a:gd name="T17" fmla="*/ 826753 w 826753"/>
                <a:gd name="T18" fmla="*/ 157987 h 157987"/>
              </a:gdLst>
              <a:ahLst/>
              <a:cxnLst>
                <a:cxn ang="T10">
                  <a:pos x="T0" y="T1"/>
                </a:cxn>
                <a:cxn ang="T11">
                  <a:pos x="T2" y="T3"/>
                </a:cxn>
                <a:cxn ang="T12">
                  <a:pos x="T4" y="T5"/>
                </a:cxn>
                <a:cxn ang="T13">
                  <a:pos x="T6" y="T7"/>
                </a:cxn>
                <a:cxn ang="T14">
                  <a:pos x="T8" y="T9"/>
                </a:cxn>
              </a:cxnLst>
              <a:rect l="T15" t="T16" r="T17" b="T18"/>
              <a:pathLst>
                <a:path w="826753" h="157987">
                  <a:moveTo>
                    <a:pt x="160738" y="157987"/>
                  </a:moveTo>
                  <a:cubicBezTo>
                    <a:pt x="48053" y="45497"/>
                    <a:pt x="53579" y="59054"/>
                    <a:pt x="0" y="9587"/>
                  </a:cubicBezTo>
                  <a:lnTo>
                    <a:pt x="826753" y="0"/>
                  </a:lnTo>
                  <a:lnTo>
                    <a:pt x="787365" y="157553"/>
                  </a:lnTo>
                  <a:lnTo>
                    <a:pt x="160738" y="157987"/>
                  </a:ln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9478" name="平行四边形 43">
              <a:extLst>
                <a:ext uri="{FF2B5EF4-FFF2-40B4-BE49-F238E27FC236}">
                  <a16:creationId xmlns:a16="http://schemas.microsoft.com/office/drawing/2014/main" id="{12138AD2-04F1-4EE0-8884-23764C414788}"/>
                </a:ext>
              </a:extLst>
            </p:cNvPr>
            <p:cNvSpPr>
              <a:spLocks noChangeArrowheads="1"/>
            </p:cNvSpPr>
            <p:nvPr/>
          </p:nvSpPr>
          <p:spPr bwMode="auto">
            <a:xfrm rot="2544910">
              <a:off x="4751" y="0"/>
              <a:ext cx="267657" cy="60604"/>
            </a:xfrm>
            <a:custGeom>
              <a:avLst/>
              <a:gdLst>
                <a:gd name="T0" fmla="*/ 5454 w 826753"/>
                <a:gd name="T1" fmla="*/ 8918 h 157987"/>
                <a:gd name="T2" fmla="*/ 0 w 826753"/>
                <a:gd name="T3" fmla="*/ 541 h 157987"/>
                <a:gd name="T4" fmla="*/ 28053 w 826753"/>
                <a:gd name="T5" fmla="*/ 0 h 157987"/>
                <a:gd name="T6" fmla="*/ 26717 w 826753"/>
                <a:gd name="T7" fmla="*/ 8893 h 157987"/>
                <a:gd name="T8" fmla="*/ 5454 w 826753"/>
                <a:gd name="T9" fmla="*/ 8918 h 157987"/>
                <a:gd name="T10" fmla="*/ 0 60000 65536"/>
                <a:gd name="T11" fmla="*/ 0 60000 65536"/>
                <a:gd name="T12" fmla="*/ 0 60000 65536"/>
                <a:gd name="T13" fmla="*/ 0 60000 65536"/>
                <a:gd name="T14" fmla="*/ 0 60000 65536"/>
                <a:gd name="T15" fmla="*/ 0 w 826753"/>
                <a:gd name="T16" fmla="*/ 0 h 157987"/>
                <a:gd name="T17" fmla="*/ 826753 w 826753"/>
                <a:gd name="T18" fmla="*/ 157987 h 157987"/>
              </a:gdLst>
              <a:ahLst/>
              <a:cxnLst>
                <a:cxn ang="T10">
                  <a:pos x="T0" y="T1"/>
                </a:cxn>
                <a:cxn ang="T11">
                  <a:pos x="T2" y="T3"/>
                </a:cxn>
                <a:cxn ang="T12">
                  <a:pos x="T4" y="T5"/>
                </a:cxn>
                <a:cxn ang="T13">
                  <a:pos x="T6" y="T7"/>
                </a:cxn>
                <a:cxn ang="T14">
                  <a:pos x="T8" y="T9"/>
                </a:cxn>
              </a:cxnLst>
              <a:rect l="T15" t="T16" r="T17" b="T18"/>
              <a:pathLst>
                <a:path w="826753" h="157987">
                  <a:moveTo>
                    <a:pt x="160738" y="157987"/>
                  </a:moveTo>
                  <a:cubicBezTo>
                    <a:pt x="48053" y="45497"/>
                    <a:pt x="53579" y="59054"/>
                    <a:pt x="0" y="9587"/>
                  </a:cubicBezTo>
                  <a:lnTo>
                    <a:pt x="826753" y="0"/>
                  </a:lnTo>
                  <a:lnTo>
                    <a:pt x="787365" y="157553"/>
                  </a:lnTo>
                  <a:lnTo>
                    <a:pt x="160738" y="157987"/>
                  </a:lnTo>
                  <a:close/>
                </a:path>
              </a:pathLst>
            </a:custGeom>
            <a:solidFill>
              <a:srgbClr val="E69B8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grpSp>
      <p:sp>
        <p:nvSpPr>
          <p:cNvPr id="21526" name="TextBox 11">
            <a:extLst>
              <a:ext uri="{FF2B5EF4-FFF2-40B4-BE49-F238E27FC236}">
                <a16:creationId xmlns:a16="http://schemas.microsoft.com/office/drawing/2014/main" id="{248A92D1-BEF8-445D-A6F6-81DFDBF22EC7}"/>
              </a:ext>
            </a:extLst>
          </p:cNvPr>
          <p:cNvSpPr>
            <a:spLocks noChangeArrowheads="1"/>
          </p:cNvSpPr>
          <p:nvPr/>
        </p:nvSpPr>
        <p:spPr bwMode="auto">
          <a:xfrm flipH="1">
            <a:off x="4600575" y="2609850"/>
            <a:ext cx="38084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Add your text Add your text</a:t>
            </a:r>
            <a:endParaRPr lang="zh-CN" altLang="en-US"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r>
              <a:rPr lang="en-US" altLang="zh-CN"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Add your text Add your text</a:t>
            </a:r>
            <a:endParaRPr lang="zh-CN" altLang="en-US"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r>
              <a:rPr lang="en-US" altLang="zh-CN"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Add your text Add your text</a:t>
            </a:r>
            <a:endParaRPr lang="zh-CN" altLang="en-US"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endParaRPr lang="zh-CN" altLang="en-US"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527" name="TextBox 11">
            <a:extLst>
              <a:ext uri="{FF2B5EF4-FFF2-40B4-BE49-F238E27FC236}">
                <a16:creationId xmlns:a16="http://schemas.microsoft.com/office/drawing/2014/main" id="{2F2CE2A6-25D3-4C24-A09C-1AE2F7363E16}"/>
              </a:ext>
            </a:extLst>
          </p:cNvPr>
          <p:cNvSpPr>
            <a:spLocks noChangeArrowheads="1"/>
          </p:cNvSpPr>
          <p:nvPr/>
        </p:nvSpPr>
        <p:spPr bwMode="auto">
          <a:xfrm flipH="1">
            <a:off x="3992563" y="4829175"/>
            <a:ext cx="4252912"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Add your text Add your text</a:t>
            </a:r>
            <a:endParaRPr lang="zh-CN" altLang="en-US"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r>
              <a:rPr lang="en-US" altLang="zh-CN"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Add your text Add your text</a:t>
            </a:r>
            <a:endParaRPr lang="zh-CN" altLang="en-US"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r>
              <a:rPr lang="en-US" altLang="zh-CN"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Add your text Add your text</a:t>
            </a:r>
            <a:endParaRPr lang="zh-CN" altLang="en-US"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endParaRPr lang="zh-CN" altLang="en-US" sz="20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1528" name="Group 24">
            <a:extLst>
              <a:ext uri="{FF2B5EF4-FFF2-40B4-BE49-F238E27FC236}">
                <a16:creationId xmlns:a16="http://schemas.microsoft.com/office/drawing/2014/main" id="{528DA052-5820-437F-9CF9-9CB50A4D7292}"/>
              </a:ext>
            </a:extLst>
          </p:cNvPr>
          <p:cNvGrpSpPr>
            <a:grpSpLocks/>
          </p:cNvGrpSpPr>
          <p:nvPr/>
        </p:nvGrpSpPr>
        <p:grpSpPr bwMode="auto">
          <a:xfrm>
            <a:off x="2227263" y="2022475"/>
            <a:ext cx="2613025" cy="1787525"/>
            <a:chOff x="0" y="0"/>
            <a:chExt cx="2613090" cy="1787199"/>
          </a:xfrm>
        </p:grpSpPr>
        <p:grpSp>
          <p:nvGrpSpPr>
            <p:cNvPr id="19471" name="Group 25">
              <a:extLst>
                <a:ext uri="{FF2B5EF4-FFF2-40B4-BE49-F238E27FC236}">
                  <a16:creationId xmlns:a16="http://schemas.microsoft.com/office/drawing/2014/main" id="{E8153014-BDF7-43C3-9757-E30216D55C31}"/>
                </a:ext>
              </a:extLst>
            </p:cNvPr>
            <p:cNvGrpSpPr>
              <a:grpSpLocks/>
            </p:cNvGrpSpPr>
            <p:nvPr/>
          </p:nvGrpSpPr>
          <p:grpSpPr bwMode="auto">
            <a:xfrm flipH="1">
              <a:off x="0" y="0"/>
              <a:ext cx="938988" cy="1783985"/>
              <a:chOff x="0" y="0"/>
              <a:chExt cx="927699" cy="1763062"/>
            </a:xfrm>
          </p:grpSpPr>
          <p:sp>
            <p:nvSpPr>
              <p:cNvPr id="19475" name="上箭头 3">
                <a:extLst>
                  <a:ext uri="{FF2B5EF4-FFF2-40B4-BE49-F238E27FC236}">
                    <a16:creationId xmlns:a16="http://schemas.microsoft.com/office/drawing/2014/main" id="{53E026AF-BC38-43E8-B889-0E55C7DB5384}"/>
                  </a:ext>
                </a:extLst>
              </p:cNvPr>
              <p:cNvSpPr>
                <a:spLocks noChangeArrowheads="1"/>
              </p:cNvSpPr>
              <p:nvPr/>
            </p:nvSpPr>
            <p:spPr bwMode="auto">
              <a:xfrm>
                <a:off x="383" y="0"/>
                <a:ext cx="927316" cy="1221436"/>
              </a:xfrm>
              <a:custGeom>
                <a:avLst/>
                <a:gdLst>
                  <a:gd name="T0" fmla="*/ 0 w 927699"/>
                  <a:gd name="T1" fmla="*/ 457527 h 1220846"/>
                  <a:gd name="T2" fmla="*/ 463276 w 927699"/>
                  <a:gd name="T3" fmla="*/ 0 h 1220846"/>
                  <a:gd name="T4" fmla="*/ 926550 w 927699"/>
                  <a:gd name="T5" fmla="*/ 457527 h 1220846"/>
                  <a:gd name="T6" fmla="*/ 872856 w 927699"/>
                  <a:gd name="T7" fmla="*/ 494019 h 1220846"/>
                  <a:gd name="T8" fmla="*/ 739121 w 927699"/>
                  <a:gd name="T9" fmla="*/ 416986 h 1220846"/>
                  <a:gd name="T10" fmla="*/ 736742 w 927699"/>
                  <a:gd name="T11" fmla="*/ 1222617 h 1220846"/>
                  <a:gd name="T12" fmla="*/ 189810 w 927699"/>
                  <a:gd name="T13" fmla="*/ 1222617 h 1220846"/>
                  <a:gd name="T14" fmla="*/ 185054 w 927699"/>
                  <a:gd name="T15" fmla="*/ 419372 h 1220846"/>
                  <a:gd name="T16" fmla="*/ 52341 w 927699"/>
                  <a:gd name="T17" fmla="*/ 494019 h 1220846"/>
                  <a:gd name="T18" fmla="*/ 0 w 927699"/>
                  <a:gd name="T19" fmla="*/ 457527 h 12208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7699"/>
                  <a:gd name="T31" fmla="*/ 0 h 1220846"/>
                  <a:gd name="T32" fmla="*/ 927699 w 927699"/>
                  <a:gd name="T33" fmla="*/ 1220846 h 12208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7699" h="1220846">
                    <a:moveTo>
                      <a:pt x="0" y="456864"/>
                    </a:moveTo>
                    <a:lnTo>
                      <a:pt x="463850" y="0"/>
                    </a:lnTo>
                    <a:cubicBezTo>
                      <a:pt x="618466" y="152288"/>
                      <a:pt x="618302" y="156939"/>
                      <a:pt x="927699" y="456864"/>
                    </a:cubicBezTo>
                    <a:cubicBezTo>
                      <a:pt x="914542" y="488060"/>
                      <a:pt x="915671" y="488300"/>
                      <a:pt x="873939" y="493303"/>
                    </a:cubicBezTo>
                    <a:lnTo>
                      <a:pt x="740037" y="416383"/>
                    </a:lnTo>
                    <a:cubicBezTo>
                      <a:pt x="740831" y="686125"/>
                      <a:pt x="736861" y="951104"/>
                      <a:pt x="737655" y="1220846"/>
                    </a:cubicBezTo>
                    <a:lnTo>
                      <a:pt x="190044" y="1220846"/>
                    </a:lnTo>
                    <a:cubicBezTo>
                      <a:pt x="188457" y="953486"/>
                      <a:pt x="186869" y="686125"/>
                      <a:pt x="185282" y="418765"/>
                    </a:cubicBezTo>
                    <a:lnTo>
                      <a:pt x="52407" y="493303"/>
                    </a:lnTo>
                    <a:cubicBezTo>
                      <a:pt x="11125" y="485918"/>
                      <a:pt x="19850" y="488060"/>
                      <a:pt x="0" y="456864"/>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9476" name="直角三角形 60">
                <a:extLst>
                  <a:ext uri="{FF2B5EF4-FFF2-40B4-BE49-F238E27FC236}">
                    <a16:creationId xmlns:a16="http://schemas.microsoft.com/office/drawing/2014/main" id="{9FD763DE-4625-41ED-BB59-D76CE6AEA1B2}"/>
                  </a:ext>
                </a:extLst>
              </p:cNvPr>
              <p:cNvSpPr>
                <a:spLocks noChangeArrowheads="1"/>
              </p:cNvSpPr>
              <p:nvPr/>
            </p:nvSpPr>
            <p:spPr bwMode="auto">
              <a:xfrm flipV="1">
                <a:off x="192516" y="1221436"/>
                <a:ext cx="543051" cy="541625"/>
              </a:xfrm>
              <a:prstGeom prst="rtTriangle">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9472" name="矩形 5">
              <a:extLst>
                <a:ext uri="{FF2B5EF4-FFF2-40B4-BE49-F238E27FC236}">
                  <a16:creationId xmlns:a16="http://schemas.microsoft.com/office/drawing/2014/main" id="{51F44A9F-FB36-499D-817A-E737CA2538B5}"/>
                </a:ext>
              </a:extLst>
            </p:cNvPr>
            <p:cNvSpPr>
              <a:spLocks noChangeArrowheads="1"/>
            </p:cNvSpPr>
            <p:nvPr/>
          </p:nvSpPr>
          <p:spPr bwMode="auto">
            <a:xfrm flipH="1">
              <a:off x="744383" y="1235333"/>
              <a:ext cx="1868707" cy="551866"/>
            </a:xfrm>
            <a:custGeom>
              <a:avLst/>
              <a:gdLst>
                <a:gd name="T0" fmla="*/ 676614 w 1846240"/>
                <a:gd name="T1" fmla="*/ 0 h 545393"/>
                <a:gd name="T2" fmla="*/ 1450381 w 1846240"/>
                <a:gd name="T3" fmla="*/ 0 h 545393"/>
                <a:gd name="T4" fmla="*/ 1450382 w 1846240"/>
                <a:gd name="T5" fmla="*/ 280 h 545393"/>
                <a:gd name="T6" fmla="*/ 1891447 w 1846240"/>
                <a:gd name="T7" fmla="*/ 280 h 545393"/>
                <a:gd name="T8" fmla="*/ 1891447 w 1846240"/>
                <a:gd name="T9" fmla="*/ 558416 h 545393"/>
                <a:gd name="T10" fmla="*/ 1450202 w 1846240"/>
                <a:gd name="T11" fmla="*/ 558416 h 545393"/>
                <a:gd name="T12" fmla="*/ 1377935 w 1846240"/>
                <a:gd name="T13" fmla="*/ 558416 h 545393"/>
                <a:gd name="T14" fmla="*/ 1377935 w 1846240"/>
                <a:gd name="T15" fmla="*/ 558141 h 545393"/>
                <a:gd name="T16" fmla="*/ 0 w 1846240"/>
                <a:gd name="T17" fmla="*/ 552894 h 545393"/>
                <a:gd name="T18" fmla="*/ 676614 w 1846240"/>
                <a:gd name="T19" fmla="*/ 0 h 5453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6240"/>
                <a:gd name="T31" fmla="*/ 0 h 545393"/>
                <a:gd name="T32" fmla="*/ 1846240 w 1846240"/>
                <a:gd name="T33" fmla="*/ 545393 h 5453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6240" h="545393">
                  <a:moveTo>
                    <a:pt x="660442" y="0"/>
                  </a:moveTo>
                  <a:lnTo>
                    <a:pt x="1415715" y="0"/>
                  </a:lnTo>
                  <a:lnTo>
                    <a:pt x="1415716" y="274"/>
                  </a:lnTo>
                  <a:lnTo>
                    <a:pt x="1846240" y="274"/>
                  </a:lnTo>
                  <a:lnTo>
                    <a:pt x="1846240" y="545393"/>
                  </a:lnTo>
                  <a:lnTo>
                    <a:pt x="1415541" y="545393"/>
                  </a:lnTo>
                  <a:lnTo>
                    <a:pt x="1345001" y="545393"/>
                  </a:lnTo>
                  <a:lnTo>
                    <a:pt x="1345001" y="545124"/>
                  </a:lnTo>
                  <a:lnTo>
                    <a:pt x="0" y="540000"/>
                  </a:lnTo>
                  <a:lnTo>
                    <a:pt x="660442" y="0"/>
                  </a:lnTo>
                  <a:close/>
                </a:path>
              </a:pathLst>
            </a:custGeom>
            <a:gradFill rotWithShape="1">
              <a:gsLst>
                <a:gs pos="0">
                  <a:srgbClr val="D55B48"/>
                </a:gs>
                <a:gs pos="50000">
                  <a:srgbClr val="AD3927"/>
                </a:gs>
                <a:gs pos="100000">
                  <a:srgbClr val="AD3927"/>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9473" name="文本框 57">
              <a:extLst>
                <a:ext uri="{FF2B5EF4-FFF2-40B4-BE49-F238E27FC236}">
                  <a16:creationId xmlns:a16="http://schemas.microsoft.com/office/drawing/2014/main" id="{4F3B0D18-9DB1-4C38-BEEC-2B671B685A66}"/>
                </a:ext>
              </a:extLst>
            </p:cNvPr>
            <p:cNvSpPr>
              <a:spLocks noChangeArrowheads="1"/>
            </p:cNvSpPr>
            <p:nvPr/>
          </p:nvSpPr>
          <p:spPr bwMode="auto">
            <a:xfrm flipH="1">
              <a:off x="117281" y="215369"/>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a:solidFill>
                    <a:schemeClr val="bg1"/>
                  </a:solidFill>
                  <a:cs typeface="Arial" panose="020B0604020202020204" pitchFamily="34" charset="0"/>
                  <a:sym typeface="Arial" panose="020B0604020202020204" pitchFamily="34" charset="0"/>
                </a:rPr>
                <a:t>01</a:t>
              </a:r>
              <a:endParaRPr lang="zh-CN" altLang="en-US" sz="4000">
                <a:solidFill>
                  <a:schemeClr val="bg1"/>
                </a:solidFill>
                <a:ea typeface="黑体" panose="02010609060101010101" pitchFamily="49" charset="-122"/>
                <a:sym typeface="黑体" panose="02010609060101010101" pitchFamily="49" charset="-122"/>
              </a:endParaRPr>
            </a:p>
          </p:txBody>
        </p:sp>
        <p:sp>
          <p:nvSpPr>
            <p:cNvPr id="19474" name="TextBox 10">
              <a:extLst>
                <a:ext uri="{FF2B5EF4-FFF2-40B4-BE49-F238E27FC236}">
                  <a16:creationId xmlns:a16="http://schemas.microsoft.com/office/drawing/2014/main" id="{4564E735-8510-40F9-BFC4-C48F89F912F5}"/>
                </a:ext>
              </a:extLst>
            </p:cNvPr>
            <p:cNvSpPr>
              <a:spLocks noChangeArrowheads="1"/>
            </p:cNvSpPr>
            <p:nvPr/>
          </p:nvSpPr>
          <p:spPr bwMode="auto">
            <a:xfrm>
              <a:off x="707243" y="1336477"/>
              <a:ext cx="17455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chemeClr val="bg1"/>
                  </a:solidFill>
                  <a:ea typeface="Batang" panose="02030600000101010101" pitchFamily="18" charset="-127"/>
                </a:rPr>
                <a:t>YOUR TITLE</a:t>
              </a:r>
              <a:endParaRPr lang="zh-CN" altLang="en-US"/>
            </a:p>
          </p:txBody>
        </p:sp>
      </p:grpSp>
      <p:grpSp>
        <p:nvGrpSpPr>
          <p:cNvPr id="21535" name="Group 31">
            <a:extLst>
              <a:ext uri="{FF2B5EF4-FFF2-40B4-BE49-F238E27FC236}">
                <a16:creationId xmlns:a16="http://schemas.microsoft.com/office/drawing/2014/main" id="{85CEF081-B6E5-448C-966A-2FECA149F49F}"/>
              </a:ext>
            </a:extLst>
          </p:cNvPr>
          <p:cNvGrpSpPr>
            <a:grpSpLocks/>
          </p:cNvGrpSpPr>
          <p:nvPr/>
        </p:nvGrpSpPr>
        <p:grpSpPr bwMode="auto">
          <a:xfrm>
            <a:off x="3529013" y="4826000"/>
            <a:ext cx="452437" cy="317500"/>
            <a:chOff x="0" y="0"/>
            <a:chExt cx="272408" cy="192975"/>
          </a:xfrm>
        </p:grpSpPr>
        <p:sp>
          <p:nvSpPr>
            <p:cNvPr id="19469" name="平行四边形 43">
              <a:extLst>
                <a:ext uri="{FF2B5EF4-FFF2-40B4-BE49-F238E27FC236}">
                  <a16:creationId xmlns:a16="http://schemas.microsoft.com/office/drawing/2014/main" id="{6779E4CD-2223-4239-B940-6428BAD6B18C}"/>
                </a:ext>
              </a:extLst>
            </p:cNvPr>
            <p:cNvSpPr>
              <a:spLocks noChangeArrowheads="1"/>
            </p:cNvSpPr>
            <p:nvPr/>
          </p:nvSpPr>
          <p:spPr bwMode="auto">
            <a:xfrm rot="19055090" flipV="1">
              <a:off x="0" y="132371"/>
              <a:ext cx="267656" cy="60604"/>
            </a:xfrm>
            <a:custGeom>
              <a:avLst/>
              <a:gdLst>
                <a:gd name="T0" fmla="*/ 5454 w 826753"/>
                <a:gd name="T1" fmla="*/ 8918 h 157987"/>
                <a:gd name="T2" fmla="*/ 0 w 826753"/>
                <a:gd name="T3" fmla="*/ 541 h 157987"/>
                <a:gd name="T4" fmla="*/ 28053 w 826753"/>
                <a:gd name="T5" fmla="*/ 0 h 157987"/>
                <a:gd name="T6" fmla="*/ 26717 w 826753"/>
                <a:gd name="T7" fmla="*/ 8893 h 157987"/>
                <a:gd name="T8" fmla="*/ 5454 w 826753"/>
                <a:gd name="T9" fmla="*/ 8918 h 157987"/>
                <a:gd name="T10" fmla="*/ 0 60000 65536"/>
                <a:gd name="T11" fmla="*/ 0 60000 65536"/>
                <a:gd name="T12" fmla="*/ 0 60000 65536"/>
                <a:gd name="T13" fmla="*/ 0 60000 65536"/>
                <a:gd name="T14" fmla="*/ 0 60000 65536"/>
                <a:gd name="T15" fmla="*/ 0 w 826753"/>
                <a:gd name="T16" fmla="*/ 0 h 157987"/>
                <a:gd name="T17" fmla="*/ 826753 w 826753"/>
                <a:gd name="T18" fmla="*/ 157987 h 157987"/>
              </a:gdLst>
              <a:ahLst/>
              <a:cxnLst>
                <a:cxn ang="T10">
                  <a:pos x="T0" y="T1"/>
                </a:cxn>
                <a:cxn ang="T11">
                  <a:pos x="T2" y="T3"/>
                </a:cxn>
                <a:cxn ang="T12">
                  <a:pos x="T4" y="T5"/>
                </a:cxn>
                <a:cxn ang="T13">
                  <a:pos x="T6" y="T7"/>
                </a:cxn>
                <a:cxn ang="T14">
                  <a:pos x="T8" y="T9"/>
                </a:cxn>
              </a:cxnLst>
              <a:rect l="T15" t="T16" r="T17" b="T18"/>
              <a:pathLst>
                <a:path w="826753" h="157987">
                  <a:moveTo>
                    <a:pt x="160738" y="157987"/>
                  </a:moveTo>
                  <a:cubicBezTo>
                    <a:pt x="48053" y="45497"/>
                    <a:pt x="53579" y="59054"/>
                    <a:pt x="0" y="9587"/>
                  </a:cubicBezTo>
                  <a:lnTo>
                    <a:pt x="826753" y="0"/>
                  </a:lnTo>
                  <a:lnTo>
                    <a:pt x="787365" y="157553"/>
                  </a:lnTo>
                  <a:lnTo>
                    <a:pt x="160738" y="157987"/>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9470" name="平行四边形 43">
              <a:extLst>
                <a:ext uri="{FF2B5EF4-FFF2-40B4-BE49-F238E27FC236}">
                  <a16:creationId xmlns:a16="http://schemas.microsoft.com/office/drawing/2014/main" id="{B8E914CC-04E1-454E-8376-0609B1C93D2D}"/>
                </a:ext>
              </a:extLst>
            </p:cNvPr>
            <p:cNvSpPr>
              <a:spLocks noChangeArrowheads="1"/>
            </p:cNvSpPr>
            <p:nvPr/>
          </p:nvSpPr>
          <p:spPr bwMode="auto">
            <a:xfrm rot="2544910">
              <a:off x="4751" y="0"/>
              <a:ext cx="267657" cy="60604"/>
            </a:xfrm>
            <a:custGeom>
              <a:avLst/>
              <a:gdLst>
                <a:gd name="T0" fmla="*/ 5454 w 826753"/>
                <a:gd name="T1" fmla="*/ 8918 h 157987"/>
                <a:gd name="T2" fmla="*/ 0 w 826753"/>
                <a:gd name="T3" fmla="*/ 541 h 157987"/>
                <a:gd name="T4" fmla="*/ 28053 w 826753"/>
                <a:gd name="T5" fmla="*/ 0 h 157987"/>
                <a:gd name="T6" fmla="*/ 26717 w 826753"/>
                <a:gd name="T7" fmla="*/ 8893 h 157987"/>
                <a:gd name="T8" fmla="*/ 5454 w 826753"/>
                <a:gd name="T9" fmla="*/ 8918 h 157987"/>
                <a:gd name="T10" fmla="*/ 0 60000 65536"/>
                <a:gd name="T11" fmla="*/ 0 60000 65536"/>
                <a:gd name="T12" fmla="*/ 0 60000 65536"/>
                <a:gd name="T13" fmla="*/ 0 60000 65536"/>
                <a:gd name="T14" fmla="*/ 0 60000 65536"/>
                <a:gd name="T15" fmla="*/ 0 w 826753"/>
                <a:gd name="T16" fmla="*/ 0 h 157987"/>
                <a:gd name="T17" fmla="*/ 826753 w 826753"/>
                <a:gd name="T18" fmla="*/ 157987 h 157987"/>
              </a:gdLst>
              <a:ahLst/>
              <a:cxnLst>
                <a:cxn ang="T10">
                  <a:pos x="T0" y="T1"/>
                </a:cxn>
                <a:cxn ang="T11">
                  <a:pos x="T2" y="T3"/>
                </a:cxn>
                <a:cxn ang="T12">
                  <a:pos x="T4" y="T5"/>
                </a:cxn>
                <a:cxn ang="T13">
                  <a:pos x="T6" y="T7"/>
                </a:cxn>
                <a:cxn ang="T14">
                  <a:pos x="T8" y="T9"/>
                </a:cxn>
              </a:cxnLst>
              <a:rect l="T15" t="T16" r="T17" b="T18"/>
              <a:pathLst>
                <a:path w="826753" h="157987">
                  <a:moveTo>
                    <a:pt x="160738" y="157987"/>
                  </a:moveTo>
                  <a:cubicBezTo>
                    <a:pt x="48053" y="45497"/>
                    <a:pt x="53579" y="59054"/>
                    <a:pt x="0" y="9587"/>
                  </a:cubicBezTo>
                  <a:lnTo>
                    <a:pt x="826753" y="0"/>
                  </a:lnTo>
                  <a:lnTo>
                    <a:pt x="787365" y="157553"/>
                  </a:lnTo>
                  <a:lnTo>
                    <a:pt x="160738" y="157987"/>
                  </a:lnTo>
                  <a:close/>
                </a:path>
              </a:pathLst>
            </a:cu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gr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1514"/>
                                        </p:tgtEl>
                                        <p:attrNameLst>
                                          <p:attrName>style.visibility</p:attrName>
                                        </p:attrNameLst>
                                      </p:cBhvr>
                                      <p:to>
                                        <p:strVal val="visible"/>
                                      </p:to>
                                    </p:set>
                                    <p:animEffect>
                                      <p:cBhvr>
                                        <p:cTn id="7" dur="500"/>
                                        <p:tgtEl>
                                          <p:spTgt spid="21514"/>
                                        </p:tgtEl>
                                      </p:cBhvr>
                                    </p:animEffect>
                                  </p:childTnLst>
                                </p:cTn>
                              </p:par>
                            </p:childTnLst>
                          </p:cTn>
                        </p:par>
                        <p:par>
                          <p:cTn id="8" fill="hold" nodeType="afterGroup">
                            <p:stCondLst>
                              <p:cond delay="500"/>
                            </p:stCondLst>
                            <p:childTnLst>
                              <p:par>
                                <p:cTn id="9" presetID="12" presetClass="entr" presetSubtype="2" fill="hold" nodeType="afterEffect">
                                  <p:stCondLst>
                                    <p:cond delay="0"/>
                                  </p:stCondLst>
                                  <p:childTnLst>
                                    <p:set>
                                      <p:cBhvr>
                                        <p:cTn id="10" dur="1" fill="hold">
                                          <p:stCondLst>
                                            <p:cond delay="0"/>
                                          </p:stCondLst>
                                        </p:cTn>
                                        <p:tgtEl>
                                          <p:spTgt spid="21528"/>
                                        </p:tgtEl>
                                        <p:attrNameLst>
                                          <p:attrName>style.visibility</p:attrName>
                                        </p:attrNameLst>
                                      </p:cBhvr>
                                      <p:to>
                                        <p:strVal val="visible"/>
                                      </p:to>
                                    </p:set>
                                    <p:anim calcmode="lin" valueType="num">
                                      <p:cBhvr>
                                        <p:cTn id="11" dur="500"/>
                                        <p:tgtEl>
                                          <p:spTgt spid="21528"/>
                                        </p:tgtEl>
                                        <p:attrNameLst>
                                          <p:attrName>ppt_x</p:attrName>
                                        </p:attrNameLst>
                                      </p:cBhvr>
                                      <p:tavLst>
                                        <p:tav tm="0">
                                          <p:val>
                                            <p:strVal val="#ppt_x+#ppt_w*1.125000"/>
                                          </p:val>
                                        </p:tav>
                                        <p:tav tm="100000">
                                          <p:val>
                                            <p:strVal val="#ppt_x"/>
                                          </p:val>
                                        </p:tav>
                                      </p:tavLst>
                                    </p:anim>
                                    <p:animEffect>
                                      <p:cBhvr>
                                        <p:cTn id="12" dur="500"/>
                                        <p:tgtEl>
                                          <p:spTgt spid="21528"/>
                                        </p:tgtEl>
                                      </p:cBhvr>
                                    </p:animEffect>
                                  </p:childTnLst>
                                </p:cTn>
                              </p:par>
                            </p:childTnLst>
                          </p:cTn>
                        </p:par>
                        <p:par>
                          <p:cTn id="13" fill="hold" nodeType="afterGroup">
                            <p:stCondLst>
                              <p:cond delay="1000"/>
                            </p:stCondLst>
                            <p:childTnLst>
                              <p:par>
                                <p:cTn id="14" presetID="22" presetClass="entr" presetSubtype="2" fill="hold" nodeType="afterEffect">
                                  <p:stCondLst>
                                    <p:cond delay="0"/>
                                  </p:stCondLst>
                                  <p:childTnLst>
                                    <p:set>
                                      <p:cBhvr>
                                        <p:cTn id="15" dur="1" fill="hold">
                                          <p:stCondLst>
                                            <p:cond delay="0"/>
                                          </p:stCondLst>
                                        </p:cTn>
                                        <p:tgtEl>
                                          <p:spTgt spid="21523"/>
                                        </p:tgtEl>
                                        <p:attrNameLst>
                                          <p:attrName>style.visibility</p:attrName>
                                        </p:attrNameLst>
                                      </p:cBhvr>
                                      <p:to>
                                        <p:strVal val="visible"/>
                                      </p:to>
                                    </p:set>
                                    <p:animEffect>
                                      <p:cBhvr>
                                        <p:cTn id="16" dur="500"/>
                                        <p:tgtEl>
                                          <p:spTgt spid="21523"/>
                                        </p:tgtEl>
                                      </p:cBhvr>
                                    </p:animEffect>
                                  </p:childTnLst>
                                </p:cTn>
                              </p:par>
                            </p:childTnLst>
                          </p:cTn>
                        </p:par>
                        <p:par>
                          <p:cTn id="17" fill="hold" nodeType="afterGroup">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21526"/>
                                        </p:tgtEl>
                                        <p:attrNameLst>
                                          <p:attrName>style.visibility</p:attrName>
                                        </p:attrNameLst>
                                      </p:cBhvr>
                                      <p:to>
                                        <p:strVal val="visible"/>
                                      </p:to>
                                    </p:set>
                                    <p:animEffect>
                                      <p:cBhvr>
                                        <p:cTn id="20" dur="500"/>
                                        <p:tgtEl>
                                          <p:spTgt spid="21526"/>
                                        </p:tgtEl>
                                      </p:cBhvr>
                                    </p:animEffect>
                                  </p:childTnLst>
                                </p:cTn>
                              </p:par>
                            </p:childTnLst>
                          </p:cTn>
                        </p:par>
                        <p:par>
                          <p:cTn id="21" fill="hold" nodeType="afterGroup">
                            <p:stCondLst>
                              <p:cond delay="2000"/>
                            </p:stCondLst>
                            <p:childTnLst>
                              <p:par>
                                <p:cTn id="22" presetID="22" presetClass="entr" presetSubtype="1" fill="hold" nodeType="afterEffect">
                                  <p:stCondLst>
                                    <p:cond delay="0"/>
                                  </p:stCondLst>
                                  <p:childTnLst>
                                    <p:set>
                                      <p:cBhvr>
                                        <p:cTn id="23" dur="1" fill="hold">
                                          <p:stCondLst>
                                            <p:cond delay="0"/>
                                          </p:stCondLst>
                                        </p:cTn>
                                        <p:tgtEl>
                                          <p:spTgt spid="21515"/>
                                        </p:tgtEl>
                                        <p:attrNameLst>
                                          <p:attrName>style.visibility</p:attrName>
                                        </p:attrNameLst>
                                      </p:cBhvr>
                                      <p:to>
                                        <p:strVal val="visible"/>
                                      </p:to>
                                    </p:set>
                                    <p:animEffect>
                                      <p:cBhvr>
                                        <p:cTn id="24" dur="500"/>
                                        <p:tgtEl>
                                          <p:spTgt spid="21515"/>
                                        </p:tgtEl>
                                      </p:cBhvr>
                                    </p:animEffect>
                                  </p:childTnLst>
                                </p:cTn>
                              </p:par>
                            </p:childTnLst>
                          </p:cTn>
                        </p:par>
                        <p:par>
                          <p:cTn id="25" fill="hold" nodeType="afterGroup">
                            <p:stCondLst>
                              <p:cond delay="2500"/>
                            </p:stCondLst>
                            <p:childTnLst>
                              <p:par>
                                <p:cTn id="26" presetID="12" presetClass="entr" presetSubtype="8" fill="hold" nodeType="afterEffect">
                                  <p:stCondLst>
                                    <p:cond delay="0"/>
                                  </p:stCondLst>
                                  <p:childTnLst>
                                    <p:set>
                                      <p:cBhvr>
                                        <p:cTn id="27" dur="1" fill="hold">
                                          <p:stCondLst>
                                            <p:cond delay="0"/>
                                          </p:stCondLst>
                                        </p:cTn>
                                        <p:tgtEl>
                                          <p:spTgt spid="21516"/>
                                        </p:tgtEl>
                                        <p:attrNameLst>
                                          <p:attrName>style.visibility</p:attrName>
                                        </p:attrNameLst>
                                      </p:cBhvr>
                                      <p:to>
                                        <p:strVal val="visible"/>
                                      </p:to>
                                    </p:set>
                                    <p:anim calcmode="lin" valueType="num">
                                      <p:cBhvr>
                                        <p:cTn id="28" dur="500"/>
                                        <p:tgtEl>
                                          <p:spTgt spid="21516"/>
                                        </p:tgtEl>
                                        <p:attrNameLst>
                                          <p:attrName>ppt_x</p:attrName>
                                        </p:attrNameLst>
                                      </p:cBhvr>
                                      <p:tavLst>
                                        <p:tav tm="0">
                                          <p:val>
                                            <p:strVal val="#ppt_x-#ppt_w*1.125000"/>
                                          </p:val>
                                        </p:tav>
                                        <p:tav tm="100000">
                                          <p:val>
                                            <p:strVal val="#ppt_x"/>
                                          </p:val>
                                        </p:tav>
                                      </p:tavLst>
                                    </p:anim>
                                    <p:animEffect>
                                      <p:cBhvr>
                                        <p:cTn id="29" dur="500"/>
                                        <p:tgtEl>
                                          <p:spTgt spid="21516"/>
                                        </p:tgtEl>
                                      </p:cBhvr>
                                    </p:animEffect>
                                  </p:childTnLst>
                                </p:cTn>
                              </p:par>
                            </p:childTnLst>
                          </p:cTn>
                        </p:par>
                        <p:par>
                          <p:cTn id="30" fill="hold" nodeType="afterGroup">
                            <p:stCondLst>
                              <p:cond delay="3000"/>
                            </p:stCondLst>
                            <p:childTnLst>
                              <p:par>
                                <p:cTn id="31" presetID="22" presetClass="entr" presetSubtype="8" fill="hold" nodeType="afterEffect">
                                  <p:stCondLst>
                                    <p:cond delay="0"/>
                                  </p:stCondLst>
                                  <p:childTnLst>
                                    <p:set>
                                      <p:cBhvr>
                                        <p:cTn id="32" dur="1" fill="hold">
                                          <p:stCondLst>
                                            <p:cond delay="0"/>
                                          </p:stCondLst>
                                        </p:cTn>
                                        <p:tgtEl>
                                          <p:spTgt spid="21535"/>
                                        </p:tgtEl>
                                        <p:attrNameLst>
                                          <p:attrName>style.visibility</p:attrName>
                                        </p:attrNameLst>
                                      </p:cBhvr>
                                      <p:to>
                                        <p:strVal val="visible"/>
                                      </p:to>
                                    </p:set>
                                    <p:animEffect>
                                      <p:cBhvr>
                                        <p:cTn id="33" dur="500"/>
                                        <p:tgtEl>
                                          <p:spTgt spid="21535"/>
                                        </p:tgtEl>
                                      </p:cBhvr>
                                    </p:animEffect>
                                  </p:childTnLst>
                                </p:cTn>
                              </p:par>
                            </p:childTnLst>
                          </p:cTn>
                        </p:par>
                        <p:par>
                          <p:cTn id="34" fill="hold" nodeType="afterGroup">
                            <p:stCondLst>
                              <p:cond delay="3500"/>
                            </p:stCondLst>
                            <p:childTnLst>
                              <p:par>
                                <p:cTn id="35" presetID="22" presetClass="entr" presetSubtype="1" fill="hold" grpId="0" nodeType="afterEffect">
                                  <p:stCondLst>
                                    <p:cond delay="0"/>
                                  </p:stCondLst>
                                  <p:childTnLst>
                                    <p:set>
                                      <p:cBhvr>
                                        <p:cTn id="36" dur="1" fill="hold">
                                          <p:stCondLst>
                                            <p:cond delay="0"/>
                                          </p:stCondLst>
                                        </p:cTn>
                                        <p:tgtEl>
                                          <p:spTgt spid="21527"/>
                                        </p:tgtEl>
                                        <p:attrNameLst>
                                          <p:attrName>style.visibility</p:attrName>
                                        </p:attrNameLst>
                                      </p:cBhvr>
                                      <p:to>
                                        <p:strVal val="visible"/>
                                      </p:to>
                                    </p:set>
                                    <p:animEffect>
                                      <p:cBhvr>
                                        <p:cTn id="37" dur="500"/>
                                        <p:tgtEl>
                                          <p:spTgt spid="215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6" grpId="0" bldLvl="0" autoUpdateAnimBg="0"/>
      <p:bldP spid="21527" grpId="0" bldLvl="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990B3E2A-259F-438C-9916-26AB58F29227}"/>
              </a:ext>
            </a:extLst>
          </p:cNvPr>
          <p:cNvGrpSpPr>
            <a:grpSpLocks/>
          </p:cNvGrpSpPr>
          <p:nvPr/>
        </p:nvGrpSpPr>
        <p:grpSpPr bwMode="auto">
          <a:xfrm>
            <a:off x="-246063" y="263525"/>
            <a:ext cx="13962063" cy="1298575"/>
            <a:chOff x="0" y="0"/>
            <a:chExt cx="13963653" cy="4905832"/>
          </a:xfrm>
        </p:grpSpPr>
        <p:sp>
          <p:nvSpPr>
            <p:cNvPr id="20502" name="梯形 4">
              <a:extLst>
                <a:ext uri="{FF2B5EF4-FFF2-40B4-BE49-F238E27FC236}">
                  <a16:creationId xmlns:a16="http://schemas.microsoft.com/office/drawing/2014/main" id="{ED9DAF11-24FC-4568-ABA1-2B2A14E3B7DD}"/>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20503" name="梯形 5">
              <a:extLst>
                <a:ext uri="{FF2B5EF4-FFF2-40B4-BE49-F238E27FC236}">
                  <a16:creationId xmlns:a16="http://schemas.microsoft.com/office/drawing/2014/main" id="{E49A5B67-4C39-4340-934E-A43D7691563E}"/>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20504" name="矩形 6">
              <a:extLst>
                <a:ext uri="{FF2B5EF4-FFF2-40B4-BE49-F238E27FC236}">
                  <a16:creationId xmlns:a16="http://schemas.microsoft.com/office/drawing/2014/main" id="{5E4EDE49-EA90-4955-B6C9-6BE930DEE909}"/>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0505" name="矩形 7">
              <a:extLst>
                <a:ext uri="{FF2B5EF4-FFF2-40B4-BE49-F238E27FC236}">
                  <a16:creationId xmlns:a16="http://schemas.microsoft.com/office/drawing/2014/main" id="{FFAEFED8-BCF0-4DC6-ACBB-E5D5F7CFEFE5}"/>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0506" name="矩形 8">
              <a:extLst>
                <a:ext uri="{FF2B5EF4-FFF2-40B4-BE49-F238E27FC236}">
                  <a16:creationId xmlns:a16="http://schemas.microsoft.com/office/drawing/2014/main" id="{37A93DB7-486F-416E-A209-13F8471F204C}"/>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20483" name="文本框 11">
            <a:extLst>
              <a:ext uri="{FF2B5EF4-FFF2-40B4-BE49-F238E27FC236}">
                <a16:creationId xmlns:a16="http://schemas.microsoft.com/office/drawing/2014/main" id="{6D3D3C9C-0FBB-4F97-B7DE-A6527514ED68}"/>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03</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20484" name="矩形 12">
            <a:extLst>
              <a:ext uri="{FF2B5EF4-FFF2-40B4-BE49-F238E27FC236}">
                <a16:creationId xmlns:a16="http://schemas.microsoft.com/office/drawing/2014/main" id="{54FB8A6D-AE7E-4339-BC97-B4AEC157BC9C}"/>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grpSp>
        <p:nvGrpSpPr>
          <p:cNvPr id="22538" name="Group 10">
            <a:extLst>
              <a:ext uri="{FF2B5EF4-FFF2-40B4-BE49-F238E27FC236}">
                <a16:creationId xmlns:a16="http://schemas.microsoft.com/office/drawing/2014/main" id="{A43B55A3-D55F-40DF-B28C-A3F2F99B286B}"/>
              </a:ext>
            </a:extLst>
          </p:cNvPr>
          <p:cNvGrpSpPr>
            <a:grpSpLocks/>
          </p:cNvGrpSpPr>
          <p:nvPr/>
        </p:nvGrpSpPr>
        <p:grpSpPr bwMode="auto">
          <a:xfrm>
            <a:off x="539750" y="2125663"/>
            <a:ext cx="4391025" cy="2901950"/>
            <a:chOff x="0" y="0"/>
            <a:chExt cx="4390465" cy="2901525"/>
          </a:xfrm>
        </p:grpSpPr>
        <p:pic>
          <p:nvPicPr>
            <p:cNvPr id="20498" name="图表 34">
              <a:extLst>
                <a:ext uri="{FF2B5EF4-FFF2-40B4-BE49-F238E27FC236}">
                  <a16:creationId xmlns:a16="http://schemas.microsoft.com/office/drawing/2014/main" id="{243EA670-6B6B-402C-A222-68F3FA0A485F}"/>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90465" cy="290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499" name="Group 12">
              <a:extLst>
                <a:ext uri="{FF2B5EF4-FFF2-40B4-BE49-F238E27FC236}">
                  <a16:creationId xmlns:a16="http://schemas.microsoft.com/office/drawing/2014/main" id="{A1DEF4E4-747A-4657-9F3F-06301496EB2D}"/>
                </a:ext>
              </a:extLst>
            </p:cNvPr>
            <p:cNvGrpSpPr>
              <a:grpSpLocks/>
            </p:cNvGrpSpPr>
            <p:nvPr/>
          </p:nvGrpSpPr>
          <p:grpSpPr bwMode="auto">
            <a:xfrm>
              <a:off x="1079537" y="353721"/>
              <a:ext cx="2194083" cy="2194083"/>
              <a:chOff x="0" y="0"/>
              <a:chExt cx="2194083" cy="2194083"/>
            </a:xfrm>
          </p:grpSpPr>
          <p:sp>
            <p:nvSpPr>
              <p:cNvPr id="20500" name="椭圆 36">
                <a:extLst>
                  <a:ext uri="{FF2B5EF4-FFF2-40B4-BE49-F238E27FC236}">
                    <a16:creationId xmlns:a16="http://schemas.microsoft.com/office/drawing/2014/main" id="{53A72DA0-9799-4EF8-931D-8F0AD3B0F89A}"/>
                  </a:ext>
                </a:extLst>
              </p:cNvPr>
              <p:cNvSpPr>
                <a:spLocks noChangeArrowheads="1"/>
              </p:cNvSpPr>
              <p:nvPr/>
            </p:nvSpPr>
            <p:spPr bwMode="auto">
              <a:xfrm>
                <a:off x="0" y="0"/>
                <a:ext cx="2194083" cy="219408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0501" name="Freeform 13">
                <a:extLst>
                  <a:ext uri="{FF2B5EF4-FFF2-40B4-BE49-F238E27FC236}">
                    <a16:creationId xmlns:a16="http://schemas.microsoft.com/office/drawing/2014/main" id="{9C3191D1-D0BC-4368-84B7-18D236766CA8}"/>
                  </a:ext>
                </a:extLst>
              </p:cNvPr>
              <p:cNvSpPr>
                <a:spLocks noEditPoints="1" noChangeArrowheads="1"/>
              </p:cNvSpPr>
              <p:nvPr/>
            </p:nvSpPr>
            <p:spPr bwMode="auto">
              <a:xfrm>
                <a:off x="498524" y="524779"/>
                <a:ext cx="1146955" cy="1144526"/>
              </a:xfrm>
              <a:custGeom>
                <a:avLst/>
                <a:gdLst>
                  <a:gd name="T0" fmla="*/ 2147483647 w 197"/>
                  <a:gd name="T1" fmla="*/ 2147483647 h 196"/>
                  <a:gd name="T2" fmla="*/ 2147483647 w 197"/>
                  <a:gd name="T3" fmla="*/ 2147483647 h 196"/>
                  <a:gd name="T4" fmla="*/ 2147483647 w 197"/>
                  <a:gd name="T5" fmla="*/ 2147483647 h 196"/>
                  <a:gd name="T6" fmla="*/ 2147483647 w 197"/>
                  <a:gd name="T7" fmla="*/ 2147483647 h 196"/>
                  <a:gd name="T8" fmla="*/ 2147483647 w 197"/>
                  <a:gd name="T9" fmla="*/ 2147483647 h 196"/>
                  <a:gd name="T10" fmla="*/ 2147483647 w 197"/>
                  <a:gd name="T11" fmla="*/ 2147483647 h 196"/>
                  <a:gd name="T12" fmla="*/ 2147483647 w 197"/>
                  <a:gd name="T13" fmla="*/ 2147483647 h 196"/>
                  <a:gd name="T14" fmla="*/ 2147483647 w 197"/>
                  <a:gd name="T15" fmla="*/ 2147483647 h 196"/>
                  <a:gd name="T16" fmla="*/ 2147483647 w 197"/>
                  <a:gd name="T17" fmla="*/ 2147483647 h 196"/>
                  <a:gd name="T18" fmla="*/ 2147483647 w 197"/>
                  <a:gd name="T19" fmla="*/ 2147483647 h 196"/>
                  <a:gd name="T20" fmla="*/ 2147483647 w 197"/>
                  <a:gd name="T21" fmla="*/ 2147483647 h 196"/>
                  <a:gd name="T22" fmla="*/ 2147483647 w 197"/>
                  <a:gd name="T23" fmla="*/ 2147483647 h 196"/>
                  <a:gd name="T24" fmla="*/ 2147483647 w 197"/>
                  <a:gd name="T25" fmla="*/ 2147483647 h 196"/>
                  <a:gd name="T26" fmla="*/ 2147483647 w 197"/>
                  <a:gd name="T27" fmla="*/ 2147483647 h 196"/>
                  <a:gd name="T28" fmla="*/ 2147483647 w 197"/>
                  <a:gd name="T29" fmla="*/ 2147483647 h 196"/>
                  <a:gd name="T30" fmla="*/ 2147483647 w 197"/>
                  <a:gd name="T31" fmla="*/ 2147483647 h 196"/>
                  <a:gd name="T32" fmla="*/ 2147483647 w 197"/>
                  <a:gd name="T33" fmla="*/ 2147483647 h 196"/>
                  <a:gd name="T34" fmla="*/ 2147483647 w 197"/>
                  <a:gd name="T35" fmla="*/ 2147483647 h 196"/>
                  <a:gd name="T36" fmla="*/ 2147483647 w 197"/>
                  <a:gd name="T37" fmla="*/ 2147483647 h 196"/>
                  <a:gd name="T38" fmla="*/ 2147483647 w 197"/>
                  <a:gd name="T39" fmla="*/ 2147483647 h 196"/>
                  <a:gd name="T40" fmla="*/ 2147483647 w 197"/>
                  <a:gd name="T41" fmla="*/ 2147483647 h 196"/>
                  <a:gd name="T42" fmla="*/ 2147483647 w 197"/>
                  <a:gd name="T43" fmla="*/ 2147483647 h 196"/>
                  <a:gd name="T44" fmla="*/ 2147483647 w 197"/>
                  <a:gd name="T45" fmla="*/ 2147483647 h 196"/>
                  <a:gd name="T46" fmla="*/ 2147483647 w 197"/>
                  <a:gd name="T47" fmla="*/ 2147483647 h 196"/>
                  <a:gd name="T48" fmla="*/ 2147483647 w 197"/>
                  <a:gd name="T49" fmla="*/ 2147483647 h 196"/>
                  <a:gd name="T50" fmla="*/ 2147483647 w 197"/>
                  <a:gd name="T51" fmla="*/ 2147483647 h 196"/>
                  <a:gd name="T52" fmla="*/ 2147483647 w 197"/>
                  <a:gd name="T53" fmla="*/ 2147483647 h 196"/>
                  <a:gd name="T54" fmla="*/ 2147483647 w 197"/>
                  <a:gd name="T55" fmla="*/ 2147483647 h 196"/>
                  <a:gd name="T56" fmla="*/ 2147483647 w 197"/>
                  <a:gd name="T57" fmla="*/ 0 h 196"/>
                  <a:gd name="T58" fmla="*/ 0 w 197"/>
                  <a:gd name="T59" fmla="*/ 2147483647 h 196"/>
                  <a:gd name="T60" fmla="*/ 2147483647 w 197"/>
                  <a:gd name="T61" fmla="*/ 2147483647 h 196"/>
                  <a:gd name="T62" fmla="*/ 2147483647 w 197"/>
                  <a:gd name="T63" fmla="*/ 2147483647 h 196"/>
                  <a:gd name="T64" fmla="*/ 2147483647 w 197"/>
                  <a:gd name="T65" fmla="*/ 2147483647 h 196"/>
                  <a:gd name="T66" fmla="*/ 2147483647 w 197"/>
                  <a:gd name="T67" fmla="*/ 2147483647 h 196"/>
                  <a:gd name="T68" fmla="*/ 2147483647 w 197"/>
                  <a:gd name="T69" fmla="*/ 2147483647 h 196"/>
                  <a:gd name="T70" fmla="*/ 2147483647 w 197"/>
                  <a:gd name="T71" fmla="*/ 2147483647 h 196"/>
                  <a:gd name="T72" fmla="*/ 2147483647 w 197"/>
                  <a:gd name="T73" fmla="*/ 2147483647 h 196"/>
                  <a:gd name="T74" fmla="*/ 2147483647 w 197"/>
                  <a:gd name="T75" fmla="*/ 2147483647 h 196"/>
                  <a:gd name="T76" fmla="*/ 2147483647 w 197"/>
                  <a:gd name="T77" fmla="*/ 2147483647 h 196"/>
                  <a:gd name="T78" fmla="*/ 2147483647 w 197"/>
                  <a:gd name="T79" fmla="*/ 2147483647 h 196"/>
                  <a:gd name="T80" fmla="*/ 2147483647 w 197"/>
                  <a:gd name="T81" fmla="*/ 2147483647 h 196"/>
                  <a:gd name="T82" fmla="*/ 2147483647 w 197"/>
                  <a:gd name="T83" fmla="*/ 2147483647 h 196"/>
                  <a:gd name="T84" fmla="*/ 2147483647 w 197"/>
                  <a:gd name="T85" fmla="*/ 2147483647 h 196"/>
                  <a:gd name="T86" fmla="*/ 2147483647 w 197"/>
                  <a:gd name="T87" fmla="*/ 2147483647 h 196"/>
                  <a:gd name="T88" fmla="*/ 2147483647 w 197"/>
                  <a:gd name="T89" fmla="*/ 2147483647 h 196"/>
                  <a:gd name="T90" fmla="*/ 2147483647 w 197"/>
                  <a:gd name="T91" fmla="*/ 2147483647 h 196"/>
                  <a:gd name="T92" fmla="*/ 2147483647 w 197"/>
                  <a:gd name="T93" fmla="*/ 2147483647 h 196"/>
                  <a:gd name="T94" fmla="*/ 2147483647 w 197"/>
                  <a:gd name="T95" fmla="*/ 2147483647 h 196"/>
                  <a:gd name="T96" fmla="*/ 2147483647 w 197"/>
                  <a:gd name="T97" fmla="*/ 2147483647 h 196"/>
                  <a:gd name="T98" fmla="*/ 2147483647 w 197"/>
                  <a:gd name="T99" fmla="*/ 2147483647 h 196"/>
                  <a:gd name="T100" fmla="*/ 2147483647 w 197"/>
                  <a:gd name="T101" fmla="*/ 2147483647 h 196"/>
                  <a:gd name="T102" fmla="*/ 2147483647 w 197"/>
                  <a:gd name="T103" fmla="*/ 2147483647 h 196"/>
                  <a:gd name="T104" fmla="*/ 2147483647 w 197"/>
                  <a:gd name="T105" fmla="*/ 2147483647 h 19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97"/>
                  <a:gd name="T160" fmla="*/ 0 h 196"/>
                  <a:gd name="T161" fmla="*/ 197 w 197"/>
                  <a:gd name="T162" fmla="*/ 196 h 19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97" h="196">
                    <a:moveTo>
                      <a:pt x="128" y="100"/>
                    </a:moveTo>
                    <a:cubicBezTo>
                      <a:pt x="134" y="103"/>
                      <a:pt x="140" y="104"/>
                      <a:pt x="147" y="104"/>
                    </a:cubicBezTo>
                    <a:cubicBezTo>
                      <a:pt x="175" y="104"/>
                      <a:pt x="197" y="82"/>
                      <a:pt x="197" y="54"/>
                    </a:cubicBezTo>
                    <a:cubicBezTo>
                      <a:pt x="197" y="51"/>
                      <a:pt x="197" y="48"/>
                      <a:pt x="196" y="45"/>
                    </a:cubicBezTo>
                    <a:cubicBezTo>
                      <a:pt x="161" y="83"/>
                      <a:pt x="161" y="83"/>
                      <a:pt x="161" y="83"/>
                    </a:cubicBezTo>
                    <a:cubicBezTo>
                      <a:pt x="127" y="77"/>
                      <a:pt x="127" y="77"/>
                      <a:pt x="127" y="77"/>
                    </a:cubicBezTo>
                    <a:cubicBezTo>
                      <a:pt x="115" y="45"/>
                      <a:pt x="115" y="45"/>
                      <a:pt x="115" y="45"/>
                    </a:cubicBezTo>
                    <a:cubicBezTo>
                      <a:pt x="154" y="4"/>
                      <a:pt x="154" y="4"/>
                      <a:pt x="154" y="4"/>
                    </a:cubicBezTo>
                    <a:cubicBezTo>
                      <a:pt x="152" y="3"/>
                      <a:pt x="149" y="3"/>
                      <a:pt x="147" y="3"/>
                    </a:cubicBezTo>
                    <a:cubicBezTo>
                      <a:pt x="119" y="3"/>
                      <a:pt x="96" y="26"/>
                      <a:pt x="96" y="54"/>
                    </a:cubicBezTo>
                    <a:cubicBezTo>
                      <a:pt x="96" y="61"/>
                      <a:pt x="98" y="68"/>
                      <a:pt x="101" y="74"/>
                    </a:cubicBezTo>
                    <a:cubicBezTo>
                      <a:pt x="85" y="101"/>
                      <a:pt x="62" y="124"/>
                      <a:pt x="53" y="133"/>
                    </a:cubicBezTo>
                    <a:cubicBezTo>
                      <a:pt x="50" y="132"/>
                      <a:pt x="47" y="131"/>
                      <a:pt x="44" y="131"/>
                    </a:cubicBezTo>
                    <a:cubicBezTo>
                      <a:pt x="26" y="131"/>
                      <a:pt x="12" y="145"/>
                      <a:pt x="12" y="162"/>
                    </a:cubicBezTo>
                    <a:cubicBezTo>
                      <a:pt x="12" y="180"/>
                      <a:pt x="26" y="194"/>
                      <a:pt x="44" y="194"/>
                    </a:cubicBezTo>
                    <a:cubicBezTo>
                      <a:pt x="61" y="194"/>
                      <a:pt x="75" y="180"/>
                      <a:pt x="75" y="162"/>
                    </a:cubicBezTo>
                    <a:cubicBezTo>
                      <a:pt x="75" y="158"/>
                      <a:pt x="74" y="154"/>
                      <a:pt x="72" y="151"/>
                    </a:cubicBezTo>
                    <a:cubicBezTo>
                      <a:pt x="79" y="141"/>
                      <a:pt x="98" y="119"/>
                      <a:pt x="128" y="100"/>
                    </a:cubicBezTo>
                    <a:close/>
                    <a:moveTo>
                      <a:pt x="44" y="179"/>
                    </a:moveTo>
                    <a:cubicBezTo>
                      <a:pt x="34" y="179"/>
                      <a:pt x="27" y="172"/>
                      <a:pt x="27" y="162"/>
                    </a:cubicBezTo>
                    <a:cubicBezTo>
                      <a:pt x="27" y="153"/>
                      <a:pt x="34" y="146"/>
                      <a:pt x="44" y="146"/>
                    </a:cubicBezTo>
                    <a:cubicBezTo>
                      <a:pt x="53" y="146"/>
                      <a:pt x="60" y="153"/>
                      <a:pt x="60" y="162"/>
                    </a:cubicBezTo>
                    <a:cubicBezTo>
                      <a:pt x="60" y="172"/>
                      <a:pt x="53" y="179"/>
                      <a:pt x="44" y="179"/>
                    </a:cubicBezTo>
                    <a:close/>
                    <a:moveTo>
                      <a:pt x="47" y="61"/>
                    </a:moveTo>
                    <a:cubicBezTo>
                      <a:pt x="76" y="92"/>
                      <a:pt x="76" y="92"/>
                      <a:pt x="76" y="92"/>
                    </a:cubicBezTo>
                    <a:cubicBezTo>
                      <a:pt x="90" y="77"/>
                      <a:pt x="90" y="77"/>
                      <a:pt x="90" y="77"/>
                    </a:cubicBezTo>
                    <a:cubicBezTo>
                      <a:pt x="61" y="47"/>
                      <a:pt x="61" y="47"/>
                      <a:pt x="61" y="47"/>
                    </a:cubicBezTo>
                    <a:cubicBezTo>
                      <a:pt x="68" y="40"/>
                      <a:pt x="68" y="40"/>
                      <a:pt x="68" y="40"/>
                    </a:cubicBezTo>
                    <a:cubicBezTo>
                      <a:pt x="28" y="0"/>
                      <a:pt x="28" y="0"/>
                      <a:pt x="28" y="0"/>
                    </a:cubicBezTo>
                    <a:cubicBezTo>
                      <a:pt x="0" y="29"/>
                      <a:pt x="0" y="29"/>
                      <a:pt x="0" y="29"/>
                    </a:cubicBezTo>
                    <a:cubicBezTo>
                      <a:pt x="39" y="68"/>
                      <a:pt x="39" y="68"/>
                      <a:pt x="39" y="68"/>
                    </a:cubicBezTo>
                    <a:lnTo>
                      <a:pt x="47" y="61"/>
                    </a:lnTo>
                    <a:close/>
                    <a:moveTo>
                      <a:pt x="138" y="107"/>
                    </a:moveTo>
                    <a:cubicBezTo>
                      <a:pt x="138" y="107"/>
                      <a:pt x="114" y="114"/>
                      <a:pt x="97" y="143"/>
                    </a:cubicBezTo>
                    <a:cubicBezTo>
                      <a:pt x="97" y="141"/>
                      <a:pt x="142" y="188"/>
                      <a:pt x="142" y="188"/>
                    </a:cubicBezTo>
                    <a:cubicBezTo>
                      <a:pt x="150" y="196"/>
                      <a:pt x="163" y="196"/>
                      <a:pt x="170" y="188"/>
                    </a:cubicBezTo>
                    <a:cubicBezTo>
                      <a:pt x="182" y="177"/>
                      <a:pt x="182" y="177"/>
                      <a:pt x="182" y="177"/>
                    </a:cubicBezTo>
                    <a:cubicBezTo>
                      <a:pt x="189" y="169"/>
                      <a:pt x="189" y="156"/>
                      <a:pt x="182" y="149"/>
                    </a:cubicBezTo>
                    <a:lnTo>
                      <a:pt x="138" y="107"/>
                    </a:lnTo>
                    <a:close/>
                    <a:moveTo>
                      <a:pt x="158" y="180"/>
                    </a:moveTo>
                    <a:cubicBezTo>
                      <a:pt x="156" y="182"/>
                      <a:pt x="153" y="182"/>
                      <a:pt x="151" y="180"/>
                    </a:cubicBezTo>
                    <a:cubicBezTo>
                      <a:pt x="114" y="144"/>
                      <a:pt x="114" y="144"/>
                      <a:pt x="114" y="144"/>
                    </a:cubicBezTo>
                    <a:cubicBezTo>
                      <a:pt x="112" y="142"/>
                      <a:pt x="112" y="139"/>
                      <a:pt x="114" y="137"/>
                    </a:cubicBezTo>
                    <a:cubicBezTo>
                      <a:pt x="116" y="135"/>
                      <a:pt x="120" y="135"/>
                      <a:pt x="121" y="137"/>
                    </a:cubicBezTo>
                    <a:cubicBezTo>
                      <a:pt x="158" y="173"/>
                      <a:pt x="158" y="173"/>
                      <a:pt x="158" y="173"/>
                    </a:cubicBezTo>
                    <a:cubicBezTo>
                      <a:pt x="160" y="175"/>
                      <a:pt x="160" y="178"/>
                      <a:pt x="158" y="180"/>
                    </a:cubicBezTo>
                    <a:close/>
                    <a:moveTo>
                      <a:pt x="174" y="164"/>
                    </a:moveTo>
                    <a:cubicBezTo>
                      <a:pt x="172" y="166"/>
                      <a:pt x="169" y="166"/>
                      <a:pt x="167" y="164"/>
                    </a:cubicBezTo>
                    <a:cubicBezTo>
                      <a:pt x="130" y="128"/>
                      <a:pt x="130" y="128"/>
                      <a:pt x="130" y="128"/>
                    </a:cubicBezTo>
                    <a:cubicBezTo>
                      <a:pt x="128" y="126"/>
                      <a:pt x="128" y="123"/>
                      <a:pt x="130" y="121"/>
                    </a:cubicBezTo>
                    <a:cubicBezTo>
                      <a:pt x="132" y="119"/>
                      <a:pt x="136" y="119"/>
                      <a:pt x="137" y="121"/>
                    </a:cubicBezTo>
                    <a:cubicBezTo>
                      <a:pt x="174" y="157"/>
                      <a:pt x="174" y="157"/>
                      <a:pt x="174" y="157"/>
                    </a:cubicBezTo>
                    <a:cubicBezTo>
                      <a:pt x="176" y="159"/>
                      <a:pt x="176" y="162"/>
                      <a:pt x="174" y="164"/>
                    </a:cubicBezTo>
                    <a:close/>
                  </a:path>
                </a:pathLst>
              </a:cu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grpSp>
        <p:nvGrpSpPr>
          <p:cNvPr id="22543" name="Group 15">
            <a:extLst>
              <a:ext uri="{FF2B5EF4-FFF2-40B4-BE49-F238E27FC236}">
                <a16:creationId xmlns:a16="http://schemas.microsoft.com/office/drawing/2014/main" id="{CE8236EC-24BD-46CC-880A-BF28363F9438}"/>
              </a:ext>
            </a:extLst>
          </p:cNvPr>
          <p:cNvGrpSpPr>
            <a:grpSpLocks/>
          </p:cNvGrpSpPr>
          <p:nvPr/>
        </p:nvGrpSpPr>
        <p:grpSpPr bwMode="auto">
          <a:xfrm>
            <a:off x="3962400" y="2125663"/>
            <a:ext cx="4389438" cy="2901950"/>
            <a:chOff x="0" y="0"/>
            <a:chExt cx="4390465" cy="2901525"/>
          </a:xfrm>
        </p:grpSpPr>
        <p:pic>
          <p:nvPicPr>
            <p:cNvPr id="20494" name="图表 53">
              <a:extLst>
                <a:ext uri="{FF2B5EF4-FFF2-40B4-BE49-F238E27FC236}">
                  <a16:creationId xmlns:a16="http://schemas.microsoft.com/office/drawing/2014/main" id="{6B4773D6-2CC6-4492-8944-ECA41EB2C7A2}"/>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390465" cy="290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495" name="Group 17">
              <a:extLst>
                <a:ext uri="{FF2B5EF4-FFF2-40B4-BE49-F238E27FC236}">
                  <a16:creationId xmlns:a16="http://schemas.microsoft.com/office/drawing/2014/main" id="{30ED00EB-1732-4BB8-BA06-404E76B7A496}"/>
                </a:ext>
              </a:extLst>
            </p:cNvPr>
            <p:cNvGrpSpPr>
              <a:grpSpLocks/>
            </p:cNvGrpSpPr>
            <p:nvPr/>
          </p:nvGrpSpPr>
          <p:grpSpPr bwMode="auto">
            <a:xfrm>
              <a:off x="1079537" y="353721"/>
              <a:ext cx="2194083" cy="2194083"/>
              <a:chOff x="0" y="0"/>
              <a:chExt cx="2194083" cy="2194083"/>
            </a:xfrm>
          </p:grpSpPr>
          <p:sp>
            <p:nvSpPr>
              <p:cNvPr id="20496" name="椭圆 65">
                <a:extLst>
                  <a:ext uri="{FF2B5EF4-FFF2-40B4-BE49-F238E27FC236}">
                    <a16:creationId xmlns:a16="http://schemas.microsoft.com/office/drawing/2014/main" id="{CF1694E9-D03B-4E90-A262-AACB53B5C6B0}"/>
                  </a:ext>
                </a:extLst>
              </p:cNvPr>
              <p:cNvSpPr>
                <a:spLocks noChangeArrowheads="1"/>
              </p:cNvSpPr>
              <p:nvPr/>
            </p:nvSpPr>
            <p:spPr bwMode="auto">
              <a:xfrm>
                <a:off x="0" y="0"/>
                <a:ext cx="2194083" cy="219408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0497" name="Freeform 13">
                <a:extLst>
                  <a:ext uri="{FF2B5EF4-FFF2-40B4-BE49-F238E27FC236}">
                    <a16:creationId xmlns:a16="http://schemas.microsoft.com/office/drawing/2014/main" id="{E44A45AF-1DCD-4D96-AA27-00BF89F5609B}"/>
                  </a:ext>
                </a:extLst>
              </p:cNvPr>
              <p:cNvSpPr>
                <a:spLocks noEditPoints="1" noChangeArrowheads="1"/>
              </p:cNvSpPr>
              <p:nvPr/>
            </p:nvSpPr>
            <p:spPr bwMode="auto">
              <a:xfrm>
                <a:off x="529090" y="521748"/>
                <a:ext cx="1145594" cy="1189656"/>
              </a:xfrm>
              <a:custGeom>
                <a:avLst/>
                <a:gdLst>
                  <a:gd name="T0" fmla="*/ 2147483647 w 195"/>
                  <a:gd name="T1" fmla="*/ 2147483647 h 203"/>
                  <a:gd name="T2" fmla="*/ 2147483647 w 195"/>
                  <a:gd name="T3" fmla="*/ 2147483647 h 203"/>
                  <a:gd name="T4" fmla="*/ 0 w 195"/>
                  <a:gd name="T5" fmla="*/ 2147483647 h 203"/>
                  <a:gd name="T6" fmla="*/ 2147483647 w 195"/>
                  <a:gd name="T7" fmla="*/ 2147483647 h 203"/>
                  <a:gd name="T8" fmla="*/ 2147483647 w 195"/>
                  <a:gd name="T9" fmla="*/ 2147483647 h 203"/>
                  <a:gd name="T10" fmla="*/ 2147483647 w 195"/>
                  <a:gd name="T11" fmla="*/ 2147483647 h 203"/>
                  <a:gd name="T12" fmla="*/ 2147483647 w 195"/>
                  <a:gd name="T13" fmla="*/ 2147483647 h 203"/>
                  <a:gd name="T14" fmla="*/ 2147483647 w 195"/>
                  <a:gd name="T15" fmla="*/ 2147483647 h 203"/>
                  <a:gd name="T16" fmla="*/ 2147483647 w 195"/>
                  <a:gd name="T17" fmla="*/ 2147483647 h 203"/>
                  <a:gd name="T18" fmla="*/ 2147483647 w 195"/>
                  <a:gd name="T19" fmla="*/ 2147483647 h 203"/>
                  <a:gd name="T20" fmla="*/ 2147483647 w 195"/>
                  <a:gd name="T21" fmla="*/ 2147483647 h 203"/>
                  <a:gd name="T22" fmla="*/ 2147483647 w 195"/>
                  <a:gd name="T23" fmla="*/ 2147483647 h 203"/>
                  <a:gd name="T24" fmla="*/ 2147483647 w 195"/>
                  <a:gd name="T25" fmla="*/ 2147483647 h 203"/>
                  <a:gd name="T26" fmla="*/ 2147483647 w 195"/>
                  <a:gd name="T27" fmla="*/ 2147483647 h 203"/>
                  <a:gd name="T28" fmla="*/ 2147483647 w 195"/>
                  <a:gd name="T29" fmla="*/ 2147483647 h 203"/>
                  <a:gd name="T30" fmla="*/ 2147483647 w 195"/>
                  <a:gd name="T31" fmla="*/ 2147483647 h 203"/>
                  <a:gd name="T32" fmla="*/ 2147483647 w 195"/>
                  <a:gd name="T33" fmla="*/ 2147483647 h 203"/>
                  <a:gd name="T34" fmla="*/ 2147483647 w 195"/>
                  <a:gd name="T35" fmla="*/ 2147483647 h 203"/>
                  <a:gd name="T36" fmla="*/ 2147483647 w 195"/>
                  <a:gd name="T37" fmla="*/ 2147483647 h 203"/>
                  <a:gd name="T38" fmla="*/ 2147483647 w 195"/>
                  <a:gd name="T39" fmla="*/ 2147483647 h 203"/>
                  <a:gd name="T40" fmla="*/ 2147483647 w 195"/>
                  <a:gd name="T41" fmla="*/ 0 h 203"/>
                  <a:gd name="T42" fmla="*/ 2147483647 w 195"/>
                  <a:gd name="T43" fmla="*/ 0 h 203"/>
                  <a:gd name="T44" fmla="*/ 2147483647 w 195"/>
                  <a:gd name="T45" fmla="*/ 2147483647 h 203"/>
                  <a:gd name="T46" fmla="*/ 2147483647 w 195"/>
                  <a:gd name="T47" fmla="*/ 2147483647 h 203"/>
                  <a:gd name="T48" fmla="*/ 2147483647 w 195"/>
                  <a:gd name="T49" fmla="*/ 0 h 203"/>
                  <a:gd name="T50" fmla="*/ 2147483647 w 195"/>
                  <a:gd name="T51" fmla="*/ 2147483647 h 203"/>
                  <a:gd name="T52" fmla="*/ 2147483647 w 195"/>
                  <a:gd name="T53" fmla="*/ 2147483647 h 203"/>
                  <a:gd name="T54" fmla="*/ 2147483647 w 195"/>
                  <a:gd name="T55" fmla="*/ 2147483647 h 203"/>
                  <a:gd name="T56" fmla="*/ 2147483647 w 195"/>
                  <a:gd name="T57" fmla="*/ 2147483647 h 203"/>
                  <a:gd name="T58" fmla="*/ 2147483647 w 195"/>
                  <a:gd name="T59" fmla="*/ 2147483647 h 203"/>
                  <a:gd name="T60" fmla="*/ 2147483647 w 195"/>
                  <a:gd name="T61" fmla="*/ 2147483647 h 203"/>
                  <a:gd name="T62" fmla="*/ 2147483647 w 195"/>
                  <a:gd name="T63" fmla="*/ 2147483647 h 203"/>
                  <a:gd name="T64" fmla="*/ 2147483647 w 195"/>
                  <a:gd name="T65" fmla="*/ 2147483647 h 203"/>
                  <a:gd name="T66" fmla="*/ 2147483647 w 195"/>
                  <a:gd name="T67" fmla="*/ 2147483647 h 20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5"/>
                  <a:gd name="T103" fmla="*/ 0 h 203"/>
                  <a:gd name="T104" fmla="*/ 195 w 195"/>
                  <a:gd name="T105" fmla="*/ 203 h 20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5" h="203">
                    <a:moveTo>
                      <a:pt x="17" y="103"/>
                    </a:moveTo>
                    <a:cubicBezTo>
                      <a:pt x="17" y="45"/>
                      <a:pt x="17" y="45"/>
                      <a:pt x="17" y="45"/>
                    </a:cubicBezTo>
                    <a:cubicBezTo>
                      <a:pt x="7" y="48"/>
                      <a:pt x="0" y="60"/>
                      <a:pt x="0" y="74"/>
                    </a:cubicBezTo>
                    <a:cubicBezTo>
                      <a:pt x="0" y="88"/>
                      <a:pt x="7" y="100"/>
                      <a:pt x="17" y="103"/>
                    </a:cubicBezTo>
                    <a:close/>
                    <a:moveTo>
                      <a:pt x="29" y="112"/>
                    </a:moveTo>
                    <a:cubicBezTo>
                      <a:pt x="77" y="112"/>
                      <a:pt x="77" y="112"/>
                      <a:pt x="77" y="112"/>
                    </a:cubicBezTo>
                    <a:cubicBezTo>
                      <a:pt x="77" y="40"/>
                      <a:pt x="77" y="40"/>
                      <a:pt x="77" y="40"/>
                    </a:cubicBezTo>
                    <a:cubicBezTo>
                      <a:pt x="29" y="40"/>
                      <a:pt x="29" y="40"/>
                      <a:pt x="29" y="40"/>
                    </a:cubicBezTo>
                    <a:cubicBezTo>
                      <a:pt x="24" y="40"/>
                      <a:pt x="21" y="44"/>
                      <a:pt x="21" y="48"/>
                    </a:cubicBezTo>
                    <a:cubicBezTo>
                      <a:pt x="21" y="104"/>
                      <a:pt x="21" y="104"/>
                      <a:pt x="21" y="104"/>
                    </a:cubicBezTo>
                    <a:cubicBezTo>
                      <a:pt x="21" y="109"/>
                      <a:pt x="24" y="112"/>
                      <a:pt x="29" y="112"/>
                    </a:cubicBezTo>
                    <a:close/>
                    <a:moveTo>
                      <a:pt x="161" y="13"/>
                    </a:moveTo>
                    <a:cubicBezTo>
                      <a:pt x="161" y="13"/>
                      <a:pt x="122" y="40"/>
                      <a:pt x="81" y="40"/>
                    </a:cubicBezTo>
                    <a:cubicBezTo>
                      <a:pt x="81" y="57"/>
                      <a:pt x="81" y="107"/>
                      <a:pt x="81" y="113"/>
                    </a:cubicBezTo>
                    <a:cubicBezTo>
                      <a:pt x="122" y="113"/>
                      <a:pt x="161" y="140"/>
                      <a:pt x="161" y="140"/>
                    </a:cubicBezTo>
                    <a:lnTo>
                      <a:pt x="161" y="13"/>
                    </a:lnTo>
                    <a:close/>
                    <a:moveTo>
                      <a:pt x="89" y="68"/>
                    </a:moveTo>
                    <a:cubicBezTo>
                      <a:pt x="89" y="52"/>
                      <a:pt x="89" y="52"/>
                      <a:pt x="89" y="52"/>
                    </a:cubicBezTo>
                    <a:cubicBezTo>
                      <a:pt x="89" y="52"/>
                      <a:pt x="124" y="54"/>
                      <a:pt x="154" y="29"/>
                    </a:cubicBezTo>
                    <a:cubicBezTo>
                      <a:pt x="154" y="53"/>
                      <a:pt x="89" y="68"/>
                      <a:pt x="89" y="68"/>
                    </a:cubicBezTo>
                    <a:close/>
                    <a:moveTo>
                      <a:pt x="177" y="0"/>
                    </a:moveTo>
                    <a:cubicBezTo>
                      <a:pt x="165" y="0"/>
                      <a:pt x="165" y="0"/>
                      <a:pt x="165" y="0"/>
                    </a:cubicBezTo>
                    <a:cubicBezTo>
                      <a:pt x="165" y="152"/>
                      <a:pt x="165" y="152"/>
                      <a:pt x="165" y="152"/>
                    </a:cubicBezTo>
                    <a:cubicBezTo>
                      <a:pt x="177" y="152"/>
                      <a:pt x="177" y="152"/>
                      <a:pt x="177" y="152"/>
                    </a:cubicBezTo>
                    <a:lnTo>
                      <a:pt x="177" y="0"/>
                    </a:lnTo>
                    <a:close/>
                    <a:moveTo>
                      <a:pt x="195" y="75"/>
                    </a:moveTo>
                    <a:cubicBezTo>
                      <a:pt x="195" y="66"/>
                      <a:pt x="189" y="58"/>
                      <a:pt x="181" y="54"/>
                    </a:cubicBezTo>
                    <a:cubicBezTo>
                      <a:pt x="181" y="96"/>
                      <a:pt x="181" y="96"/>
                      <a:pt x="181" y="96"/>
                    </a:cubicBezTo>
                    <a:cubicBezTo>
                      <a:pt x="189" y="92"/>
                      <a:pt x="195" y="84"/>
                      <a:pt x="195" y="75"/>
                    </a:cubicBezTo>
                    <a:close/>
                    <a:moveTo>
                      <a:pt x="65" y="116"/>
                    </a:moveTo>
                    <a:cubicBezTo>
                      <a:pt x="62" y="116"/>
                      <a:pt x="29" y="116"/>
                      <a:pt x="29" y="116"/>
                    </a:cubicBezTo>
                    <a:cubicBezTo>
                      <a:pt x="29" y="116"/>
                      <a:pt x="27" y="161"/>
                      <a:pt x="41" y="186"/>
                    </a:cubicBezTo>
                    <a:cubicBezTo>
                      <a:pt x="59" y="203"/>
                      <a:pt x="67" y="185"/>
                      <a:pt x="65" y="180"/>
                    </a:cubicBezTo>
                    <a:cubicBezTo>
                      <a:pt x="63" y="175"/>
                      <a:pt x="51" y="135"/>
                      <a:pt x="65" y="116"/>
                    </a:cubicBezTo>
                    <a:close/>
                  </a:path>
                </a:pathLst>
              </a:cu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grpSp>
        <p:nvGrpSpPr>
          <p:cNvPr id="22548" name="Group 20">
            <a:extLst>
              <a:ext uri="{FF2B5EF4-FFF2-40B4-BE49-F238E27FC236}">
                <a16:creationId xmlns:a16="http://schemas.microsoft.com/office/drawing/2014/main" id="{6B3C62F3-B8D2-4F80-BBAE-CE043AEFF8D3}"/>
              </a:ext>
            </a:extLst>
          </p:cNvPr>
          <p:cNvGrpSpPr>
            <a:grpSpLocks/>
          </p:cNvGrpSpPr>
          <p:nvPr/>
        </p:nvGrpSpPr>
        <p:grpSpPr bwMode="auto">
          <a:xfrm>
            <a:off x="7381875" y="2125663"/>
            <a:ext cx="4391025" cy="2901950"/>
            <a:chOff x="0" y="0"/>
            <a:chExt cx="4390465" cy="2901525"/>
          </a:xfrm>
        </p:grpSpPr>
        <p:pic>
          <p:nvPicPr>
            <p:cNvPr id="20491" name="图表 68">
              <a:extLst>
                <a:ext uri="{FF2B5EF4-FFF2-40B4-BE49-F238E27FC236}">
                  <a16:creationId xmlns:a16="http://schemas.microsoft.com/office/drawing/2014/main" id="{24472ABB-3CEF-44DB-9580-F848361FE3E1}"/>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390465" cy="290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2" name="椭圆 69">
              <a:extLst>
                <a:ext uri="{FF2B5EF4-FFF2-40B4-BE49-F238E27FC236}">
                  <a16:creationId xmlns:a16="http://schemas.microsoft.com/office/drawing/2014/main" id="{DD8148F8-13C3-4056-ABE6-438B2BA3EC7A}"/>
                </a:ext>
              </a:extLst>
            </p:cNvPr>
            <p:cNvSpPr>
              <a:spLocks noChangeArrowheads="1"/>
            </p:cNvSpPr>
            <p:nvPr/>
          </p:nvSpPr>
          <p:spPr bwMode="auto">
            <a:xfrm>
              <a:off x="1079537" y="353721"/>
              <a:ext cx="2194083" cy="219408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0493" name="Freeform 9">
              <a:extLst>
                <a:ext uri="{FF2B5EF4-FFF2-40B4-BE49-F238E27FC236}">
                  <a16:creationId xmlns:a16="http://schemas.microsoft.com/office/drawing/2014/main" id="{87078854-28E5-497C-9161-CB4C8D93CC14}"/>
                </a:ext>
              </a:extLst>
            </p:cNvPr>
            <p:cNvSpPr>
              <a:spLocks noEditPoints="1" noChangeArrowheads="1"/>
            </p:cNvSpPr>
            <p:nvPr/>
          </p:nvSpPr>
          <p:spPr bwMode="auto">
            <a:xfrm>
              <a:off x="1798515" y="878500"/>
              <a:ext cx="1181880" cy="1176955"/>
            </a:xfrm>
            <a:custGeom>
              <a:avLst/>
              <a:gdLst>
                <a:gd name="T0" fmla="*/ 2147483647 w 200"/>
                <a:gd name="T1" fmla="*/ 2147483647 h 200"/>
                <a:gd name="T2" fmla="*/ 2147483647 w 200"/>
                <a:gd name="T3" fmla="*/ 2147483647 h 200"/>
                <a:gd name="T4" fmla="*/ 2147483647 w 200"/>
                <a:gd name="T5" fmla="*/ 2147483647 h 200"/>
                <a:gd name="T6" fmla="*/ 2147483647 w 200"/>
                <a:gd name="T7" fmla="*/ 2147483647 h 200"/>
                <a:gd name="T8" fmla="*/ 2147483647 w 200"/>
                <a:gd name="T9" fmla="*/ 2147483647 h 200"/>
                <a:gd name="T10" fmla="*/ 2147483647 w 200"/>
                <a:gd name="T11" fmla="*/ 2147483647 h 200"/>
                <a:gd name="T12" fmla="*/ 2147483647 w 200"/>
                <a:gd name="T13" fmla="*/ 2147483647 h 200"/>
                <a:gd name="T14" fmla="*/ 2147483647 w 200"/>
                <a:gd name="T15" fmla="*/ 2147483647 h 200"/>
                <a:gd name="T16" fmla="*/ 2147483647 w 200"/>
                <a:gd name="T17" fmla="*/ 2147483647 h 200"/>
                <a:gd name="T18" fmla="*/ 2147483647 w 200"/>
                <a:gd name="T19" fmla="*/ 2147483647 h 200"/>
                <a:gd name="T20" fmla="*/ 2147483647 w 200"/>
                <a:gd name="T21" fmla="*/ 2147483647 h 200"/>
                <a:gd name="T22" fmla="*/ 2147483647 w 200"/>
                <a:gd name="T23" fmla="*/ 2147483647 h 200"/>
                <a:gd name="T24" fmla="*/ 2147483647 w 200"/>
                <a:gd name="T25" fmla="*/ 2147483647 h 200"/>
                <a:gd name="T26" fmla="*/ 2147483647 w 200"/>
                <a:gd name="T27" fmla="*/ 2147483647 h 200"/>
                <a:gd name="T28" fmla="*/ 2147483647 w 200"/>
                <a:gd name="T29" fmla="*/ 2147483647 h 200"/>
                <a:gd name="T30" fmla="*/ 2147483647 w 200"/>
                <a:gd name="T31" fmla="*/ 2147483647 h 200"/>
                <a:gd name="T32" fmla="*/ 2147483647 w 200"/>
                <a:gd name="T33" fmla="*/ 2147483647 h 200"/>
                <a:gd name="T34" fmla="*/ 2147483647 w 200"/>
                <a:gd name="T35" fmla="*/ 2147483647 h 200"/>
                <a:gd name="T36" fmla="*/ 2147483647 w 200"/>
                <a:gd name="T37" fmla="*/ 2147483647 h 200"/>
                <a:gd name="T38" fmla="*/ 2147483647 w 200"/>
                <a:gd name="T39" fmla="*/ 2147483647 h 200"/>
                <a:gd name="T40" fmla="*/ 2147483647 w 200"/>
                <a:gd name="T41" fmla="*/ 2147483647 h 200"/>
                <a:gd name="T42" fmla="*/ 2147483647 w 200"/>
                <a:gd name="T43" fmla="*/ 2147483647 h 200"/>
                <a:gd name="T44" fmla="*/ 2147483647 w 200"/>
                <a:gd name="T45" fmla="*/ 2147483647 h 200"/>
                <a:gd name="T46" fmla="*/ 2147483647 w 200"/>
                <a:gd name="T47" fmla="*/ 2147483647 h 200"/>
                <a:gd name="T48" fmla="*/ 2147483647 w 200"/>
                <a:gd name="T49" fmla="*/ 2147483647 h 200"/>
                <a:gd name="T50" fmla="*/ 2147483647 w 200"/>
                <a:gd name="T51" fmla="*/ 2147483647 h 200"/>
                <a:gd name="T52" fmla="*/ 2147483647 w 200"/>
                <a:gd name="T53" fmla="*/ 2147483647 h 200"/>
                <a:gd name="T54" fmla="*/ 2147483647 w 200"/>
                <a:gd name="T55" fmla="*/ 2147483647 h 200"/>
                <a:gd name="T56" fmla="*/ 2147483647 w 200"/>
                <a:gd name="T57" fmla="*/ 2147483647 h 200"/>
                <a:gd name="T58" fmla="*/ 2147483647 w 200"/>
                <a:gd name="T59" fmla="*/ 2147483647 h 200"/>
                <a:gd name="T60" fmla="*/ 2147483647 w 200"/>
                <a:gd name="T61" fmla="*/ 2147483647 h 200"/>
                <a:gd name="T62" fmla="*/ 2147483647 w 200"/>
                <a:gd name="T63" fmla="*/ 2147483647 h 200"/>
                <a:gd name="T64" fmla="*/ 2147483647 w 200"/>
                <a:gd name="T65" fmla="*/ 2147483647 h 200"/>
                <a:gd name="T66" fmla="*/ 2147483647 w 200"/>
                <a:gd name="T67" fmla="*/ 2147483647 h 200"/>
                <a:gd name="T68" fmla="*/ 2147483647 w 200"/>
                <a:gd name="T69" fmla="*/ 2147483647 h 200"/>
                <a:gd name="T70" fmla="*/ 2147483647 w 200"/>
                <a:gd name="T71" fmla="*/ 2147483647 h 200"/>
                <a:gd name="T72" fmla="*/ 2147483647 w 200"/>
                <a:gd name="T73" fmla="*/ 2147483647 h 200"/>
                <a:gd name="T74" fmla="*/ 0 w 200"/>
                <a:gd name="T75" fmla="*/ 2147483647 h 200"/>
                <a:gd name="T76" fmla="*/ 2147483647 w 200"/>
                <a:gd name="T77" fmla="*/ 0 h 200"/>
                <a:gd name="T78" fmla="*/ 2147483647 w 200"/>
                <a:gd name="T79" fmla="*/ 2147483647 h 200"/>
                <a:gd name="T80" fmla="*/ 2147483647 w 200"/>
                <a:gd name="T81" fmla="*/ 2147483647 h 200"/>
                <a:gd name="T82" fmla="*/ 2147483647 w 200"/>
                <a:gd name="T83" fmla="*/ 2147483647 h 200"/>
                <a:gd name="T84" fmla="*/ 2147483647 w 200"/>
                <a:gd name="T85" fmla="*/ 2147483647 h 200"/>
                <a:gd name="T86" fmla="*/ 2147483647 w 200"/>
                <a:gd name="T87" fmla="*/ 2147483647 h 200"/>
                <a:gd name="T88" fmla="*/ 2147483647 w 200"/>
                <a:gd name="T89" fmla="*/ 2147483647 h 200"/>
                <a:gd name="T90" fmla="*/ 2147483647 w 200"/>
                <a:gd name="T91" fmla="*/ 2147483647 h 200"/>
                <a:gd name="T92" fmla="*/ 2147483647 w 200"/>
                <a:gd name="T93" fmla="*/ 2147483647 h 2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00"/>
                <a:gd name="T142" fmla="*/ 0 h 200"/>
                <a:gd name="T143" fmla="*/ 200 w 200"/>
                <a:gd name="T144" fmla="*/ 200 h 2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00" h="200">
                  <a:moveTo>
                    <a:pt x="180" y="100"/>
                  </a:moveTo>
                  <a:cubicBezTo>
                    <a:pt x="132" y="100"/>
                    <a:pt x="132" y="100"/>
                    <a:pt x="132" y="100"/>
                  </a:cubicBezTo>
                  <a:cubicBezTo>
                    <a:pt x="100" y="126"/>
                    <a:pt x="100" y="126"/>
                    <a:pt x="100" y="126"/>
                  </a:cubicBezTo>
                  <a:cubicBezTo>
                    <a:pt x="100" y="100"/>
                    <a:pt x="100" y="100"/>
                    <a:pt x="100" y="100"/>
                  </a:cubicBezTo>
                  <a:cubicBezTo>
                    <a:pt x="96" y="100"/>
                    <a:pt x="96" y="100"/>
                    <a:pt x="96" y="100"/>
                  </a:cubicBezTo>
                  <a:cubicBezTo>
                    <a:pt x="85" y="100"/>
                    <a:pt x="76" y="91"/>
                    <a:pt x="76" y="80"/>
                  </a:cubicBezTo>
                  <a:cubicBezTo>
                    <a:pt x="76" y="36"/>
                    <a:pt x="76" y="36"/>
                    <a:pt x="76" y="36"/>
                  </a:cubicBezTo>
                  <a:cubicBezTo>
                    <a:pt x="76" y="25"/>
                    <a:pt x="85" y="16"/>
                    <a:pt x="96" y="16"/>
                  </a:cubicBezTo>
                  <a:cubicBezTo>
                    <a:pt x="180" y="16"/>
                    <a:pt x="180" y="16"/>
                    <a:pt x="180" y="16"/>
                  </a:cubicBezTo>
                  <a:cubicBezTo>
                    <a:pt x="191" y="16"/>
                    <a:pt x="200" y="25"/>
                    <a:pt x="200" y="36"/>
                  </a:cubicBezTo>
                  <a:cubicBezTo>
                    <a:pt x="200" y="80"/>
                    <a:pt x="200" y="80"/>
                    <a:pt x="200" y="80"/>
                  </a:cubicBezTo>
                  <a:cubicBezTo>
                    <a:pt x="200" y="91"/>
                    <a:pt x="191" y="100"/>
                    <a:pt x="180" y="100"/>
                  </a:cubicBezTo>
                  <a:close/>
                  <a:moveTo>
                    <a:pt x="106" y="49"/>
                  </a:moveTo>
                  <a:cubicBezTo>
                    <a:pt x="109" y="49"/>
                    <a:pt x="111" y="50"/>
                    <a:pt x="112" y="50"/>
                  </a:cubicBezTo>
                  <a:cubicBezTo>
                    <a:pt x="114" y="45"/>
                    <a:pt x="114" y="45"/>
                    <a:pt x="114" y="45"/>
                  </a:cubicBezTo>
                  <a:cubicBezTo>
                    <a:pt x="112" y="44"/>
                    <a:pt x="109" y="43"/>
                    <a:pt x="106" y="43"/>
                  </a:cubicBezTo>
                  <a:cubicBezTo>
                    <a:pt x="98" y="43"/>
                    <a:pt x="93" y="47"/>
                    <a:pt x="93" y="53"/>
                  </a:cubicBezTo>
                  <a:cubicBezTo>
                    <a:pt x="93" y="57"/>
                    <a:pt x="97" y="60"/>
                    <a:pt x="102" y="62"/>
                  </a:cubicBezTo>
                  <a:cubicBezTo>
                    <a:pt x="106" y="64"/>
                    <a:pt x="108" y="65"/>
                    <a:pt x="108" y="67"/>
                  </a:cubicBezTo>
                  <a:cubicBezTo>
                    <a:pt x="108" y="69"/>
                    <a:pt x="106" y="70"/>
                    <a:pt x="103" y="70"/>
                  </a:cubicBezTo>
                  <a:cubicBezTo>
                    <a:pt x="100" y="70"/>
                    <a:pt x="96" y="69"/>
                    <a:pt x="95" y="68"/>
                  </a:cubicBezTo>
                  <a:cubicBezTo>
                    <a:pt x="93" y="74"/>
                    <a:pt x="93" y="74"/>
                    <a:pt x="93" y="74"/>
                  </a:cubicBezTo>
                  <a:cubicBezTo>
                    <a:pt x="95" y="75"/>
                    <a:pt x="99" y="76"/>
                    <a:pt x="102" y="76"/>
                  </a:cubicBezTo>
                  <a:cubicBezTo>
                    <a:pt x="111" y="76"/>
                    <a:pt x="115" y="72"/>
                    <a:pt x="115" y="66"/>
                  </a:cubicBezTo>
                  <a:cubicBezTo>
                    <a:pt x="115" y="62"/>
                    <a:pt x="113" y="59"/>
                    <a:pt x="107" y="57"/>
                  </a:cubicBezTo>
                  <a:cubicBezTo>
                    <a:pt x="103" y="55"/>
                    <a:pt x="101" y="54"/>
                    <a:pt x="101" y="52"/>
                  </a:cubicBezTo>
                  <a:cubicBezTo>
                    <a:pt x="101" y="50"/>
                    <a:pt x="102" y="49"/>
                    <a:pt x="106" y="49"/>
                  </a:cubicBezTo>
                  <a:close/>
                  <a:moveTo>
                    <a:pt x="153" y="43"/>
                  </a:moveTo>
                  <a:cubicBezTo>
                    <a:pt x="144" y="43"/>
                    <a:pt x="144" y="43"/>
                    <a:pt x="144" y="43"/>
                  </a:cubicBezTo>
                  <a:cubicBezTo>
                    <a:pt x="140" y="54"/>
                    <a:pt x="140" y="54"/>
                    <a:pt x="140" y="54"/>
                  </a:cubicBezTo>
                  <a:cubicBezTo>
                    <a:pt x="139" y="58"/>
                    <a:pt x="138" y="62"/>
                    <a:pt x="137" y="66"/>
                  </a:cubicBezTo>
                  <a:cubicBezTo>
                    <a:pt x="137" y="66"/>
                    <a:pt x="137" y="66"/>
                    <a:pt x="137" y="66"/>
                  </a:cubicBezTo>
                  <a:cubicBezTo>
                    <a:pt x="137" y="62"/>
                    <a:pt x="136" y="58"/>
                    <a:pt x="134" y="54"/>
                  </a:cubicBezTo>
                  <a:cubicBezTo>
                    <a:pt x="131" y="43"/>
                    <a:pt x="131" y="43"/>
                    <a:pt x="131" y="43"/>
                  </a:cubicBezTo>
                  <a:cubicBezTo>
                    <a:pt x="122" y="43"/>
                    <a:pt x="122" y="43"/>
                    <a:pt x="122" y="43"/>
                  </a:cubicBezTo>
                  <a:cubicBezTo>
                    <a:pt x="120" y="76"/>
                    <a:pt x="120" y="76"/>
                    <a:pt x="120" y="76"/>
                  </a:cubicBezTo>
                  <a:cubicBezTo>
                    <a:pt x="126" y="76"/>
                    <a:pt x="126" y="76"/>
                    <a:pt x="126" y="76"/>
                  </a:cubicBezTo>
                  <a:cubicBezTo>
                    <a:pt x="127" y="64"/>
                    <a:pt x="127" y="64"/>
                    <a:pt x="127" y="64"/>
                  </a:cubicBezTo>
                  <a:cubicBezTo>
                    <a:pt x="127" y="59"/>
                    <a:pt x="127" y="55"/>
                    <a:pt x="127" y="50"/>
                  </a:cubicBezTo>
                  <a:cubicBezTo>
                    <a:pt x="128" y="50"/>
                    <a:pt x="128" y="50"/>
                    <a:pt x="128" y="50"/>
                  </a:cubicBezTo>
                  <a:cubicBezTo>
                    <a:pt x="128" y="54"/>
                    <a:pt x="129" y="59"/>
                    <a:pt x="130" y="63"/>
                  </a:cubicBezTo>
                  <a:cubicBezTo>
                    <a:pt x="134" y="75"/>
                    <a:pt x="134" y="75"/>
                    <a:pt x="134" y="75"/>
                  </a:cubicBezTo>
                  <a:cubicBezTo>
                    <a:pt x="140" y="75"/>
                    <a:pt x="140" y="75"/>
                    <a:pt x="140" y="75"/>
                  </a:cubicBezTo>
                  <a:cubicBezTo>
                    <a:pt x="144" y="63"/>
                    <a:pt x="144" y="63"/>
                    <a:pt x="144" y="63"/>
                  </a:cubicBezTo>
                  <a:cubicBezTo>
                    <a:pt x="145" y="59"/>
                    <a:pt x="146" y="54"/>
                    <a:pt x="147" y="50"/>
                  </a:cubicBezTo>
                  <a:cubicBezTo>
                    <a:pt x="147" y="50"/>
                    <a:pt x="147" y="50"/>
                    <a:pt x="147" y="50"/>
                  </a:cubicBezTo>
                  <a:cubicBezTo>
                    <a:pt x="147" y="55"/>
                    <a:pt x="147" y="60"/>
                    <a:pt x="148" y="63"/>
                  </a:cubicBezTo>
                  <a:cubicBezTo>
                    <a:pt x="148" y="76"/>
                    <a:pt x="148" y="76"/>
                    <a:pt x="148" y="76"/>
                  </a:cubicBezTo>
                  <a:cubicBezTo>
                    <a:pt x="155" y="76"/>
                    <a:pt x="155" y="76"/>
                    <a:pt x="155" y="76"/>
                  </a:cubicBezTo>
                  <a:lnTo>
                    <a:pt x="153" y="43"/>
                  </a:lnTo>
                  <a:close/>
                  <a:moveTo>
                    <a:pt x="172" y="49"/>
                  </a:moveTo>
                  <a:cubicBezTo>
                    <a:pt x="175" y="49"/>
                    <a:pt x="178" y="50"/>
                    <a:pt x="179" y="50"/>
                  </a:cubicBezTo>
                  <a:cubicBezTo>
                    <a:pt x="180" y="45"/>
                    <a:pt x="180" y="45"/>
                    <a:pt x="180" y="45"/>
                  </a:cubicBezTo>
                  <a:cubicBezTo>
                    <a:pt x="179" y="44"/>
                    <a:pt x="176" y="43"/>
                    <a:pt x="172" y="43"/>
                  </a:cubicBezTo>
                  <a:cubicBezTo>
                    <a:pt x="165" y="43"/>
                    <a:pt x="160" y="47"/>
                    <a:pt x="160" y="53"/>
                  </a:cubicBezTo>
                  <a:cubicBezTo>
                    <a:pt x="160" y="57"/>
                    <a:pt x="164" y="60"/>
                    <a:pt x="169" y="62"/>
                  </a:cubicBezTo>
                  <a:cubicBezTo>
                    <a:pt x="173" y="64"/>
                    <a:pt x="174" y="65"/>
                    <a:pt x="174" y="67"/>
                  </a:cubicBezTo>
                  <a:cubicBezTo>
                    <a:pt x="174" y="69"/>
                    <a:pt x="173" y="70"/>
                    <a:pt x="169" y="70"/>
                  </a:cubicBezTo>
                  <a:cubicBezTo>
                    <a:pt x="166" y="70"/>
                    <a:pt x="163" y="69"/>
                    <a:pt x="161" y="68"/>
                  </a:cubicBezTo>
                  <a:cubicBezTo>
                    <a:pt x="160" y="74"/>
                    <a:pt x="160" y="74"/>
                    <a:pt x="160" y="74"/>
                  </a:cubicBezTo>
                  <a:cubicBezTo>
                    <a:pt x="161" y="75"/>
                    <a:pt x="165" y="76"/>
                    <a:pt x="169" y="76"/>
                  </a:cubicBezTo>
                  <a:cubicBezTo>
                    <a:pt x="178" y="76"/>
                    <a:pt x="182" y="72"/>
                    <a:pt x="182" y="66"/>
                  </a:cubicBezTo>
                  <a:cubicBezTo>
                    <a:pt x="182" y="62"/>
                    <a:pt x="179" y="59"/>
                    <a:pt x="173" y="57"/>
                  </a:cubicBezTo>
                  <a:cubicBezTo>
                    <a:pt x="169" y="55"/>
                    <a:pt x="167" y="54"/>
                    <a:pt x="167" y="52"/>
                  </a:cubicBezTo>
                  <a:cubicBezTo>
                    <a:pt x="167" y="50"/>
                    <a:pt x="169" y="49"/>
                    <a:pt x="172" y="49"/>
                  </a:cubicBezTo>
                  <a:close/>
                  <a:moveTo>
                    <a:pt x="68" y="28"/>
                  </a:moveTo>
                  <a:cubicBezTo>
                    <a:pt x="68" y="32"/>
                    <a:pt x="68" y="32"/>
                    <a:pt x="68" y="32"/>
                  </a:cubicBezTo>
                  <a:cubicBezTo>
                    <a:pt x="8" y="32"/>
                    <a:pt x="8" y="32"/>
                    <a:pt x="8" y="32"/>
                  </a:cubicBezTo>
                  <a:cubicBezTo>
                    <a:pt x="8" y="164"/>
                    <a:pt x="8" y="164"/>
                    <a:pt x="8" y="164"/>
                  </a:cubicBezTo>
                  <a:cubicBezTo>
                    <a:pt x="96" y="164"/>
                    <a:pt x="96" y="164"/>
                    <a:pt x="96" y="164"/>
                  </a:cubicBezTo>
                  <a:cubicBezTo>
                    <a:pt x="96" y="144"/>
                    <a:pt x="96" y="144"/>
                    <a:pt x="96" y="144"/>
                  </a:cubicBezTo>
                  <a:cubicBezTo>
                    <a:pt x="104" y="136"/>
                    <a:pt x="104" y="136"/>
                    <a:pt x="104" y="136"/>
                  </a:cubicBezTo>
                  <a:cubicBezTo>
                    <a:pt x="104" y="183"/>
                    <a:pt x="104" y="183"/>
                    <a:pt x="104" y="183"/>
                  </a:cubicBezTo>
                  <a:cubicBezTo>
                    <a:pt x="104" y="192"/>
                    <a:pt x="96" y="200"/>
                    <a:pt x="87" y="200"/>
                  </a:cubicBezTo>
                  <a:cubicBezTo>
                    <a:pt x="16" y="200"/>
                    <a:pt x="16" y="200"/>
                    <a:pt x="16" y="200"/>
                  </a:cubicBezTo>
                  <a:cubicBezTo>
                    <a:pt x="7" y="200"/>
                    <a:pt x="0" y="192"/>
                    <a:pt x="0" y="183"/>
                  </a:cubicBezTo>
                  <a:cubicBezTo>
                    <a:pt x="0" y="16"/>
                    <a:pt x="0" y="16"/>
                    <a:pt x="0" y="16"/>
                  </a:cubicBezTo>
                  <a:cubicBezTo>
                    <a:pt x="0" y="7"/>
                    <a:pt x="7" y="0"/>
                    <a:pt x="16" y="0"/>
                  </a:cubicBezTo>
                  <a:cubicBezTo>
                    <a:pt x="87" y="0"/>
                    <a:pt x="87" y="0"/>
                    <a:pt x="87" y="0"/>
                  </a:cubicBezTo>
                  <a:cubicBezTo>
                    <a:pt x="93" y="0"/>
                    <a:pt x="98" y="3"/>
                    <a:pt x="101" y="8"/>
                  </a:cubicBezTo>
                  <a:cubicBezTo>
                    <a:pt x="88" y="8"/>
                    <a:pt x="88" y="8"/>
                    <a:pt x="88" y="8"/>
                  </a:cubicBezTo>
                  <a:cubicBezTo>
                    <a:pt x="77" y="8"/>
                    <a:pt x="68" y="17"/>
                    <a:pt x="68" y="28"/>
                  </a:cubicBezTo>
                  <a:close/>
                  <a:moveTo>
                    <a:pt x="53" y="193"/>
                  </a:moveTo>
                  <a:cubicBezTo>
                    <a:pt x="58" y="193"/>
                    <a:pt x="63" y="188"/>
                    <a:pt x="63" y="183"/>
                  </a:cubicBezTo>
                  <a:cubicBezTo>
                    <a:pt x="63" y="177"/>
                    <a:pt x="58" y="173"/>
                    <a:pt x="53" y="173"/>
                  </a:cubicBezTo>
                  <a:cubicBezTo>
                    <a:pt x="47" y="173"/>
                    <a:pt x="43" y="177"/>
                    <a:pt x="43" y="183"/>
                  </a:cubicBezTo>
                  <a:cubicBezTo>
                    <a:pt x="43" y="188"/>
                    <a:pt x="47" y="193"/>
                    <a:pt x="53" y="193"/>
                  </a:cubicBezTo>
                  <a:close/>
                  <a:moveTo>
                    <a:pt x="63" y="13"/>
                  </a:moveTo>
                  <a:cubicBezTo>
                    <a:pt x="43" y="13"/>
                    <a:pt x="43" y="13"/>
                    <a:pt x="43" y="13"/>
                  </a:cubicBezTo>
                  <a:cubicBezTo>
                    <a:pt x="41" y="13"/>
                    <a:pt x="40" y="14"/>
                    <a:pt x="40" y="16"/>
                  </a:cubicBezTo>
                  <a:cubicBezTo>
                    <a:pt x="40" y="18"/>
                    <a:pt x="41" y="19"/>
                    <a:pt x="43" y="19"/>
                  </a:cubicBezTo>
                  <a:cubicBezTo>
                    <a:pt x="63" y="19"/>
                    <a:pt x="63" y="19"/>
                    <a:pt x="63" y="19"/>
                  </a:cubicBezTo>
                  <a:cubicBezTo>
                    <a:pt x="65" y="19"/>
                    <a:pt x="66" y="18"/>
                    <a:pt x="66" y="16"/>
                  </a:cubicBezTo>
                  <a:cubicBezTo>
                    <a:pt x="66" y="14"/>
                    <a:pt x="65" y="13"/>
                    <a:pt x="63" y="13"/>
                  </a:cubicBezTo>
                  <a:close/>
                </a:path>
              </a:pathLst>
            </a:cu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22552" name="文本框 71">
            <a:extLst>
              <a:ext uri="{FF2B5EF4-FFF2-40B4-BE49-F238E27FC236}">
                <a16:creationId xmlns:a16="http://schemas.microsoft.com/office/drawing/2014/main" id="{8F2F97C3-40A2-43BF-A52B-5F8657F05E63}"/>
              </a:ext>
            </a:extLst>
          </p:cNvPr>
          <p:cNvSpPr>
            <a:spLocks noChangeArrowheads="1"/>
          </p:cNvSpPr>
          <p:nvPr/>
        </p:nvSpPr>
        <p:spPr bwMode="auto">
          <a:xfrm>
            <a:off x="1884363" y="4857750"/>
            <a:ext cx="16319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5400">
                <a:solidFill>
                  <a:srgbClr val="000000"/>
                </a:solidFill>
                <a:cs typeface="Arial" panose="020B0604020202020204" pitchFamily="34" charset="0"/>
                <a:sym typeface="Arial" panose="020B0604020202020204" pitchFamily="34" charset="0"/>
              </a:rPr>
              <a:t>DATA</a:t>
            </a:r>
            <a:endParaRPr lang="zh-CN" altLang="en-US" sz="5400">
              <a:solidFill>
                <a:srgbClr val="000000"/>
              </a:solidFill>
              <a:ea typeface="黑体" panose="02010609060101010101" pitchFamily="49" charset="-122"/>
              <a:sym typeface="黑体" panose="02010609060101010101" pitchFamily="49" charset="-122"/>
            </a:endParaRPr>
          </a:p>
        </p:txBody>
      </p:sp>
      <p:sp>
        <p:nvSpPr>
          <p:cNvPr id="22553" name="文本框 72">
            <a:extLst>
              <a:ext uri="{FF2B5EF4-FFF2-40B4-BE49-F238E27FC236}">
                <a16:creationId xmlns:a16="http://schemas.microsoft.com/office/drawing/2014/main" id="{E734C062-F852-481A-9631-62FA906358A4}"/>
              </a:ext>
            </a:extLst>
          </p:cNvPr>
          <p:cNvSpPr>
            <a:spLocks noChangeArrowheads="1"/>
          </p:cNvSpPr>
          <p:nvPr/>
        </p:nvSpPr>
        <p:spPr bwMode="auto">
          <a:xfrm>
            <a:off x="5305425" y="4857750"/>
            <a:ext cx="16319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5400">
                <a:solidFill>
                  <a:srgbClr val="000000"/>
                </a:solidFill>
                <a:cs typeface="Arial" panose="020B0604020202020204" pitchFamily="34" charset="0"/>
                <a:sym typeface="Arial" panose="020B0604020202020204" pitchFamily="34" charset="0"/>
              </a:rPr>
              <a:t>DATA</a:t>
            </a:r>
            <a:endParaRPr lang="zh-CN" altLang="en-US" sz="5400">
              <a:solidFill>
                <a:srgbClr val="000000"/>
              </a:solidFill>
              <a:ea typeface="黑体" panose="02010609060101010101" pitchFamily="49" charset="-122"/>
              <a:sym typeface="黑体" panose="02010609060101010101" pitchFamily="49" charset="-122"/>
            </a:endParaRPr>
          </a:p>
        </p:txBody>
      </p:sp>
      <p:sp>
        <p:nvSpPr>
          <p:cNvPr id="22554" name="文本框 73">
            <a:extLst>
              <a:ext uri="{FF2B5EF4-FFF2-40B4-BE49-F238E27FC236}">
                <a16:creationId xmlns:a16="http://schemas.microsoft.com/office/drawing/2014/main" id="{037FB033-8FAA-445C-8937-925A16600FD6}"/>
              </a:ext>
            </a:extLst>
          </p:cNvPr>
          <p:cNvSpPr>
            <a:spLocks noChangeArrowheads="1"/>
          </p:cNvSpPr>
          <p:nvPr/>
        </p:nvSpPr>
        <p:spPr bwMode="auto">
          <a:xfrm>
            <a:off x="8726488" y="4857750"/>
            <a:ext cx="16319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5400">
                <a:solidFill>
                  <a:srgbClr val="000000"/>
                </a:solidFill>
                <a:cs typeface="Arial" panose="020B0604020202020204" pitchFamily="34" charset="0"/>
                <a:sym typeface="Arial" panose="020B0604020202020204" pitchFamily="34" charset="0"/>
              </a:rPr>
              <a:t>DATA</a:t>
            </a:r>
            <a:endParaRPr lang="zh-CN" altLang="en-US" sz="5400">
              <a:solidFill>
                <a:srgbClr val="000000"/>
              </a:solidFill>
              <a:ea typeface="黑体" panose="02010609060101010101" pitchFamily="49" charset="-122"/>
              <a:sym typeface="黑体" panose="02010609060101010101" pitchFamily="49" charset="-122"/>
            </a:endParaRP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6" fill="hold" nodeType="afterEffect">
                                  <p:stCondLst>
                                    <p:cond delay="0"/>
                                  </p:stCondLst>
                                  <p:childTnLst>
                                    <p:set>
                                      <p:cBhvr>
                                        <p:cTn id="6" dur="1" fill="hold">
                                          <p:stCondLst>
                                            <p:cond delay="0"/>
                                          </p:stCondLst>
                                        </p:cTn>
                                        <p:tgtEl>
                                          <p:spTgt spid="22538"/>
                                        </p:tgtEl>
                                        <p:attrNameLst>
                                          <p:attrName>style.visibility</p:attrName>
                                        </p:attrNameLst>
                                      </p:cBhvr>
                                      <p:to>
                                        <p:strVal val="visible"/>
                                      </p:to>
                                    </p:set>
                                    <p:anim calcmode="lin" valueType="num">
                                      <p:cBhvr>
                                        <p:cTn id="7" dur="500" fill="hold"/>
                                        <p:tgtEl>
                                          <p:spTgt spid="22538"/>
                                        </p:tgtEl>
                                        <p:attrNameLst>
                                          <p:attrName>ppt_w</p:attrName>
                                        </p:attrNameLst>
                                      </p:cBhvr>
                                      <p:tavLst>
                                        <p:tav tm="0">
                                          <p:val>
                                            <p:strVal val="(6*min(max(#ppt_w*#ppt_h,.3),1)-7.4)/-.7*#ppt_w"/>
                                          </p:val>
                                        </p:tav>
                                        <p:tav tm="100000">
                                          <p:val>
                                            <p:strVal val="#ppt_w"/>
                                          </p:val>
                                        </p:tav>
                                      </p:tavLst>
                                    </p:anim>
                                    <p:anim calcmode="lin" valueType="num">
                                      <p:cBhvr>
                                        <p:cTn id="8" dur="500" fill="hold"/>
                                        <p:tgtEl>
                                          <p:spTgt spid="22538"/>
                                        </p:tgtEl>
                                        <p:attrNameLst>
                                          <p:attrName>ppt_h</p:attrName>
                                        </p:attrNameLst>
                                      </p:cBhvr>
                                      <p:tavLst>
                                        <p:tav tm="0">
                                          <p:val>
                                            <p:strVal val="(6*min(max(#ppt_w*#ppt_h,.3),1)-7.4)/-.7*#ppt_h"/>
                                          </p:val>
                                        </p:tav>
                                        <p:tav tm="100000">
                                          <p:val>
                                            <p:strVal val="#ppt_h"/>
                                          </p:val>
                                        </p:tav>
                                      </p:tavLst>
                                    </p:anim>
                                    <p:anim calcmode="lin" valueType="num">
                                      <p:cBhvr>
                                        <p:cTn id="9" dur="500" fill="hold"/>
                                        <p:tgtEl>
                                          <p:spTgt spid="22538"/>
                                        </p:tgtEl>
                                        <p:attrNameLst>
                                          <p:attrName>ppt_x</p:attrName>
                                        </p:attrNameLst>
                                      </p:cBhvr>
                                      <p:tavLst>
                                        <p:tav tm="0">
                                          <p:val>
                                            <p:fltVal val="0.5"/>
                                          </p:val>
                                        </p:tav>
                                        <p:tav tm="100000">
                                          <p:val>
                                            <p:strVal val="#ppt_x"/>
                                          </p:val>
                                        </p:tav>
                                      </p:tavLst>
                                    </p:anim>
                                    <p:anim calcmode="lin" valueType="num">
                                      <p:cBhvr>
                                        <p:cTn id="10" dur="500" fill="hold"/>
                                        <p:tgtEl>
                                          <p:spTgt spid="22538"/>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12" presetClass="entr" presetSubtype="1" fill="hold" grpId="0" nodeType="afterEffect">
                                  <p:stCondLst>
                                    <p:cond delay="0"/>
                                  </p:stCondLst>
                                  <p:childTnLst>
                                    <p:set>
                                      <p:cBhvr>
                                        <p:cTn id="13" dur="1" fill="hold">
                                          <p:stCondLst>
                                            <p:cond delay="0"/>
                                          </p:stCondLst>
                                        </p:cTn>
                                        <p:tgtEl>
                                          <p:spTgt spid="22552"/>
                                        </p:tgtEl>
                                        <p:attrNameLst>
                                          <p:attrName>style.visibility</p:attrName>
                                        </p:attrNameLst>
                                      </p:cBhvr>
                                      <p:to>
                                        <p:strVal val="visible"/>
                                      </p:to>
                                    </p:set>
                                    <p:anim calcmode="lin" valueType="num">
                                      <p:cBhvr>
                                        <p:cTn id="14" dur="500"/>
                                        <p:tgtEl>
                                          <p:spTgt spid="22552"/>
                                        </p:tgtEl>
                                        <p:attrNameLst>
                                          <p:attrName>ppt_y</p:attrName>
                                        </p:attrNameLst>
                                      </p:cBhvr>
                                      <p:tavLst>
                                        <p:tav tm="0">
                                          <p:val>
                                            <p:strVal val="#ppt_y-#ppt_h*1.125000"/>
                                          </p:val>
                                        </p:tav>
                                        <p:tav tm="100000">
                                          <p:val>
                                            <p:strVal val="#ppt_y"/>
                                          </p:val>
                                        </p:tav>
                                      </p:tavLst>
                                    </p:anim>
                                    <p:animEffect>
                                      <p:cBhvr>
                                        <p:cTn id="15" dur="500"/>
                                        <p:tgtEl>
                                          <p:spTgt spid="22552"/>
                                        </p:tgtEl>
                                      </p:cBhvr>
                                    </p:animEffect>
                                  </p:childTnLst>
                                </p:cTn>
                              </p:par>
                            </p:childTnLst>
                          </p:cTn>
                        </p:par>
                        <p:par>
                          <p:cTn id="16" fill="hold" nodeType="afterGroup">
                            <p:stCondLst>
                              <p:cond delay="1000"/>
                            </p:stCondLst>
                            <p:childTnLst>
                              <p:par>
                                <p:cTn id="17" presetID="23" presetClass="entr" presetSubtype="36" fill="hold" nodeType="afterEffect">
                                  <p:stCondLst>
                                    <p:cond delay="0"/>
                                  </p:stCondLst>
                                  <p:childTnLst>
                                    <p:set>
                                      <p:cBhvr>
                                        <p:cTn id="18" dur="1" fill="hold">
                                          <p:stCondLst>
                                            <p:cond delay="0"/>
                                          </p:stCondLst>
                                        </p:cTn>
                                        <p:tgtEl>
                                          <p:spTgt spid="22543"/>
                                        </p:tgtEl>
                                        <p:attrNameLst>
                                          <p:attrName>style.visibility</p:attrName>
                                        </p:attrNameLst>
                                      </p:cBhvr>
                                      <p:to>
                                        <p:strVal val="visible"/>
                                      </p:to>
                                    </p:set>
                                    <p:anim calcmode="lin" valueType="num">
                                      <p:cBhvr>
                                        <p:cTn id="19" dur="500" fill="hold"/>
                                        <p:tgtEl>
                                          <p:spTgt spid="22543"/>
                                        </p:tgtEl>
                                        <p:attrNameLst>
                                          <p:attrName>ppt_w</p:attrName>
                                        </p:attrNameLst>
                                      </p:cBhvr>
                                      <p:tavLst>
                                        <p:tav tm="0">
                                          <p:val>
                                            <p:strVal val="(6*min(max(#ppt_w*#ppt_h,.3),1)-7.4)/-.7*#ppt_w"/>
                                          </p:val>
                                        </p:tav>
                                        <p:tav tm="100000">
                                          <p:val>
                                            <p:strVal val="#ppt_w"/>
                                          </p:val>
                                        </p:tav>
                                      </p:tavLst>
                                    </p:anim>
                                    <p:anim calcmode="lin" valueType="num">
                                      <p:cBhvr>
                                        <p:cTn id="20" dur="500" fill="hold"/>
                                        <p:tgtEl>
                                          <p:spTgt spid="22543"/>
                                        </p:tgtEl>
                                        <p:attrNameLst>
                                          <p:attrName>ppt_h</p:attrName>
                                        </p:attrNameLst>
                                      </p:cBhvr>
                                      <p:tavLst>
                                        <p:tav tm="0">
                                          <p:val>
                                            <p:strVal val="(6*min(max(#ppt_w*#ppt_h,.3),1)-7.4)/-.7*#ppt_h"/>
                                          </p:val>
                                        </p:tav>
                                        <p:tav tm="100000">
                                          <p:val>
                                            <p:strVal val="#ppt_h"/>
                                          </p:val>
                                        </p:tav>
                                      </p:tavLst>
                                    </p:anim>
                                    <p:anim calcmode="lin" valueType="num">
                                      <p:cBhvr>
                                        <p:cTn id="21" dur="500" fill="hold"/>
                                        <p:tgtEl>
                                          <p:spTgt spid="22543"/>
                                        </p:tgtEl>
                                        <p:attrNameLst>
                                          <p:attrName>ppt_x</p:attrName>
                                        </p:attrNameLst>
                                      </p:cBhvr>
                                      <p:tavLst>
                                        <p:tav tm="0">
                                          <p:val>
                                            <p:fltVal val="0.5"/>
                                          </p:val>
                                        </p:tav>
                                        <p:tav tm="100000">
                                          <p:val>
                                            <p:strVal val="#ppt_x"/>
                                          </p:val>
                                        </p:tav>
                                      </p:tavLst>
                                    </p:anim>
                                    <p:anim calcmode="lin" valueType="num">
                                      <p:cBhvr>
                                        <p:cTn id="22" dur="500" fill="hold"/>
                                        <p:tgtEl>
                                          <p:spTgt spid="22543"/>
                                        </p:tgtEl>
                                        <p:attrNameLst>
                                          <p:attrName>ppt_y</p:attrName>
                                        </p:attrNameLst>
                                      </p:cBhvr>
                                      <p:tavLst>
                                        <p:tav tm="0">
                                          <p:val>
                                            <p:strVal val="1+(6*min(max(#ppt_w*#ppt_h,.3),1)-7.4)/-.7*#ppt_h/2"/>
                                          </p:val>
                                        </p:tav>
                                        <p:tav tm="100000">
                                          <p:val>
                                            <p:strVal val="#ppt_y"/>
                                          </p:val>
                                        </p:tav>
                                      </p:tavLst>
                                    </p:anim>
                                  </p:childTnLst>
                                </p:cTn>
                              </p:par>
                            </p:childTnLst>
                          </p:cTn>
                        </p:par>
                        <p:par>
                          <p:cTn id="23" fill="hold" nodeType="afterGroup">
                            <p:stCondLst>
                              <p:cond delay="1500"/>
                            </p:stCondLst>
                            <p:childTnLst>
                              <p:par>
                                <p:cTn id="24" presetID="12" presetClass="entr" presetSubtype="1" fill="hold" grpId="0" nodeType="afterEffect">
                                  <p:stCondLst>
                                    <p:cond delay="0"/>
                                  </p:stCondLst>
                                  <p:childTnLst>
                                    <p:set>
                                      <p:cBhvr>
                                        <p:cTn id="25" dur="1" fill="hold">
                                          <p:stCondLst>
                                            <p:cond delay="0"/>
                                          </p:stCondLst>
                                        </p:cTn>
                                        <p:tgtEl>
                                          <p:spTgt spid="22553"/>
                                        </p:tgtEl>
                                        <p:attrNameLst>
                                          <p:attrName>style.visibility</p:attrName>
                                        </p:attrNameLst>
                                      </p:cBhvr>
                                      <p:to>
                                        <p:strVal val="visible"/>
                                      </p:to>
                                    </p:set>
                                    <p:anim calcmode="lin" valueType="num">
                                      <p:cBhvr>
                                        <p:cTn id="26" dur="500"/>
                                        <p:tgtEl>
                                          <p:spTgt spid="22553"/>
                                        </p:tgtEl>
                                        <p:attrNameLst>
                                          <p:attrName>ppt_y</p:attrName>
                                        </p:attrNameLst>
                                      </p:cBhvr>
                                      <p:tavLst>
                                        <p:tav tm="0">
                                          <p:val>
                                            <p:strVal val="#ppt_y-#ppt_h*1.125000"/>
                                          </p:val>
                                        </p:tav>
                                        <p:tav tm="100000">
                                          <p:val>
                                            <p:strVal val="#ppt_y"/>
                                          </p:val>
                                        </p:tav>
                                      </p:tavLst>
                                    </p:anim>
                                    <p:animEffect>
                                      <p:cBhvr>
                                        <p:cTn id="27" dur="500"/>
                                        <p:tgtEl>
                                          <p:spTgt spid="22553"/>
                                        </p:tgtEl>
                                      </p:cBhvr>
                                    </p:animEffect>
                                  </p:childTnLst>
                                </p:cTn>
                              </p:par>
                            </p:childTnLst>
                          </p:cTn>
                        </p:par>
                        <p:par>
                          <p:cTn id="28" fill="hold" nodeType="afterGroup">
                            <p:stCondLst>
                              <p:cond delay="2000"/>
                            </p:stCondLst>
                            <p:childTnLst>
                              <p:par>
                                <p:cTn id="29" presetID="23" presetClass="entr" presetSubtype="36" fill="hold" nodeType="afterEffect">
                                  <p:stCondLst>
                                    <p:cond delay="0"/>
                                  </p:stCondLst>
                                  <p:childTnLst>
                                    <p:set>
                                      <p:cBhvr>
                                        <p:cTn id="30" dur="1" fill="hold">
                                          <p:stCondLst>
                                            <p:cond delay="0"/>
                                          </p:stCondLst>
                                        </p:cTn>
                                        <p:tgtEl>
                                          <p:spTgt spid="22548"/>
                                        </p:tgtEl>
                                        <p:attrNameLst>
                                          <p:attrName>style.visibility</p:attrName>
                                        </p:attrNameLst>
                                      </p:cBhvr>
                                      <p:to>
                                        <p:strVal val="visible"/>
                                      </p:to>
                                    </p:set>
                                    <p:anim calcmode="lin" valueType="num">
                                      <p:cBhvr>
                                        <p:cTn id="31" dur="500" fill="hold"/>
                                        <p:tgtEl>
                                          <p:spTgt spid="22548"/>
                                        </p:tgtEl>
                                        <p:attrNameLst>
                                          <p:attrName>ppt_w</p:attrName>
                                        </p:attrNameLst>
                                      </p:cBhvr>
                                      <p:tavLst>
                                        <p:tav tm="0">
                                          <p:val>
                                            <p:strVal val="(6*min(max(#ppt_w*#ppt_h,.3),1)-7.4)/-.7*#ppt_w"/>
                                          </p:val>
                                        </p:tav>
                                        <p:tav tm="100000">
                                          <p:val>
                                            <p:strVal val="#ppt_w"/>
                                          </p:val>
                                        </p:tav>
                                      </p:tavLst>
                                    </p:anim>
                                    <p:anim calcmode="lin" valueType="num">
                                      <p:cBhvr>
                                        <p:cTn id="32" dur="500" fill="hold"/>
                                        <p:tgtEl>
                                          <p:spTgt spid="22548"/>
                                        </p:tgtEl>
                                        <p:attrNameLst>
                                          <p:attrName>ppt_h</p:attrName>
                                        </p:attrNameLst>
                                      </p:cBhvr>
                                      <p:tavLst>
                                        <p:tav tm="0">
                                          <p:val>
                                            <p:strVal val="(6*min(max(#ppt_w*#ppt_h,.3),1)-7.4)/-.7*#ppt_h"/>
                                          </p:val>
                                        </p:tav>
                                        <p:tav tm="100000">
                                          <p:val>
                                            <p:strVal val="#ppt_h"/>
                                          </p:val>
                                        </p:tav>
                                      </p:tavLst>
                                    </p:anim>
                                    <p:anim calcmode="lin" valueType="num">
                                      <p:cBhvr>
                                        <p:cTn id="33" dur="500" fill="hold"/>
                                        <p:tgtEl>
                                          <p:spTgt spid="22548"/>
                                        </p:tgtEl>
                                        <p:attrNameLst>
                                          <p:attrName>ppt_x</p:attrName>
                                        </p:attrNameLst>
                                      </p:cBhvr>
                                      <p:tavLst>
                                        <p:tav tm="0">
                                          <p:val>
                                            <p:fltVal val="0.5"/>
                                          </p:val>
                                        </p:tav>
                                        <p:tav tm="100000">
                                          <p:val>
                                            <p:strVal val="#ppt_x"/>
                                          </p:val>
                                        </p:tav>
                                      </p:tavLst>
                                    </p:anim>
                                    <p:anim calcmode="lin" valueType="num">
                                      <p:cBhvr>
                                        <p:cTn id="34" dur="500" fill="hold"/>
                                        <p:tgtEl>
                                          <p:spTgt spid="22548"/>
                                        </p:tgtEl>
                                        <p:attrNameLst>
                                          <p:attrName>ppt_y</p:attrName>
                                        </p:attrNameLst>
                                      </p:cBhvr>
                                      <p:tavLst>
                                        <p:tav tm="0">
                                          <p:val>
                                            <p:strVal val="1+(6*min(max(#ppt_w*#ppt_h,.3),1)-7.4)/-.7*#ppt_h/2"/>
                                          </p:val>
                                        </p:tav>
                                        <p:tav tm="100000">
                                          <p:val>
                                            <p:strVal val="#ppt_y"/>
                                          </p:val>
                                        </p:tav>
                                      </p:tavLst>
                                    </p:anim>
                                  </p:childTnLst>
                                </p:cTn>
                              </p:par>
                            </p:childTnLst>
                          </p:cTn>
                        </p:par>
                        <p:par>
                          <p:cTn id="35" fill="hold" nodeType="afterGroup">
                            <p:stCondLst>
                              <p:cond delay="2500"/>
                            </p:stCondLst>
                            <p:childTnLst>
                              <p:par>
                                <p:cTn id="36" presetID="12" presetClass="entr" presetSubtype="1" fill="hold" grpId="0" nodeType="afterEffect">
                                  <p:stCondLst>
                                    <p:cond delay="0"/>
                                  </p:stCondLst>
                                  <p:childTnLst>
                                    <p:set>
                                      <p:cBhvr>
                                        <p:cTn id="37" dur="1" fill="hold">
                                          <p:stCondLst>
                                            <p:cond delay="0"/>
                                          </p:stCondLst>
                                        </p:cTn>
                                        <p:tgtEl>
                                          <p:spTgt spid="22554"/>
                                        </p:tgtEl>
                                        <p:attrNameLst>
                                          <p:attrName>style.visibility</p:attrName>
                                        </p:attrNameLst>
                                      </p:cBhvr>
                                      <p:to>
                                        <p:strVal val="visible"/>
                                      </p:to>
                                    </p:set>
                                    <p:anim calcmode="lin" valueType="num">
                                      <p:cBhvr>
                                        <p:cTn id="38" dur="500"/>
                                        <p:tgtEl>
                                          <p:spTgt spid="22554"/>
                                        </p:tgtEl>
                                        <p:attrNameLst>
                                          <p:attrName>ppt_y</p:attrName>
                                        </p:attrNameLst>
                                      </p:cBhvr>
                                      <p:tavLst>
                                        <p:tav tm="0">
                                          <p:val>
                                            <p:strVal val="#ppt_y-#ppt_h*1.125000"/>
                                          </p:val>
                                        </p:tav>
                                        <p:tav tm="100000">
                                          <p:val>
                                            <p:strVal val="#ppt_y"/>
                                          </p:val>
                                        </p:tav>
                                      </p:tavLst>
                                    </p:anim>
                                    <p:animEffect>
                                      <p:cBhvr>
                                        <p:cTn id="39" dur="500"/>
                                        <p:tgtEl>
                                          <p:spTgt spid="22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2" grpId="0" bldLvl="0" autoUpdateAnimBg="0"/>
      <p:bldP spid="22553" grpId="0" bldLvl="0" autoUpdateAnimBg="0"/>
      <p:bldP spid="22554" grpId="0"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334C5C"/>
        </a:solid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F2D051C4-03D2-4FD3-B952-EB798ED2F1C7}"/>
              </a:ext>
            </a:extLst>
          </p:cNvPr>
          <p:cNvGrpSpPr>
            <a:grpSpLocks/>
          </p:cNvGrpSpPr>
          <p:nvPr/>
        </p:nvGrpSpPr>
        <p:grpSpPr bwMode="auto">
          <a:xfrm>
            <a:off x="0" y="530225"/>
            <a:ext cx="13963650" cy="5721350"/>
            <a:chOff x="0" y="0"/>
            <a:chExt cx="13963653" cy="4905830"/>
          </a:xfrm>
        </p:grpSpPr>
        <p:sp>
          <p:nvSpPr>
            <p:cNvPr id="3085" name="梯形 3">
              <a:extLst>
                <a:ext uri="{FF2B5EF4-FFF2-40B4-BE49-F238E27FC236}">
                  <a16:creationId xmlns:a16="http://schemas.microsoft.com/office/drawing/2014/main" id="{310AA34B-3A4B-4002-B113-33D30C0B09CA}"/>
                </a:ext>
              </a:extLst>
            </p:cNvPr>
            <p:cNvSpPr>
              <a:spLocks noChangeArrowheads="1"/>
            </p:cNvSpPr>
            <p:nvPr/>
          </p:nvSpPr>
          <p:spPr bwMode="auto">
            <a:xfrm rot="5400000" flipV="1">
              <a:off x="675365" y="1934483"/>
              <a:ext cx="4905829"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3209 w 21600"/>
                <a:gd name="T13" fmla="*/ 3209 h 21600"/>
                <a:gd name="T14" fmla="*/ 18391 w 21600"/>
                <a:gd name="T15" fmla="*/ 18391 h 21600"/>
              </a:gdLst>
              <a:ahLst/>
              <a:cxnLst>
                <a:cxn ang="T8">
                  <a:pos x="T0" y="T1"/>
                </a:cxn>
                <a:cxn ang="T9">
                  <a:pos x="T2" y="T3"/>
                </a:cxn>
                <a:cxn ang="T10">
                  <a:pos x="T4" y="T5"/>
                </a:cxn>
                <a:cxn ang="T11">
                  <a:pos x="T6" y="T7"/>
                </a:cxn>
              </a:cxnLst>
              <a:rect l="T12" t="T13" r="T14" b="T15"/>
              <a:pathLst>
                <a:path w="21600" h="21600">
                  <a:moveTo>
                    <a:pt x="0" y="0"/>
                  </a:moveTo>
                  <a:lnTo>
                    <a:pt x="2818" y="21600"/>
                  </a:lnTo>
                  <a:lnTo>
                    <a:pt x="1878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3086" name="梯形 4">
              <a:extLst>
                <a:ext uri="{FF2B5EF4-FFF2-40B4-BE49-F238E27FC236}">
                  <a16:creationId xmlns:a16="http://schemas.microsoft.com/office/drawing/2014/main" id="{46D60DDF-4082-4958-B826-CA1E77DCB26E}"/>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894 w 21600"/>
                <a:gd name="T13" fmla="*/ 2894 h 21600"/>
                <a:gd name="T14" fmla="*/ 18706 w 21600"/>
                <a:gd name="T15" fmla="*/ 18706 h 21600"/>
              </a:gdLst>
              <a:ahLst/>
              <a:cxnLst>
                <a:cxn ang="T8">
                  <a:pos x="T0" y="T1"/>
                </a:cxn>
                <a:cxn ang="T9">
                  <a:pos x="T2" y="T3"/>
                </a:cxn>
                <a:cxn ang="T10">
                  <a:pos x="T4" y="T5"/>
                </a:cxn>
                <a:cxn ang="T11">
                  <a:pos x="T6" y="T7"/>
                </a:cxn>
              </a:cxnLst>
              <a:rect l="T12" t="T13" r="T14" b="T15"/>
              <a:pathLst>
                <a:path w="21600" h="21600">
                  <a:moveTo>
                    <a:pt x="0" y="0"/>
                  </a:moveTo>
                  <a:lnTo>
                    <a:pt x="2188" y="21600"/>
                  </a:lnTo>
                  <a:lnTo>
                    <a:pt x="1941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3087" name="矩形 5">
              <a:extLst>
                <a:ext uri="{FF2B5EF4-FFF2-40B4-BE49-F238E27FC236}">
                  <a16:creationId xmlns:a16="http://schemas.microsoft.com/office/drawing/2014/main" id="{A624FC74-2A47-414B-AE8A-7267A672DA32}"/>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88" name="矩形 6">
              <a:extLst>
                <a:ext uri="{FF2B5EF4-FFF2-40B4-BE49-F238E27FC236}">
                  <a16:creationId xmlns:a16="http://schemas.microsoft.com/office/drawing/2014/main" id="{8D3F4C26-2C5F-4B67-9C44-9C5E978CDE18}"/>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89" name="矩形 7">
              <a:extLst>
                <a:ext uri="{FF2B5EF4-FFF2-40B4-BE49-F238E27FC236}">
                  <a16:creationId xmlns:a16="http://schemas.microsoft.com/office/drawing/2014/main" id="{A668BC67-F7F2-49E7-9B01-FCFBE006516C}"/>
                </a:ext>
              </a:extLst>
            </p:cNvPr>
            <p:cNvSpPr>
              <a:spLocks noChangeArrowheads="1"/>
            </p:cNvSpPr>
            <p:nvPr/>
          </p:nvSpPr>
          <p:spPr bwMode="auto">
            <a:xfrm>
              <a:off x="3318328" y="651328"/>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90" name="矩形 8">
              <a:extLst>
                <a:ext uri="{FF2B5EF4-FFF2-40B4-BE49-F238E27FC236}">
                  <a16:creationId xmlns:a16="http://schemas.microsoft.com/office/drawing/2014/main" id="{02BCAB03-66C4-4CA9-90BB-F4A563A16EEA}"/>
                </a:ext>
              </a:extLst>
            </p:cNvPr>
            <p:cNvSpPr>
              <a:spLocks noChangeArrowheads="1"/>
            </p:cNvSpPr>
            <p:nvPr/>
          </p:nvSpPr>
          <p:spPr bwMode="auto">
            <a:xfrm>
              <a:off x="3318328" y="1962149"/>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91" name="矩形 9">
              <a:extLst>
                <a:ext uri="{FF2B5EF4-FFF2-40B4-BE49-F238E27FC236}">
                  <a16:creationId xmlns:a16="http://schemas.microsoft.com/office/drawing/2014/main" id="{BBFF8796-EA89-4E88-9AB6-0890572FEE1B}"/>
                </a:ext>
              </a:extLst>
            </p:cNvPr>
            <p:cNvSpPr>
              <a:spLocks noChangeArrowheads="1"/>
            </p:cNvSpPr>
            <p:nvPr/>
          </p:nvSpPr>
          <p:spPr bwMode="auto">
            <a:xfrm>
              <a:off x="3318328" y="3272970"/>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5130" name="Group 10">
            <a:extLst>
              <a:ext uri="{FF2B5EF4-FFF2-40B4-BE49-F238E27FC236}">
                <a16:creationId xmlns:a16="http://schemas.microsoft.com/office/drawing/2014/main" id="{8460F978-C6E8-41ED-84CD-6092B6C71036}"/>
              </a:ext>
            </a:extLst>
          </p:cNvPr>
          <p:cNvGrpSpPr>
            <a:grpSpLocks/>
          </p:cNvGrpSpPr>
          <p:nvPr/>
        </p:nvGrpSpPr>
        <p:grpSpPr bwMode="auto">
          <a:xfrm>
            <a:off x="319088" y="2006600"/>
            <a:ext cx="1755775" cy="2417763"/>
            <a:chOff x="0" y="0"/>
            <a:chExt cx="2400300" cy="3305175"/>
          </a:xfrm>
        </p:grpSpPr>
        <p:sp>
          <p:nvSpPr>
            <p:cNvPr id="3083" name="Freeform 53">
              <a:extLst>
                <a:ext uri="{FF2B5EF4-FFF2-40B4-BE49-F238E27FC236}">
                  <a16:creationId xmlns:a16="http://schemas.microsoft.com/office/drawing/2014/main" id="{81A77FD9-11CE-4E30-A273-ABA4C4B9FCC3}"/>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084" name="Freeform 54">
              <a:extLst>
                <a:ext uri="{FF2B5EF4-FFF2-40B4-BE49-F238E27FC236}">
                  <a16:creationId xmlns:a16="http://schemas.microsoft.com/office/drawing/2014/main" id="{B7947DD1-1114-470B-81DC-20DC0D6D6EF1}"/>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5133" name="文本框 14">
            <a:extLst>
              <a:ext uri="{FF2B5EF4-FFF2-40B4-BE49-F238E27FC236}">
                <a16:creationId xmlns:a16="http://schemas.microsoft.com/office/drawing/2014/main" id="{565C5432-B3EC-41DA-84E1-952BB38174F0}"/>
              </a:ext>
            </a:extLst>
          </p:cNvPr>
          <p:cNvSpPr>
            <a:spLocks noChangeArrowheads="1"/>
          </p:cNvSpPr>
          <p:nvPr/>
        </p:nvSpPr>
        <p:spPr bwMode="auto">
          <a:xfrm>
            <a:off x="449263" y="2609850"/>
            <a:ext cx="197802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4400" b="1">
                <a:solidFill>
                  <a:srgbClr val="000000"/>
                </a:solidFill>
                <a:ea typeface="黑体" panose="02010609060101010101" pitchFamily="49" charset="-122"/>
                <a:sym typeface="黑体" panose="02010609060101010101" pitchFamily="49" charset="-122"/>
              </a:rPr>
              <a:t>目录</a:t>
            </a:r>
            <a:endParaRPr lang="en-US" altLang="zh-CN" sz="4400" b="1">
              <a:solidFill>
                <a:srgbClr val="000000"/>
              </a:solidFill>
              <a:cs typeface="Arial" panose="020B0604020202020204" pitchFamily="34" charset="0"/>
              <a:sym typeface="Arial" panose="020B0604020202020204" pitchFamily="34" charset="0"/>
            </a:endParaRPr>
          </a:p>
          <a:p>
            <a:pPr eaLnBrk="1" hangingPunct="1"/>
            <a:r>
              <a:rPr lang="en-US" altLang="zh-CN" b="1">
                <a:solidFill>
                  <a:srgbClr val="000000"/>
                </a:solidFill>
                <a:cs typeface="Arial" panose="020B0604020202020204" pitchFamily="34" charset="0"/>
                <a:sym typeface="Arial" panose="020B0604020202020204" pitchFamily="34" charset="0"/>
              </a:rPr>
              <a:t>CONTENTS</a:t>
            </a:r>
            <a:endParaRPr lang="zh-CN" altLang="en-US" b="1">
              <a:solidFill>
                <a:srgbClr val="000000"/>
              </a:solidFill>
              <a:ea typeface="黑体" panose="02010609060101010101" pitchFamily="49" charset="-122"/>
              <a:sym typeface="黑体" panose="02010609060101010101" pitchFamily="49" charset="-122"/>
            </a:endParaRPr>
          </a:p>
        </p:txBody>
      </p:sp>
      <p:sp>
        <p:nvSpPr>
          <p:cNvPr id="5134" name="文本框 15">
            <a:extLst>
              <a:ext uri="{FF2B5EF4-FFF2-40B4-BE49-F238E27FC236}">
                <a16:creationId xmlns:a16="http://schemas.microsoft.com/office/drawing/2014/main" id="{B6382C41-6A64-4C8B-937A-6A880A3D2A26}"/>
              </a:ext>
            </a:extLst>
          </p:cNvPr>
          <p:cNvSpPr>
            <a:spLocks noChangeArrowheads="1"/>
          </p:cNvSpPr>
          <p:nvPr/>
        </p:nvSpPr>
        <p:spPr bwMode="auto">
          <a:xfrm>
            <a:off x="4065588" y="15240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chemeClr val="bg1"/>
                </a:solidFill>
                <a:cs typeface="Arial" panose="020B0604020202020204" pitchFamily="34" charset="0"/>
                <a:sym typeface="Arial" panose="020B0604020202020204" pitchFamily="34" charset="0"/>
              </a:rPr>
              <a:t>ADD  YOUR   KEY  TEXT  HERE  ADD   YOUR</a:t>
            </a:r>
            <a:endParaRPr lang="zh-CN" altLang="en-US" sz="2000" b="1">
              <a:solidFill>
                <a:schemeClr val="bg1"/>
              </a:solidFill>
              <a:cs typeface="Arial" panose="020B0604020202020204" pitchFamily="34" charset="0"/>
              <a:sym typeface="Arial" panose="020B0604020202020204" pitchFamily="34" charset="0"/>
            </a:endParaRPr>
          </a:p>
          <a:p>
            <a:pPr eaLnBrk="1" hangingPunct="1"/>
            <a:r>
              <a:rPr lang="en-US" altLang="zh-CN">
                <a:solidFill>
                  <a:schemeClr val="bg1"/>
                </a:solidFill>
                <a:cs typeface="Arial" panose="020B0604020202020204" pitchFamily="34" charset="0"/>
                <a:sym typeface="Arial" panose="020B0604020202020204" pitchFamily="34" charset="0"/>
              </a:rPr>
              <a:t>ADD  YOUR  KEY  TEXT  </a:t>
            </a:r>
            <a:endParaRPr lang="zh-CN" altLang="en-US">
              <a:solidFill>
                <a:schemeClr val="bg1"/>
              </a:solidFill>
              <a:ea typeface="黑体" panose="02010609060101010101" pitchFamily="49" charset="-122"/>
              <a:sym typeface="黑体" panose="02010609060101010101" pitchFamily="49" charset="-122"/>
            </a:endParaRPr>
          </a:p>
        </p:txBody>
      </p:sp>
      <p:sp>
        <p:nvSpPr>
          <p:cNvPr id="5135" name="文本框 16">
            <a:extLst>
              <a:ext uri="{FF2B5EF4-FFF2-40B4-BE49-F238E27FC236}">
                <a16:creationId xmlns:a16="http://schemas.microsoft.com/office/drawing/2014/main" id="{D530DC24-672C-4F93-9DB8-DFC0F7BD3C77}"/>
              </a:ext>
            </a:extLst>
          </p:cNvPr>
          <p:cNvSpPr>
            <a:spLocks noChangeArrowheads="1"/>
          </p:cNvSpPr>
          <p:nvPr/>
        </p:nvSpPr>
        <p:spPr bwMode="auto">
          <a:xfrm>
            <a:off x="2609850" y="147002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chemeClr val="bg1"/>
                </a:solidFill>
                <a:cs typeface="Arial" panose="020B0604020202020204" pitchFamily="34" charset="0"/>
                <a:sym typeface="Arial" panose="020B0604020202020204" pitchFamily="34" charset="0"/>
              </a:rPr>
              <a:t>01</a:t>
            </a:r>
            <a:endParaRPr lang="zh-CN" altLang="en-US" sz="3200" b="1">
              <a:solidFill>
                <a:schemeClr val="bg1"/>
              </a:solidFill>
              <a:ea typeface="黑体" panose="02010609060101010101" pitchFamily="49" charset="-122"/>
              <a:sym typeface="黑体" panose="02010609060101010101" pitchFamily="49" charset="-122"/>
            </a:endParaRPr>
          </a:p>
        </p:txBody>
      </p:sp>
      <p:sp>
        <p:nvSpPr>
          <p:cNvPr id="5136" name="文本框 17">
            <a:extLst>
              <a:ext uri="{FF2B5EF4-FFF2-40B4-BE49-F238E27FC236}">
                <a16:creationId xmlns:a16="http://schemas.microsoft.com/office/drawing/2014/main" id="{8460B441-CBAE-45D2-AD32-8C5497C37074}"/>
              </a:ext>
            </a:extLst>
          </p:cNvPr>
          <p:cNvSpPr>
            <a:spLocks noChangeArrowheads="1"/>
          </p:cNvSpPr>
          <p:nvPr/>
        </p:nvSpPr>
        <p:spPr bwMode="auto">
          <a:xfrm>
            <a:off x="4108450" y="31115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chemeClr val="bg1"/>
                </a:solidFill>
                <a:cs typeface="Arial" panose="020B0604020202020204" pitchFamily="34" charset="0"/>
                <a:sym typeface="Arial" panose="020B0604020202020204" pitchFamily="34" charset="0"/>
              </a:rPr>
              <a:t>ADD  YOUR   KEY  TEXT  HERE  ADD   YOUR</a:t>
            </a:r>
            <a:endParaRPr lang="zh-CN" altLang="en-US" sz="2000" b="1">
              <a:solidFill>
                <a:schemeClr val="bg1"/>
              </a:solidFill>
              <a:cs typeface="Arial" panose="020B0604020202020204" pitchFamily="34" charset="0"/>
              <a:sym typeface="Arial" panose="020B0604020202020204" pitchFamily="34" charset="0"/>
            </a:endParaRPr>
          </a:p>
          <a:p>
            <a:pPr eaLnBrk="1" hangingPunct="1"/>
            <a:r>
              <a:rPr lang="en-US" altLang="zh-CN">
                <a:solidFill>
                  <a:schemeClr val="bg1"/>
                </a:solidFill>
                <a:cs typeface="Arial" panose="020B0604020202020204" pitchFamily="34" charset="0"/>
                <a:sym typeface="Arial" panose="020B0604020202020204" pitchFamily="34" charset="0"/>
              </a:rPr>
              <a:t>ADD  YOUR  KEY  TEXT  </a:t>
            </a:r>
            <a:endParaRPr lang="zh-CN" altLang="en-US">
              <a:solidFill>
                <a:schemeClr val="bg1"/>
              </a:solidFill>
              <a:ea typeface="黑体" panose="02010609060101010101" pitchFamily="49" charset="-122"/>
              <a:sym typeface="黑体" panose="02010609060101010101" pitchFamily="49" charset="-122"/>
            </a:endParaRPr>
          </a:p>
        </p:txBody>
      </p:sp>
      <p:sp>
        <p:nvSpPr>
          <p:cNvPr id="5137" name="文本框 18">
            <a:extLst>
              <a:ext uri="{FF2B5EF4-FFF2-40B4-BE49-F238E27FC236}">
                <a16:creationId xmlns:a16="http://schemas.microsoft.com/office/drawing/2014/main" id="{4E778EE5-4050-4056-AC95-328132F78987}"/>
              </a:ext>
            </a:extLst>
          </p:cNvPr>
          <p:cNvSpPr>
            <a:spLocks noChangeArrowheads="1"/>
          </p:cNvSpPr>
          <p:nvPr/>
        </p:nvSpPr>
        <p:spPr bwMode="auto">
          <a:xfrm>
            <a:off x="2651125" y="3055938"/>
            <a:ext cx="7096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chemeClr val="bg1"/>
                </a:solidFill>
                <a:cs typeface="Arial" panose="020B0604020202020204" pitchFamily="34" charset="0"/>
                <a:sym typeface="Arial" panose="020B0604020202020204" pitchFamily="34" charset="0"/>
              </a:rPr>
              <a:t>02</a:t>
            </a:r>
            <a:endParaRPr lang="zh-CN" altLang="en-US" sz="3200" b="1">
              <a:solidFill>
                <a:schemeClr val="bg1"/>
              </a:solidFill>
              <a:ea typeface="黑体" panose="02010609060101010101" pitchFamily="49" charset="-122"/>
              <a:sym typeface="黑体" panose="02010609060101010101" pitchFamily="49" charset="-122"/>
            </a:endParaRPr>
          </a:p>
        </p:txBody>
      </p:sp>
      <p:sp>
        <p:nvSpPr>
          <p:cNvPr id="5138" name="文本框 19">
            <a:extLst>
              <a:ext uri="{FF2B5EF4-FFF2-40B4-BE49-F238E27FC236}">
                <a16:creationId xmlns:a16="http://schemas.microsoft.com/office/drawing/2014/main" id="{46B1E8B2-2E45-4987-A533-CC2898942519}"/>
              </a:ext>
            </a:extLst>
          </p:cNvPr>
          <p:cNvSpPr>
            <a:spLocks noChangeArrowheads="1"/>
          </p:cNvSpPr>
          <p:nvPr/>
        </p:nvSpPr>
        <p:spPr bwMode="auto">
          <a:xfrm>
            <a:off x="4065588" y="464185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chemeClr val="bg1"/>
                </a:solidFill>
                <a:cs typeface="Arial" panose="020B0604020202020204" pitchFamily="34" charset="0"/>
                <a:sym typeface="Arial" panose="020B0604020202020204" pitchFamily="34" charset="0"/>
              </a:rPr>
              <a:t>ADD  YOUR   KEY  TEXT  HERE  ADD   YOUR</a:t>
            </a:r>
            <a:endParaRPr lang="zh-CN" altLang="en-US" sz="2000" b="1">
              <a:solidFill>
                <a:schemeClr val="bg1"/>
              </a:solidFill>
              <a:cs typeface="Arial" panose="020B0604020202020204" pitchFamily="34" charset="0"/>
              <a:sym typeface="Arial" panose="020B0604020202020204" pitchFamily="34" charset="0"/>
            </a:endParaRPr>
          </a:p>
          <a:p>
            <a:pPr eaLnBrk="1" hangingPunct="1"/>
            <a:r>
              <a:rPr lang="en-US" altLang="zh-CN">
                <a:solidFill>
                  <a:schemeClr val="bg1"/>
                </a:solidFill>
                <a:cs typeface="Arial" panose="020B0604020202020204" pitchFamily="34" charset="0"/>
                <a:sym typeface="Arial" panose="020B0604020202020204" pitchFamily="34" charset="0"/>
              </a:rPr>
              <a:t>ADD  YOUR  KEY  TEXT  </a:t>
            </a:r>
            <a:endParaRPr lang="zh-CN" altLang="en-US">
              <a:solidFill>
                <a:schemeClr val="bg1"/>
              </a:solidFill>
              <a:ea typeface="黑体" panose="02010609060101010101" pitchFamily="49" charset="-122"/>
              <a:sym typeface="黑体" panose="02010609060101010101" pitchFamily="49" charset="-122"/>
            </a:endParaRPr>
          </a:p>
        </p:txBody>
      </p:sp>
      <p:sp>
        <p:nvSpPr>
          <p:cNvPr id="5139" name="文本框 20">
            <a:extLst>
              <a:ext uri="{FF2B5EF4-FFF2-40B4-BE49-F238E27FC236}">
                <a16:creationId xmlns:a16="http://schemas.microsoft.com/office/drawing/2014/main" id="{5DE2765D-9FC0-464D-99E7-75858C66CD35}"/>
              </a:ext>
            </a:extLst>
          </p:cNvPr>
          <p:cNvSpPr>
            <a:spLocks noChangeArrowheads="1"/>
          </p:cNvSpPr>
          <p:nvPr/>
        </p:nvSpPr>
        <p:spPr bwMode="auto">
          <a:xfrm>
            <a:off x="2609850" y="458787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chemeClr val="bg1"/>
                </a:solidFill>
                <a:cs typeface="Arial" panose="020B0604020202020204" pitchFamily="34" charset="0"/>
                <a:sym typeface="Arial" panose="020B0604020202020204" pitchFamily="34" charset="0"/>
              </a:rPr>
              <a:t>03</a:t>
            </a:r>
            <a:endParaRPr lang="zh-CN" altLang="en-US" sz="3200" b="1">
              <a:solidFill>
                <a:schemeClr val="bg1"/>
              </a:solidFill>
              <a:ea typeface="黑体" panose="02010609060101010101" pitchFamily="49" charset="-122"/>
              <a:sym typeface="黑体" panose="02010609060101010101" pitchFamily="49" charset="-122"/>
            </a:endParaRPr>
          </a:p>
        </p:txBody>
      </p:sp>
    </p:spTree>
  </p:cSld>
  <p:clrMapOvr>
    <a:masterClrMapping/>
  </p:clrMapOvr>
  <p:transition spd="slow" advClick="0" advTm="4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p:cBhvr>
                                        <p:cTn id="7" dur="1000"/>
                                        <p:tgtEl>
                                          <p:spTgt spid="5122"/>
                                        </p:tgtEl>
                                      </p:cBhvr>
                                    </p:animEffect>
                                  </p:childTnLst>
                                </p:cTn>
                              </p:par>
                            </p:childTnLst>
                          </p:cTn>
                        </p:par>
                        <p:par>
                          <p:cTn id="8" fill="hold" nodeType="afterGroup">
                            <p:stCondLst>
                              <p:cond delay="1000"/>
                            </p:stCondLst>
                            <p:childTnLst>
                              <p:par>
                                <p:cTn id="9" presetID="10" presetClass="entr" presetSubtype="0" fill="hold" nodeType="afterEffect">
                                  <p:stCondLst>
                                    <p:cond delay="0"/>
                                  </p:stCondLst>
                                  <p:childTnLst>
                                    <p:set>
                                      <p:cBhvr>
                                        <p:cTn id="10" dur="1" fill="hold">
                                          <p:stCondLst>
                                            <p:cond delay="0"/>
                                          </p:stCondLst>
                                        </p:cTn>
                                        <p:tgtEl>
                                          <p:spTgt spid="5130"/>
                                        </p:tgtEl>
                                        <p:attrNameLst>
                                          <p:attrName>style.visibility</p:attrName>
                                        </p:attrNameLst>
                                      </p:cBhvr>
                                      <p:to>
                                        <p:strVal val="visible"/>
                                      </p:to>
                                    </p:set>
                                    <p:anim calcmode="lin" valueType="num">
                                      <p:cBhvr>
                                        <p:cTn id="11" dur="500" fill="hold"/>
                                        <p:tgtEl>
                                          <p:spTgt spid="5130"/>
                                        </p:tgtEl>
                                        <p:attrNameLst>
                                          <p:attrName>ppt_w</p:attrName>
                                        </p:attrNameLst>
                                      </p:cBhvr>
                                      <p:tavLst>
                                        <p:tav tm="0">
                                          <p:val>
                                            <p:fltVal val="0"/>
                                          </p:val>
                                        </p:tav>
                                        <p:tav tm="100000">
                                          <p:val>
                                            <p:strVal val="#ppt_w"/>
                                          </p:val>
                                        </p:tav>
                                      </p:tavLst>
                                    </p:anim>
                                    <p:anim calcmode="lin" valueType="num">
                                      <p:cBhvr>
                                        <p:cTn id="12" dur="500" fill="hold"/>
                                        <p:tgtEl>
                                          <p:spTgt spid="5130"/>
                                        </p:tgtEl>
                                        <p:attrNameLst>
                                          <p:attrName>ppt_h</p:attrName>
                                        </p:attrNameLst>
                                      </p:cBhvr>
                                      <p:tavLst>
                                        <p:tav tm="0">
                                          <p:val>
                                            <p:fltVal val="0"/>
                                          </p:val>
                                        </p:tav>
                                        <p:tav tm="100000">
                                          <p:val>
                                            <p:strVal val="#ppt_h"/>
                                          </p:val>
                                        </p:tav>
                                      </p:tavLst>
                                    </p:anim>
                                    <p:animEffect>
                                      <p:cBhvr>
                                        <p:cTn id="13" dur="500"/>
                                        <p:tgtEl>
                                          <p:spTgt spid="5130"/>
                                        </p:tgtEl>
                                      </p:cBhvr>
                                    </p:animEffect>
                                  </p:childTnLst>
                                </p:cTn>
                              </p:par>
                            </p:childTnLst>
                          </p:cTn>
                        </p:par>
                        <p:par>
                          <p:cTn id="14" fill="hold" nodeType="afterGroup">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133"/>
                                        </p:tgtEl>
                                        <p:attrNameLst>
                                          <p:attrName>style.visibility</p:attrName>
                                        </p:attrNameLst>
                                      </p:cBhvr>
                                      <p:to>
                                        <p:strVal val="visible"/>
                                      </p:to>
                                    </p:set>
                                    <p:animEffect>
                                      <p:cBhvr>
                                        <p:cTn id="17" dur="1000"/>
                                        <p:tgtEl>
                                          <p:spTgt spid="5133"/>
                                        </p:tgtEl>
                                      </p:cBhvr>
                                    </p:animEffect>
                                    <p:anim calcmode="lin" valueType="num">
                                      <p:cBhvr>
                                        <p:cTn id="18" dur="1000" fill="hold"/>
                                        <p:tgtEl>
                                          <p:spTgt spid="5133"/>
                                        </p:tgtEl>
                                        <p:attrNameLst>
                                          <p:attrName>ppt_x</p:attrName>
                                        </p:attrNameLst>
                                      </p:cBhvr>
                                      <p:tavLst>
                                        <p:tav tm="0">
                                          <p:val>
                                            <p:strVal val="#ppt_x"/>
                                          </p:val>
                                        </p:tav>
                                        <p:tav tm="100000">
                                          <p:val>
                                            <p:strVal val="#ppt_x"/>
                                          </p:val>
                                        </p:tav>
                                      </p:tavLst>
                                    </p:anim>
                                    <p:anim calcmode="lin" valueType="num">
                                      <p:cBhvr>
                                        <p:cTn id="19" dur="1000" fill="hold"/>
                                        <p:tgtEl>
                                          <p:spTgt spid="513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12" presetClass="entr" presetSubtype="8" fill="hold" grpId="0" nodeType="afterEffect">
                                  <p:stCondLst>
                                    <p:cond delay="0"/>
                                  </p:stCondLst>
                                  <p:childTnLst>
                                    <p:set>
                                      <p:cBhvr>
                                        <p:cTn id="22" dur="1" fill="hold">
                                          <p:stCondLst>
                                            <p:cond delay="0"/>
                                          </p:stCondLst>
                                        </p:cTn>
                                        <p:tgtEl>
                                          <p:spTgt spid="5135"/>
                                        </p:tgtEl>
                                        <p:attrNameLst>
                                          <p:attrName>style.visibility</p:attrName>
                                        </p:attrNameLst>
                                      </p:cBhvr>
                                      <p:to>
                                        <p:strVal val="visible"/>
                                      </p:to>
                                    </p:set>
                                    <p:anim calcmode="lin" valueType="num">
                                      <p:cBhvr>
                                        <p:cTn id="23" dur="500"/>
                                        <p:tgtEl>
                                          <p:spTgt spid="5135"/>
                                        </p:tgtEl>
                                        <p:attrNameLst>
                                          <p:attrName>ppt_x</p:attrName>
                                        </p:attrNameLst>
                                      </p:cBhvr>
                                      <p:tavLst>
                                        <p:tav tm="0">
                                          <p:val>
                                            <p:strVal val="#ppt_x-#ppt_w*1.125000"/>
                                          </p:val>
                                        </p:tav>
                                        <p:tav tm="100000">
                                          <p:val>
                                            <p:strVal val="#ppt_x"/>
                                          </p:val>
                                        </p:tav>
                                      </p:tavLst>
                                    </p:anim>
                                    <p:animEffect>
                                      <p:cBhvr>
                                        <p:cTn id="24" dur="500"/>
                                        <p:tgtEl>
                                          <p:spTgt spid="5135"/>
                                        </p:tgtEl>
                                      </p:cBhvr>
                                    </p:animEffect>
                                  </p:childTnLst>
                                </p:cTn>
                              </p:par>
                            </p:childTnLst>
                          </p:cTn>
                        </p:par>
                        <p:par>
                          <p:cTn id="25" fill="hold" nodeType="afterGroup">
                            <p:stCondLst>
                              <p:cond delay="3000"/>
                            </p:stCondLst>
                            <p:childTnLst>
                              <p:par>
                                <p:cTn id="26" presetID="12" presetClass="entr" presetSubtype="8" fill="hold" grpId="0" nodeType="afterEffect">
                                  <p:stCondLst>
                                    <p:cond delay="0"/>
                                  </p:stCondLst>
                                  <p:childTnLst>
                                    <p:set>
                                      <p:cBhvr>
                                        <p:cTn id="27" dur="1" fill="hold">
                                          <p:stCondLst>
                                            <p:cond delay="0"/>
                                          </p:stCondLst>
                                        </p:cTn>
                                        <p:tgtEl>
                                          <p:spTgt spid="5137"/>
                                        </p:tgtEl>
                                        <p:attrNameLst>
                                          <p:attrName>style.visibility</p:attrName>
                                        </p:attrNameLst>
                                      </p:cBhvr>
                                      <p:to>
                                        <p:strVal val="visible"/>
                                      </p:to>
                                    </p:set>
                                    <p:anim calcmode="lin" valueType="num">
                                      <p:cBhvr>
                                        <p:cTn id="28" dur="500"/>
                                        <p:tgtEl>
                                          <p:spTgt spid="5137"/>
                                        </p:tgtEl>
                                        <p:attrNameLst>
                                          <p:attrName>ppt_x</p:attrName>
                                        </p:attrNameLst>
                                      </p:cBhvr>
                                      <p:tavLst>
                                        <p:tav tm="0">
                                          <p:val>
                                            <p:strVal val="#ppt_x-#ppt_w*1.125000"/>
                                          </p:val>
                                        </p:tav>
                                        <p:tav tm="100000">
                                          <p:val>
                                            <p:strVal val="#ppt_x"/>
                                          </p:val>
                                        </p:tav>
                                      </p:tavLst>
                                    </p:anim>
                                    <p:animEffect>
                                      <p:cBhvr>
                                        <p:cTn id="29" dur="500"/>
                                        <p:tgtEl>
                                          <p:spTgt spid="5137"/>
                                        </p:tgtEl>
                                      </p:cBhvr>
                                    </p:animEffect>
                                  </p:childTnLst>
                                </p:cTn>
                              </p:par>
                            </p:childTnLst>
                          </p:cTn>
                        </p:par>
                        <p:par>
                          <p:cTn id="30" fill="hold" nodeType="afterGroup">
                            <p:stCondLst>
                              <p:cond delay="3500"/>
                            </p:stCondLst>
                            <p:childTnLst>
                              <p:par>
                                <p:cTn id="31" presetID="12" presetClass="entr" presetSubtype="8" fill="hold" grpId="0" nodeType="afterEffect">
                                  <p:stCondLst>
                                    <p:cond delay="0"/>
                                  </p:stCondLst>
                                  <p:childTnLst>
                                    <p:set>
                                      <p:cBhvr>
                                        <p:cTn id="32" dur="1" fill="hold">
                                          <p:stCondLst>
                                            <p:cond delay="0"/>
                                          </p:stCondLst>
                                        </p:cTn>
                                        <p:tgtEl>
                                          <p:spTgt spid="5139"/>
                                        </p:tgtEl>
                                        <p:attrNameLst>
                                          <p:attrName>style.visibility</p:attrName>
                                        </p:attrNameLst>
                                      </p:cBhvr>
                                      <p:to>
                                        <p:strVal val="visible"/>
                                      </p:to>
                                    </p:set>
                                    <p:anim calcmode="lin" valueType="num">
                                      <p:cBhvr>
                                        <p:cTn id="33" dur="500"/>
                                        <p:tgtEl>
                                          <p:spTgt spid="5139"/>
                                        </p:tgtEl>
                                        <p:attrNameLst>
                                          <p:attrName>ppt_x</p:attrName>
                                        </p:attrNameLst>
                                      </p:cBhvr>
                                      <p:tavLst>
                                        <p:tav tm="0">
                                          <p:val>
                                            <p:strVal val="#ppt_x-#ppt_w*1.125000"/>
                                          </p:val>
                                        </p:tav>
                                        <p:tav tm="100000">
                                          <p:val>
                                            <p:strVal val="#ppt_x"/>
                                          </p:val>
                                        </p:tav>
                                      </p:tavLst>
                                    </p:anim>
                                    <p:animEffect>
                                      <p:cBhvr>
                                        <p:cTn id="34" dur="500"/>
                                        <p:tgtEl>
                                          <p:spTgt spid="5139"/>
                                        </p:tgtEl>
                                      </p:cBhvr>
                                    </p:animEffect>
                                  </p:childTnLst>
                                </p:cTn>
                              </p:par>
                            </p:childTnLst>
                          </p:cTn>
                        </p:par>
                        <p:par>
                          <p:cTn id="35" fill="hold" nodeType="afterGroup">
                            <p:stCondLst>
                              <p:cond delay="4000"/>
                            </p:stCondLst>
                            <p:childTnLst>
                              <p:par>
                                <p:cTn id="36" presetID="22" presetClass="entr" presetSubtype="8" fill="hold" grpId="0" nodeType="afterEffect">
                                  <p:stCondLst>
                                    <p:cond delay="0"/>
                                  </p:stCondLst>
                                  <p:childTnLst>
                                    <p:set>
                                      <p:cBhvr>
                                        <p:cTn id="37" dur="1" fill="hold">
                                          <p:stCondLst>
                                            <p:cond delay="0"/>
                                          </p:stCondLst>
                                        </p:cTn>
                                        <p:tgtEl>
                                          <p:spTgt spid="5134"/>
                                        </p:tgtEl>
                                        <p:attrNameLst>
                                          <p:attrName>style.visibility</p:attrName>
                                        </p:attrNameLst>
                                      </p:cBhvr>
                                      <p:to>
                                        <p:strVal val="visible"/>
                                      </p:to>
                                    </p:set>
                                    <p:animEffect>
                                      <p:cBhvr>
                                        <p:cTn id="38" dur="500"/>
                                        <p:tgtEl>
                                          <p:spTgt spid="5134"/>
                                        </p:tgtEl>
                                      </p:cBhvr>
                                    </p:animEffect>
                                  </p:childTnLst>
                                </p:cTn>
                              </p:par>
                            </p:childTnLst>
                          </p:cTn>
                        </p:par>
                        <p:par>
                          <p:cTn id="39" fill="hold" nodeType="afterGroup">
                            <p:stCondLst>
                              <p:cond delay="4500"/>
                            </p:stCondLst>
                            <p:childTnLst>
                              <p:par>
                                <p:cTn id="40" presetID="22" presetClass="entr" presetSubtype="8" fill="hold" grpId="0" nodeType="afterEffect">
                                  <p:stCondLst>
                                    <p:cond delay="0"/>
                                  </p:stCondLst>
                                  <p:childTnLst>
                                    <p:set>
                                      <p:cBhvr>
                                        <p:cTn id="41" dur="1" fill="hold">
                                          <p:stCondLst>
                                            <p:cond delay="0"/>
                                          </p:stCondLst>
                                        </p:cTn>
                                        <p:tgtEl>
                                          <p:spTgt spid="5136"/>
                                        </p:tgtEl>
                                        <p:attrNameLst>
                                          <p:attrName>style.visibility</p:attrName>
                                        </p:attrNameLst>
                                      </p:cBhvr>
                                      <p:to>
                                        <p:strVal val="visible"/>
                                      </p:to>
                                    </p:set>
                                    <p:animEffect>
                                      <p:cBhvr>
                                        <p:cTn id="42" dur="500"/>
                                        <p:tgtEl>
                                          <p:spTgt spid="5136"/>
                                        </p:tgtEl>
                                      </p:cBhvr>
                                    </p:animEffect>
                                  </p:childTnLst>
                                </p:cTn>
                              </p:par>
                            </p:childTnLst>
                          </p:cTn>
                        </p:par>
                        <p:par>
                          <p:cTn id="43" fill="hold" nodeType="afterGroup">
                            <p:stCondLst>
                              <p:cond delay="5000"/>
                            </p:stCondLst>
                            <p:childTnLst>
                              <p:par>
                                <p:cTn id="44" presetID="22" presetClass="entr" presetSubtype="8" fill="hold" grpId="0" nodeType="afterEffect">
                                  <p:stCondLst>
                                    <p:cond delay="0"/>
                                  </p:stCondLst>
                                  <p:childTnLst>
                                    <p:set>
                                      <p:cBhvr>
                                        <p:cTn id="45" dur="1" fill="hold">
                                          <p:stCondLst>
                                            <p:cond delay="0"/>
                                          </p:stCondLst>
                                        </p:cTn>
                                        <p:tgtEl>
                                          <p:spTgt spid="5138"/>
                                        </p:tgtEl>
                                        <p:attrNameLst>
                                          <p:attrName>style.visibility</p:attrName>
                                        </p:attrNameLst>
                                      </p:cBhvr>
                                      <p:to>
                                        <p:strVal val="visible"/>
                                      </p:to>
                                    </p:set>
                                    <p:animEffect>
                                      <p:cBhvr>
                                        <p:cTn id="46" dur="500"/>
                                        <p:tgtEl>
                                          <p:spTgt spid="5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3" grpId="0" bldLvl="0" autoUpdateAnimBg="0"/>
      <p:bldP spid="5134" grpId="0" bldLvl="0" autoUpdateAnimBg="0"/>
      <p:bldP spid="5135" grpId="0" bldLvl="0" autoUpdateAnimBg="0"/>
      <p:bldP spid="5136" grpId="0" bldLvl="0" autoUpdateAnimBg="0"/>
      <p:bldP spid="5137" grpId="0" bldLvl="0" autoUpdateAnimBg="0"/>
      <p:bldP spid="5138" grpId="0" bldLvl="0" autoUpdateAnimBg="0"/>
      <p:bldP spid="5139" grpId="0" bldLvl="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grpSp>
        <p:nvGrpSpPr>
          <p:cNvPr id="21506" name="Group 2">
            <a:extLst>
              <a:ext uri="{FF2B5EF4-FFF2-40B4-BE49-F238E27FC236}">
                <a16:creationId xmlns:a16="http://schemas.microsoft.com/office/drawing/2014/main" id="{0836A431-2E19-4118-A63C-ECE61B810513}"/>
              </a:ext>
            </a:extLst>
          </p:cNvPr>
          <p:cNvGrpSpPr>
            <a:grpSpLocks/>
          </p:cNvGrpSpPr>
          <p:nvPr/>
        </p:nvGrpSpPr>
        <p:grpSpPr bwMode="auto">
          <a:xfrm>
            <a:off x="-246063" y="263525"/>
            <a:ext cx="13962063" cy="1298575"/>
            <a:chOff x="0" y="0"/>
            <a:chExt cx="13963653" cy="4905832"/>
          </a:xfrm>
        </p:grpSpPr>
        <p:sp>
          <p:nvSpPr>
            <p:cNvPr id="21526" name="梯形 4">
              <a:extLst>
                <a:ext uri="{FF2B5EF4-FFF2-40B4-BE49-F238E27FC236}">
                  <a16:creationId xmlns:a16="http://schemas.microsoft.com/office/drawing/2014/main" id="{CAE868CC-F328-4799-BC5D-F7B94BBDE85C}"/>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21527" name="梯形 5">
              <a:extLst>
                <a:ext uri="{FF2B5EF4-FFF2-40B4-BE49-F238E27FC236}">
                  <a16:creationId xmlns:a16="http://schemas.microsoft.com/office/drawing/2014/main" id="{6F0664A3-8D86-422C-B0B2-195DCD31196F}"/>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21528" name="矩形 6">
              <a:extLst>
                <a:ext uri="{FF2B5EF4-FFF2-40B4-BE49-F238E27FC236}">
                  <a16:creationId xmlns:a16="http://schemas.microsoft.com/office/drawing/2014/main" id="{C59008AA-AE30-41DA-A691-40A925B19397}"/>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29" name="矩形 7">
              <a:extLst>
                <a:ext uri="{FF2B5EF4-FFF2-40B4-BE49-F238E27FC236}">
                  <a16:creationId xmlns:a16="http://schemas.microsoft.com/office/drawing/2014/main" id="{07D8BC35-7AC4-43AF-9C34-CF2E04A4F3F3}"/>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30" name="矩形 8">
              <a:extLst>
                <a:ext uri="{FF2B5EF4-FFF2-40B4-BE49-F238E27FC236}">
                  <a16:creationId xmlns:a16="http://schemas.microsoft.com/office/drawing/2014/main" id="{FD4C7DD2-2483-4FFB-BF96-6502163E0386}"/>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21507" name="文本框 11">
            <a:extLst>
              <a:ext uri="{FF2B5EF4-FFF2-40B4-BE49-F238E27FC236}">
                <a16:creationId xmlns:a16="http://schemas.microsoft.com/office/drawing/2014/main" id="{E609F5C3-C635-4C3C-9CEC-E12C9BED4A3E}"/>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03</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21508" name="矩形 12">
            <a:extLst>
              <a:ext uri="{FF2B5EF4-FFF2-40B4-BE49-F238E27FC236}">
                <a16:creationId xmlns:a16="http://schemas.microsoft.com/office/drawing/2014/main" id="{78423781-DE97-48AC-BBB6-D107A40EAD64}"/>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sp>
        <p:nvSpPr>
          <p:cNvPr id="23562" name="直接连接符 26">
            <a:extLst>
              <a:ext uri="{FF2B5EF4-FFF2-40B4-BE49-F238E27FC236}">
                <a16:creationId xmlns:a16="http://schemas.microsoft.com/office/drawing/2014/main" id="{330343C0-F30E-4B72-9B93-6B4AD14445FB}"/>
              </a:ext>
            </a:extLst>
          </p:cNvPr>
          <p:cNvSpPr>
            <a:spLocks noChangeShapeType="1"/>
          </p:cNvSpPr>
          <p:nvPr/>
        </p:nvSpPr>
        <p:spPr bwMode="auto">
          <a:xfrm>
            <a:off x="3300413" y="3228975"/>
            <a:ext cx="5540375" cy="0"/>
          </a:xfrm>
          <a:prstGeom prst="line">
            <a:avLst/>
          </a:prstGeom>
          <a:noFill/>
          <a:ln w="12700">
            <a:solidFill>
              <a:srgbClr val="363F82"/>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3563" name="Group 11">
            <a:extLst>
              <a:ext uri="{FF2B5EF4-FFF2-40B4-BE49-F238E27FC236}">
                <a16:creationId xmlns:a16="http://schemas.microsoft.com/office/drawing/2014/main" id="{C4E695B8-AF4E-47CA-B646-D75328639514}"/>
              </a:ext>
            </a:extLst>
          </p:cNvPr>
          <p:cNvGrpSpPr>
            <a:grpSpLocks/>
          </p:cNvGrpSpPr>
          <p:nvPr/>
        </p:nvGrpSpPr>
        <p:grpSpPr bwMode="auto">
          <a:xfrm>
            <a:off x="1690688" y="2557463"/>
            <a:ext cx="1554162" cy="1323975"/>
            <a:chOff x="0" y="0"/>
            <a:chExt cx="1554480" cy="1323177"/>
          </a:xfrm>
        </p:grpSpPr>
        <p:sp>
          <p:nvSpPr>
            <p:cNvPr id="21524" name="矩形 28">
              <a:extLst>
                <a:ext uri="{FF2B5EF4-FFF2-40B4-BE49-F238E27FC236}">
                  <a16:creationId xmlns:a16="http://schemas.microsoft.com/office/drawing/2014/main" id="{63D1A4A7-D5C1-40DB-94C9-D60D4E57F10F}"/>
                </a:ext>
              </a:extLst>
            </p:cNvPr>
            <p:cNvSpPr>
              <a:spLocks noChangeArrowheads="1"/>
            </p:cNvSpPr>
            <p:nvPr/>
          </p:nvSpPr>
          <p:spPr bwMode="auto">
            <a:xfrm rot="2696994">
              <a:off x="79280" y="0"/>
              <a:ext cx="1323177" cy="132317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25" name="文本框 29">
              <a:extLst>
                <a:ext uri="{FF2B5EF4-FFF2-40B4-BE49-F238E27FC236}">
                  <a16:creationId xmlns:a16="http://schemas.microsoft.com/office/drawing/2014/main" id="{DE35927A-6735-4AF3-8C09-02D5FF1A089A}"/>
                </a:ext>
              </a:extLst>
            </p:cNvPr>
            <p:cNvSpPr>
              <a:spLocks noChangeArrowheads="1"/>
            </p:cNvSpPr>
            <p:nvPr/>
          </p:nvSpPr>
          <p:spPr bwMode="auto">
            <a:xfrm>
              <a:off x="0" y="224736"/>
              <a:ext cx="155448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800" dirty="0">
                  <a:solidFill>
                    <a:schemeClr val="bg1"/>
                  </a:solidFill>
                  <a:latin typeface="幼圆" panose="02010509060101010101" pitchFamily="49" charset="-122"/>
                  <a:ea typeface="幼圆" panose="02010509060101010101" pitchFamily="49" charset="-122"/>
                  <a:sym typeface="幼圆" panose="02010509060101010101" pitchFamily="49" charset="-122"/>
                </a:rPr>
                <a:t>201X</a:t>
              </a:r>
              <a:endParaRPr lang="zh-CN" altLang="en-US" sz="4800" dirty="0">
                <a:solidFill>
                  <a:schemeClr val="bg1"/>
                </a:solidFill>
                <a:latin typeface="幼圆" panose="02010509060101010101" pitchFamily="49" charset="-122"/>
                <a:ea typeface="幼圆" panose="02010509060101010101" pitchFamily="49" charset="-122"/>
                <a:sym typeface="幼圆" panose="02010509060101010101" pitchFamily="49" charset="-122"/>
              </a:endParaRPr>
            </a:p>
          </p:txBody>
        </p:sp>
      </p:grpSp>
      <p:grpSp>
        <p:nvGrpSpPr>
          <p:cNvPr id="23566" name="Group 14">
            <a:extLst>
              <a:ext uri="{FF2B5EF4-FFF2-40B4-BE49-F238E27FC236}">
                <a16:creationId xmlns:a16="http://schemas.microsoft.com/office/drawing/2014/main" id="{D439B643-9A7C-46F9-9940-A2DE711035AF}"/>
              </a:ext>
            </a:extLst>
          </p:cNvPr>
          <p:cNvGrpSpPr>
            <a:grpSpLocks/>
          </p:cNvGrpSpPr>
          <p:nvPr/>
        </p:nvGrpSpPr>
        <p:grpSpPr bwMode="auto">
          <a:xfrm>
            <a:off x="4162425" y="2557463"/>
            <a:ext cx="1554163" cy="1323975"/>
            <a:chOff x="0" y="0"/>
            <a:chExt cx="1554480" cy="1323177"/>
          </a:xfrm>
        </p:grpSpPr>
        <p:sp>
          <p:nvSpPr>
            <p:cNvPr id="21522" name="矩形 31">
              <a:extLst>
                <a:ext uri="{FF2B5EF4-FFF2-40B4-BE49-F238E27FC236}">
                  <a16:creationId xmlns:a16="http://schemas.microsoft.com/office/drawing/2014/main" id="{2ACF2A55-E3FF-4399-848D-A289634C1442}"/>
                </a:ext>
              </a:extLst>
            </p:cNvPr>
            <p:cNvSpPr>
              <a:spLocks noChangeArrowheads="1"/>
            </p:cNvSpPr>
            <p:nvPr/>
          </p:nvSpPr>
          <p:spPr bwMode="auto">
            <a:xfrm rot="2696994">
              <a:off x="12332" y="0"/>
              <a:ext cx="1323177" cy="132317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23" name="文本框 32">
              <a:extLst>
                <a:ext uri="{FF2B5EF4-FFF2-40B4-BE49-F238E27FC236}">
                  <a16:creationId xmlns:a16="http://schemas.microsoft.com/office/drawing/2014/main" id="{F3838190-84DF-4CDB-8434-E70ED83F28EE}"/>
                </a:ext>
              </a:extLst>
            </p:cNvPr>
            <p:cNvSpPr>
              <a:spLocks noChangeArrowheads="1"/>
            </p:cNvSpPr>
            <p:nvPr/>
          </p:nvSpPr>
          <p:spPr bwMode="auto">
            <a:xfrm>
              <a:off x="0" y="224735"/>
              <a:ext cx="155448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800" dirty="0">
                  <a:solidFill>
                    <a:schemeClr val="bg1"/>
                  </a:solidFill>
                  <a:latin typeface="幼圆" panose="02010509060101010101" pitchFamily="49" charset="-122"/>
                  <a:ea typeface="幼圆" panose="02010509060101010101" pitchFamily="49" charset="-122"/>
                  <a:sym typeface="幼圆" panose="02010509060101010101" pitchFamily="49" charset="-122"/>
                </a:rPr>
                <a:t>201X</a:t>
              </a:r>
              <a:endParaRPr lang="zh-CN" altLang="en-US" sz="4800" dirty="0">
                <a:solidFill>
                  <a:schemeClr val="bg1"/>
                </a:solidFill>
                <a:latin typeface="幼圆" panose="02010509060101010101" pitchFamily="49" charset="-122"/>
                <a:ea typeface="幼圆" panose="02010509060101010101" pitchFamily="49" charset="-122"/>
                <a:sym typeface="幼圆" panose="02010509060101010101" pitchFamily="49" charset="-122"/>
              </a:endParaRPr>
            </a:p>
          </p:txBody>
        </p:sp>
      </p:grpSp>
      <p:grpSp>
        <p:nvGrpSpPr>
          <p:cNvPr id="23569" name="Group 17">
            <a:extLst>
              <a:ext uri="{FF2B5EF4-FFF2-40B4-BE49-F238E27FC236}">
                <a16:creationId xmlns:a16="http://schemas.microsoft.com/office/drawing/2014/main" id="{6CB638C0-9869-4AE1-BCD6-22EB772A6B83}"/>
              </a:ext>
            </a:extLst>
          </p:cNvPr>
          <p:cNvGrpSpPr>
            <a:grpSpLocks/>
          </p:cNvGrpSpPr>
          <p:nvPr/>
        </p:nvGrpSpPr>
        <p:grpSpPr bwMode="auto">
          <a:xfrm>
            <a:off x="6578600" y="2582863"/>
            <a:ext cx="1597025" cy="1322387"/>
            <a:chOff x="0" y="0"/>
            <a:chExt cx="1597216" cy="1323177"/>
          </a:xfrm>
        </p:grpSpPr>
        <p:sp>
          <p:nvSpPr>
            <p:cNvPr id="21520" name="矩形 38">
              <a:extLst>
                <a:ext uri="{FF2B5EF4-FFF2-40B4-BE49-F238E27FC236}">
                  <a16:creationId xmlns:a16="http://schemas.microsoft.com/office/drawing/2014/main" id="{DF5FB94A-48C3-44A9-B999-79D2CBC7B024}"/>
                </a:ext>
              </a:extLst>
            </p:cNvPr>
            <p:cNvSpPr>
              <a:spLocks noChangeArrowheads="1"/>
            </p:cNvSpPr>
            <p:nvPr/>
          </p:nvSpPr>
          <p:spPr bwMode="auto">
            <a:xfrm rot="2696994">
              <a:off x="0" y="0"/>
              <a:ext cx="1323177" cy="132317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21" name="文本框 39">
              <a:extLst>
                <a:ext uri="{FF2B5EF4-FFF2-40B4-BE49-F238E27FC236}">
                  <a16:creationId xmlns:a16="http://schemas.microsoft.com/office/drawing/2014/main" id="{C0B68481-6872-40D3-9024-BCBA1B2E8DAD}"/>
                </a:ext>
              </a:extLst>
            </p:cNvPr>
            <p:cNvSpPr>
              <a:spLocks noChangeArrowheads="1"/>
            </p:cNvSpPr>
            <p:nvPr/>
          </p:nvSpPr>
          <p:spPr bwMode="auto">
            <a:xfrm>
              <a:off x="42736" y="233201"/>
              <a:ext cx="155448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800" dirty="0">
                  <a:solidFill>
                    <a:schemeClr val="bg1"/>
                  </a:solidFill>
                  <a:latin typeface="幼圆" panose="02010509060101010101" pitchFamily="49" charset="-122"/>
                  <a:ea typeface="幼圆" panose="02010509060101010101" pitchFamily="49" charset="-122"/>
                  <a:sym typeface="幼圆" panose="02010509060101010101" pitchFamily="49" charset="-122"/>
                </a:rPr>
                <a:t>201X</a:t>
              </a:r>
              <a:endParaRPr lang="zh-CN" altLang="en-US" sz="4800" dirty="0">
                <a:solidFill>
                  <a:schemeClr val="bg1"/>
                </a:solidFill>
                <a:latin typeface="幼圆" panose="02010509060101010101" pitchFamily="49" charset="-122"/>
                <a:ea typeface="幼圆" panose="02010509060101010101" pitchFamily="49" charset="-122"/>
                <a:sym typeface="幼圆" panose="02010509060101010101" pitchFamily="49" charset="-122"/>
              </a:endParaRPr>
            </a:p>
          </p:txBody>
        </p:sp>
      </p:grpSp>
      <p:grpSp>
        <p:nvGrpSpPr>
          <p:cNvPr id="23572" name="Group 20">
            <a:extLst>
              <a:ext uri="{FF2B5EF4-FFF2-40B4-BE49-F238E27FC236}">
                <a16:creationId xmlns:a16="http://schemas.microsoft.com/office/drawing/2014/main" id="{F31CD3C7-69FA-43D7-84F2-4AF78B3DB2A2}"/>
              </a:ext>
            </a:extLst>
          </p:cNvPr>
          <p:cNvGrpSpPr>
            <a:grpSpLocks/>
          </p:cNvGrpSpPr>
          <p:nvPr/>
        </p:nvGrpSpPr>
        <p:grpSpPr bwMode="auto">
          <a:xfrm>
            <a:off x="8966200" y="2582863"/>
            <a:ext cx="1558925" cy="1322387"/>
            <a:chOff x="0" y="0"/>
            <a:chExt cx="1559116" cy="1323177"/>
          </a:xfrm>
        </p:grpSpPr>
        <p:sp>
          <p:nvSpPr>
            <p:cNvPr id="21518" name="矩形 41">
              <a:extLst>
                <a:ext uri="{FF2B5EF4-FFF2-40B4-BE49-F238E27FC236}">
                  <a16:creationId xmlns:a16="http://schemas.microsoft.com/office/drawing/2014/main" id="{BE8D2880-8F88-4C98-B1FC-5F8A81C8FCBA}"/>
                </a:ext>
              </a:extLst>
            </p:cNvPr>
            <p:cNvSpPr>
              <a:spLocks noChangeArrowheads="1"/>
            </p:cNvSpPr>
            <p:nvPr/>
          </p:nvSpPr>
          <p:spPr bwMode="auto">
            <a:xfrm rot="2696994">
              <a:off x="0" y="0"/>
              <a:ext cx="1323177" cy="1323177"/>
            </a:xfrm>
            <a:prstGeom prst="rect">
              <a:avLst/>
            </a:prstGeom>
            <a:solidFill>
              <a:srgbClr val="73261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19" name="文本框 42">
              <a:extLst>
                <a:ext uri="{FF2B5EF4-FFF2-40B4-BE49-F238E27FC236}">
                  <a16:creationId xmlns:a16="http://schemas.microsoft.com/office/drawing/2014/main" id="{60E2655A-BB50-4AB3-87AB-5D25D36C3BCF}"/>
                </a:ext>
              </a:extLst>
            </p:cNvPr>
            <p:cNvSpPr>
              <a:spLocks noChangeArrowheads="1"/>
            </p:cNvSpPr>
            <p:nvPr/>
          </p:nvSpPr>
          <p:spPr bwMode="auto">
            <a:xfrm>
              <a:off x="4636" y="233201"/>
              <a:ext cx="155448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800" dirty="0">
                  <a:solidFill>
                    <a:schemeClr val="bg1"/>
                  </a:solidFill>
                  <a:latin typeface="幼圆" panose="02010509060101010101" pitchFamily="49" charset="-122"/>
                  <a:ea typeface="幼圆" panose="02010509060101010101" pitchFamily="49" charset="-122"/>
                  <a:sym typeface="幼圆" panose="02010509060101010101" pitchFamily="49" charset="-122"/>
                </a:rPr>
                <a:t>201X</a:t>
              </a:r>
              <a:endParaRPr lang="zh-CN" altLang="en-US" sz="4800" dirty="0">
                <a:solidFill>
                  <a:schemeClr val="bg1"/>
                </a:solidFill>
                <a:latin typeface="幼圆" panose="02010509060101010101" pitchFamily="49" charset="-122"/>
                <a:ea typeface="幼圆" panose="02010509060101010101" pitchFamily="49" charset="-122"/>
                <a:sym typeface="幼圆" panose="02010509060101010101" pitchFamily="49" charset="-122"/>
              </a:endParaRPr>
            </a:p>
          </p:txBody>
        </p:sp>
      </p:grpSp>
      <p:sp>
        <p:nvSpPr>
          <p:cNvPr id="23575" name="文本框 43">
            <a:extLst>
              <a:ext uri="{FF2B5EF4-FFF2-40B4-BE49-F238E27FC236}">
                <a16:creationId xmlns:a16="http://schemas.microsoft.com/office/drawing/2014/main" id="{93E71C1C-CE14-4DE5-B6E5-A87D3DD92C5D}"/>
              </a:ext>
            </a:extLst>
          </p:cNvPr>
          <p:cNvSpPr>
            <a:spLocks noChangeArrowheads="1"/>
          </p:cNvSpPr>
          <p:nvPr/>
        </p:nvSpPr>
        <p:spPr bwMode="auto">
          <a:xfrm>
            <a:off x="8758238" y="4619625"/>
            <a:ext cx="234820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dirty="0">
                <a:solidFill>
                  <a:srgbClr val="3F3F3F"/>
                </a:solidFill>
                <a:latin typeface="华文细黑" panose="02010600040101010101" pitchFamily="2" charset="-122"/>
                <a:ea typeface="华文细黑" panose="02010600040101010101" pitchFamily="2" charset="-122"/>
                <a:sym typeface="华文细黑" panose="02010600040101010101" pitchFamily="2" charset="-122"/>
              </a:rPr>
              <a:t>Add text content </a:t>
            </a:r>
          </a:p>
          <a:p>
            <a:pPr eaLnBrk="1" hangingPunct="1"/>
            <a:r>
              <a:rPr lang="en-US" altLang="zh-CN" sz="2000" dirty="0">
                <a:solidFill>
                  <a:srgbClr val="3F3F3F"/>
                </a:solidFill>
                <a:latin typeface="华文细黑" panose="02010600040101010101" pitchFamily="2" charset="-122"/>
                <a:ea typeface="华文细黑" panose="02010600040101010101" pitchFamily="2" charset="-122"/>
                <a:sym typeface="华文细黑" panose="02010600040101010101" pitchFamily="2" charset="-122"/>
              </a:rPr>
              <a:t>Add text content</a:t>
            </a:r>
            <a:endParaRPr lang="zh-CN" altLang="en-US" sz="2000" dirty="0">
              <a:solidFill>
                <a:srgbClr val="3F3F3F"/>
              </a:solidFill>
              <a:ea typeface="黑体" panose="02010609060101010101" pitchFamily="49" charset="-122"/>
              <a:sym typeface="黑体" panose="02010609060101010101" pitchFamily="49" charset="-122"/>
            </a:endParaRPr>
          </a:p>
        </p:txBody>
      </p:sp>
      <p:sp>
        <p:nvSpPr>
          <p:cNvPr id="23576" name="文本框 44">
            <a:extLst>
              <a:ext uri="{FF2B5EF4-FFF2-40B4-BE49-F238E27FC236}">
                <a16:creationId xmlns:a16="http://schemas.microsoft.com/office/drawing/2014/main" id="{54299C9E-3A5D-4337-AE99-0EB795ECD41E}"/>
              </a:ext>
            </a:extLst>
          </p:cNvPr>
          <p:cNvSpPr>
            <a:spLocks noChangeArrowheads="1"/>
          </p:cNvSpPr>
          <p:nvPr/>
        </p:nvSpPr>
        <p:spPr bwMode="auto">
          <a:xfrm>
            <a:off x="6362098" y="4606925"/>
            <a:ext cx="2441447"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dirty="0">
                <a:solidFill>
                  <a:srgbClr val="3F3F3F"/>
                </a:solidFill>
                <a:latin typeface="华文细黑" panose="02010600040101010101" pitchFamily="2" charset="-122"/>
                <a:ea typeface="华文细黑" panose="02010600040101010101" pitchFamily="2" charset="-122"/>
                <a:sym typeface="华文细黑" panose="02010600040101010101" pitchFamily="2" charset="-122"/>
              </a:rPr>
              <a:t>Add text content </a:t>
            </a:r>
          </a:p>
          <a:p>
            <a:pPr eaLnBrk="1" hangingPunct="1"/>
            <a:r>
              <a:rPr lang="en-US" altLang="zh-CN" sz="2000" dirty="0">
                <a:solidFill>
                  <a:srgbClr val="3F3F3F"/>
                </a:solidFill>
                <a:latin typeface="华文细黑" panose="02010600040101010101" pitchFamily="2" charset="-122"/>
                <a:ea typeface="华文细黑" panose="02010600040101010101" pitchFamily="2" charset="-122"/>
                <a:sym typeface="华文细黑" panose="02010600040101010101" pitchFamily="2" charset="-122"/>
              </a:rPr>
              <a:t>Add text content</a:t>
            </a:r>
            <a:endParaRPr lang="zh-CN" altLang="en-US" sz="2000" dirty="0">
              <a:solidFill>
                <a:srgbClr val="3F3F3F"/>
              </a:solidFill>
              <a:ea typeface="黑体" panose="02010609060101010101" pitchFamily="49" charset="-122"/>
              <a:sym typeface="黑体" panose="02010609060101010101" pitchFamily="49" charset="-122"/>
            </a:endParaRPr>
          </a:p>
          <a:p>
            <a:pPr eaLnBrk="1" hangingPunct="1"/>
            <a:endParaRPr lang="zh-CN" altLang="en-US" dirty="0">
              <a:solidFill>
                <a:srgbClr val="3F3F3F"/>
              </a:solidFill>
              <a:ea typeface="黑体" panose="02010609060101010101" pitchFamily="49" charset="-122"/>
              <a:sym typeface="黑体" panose="02010609060101010101" pitchFamily="49" charset="-122"/>
            </a:endParaRPr>
          </a:p>
        </p:txBody>
      </p:sp>
      <p:sp>
        <p:nvSpPr>
          <p:cNvPr id="23577" name="文本框 45">
            <a:extLst>
              <a:ext uri="{FF2B5EF4-FFF2-40B4-BE49-F238E27FC236}">
                <a16:creationId xmlns:a16="http://schemas.microsoft.com/office/drawing/2014/main" id="{4B92B51F-8206-4382-AD89-425EE06AF5CA}"/>
              </a:ext>
            </a:extLst>
          </p:cNvPr>
          <p:cNvSpPr>
            <a:spLocks noChangeArrowheads="1"/>
          </p:cNvSpPr>
          <p:nvPr/>
        </p:nvSpPr>
        <p:spPr bwMode="auto">
          <a:xfrm>
            <a:off x="3824010" y="4595244"/>
            <a:ext cx="2343056"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dirty="0">
                <a:solidFill>
                  <a:srgbClr val="3F3F3F"/>
                </a:solidFill>
                <a:latin typeface="华文细黑" panose="02010600040101010101" pitchFamily="2" charset="-122"/>
                <a:ea typeface="华文细黑" panose="02010600040101010101" pitchFamily="2" charset="-122"/>
                <a:sym typeface="华文细黑" panose="02010600040101010101" pitchFamily="2" charset="-122"/>
              </a:rPr>
              <a:t>Add text content </a:t>
            </a:r>
          </a:p>
          <a:p>
            <a:pPr eaLnBrk="1" hangingPunct="1"/>
            <a:r>
              <a:rPr lang="en-US" altLang="zh-CN" sz="2000" dirty="0">
                <a:solidFill>
                  <a:srgbClr val="3F3F3F"/>
                </a:solidFill>
                <a:latin typeface="华文细黑" panose="02010600040101010101" pitchFamily="2" charset="-122"/>
                <a:ea typeface="华文细黑" panose="02010600040101010101" pitchFamily="2" charset="-122"/>
                <a:sym typeface="华文细黑" panose="02010600040101010101" pitchFamily="2" charset="-122"/>
              </a:rPr>
              <a:t>Add text content</a:t>
            </a:r>
            <a:endParaRPr lang="zh-CN" altLang="en-US" sz="2000" dirty="0">
              <a:solidFill>
                <a:srgbClr val="3F3F3F"/>
              </a:solidFill>
              <a:ea typeface="黑体" panose="02010609060101010101" pitchFamily="49" charset="-122"/>
              <a:sym typeface="黑体" panose="02010609060101010101" pitchFamily="49" charset="-122"/>
            </a:endParaRPr>
          </a:p>
          <a:p>
            <a:pPr eaLnBrk="1" hangingPunct="1"/>
            <a:endParaRPr lang="zh-CN" altLang="en-US" dirty="0">
              <a:solidFill>
                <a:srgbClr val="3F3F3F"/>
              </a:solidFill>
              <a:ea typeface="黑体" panose="02010609060101010101" pitchFamily="49" charset="-122"/>
              <a:sym typeface="黑体" panose="02010609060101010101" pitchFamily="49" charset="-122"/>
            </a:endParaRPr>
          </a:p>
        </p:txBody>
      </p:sp>
      <p:sp>
        <p:nvSpPr>
          <p:cNvPr id="23578" name="文本框 46">
            <a:extLst>
              <a:ext uri="{FF2B5EF4-FFF2-40B4-BE49-F238E27FC236}">
                <a16:creationId xmlns:a16="http://schemas.microsoft.com/office/drawing/2014/main" id="{B0B2B85A-AB90-4AC9-80DB-31230CED472E}"/>
              </a:ext>
            </a:extLst>
          </p:cNvPr>
          <p:cNvSpPr>
            <a:spLocks noChangeArrowheads="1"/>
          </p:cNvSpPr>
          <p:nvPr/>
        </p:nvSpPr>
        <p:spPr bwMode="auto">
          <a:xfrm>
            <a:off x="1285922" y="4565068"/>
            <a:ext cx="234305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dirty="0">
                <a:solidFill>
                  <a:srgbClr val="3F3F3F"/>
                </a:solidFill>
                <a:latin typeface="华文细黑" panose="02010600040101010101" pitchFamily="2" charset="-122"/>
                <a:ea typeface="华文细黑" panose="02010600040101010101" pitchFamily="2" charset="-122"/>
                <a:sym typeface="华文细黑" panose="02010600040101010101" pitchFamily="2" charset="-122"/>
              </a:rPr>
              <a:t>Add text content </a:t>
            </a:r>
          </a:p>
          <a:p>
            <a:pPr eaLnBrk="1" hangingPunct="1"/>
            <a:r>
              <a:rPr lang="en-US" altLang="zh-CN" sz="2000" dirty="0">
                <a:solidFill>
                  <a:srgbClr val="3F3F3F"/>
                </a:solidFill>
                <a:latin typeface="华文细黑" panose="02010600040101010101" pitchFamily="2" charset="-122"/>
                <a:ea typeface="华文细黑" panose="02010600040101010101" pitchFamily="2" charset="-122"/>
                <a:sym typeface="华文细黑" panose="02010600040101010101" pitchFamily="2" charset="-122"/>
              </a:rPr>
              <a:t>Add text content</a:t>
            </a:r>
            <a:endParaRPr lang="zh-CN" altLang="en-US" dirty="0">
              <a:solidFill>
                <a:srgbClr val="3F3F3F"/>
              </a:solidFill>
              <a:ea typeface="黑体" panose="02010609060101010101" pitchFamily="49" charset="-122"/>
              <a:sym typeface="黑体" panose="02010609060101010101" pitchFamily="49" charset="-122"/>
            </a:endParaRP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3563"/>
                                        </p:tgtEl>
                                        <p:attrNameLst>
                                          <p:attrName>style.visibility</p:attrName>
                                        </p:attrNameLst>
                                      </p:cBhvr>
                                      <p:to>
                                        <p:strVal val="visible"/>
                                      </p:to>
                                    </p:set>
                                    <p:anim calcmode="lin" valueType="num">
                                      <p:cBhvr>
                                        <p:cTn id="7" dur="500" fill="hold"/>
                                        <p:tgtEl>
                                          <p:spTgt spid="23563"/>
                                        </p:tgtEl>
                                        <p:attrNameLst>
                                          <p:attrName>ppt_x</p:attrName>
                                        </p:attrNameLst>
                                      </p:cBhvr>
                                      <p:tavLst>
                                        <p:tav tm="0">
                                          <p:val>
                                            <p:strVal val="0-#ppt_w/2"/>
                                          </p:val>
                                        </p:tav>
                                        <p:tav tm="100000">
                                          <p:val>
                                            <p:strVal val="#ppt_x"/>
                                          </p:val>
                                        </p:tav>
                                      </p:tavLst>
                                    </p:anim>
                                    <p:anim calcmode="lin" valueType="num">
                                      <p:cBhvr>
                                        <p:cTn id="8" dur="500" fill="hold"/>
                                        <p:tgtEl>
                                          <p:spTgt spid="23563"/>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3566"/>
                                        </p:tgtEl>
                                        <p:attrNameLst>
                                          <p:attrName>style.visibility</p:attrName>
                                        </p:attrNameLst>
                                      </p:cBhvr>
                                      <p:to>
                                        <p:strVal val="visible"/>
                                      </p:to>
                                    </p:set>
                                    <p:anim calcmode="lin" valueType="num">
                                      <p:cBhvr>
                                        <p:cTn id="11" dur="500" fill="hold"/>
                                        <p:tgtEl>
                                          <p:spTgt spid="23566"/>
                                        </p:tgtEl>
                                        <p:attrNameLst>
                                          <p:attrName>ppt_x</p:attrName>
                                        </p:attrNameLst>
                                      </p:cBhvr>
                                      <p:tavLst>
                                        <p:tav tm="0">
                                          <p:val>
                                            <p:strVal val="0-#ppt_w/2"/>
                                          </p:val>
                                        </p:tav>
                                        <p:tav tm="100000">
                                          <p:val>
                                            <p:strVal val="#ppt_x"/>
                                          </p:val>
                                        </p:tav>
                                      </p:tavLst>
                                    </p:anim>
                                    <p:anim calcmode="lin" valueType="num">
                                      <p:cBhvr>
                                        <p:cTn id="12" dur="500" fill="hold"/>
                                        <p:tgtEl>
                                          <p:spTgt spid="23566"/>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3569"/>
                                        </p:tgtEl>
                                        <p:attrNameLst>
                                          <p:attrName>style.visibility</p:attrName>
                                        </p:attrNameLst>
                                      </p:cBhvr>
                                      <p:to>
                                        <p:strVal val="visible"/>
                                      </p:to>
                                    </p:set>
                                    <p:anim calcmode="lin" valueType="num">
                                      <p:cBhvr>
                                        <p:cTn id="15" dur="500" fill="hold"/>
                                        <p:tgtEl>
                                          <p:spTgt spid="23569"/>
                                        </p:tgtEl>
                                        <p:attrNameLst>
                                          <p:attrName>ppt_x</p:attrName>
                                        </p:attrNameLst>
                                      </p:cBhvr>
                                      <p:tavLst>
                                        <p:tav tm="0">
                                          <p:val>
                                            <p:strVal val="1+#ppt_w/2"/>
                                          </p:val>
                                        </p:tav>
                                        <p:tav tm="100000">
                                          <p:val>
                                            <p:strVal val="#ppt_x"/>
                                          </p:val>
                                        </p:tav>
                                      </p:tavLst>
                                    </p:anim>
                                    <p:anim calcmode="lin" valueType="num">
                                      <p:cBhvr>
                                        <p:cTn id="16" dur="500" fill="hold"/>
                                        <p:tgtEl>
                                          <p:spTgt spid="23569"/>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3572"/>
                                        </p:tgtEl>
                                        <p:attrNameLst>
                                          <p:attrName>style.visibility</p:attrName>
                                        </p:attrNameLst>
                                      </p:cBhvr>
                                      <p:to>
                                        <p:strVal val="visible"/>
                                      </p:to>
                                    </p:set>
                                    <p:anim calcmode="lin" valueType="num">
                                      <p:cBhvr>
                                        <p:cTn id="19" dur="500" fill="hold"/>
                                        <p:tgtEl>
                                          <p:spTgt spid="23572"/>
                                        </p:tgtEl>
                                        <p:attrNameLst>
                                          <p:attrName>ppt_x</p:attrName>
                                        </p:attrNameLst>
                                      </p:cBhvr>
                                      <p:tavLst>
                                        <p:tav tm="0">
                                          <p:val>
                                            <p:strVal val="1+#ppt_w/2"/>
                                          </p:val>
                                        </p:tav>
                                        <p:tav tm="100000">
                                          <p:val>
                                            <p:strVal val="#ppt_x"/>
                                          </p:val>
                                        </p:tav>
                                      </p:tavLst>
                                    </p:anim>
                                    <p:anim calcmode="lin" valueType="num">
                                      <p:cBhvr>
                                        <p:cTn id="20" dur="500" fill="hold"/>
                                        <p:tgtEl>
                                          <p:spTgt spid="23572"/>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500"/>
                            </p:stCondLst>
                            <p:childTnLst>
                              <p:par>
                                <p:cTn id="22" presetID="22" presetClass="entr" presetSubtype="8" fill="hold" nodeType="afterEffect">
                                  <p:stCondLst>
                                    <p:cond delay="0"/>
                                  </p:stCondLst>
                                  <p:childTnLst>
                                    <p:set>
                                      <p:cBhvr>
                                        <p:cTn id="23" dur="1" fill="hold">
                                          <p:stCondLst>
                                            <p:cond delay="0"/>
                                          </p:stCondLst>
                                        </p:cTn>
                                        <p:tgtEl>
                                          <p:spTgt spid="23562"/>
                                        </p:tgtEl>
                                        <p:attrNameLst>
                                          <p:attrName>style.visibility</p:attrName>
                                        </p:attrNameLst>
                                      </p:cBhvr>
                                      <p:to>
                                        <p:strVal val="visible"/>
                                      </p:to>
                                    </p:set>
                                    <p:animEffect>
                                      <p:cBhvr>
                                        <p:cTn id="24" dur="250"/>
                                        <p:tgtEl>
                                          <p:spTgt spid="23562"/>
                                        </p:tgtEl>
                                      </p:cBhvr>
                                    </p:animEffect>
                                  </p:childTnLst>
                                </p:cTn>
                              </p:par>
                            </p:childTnLst>
                          </p:cTn>
                        </p:par>
                        <p:par>
                          <p:cTn id="25" fill="hold" nodeType="afterGroup">
                            <p:stCondLst>
                              <p:cond delay="750"/>
                            </p:stCondLst>
                            <p:childTnLst>
                              <p:par>
                                <p:cTn id="26" presetID="2" presetClass="entr" presetSubtype="4" fill="hold" grpId="0" nodeType="afterEffect">
                                  <p:stCondLst>
                                    <p:cond delay="0"/>
                                  </p:stCondLst>
                                  <p:childTnLst>
                                    <p:set>
                                      <p:cBhvr>
                                        <p:cTn id="27" dur="1" fill="hold">
                                          <p:stCondLst>
                                            <p:cond delay="0"/>
                                          </p:stCondLst>
                                        </p:cTn>
                                        <p:tgtEl>
                                          <p:spTgt spid="23578"/>
                                        </p:tgtEl>
                                        <p:attrNameLst>
                                          <p:attrName>style.visibility</p:attrName>
                                        </p:attrNameLst>
                                      </p:cBhvr>
                                      <p:to>
                                        <p:strVal val="visible"/>
                                      </p:to>
                                    </p:set>
                                    <p:anim calcmode="lin" valueType="num">
                                      <p:cBhvr>
                                        <p:cTn id="28" dur="500" fill="hold"/>
                                        <p:tgtEl>
                                          <p:spTgt spid="23578"/>
                                        </p:tgtEl>
                                        <p:attrNameLst>
                                          <p:attrName>ppt_x</p:attrName>
                                        </p:attrNameLst>
                                      </p:cBhvr>
                                      <p:tavLst>
                                        <p:tav tm="0">
                                          <p:val>
                                            <p:strVal val="#ppt_x"/>
                                          </p:val>
                                        </p:tav>
                                        <p:tav tm="100000">
                                          <p:val>
                                            <p:strVal val="#ppt_x"/>
                                          </p:val>
                                        </p:tav>
                                      </p:tavLst>
                                    </p:anim>
                                    <p:anim calcmode="lin" valueType="num">
                                      <p:cBhvr>
                                        <p:cTn id="29" dur="500" fill="hold"/>
                                        <p:tgtEl>
                                          <p:spTgt spid="23578"/>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23577"/>
                                        </p:tgtEl>
                                        <p:attrNameLst>
                                          <p:attrName>style.visibility</p:attrName>
                                        </p:attrNameLst>
                                      </p:cBhvr>
                                      <p:to>
                                        <p:strVal val="visible"/>
                                      </p:to>
                                    </p:set>
                                    <p:anim calcmode="lin" valueType="num">
                                      <p:cBhvr>
                                        <p:cTn id="32" dur="500" fill="hold"/>
                                        <p:tgtEl>
                                          <p:spTgt spid="23577"/>
                                        </p:tgtEl>
                                        <p:attrNameLst>
                                          <p:attrName>ppt_x</p:attrName>
                                        </p:attrNameLst>
                                      </p:cBhvr>
                                      <p:tavLst>
                                        <p:tav tm="0">
                                          <p:val>
                                            <p:strVal val="#ppt_x"/>
                                          </p:val>
                                        </p:tav>
                                        <p:tav tm="100000">
                                          <p:val>
                                            <p:strVal val="#ppt_x"/>
                                          </p:val>
                                        </p:tav>
                                      </p:tavLst>
                                    </p:anim>
                                    <p:anim calcmode="lin" valueType="num">
                                      <p:cBhvr>
                                        <p:cTn id="33" dur="500" fill="hold"/>
                                        <p:tgtEl>
                                          <p:spTgt spid="23577"/>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3576"/>
                                        </p:tgtEl>
                                        <p:attrNameLst>
                                          <p:attrName>style.visibility</p:attrName>
                                        </p:attrNameLst>
                                      </p:cBhvr>
                                      <p:to>
                                        <p:strVal val="visible"/>
                                      </p:to>
                                    </p:set>
                                    <p:anim calcmode="lin" valueType="num">
                                      <p:cBhvr>
                                        <p:cTn id="36" dur="500" fill="hold"/>
                                        <p:tgtEl>
                                          <p:spTgt spid="23576"/>
                                        </p:tgtEl>
                                        <p:attrNameLst>
                                          <p:attrName>ppt_x</p:attrName>
                                        </p:attrNameLst>
                                      </p:cBhvr>
                                      <p:tavLst>
                                        <p:tav tm="0">
                                          <p:val>
                                            <p:strVal val="#ppt_x"/>
                                          </p:val>
                                        </p:tav>
                                        <p:tav tm="100000">
                                          <p:val>
                                            <p:strVal val="#ppt_x"/>
                                          </p:val>
                                        </p:tav>
                                      </p:tavLst>
                                    </p:anim>
                                    <p:anim calcmode="lin" valueType="num">
                                      <p:cBhvr>
                                        <p:cTn id="37" dur="500" fill="hold"/>
                                        <p:tgtEl>
                                          <p:spTgt spid="23576"/>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3575"/>
                                        </p:tgtEl>
                                        <p:attrNameLst>
                                          <p:attrName>style.visibility</p:attrName>
                                        </p:attrNameLst>
                                      </p:cBhvr>
                                      <p:to>
                                        <p:strVal val="visible"/>
                                      </p:to>
                                    </p:set>
                                    <p:anim calcmode="lin" valueType="num">
                                      <p:cBhvr>
                                        <p:cTn id="40" dur="500" fill="hold"/>
                                        <p:tgtEl>
                                          <p:spTgt spid="23575"/>
                                        </p:tgtEl>
                                        <p:attrNameLst>
                                          <p:attrName>ppt_x</p:attrName>
                                        </p:attrNameLst>
                                      </p:cBhvr>
                                      <p:tavLst>
                                        <p:tav tm="0">
                                          <p:val>
                                            <p:strVal val="#ppt_x"/>
                                          </p:val>
                                        </p:tav>
                                        <p:tav tm="100000">
                                          <p:val>
                                            <p:strVal val="#ppt_x"/>
                                          </p:val>
                                        </p:tav>
                                      </p:tavLst>
                                    </p:anim>
                                    <p:anim calcmode="lin" valueType="num">
                                      <p:cBhvr>
                                        <p:cTn id="41" dur="500" fill="hold"/>
                                        <p:tgtEl>
                                          <p:spTgt spid="235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5" grpId="0" bldLvl="0" autoUpdateAnimBg="0"/>
      <p:bldP spid="23576" grpId="0" bldLvl="0" autoUpdateAnimBg="0"/>
      <p:bldP spid="23577" grpId="0" bldLvl="0" autoUpdateAnimBg="0"/>
      <p:bldP spid="23578" grpId="0" bldLvl="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grpSp>
        <p:nvGrpSpPr>
          <p:cNvPr id="24578" name="Group 2">
            <a:extLst>
              <a:ext uri="{FF2B5EF4-FFF2-40B4-BE49-F238E27FC236}">
                <a16:creationId xmlns:a16="http://schemas.microsoft.com/office/drawing/2014/main" id="{D8354908-6F7B-44B8-A978-BE07390B6AD2}"/>
              </a:ext>
            </a:extLst>
          </p:cNvPr>
          <p:cNvGrpSpPr>
            <a:grpSpLocks/>
          </p:cNvGrpSpPr>
          <p:nvPr/>
        </p:nvGrpSpPr>
        <p:grpSpPr bwMode="auto">
          <a:xfrm>
            <a:off x="2470150" y="1868488"/>
            <a:ext cx="1916113" cy="1428750"/>
            <a:chOff x="0" y="0"/>
            <a:chExt cx="1916113" cy="1428750"/>
          </a:xfrm>
        </p:grpSpPr>
        <p:sp>
          <p:nvSpPr>
            <p:cNvPr id="22636" name="Oval 10">
              <a:extLst>
                <a:ext uri="{FF2B5EF4-FFF2-40B4-BE49-F238E27FC236}">
                  <a16:creationId xmlns:a16="http://schemas.microsoft.com/office/drawing/2014/main" id="{31FCAFCB-16C0-4EC3-80B9-48E6E19EF6DF}"/>
                </a:ext>
              </a:extLst>
            </p:cNvPr>
            <p:cNvSpPr>
              <a:spLocks noChangeArrowheads="1"/>
            </p:cNvSpPr>
            <p:nvPr/>
          </p:nvSpPr>
          <p:spPr bwMode="auto">
            <a:xfrm>
              <a:off x="733425" y="1004887"/>
              <a:ext cx="447675" cy="142875"/>
            </a:xfrm>
            <a:prstGeom prst="ellipse">
              <a:avLst/>
            </a:prstGeom>
            <a:solidFill>
              <a:srgbClr val="46949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grpSp>
          <p:nvGrpSpPr>
            <p:cNvPr id="22637" name="Group 4">
              <a:extLst>
                <a:ext uri="{FF2B5EF4-FFF2-40B4-BE49-F238E27FC236}">
                  <a16:creationId xmlns:a16="http://schemas.microsoft.com/office/drawing/2014/main" id="{95D3697C-5138-46FE-B22B-A3B996FC24E7}"/>
                </a:ext>
              </a:extLst>
            </p:cNvPr>
            <p:cNvGrpSpPr>
              <a:grpSpLocks/>
            </p:cNvGrpSpPr>
            <p:nvPr/>
          </p:nvGrpSpPr>
          <p:grpSpPr bwMode="auto">
            <a:xfrm>
              <a:off x="0" y="0"/>
              <a:ext cx="1916113" cy="1428750"/>
              <a:chOff x="0" y="0"/>
              <a:chExt cx="1916113" cy="1428750"/>
            </a:xfrm>
          </p:grpSpPr>
          <p:sp>
            <p:nvSpPr>
              <p:cNvPr id="22642" name="Freeform 11">
                <a:extLst>
                  <a:ext uri="{FF2B5EF4-FFF2-40B4-BE49-F238E27FC236}">
                    <a16:creationId xmlns:a16="http://schemas.microsoft.com/office/drawing/2014/main" id="{8613A4FD-14A5-41DD-A42C-37703ED429AC}"/>
                  </a:ext>
                </a:extLst>
              </p:cNvPr>
              <p:cNvSpPr>
                <a:spLocks noChangeArrowheads="1"/>
              </p:cNvSpPr>
              <p:nvPr/>
            </p:nvSpPr>
            <p:spPr bwMode="auto">
              <a:xfrm>
                <a:off x="0" y="0"/>
                <a:ext cx="1916113" cy="1428750"/>
              </a:xfrm>
              <a:custGeom>
                <a:avLst/>
                <a:gdLst>
                  <a:gd name="T0" fmla="*/ 2147483647 w 2265"/>
                  <a:gd name="T1" fmla="*/ 2147483647 h 1689"/>
                  <a:gd name="T2" fmla="*/ 2147483647 w 2265"/>
                  <a:gd name="T3" fmla="*/ 2147483647 h 1689"/>
                  <a:gd name="T4" fmla="*/ 2147483647 w 2265"/>
                  <a:gd name="T5" fmla="*/ 2147483647 h 1689"/>
                  <a:gd name="T6" fmla="*/ 2147483647 w 2265"/>
                  <a:gd name="T7" fmla="*/ 1816121430 h 1689"/>
                  <a:gd name="T8" fmla="*/ 2147483647 w 2265"/>
                  <a:gd name="T9" fmla="*/ 1816121430 h 1689"/>
                  <a:gd name="T10" fmla="*/ 0 w 2265"/>
                  <a:gd name="T11" fmla="*/ 2147483647 h 1689"/>
                  <a:gd name="T12" fmla="*/ 2147483647 w 2265"/>
                  <a:gd name="T13" fmla="*/ 2147483647 h 1689"/>
                  <a:gd name="T14" fmla="*/ 0 60000 65536"/>
                  <a:gd name="T15" fmla="*/ 0 60000 65536"/>
                  <a:gd name="T16" fmla="*/ 0 60000 65536"/>
                  <a:gd name="T17" fmla="*/ 0 60000 65536"/>
                  <a:gd name="T18" fmla="*/ 0 60000 65536"/>
                  <a:gd name="T19" fmla="*/ 0 60000 65536"/>
                  <a:gd name="T20" fmla="*/ 0 60000 65536"/>
                  <a:gd name="T21" fmla="*/ 0 w 2265"/>
                  <a:gd name="T22" fmla="*/ 0 h 1689"/>
                  <a:gd name="T23" fmla="*/ 2265 w 2265"/>
                  <a:gd name="T24" fmla="*/ 1689 h 16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65" h="1689">
                    <a:moveTo>
                      <a:pt x="899" y="1407"/>
                    </a:moveTo>
                    <a:cubicBezTo>
                      <a:pt x="1117" y="1689"/>
                      <a:pt x="1232" y="1573"/>
                      <a:pt x="1346" y="1432"/>
                    </a:cubicBezTo>
                    <a:cubicBezTo>
                      <a:pt x="2265" y="282"/>
                      <a:pt x="2265" y="282"/>
                      <a:pt x="2265" y="282"/>
                    </a:cubicBezTo>
                    <a:cubicBezTo>
                      <a:pt x="2265" y="131"/>
                      <a:pt x="1663" y="6"/>
                      <a:pt x="1133" y="3"/>
                    </a:cubicBezTo>
                    <a:cubicBezTo>
                      <a:pt x="1133" y="3"/>
                      <a:pt x="1133" y="3"/>
                      <a:pt x="1133" y="3"/>
                    </a:cubicBezTo>
                    <a:cubicBezTo>
                      <a:pt x="603" y="0"/>
                      <a:pt x="0" y="120"/>
                      <a:pt x="0" y="272"/>
                    </a:cubicBezTo>
                    <a:lnTo>
                      <a:pt x="899" y="1407"/>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43" name="Freeform 12">
                <a:extLst>
                  <a:ext uri="{FF2B5EF4-FFF2-40B4-BE49-F238E27FC236}">
                    <a16:creationId xmlns:a16="http://schemas.microsoft.com/office/drawing/2014/main" id="{9B05EE0F-19D8-4756-98F5-CE9B77C4DAD3}"/>
                  </a:ext>
                </a:extLst>
              </p:cNvPr>
              <p:cNvSpPr>
                <a:spLocks noChangeArrowheads="1"/>
              </p:cNvSpPr>
              <p:nvPr/>
            </p:nvSpPr>
            <p:spPr bwMode="auto">
              <a:xfrm>
                <a:off x="1090613" y="9525"/>
                <a:ext cx="541338" cy="1125538"/>
              </a:xfrm>
              <a:custGeom>
                <a:avLst/>
                <a:gdLst>
                  <a:gd name="T0" fmla="*/ 2147483647 w 639"/>
                  <a:gd name="T1" fmla="*/ 2147483647 h 1331"/>
                  <a:gd name="T2" fmla="*/ 2147483647 w 639"/>
                  <a:gd name="T3" fmla="*/ 2147483647 h 1331"/>
                  <a:gd name="T4" fmla="*/ 0 w 639"/>
                  <a:gd name="T5" fmla="*/ 0 h 1331"/>
                  <a:gd name="T6" fmla="*/ 2147483647 w 639"/>
                  <a:gd name="T7" fmla="*/ 2147483647 h 1331"/>
                  <a:gd name="T8" fmla="*/ 0 60000 65536"/>
                  <a:gd name="T9" fmla="*/ 0 60000 65536"/>
                  <a:gd name="T10" fmla="*/ 0 60000 65536"/>
                  <a:gd name="T11" fmla="*/ 0 60000 65536"/>
                  <a:gd name="T12" fmla="*/ 0 w 639"/>
                  <a:gd name="T13" fmla="*/ 0 h 1331"/>
                  <a:gd name="T14" fmla="*/ 639 w 639"/>
                  <a:gd name="T15" fmla="*/ 1331 h 1331"/>
                </a:gdLst>
                <a:ahLst/>
                <a:cxnLst>
                  <a:cxn ang="T8">
                    <a:pos x="T0" y="T1"/>
                  </a:cxn>
                  <a:cxn ang="T9">
                    <a:pos x="T2" y="T3"/>
                  </a:cxn>
                  <a:cxn ang="T10">
                    <a:pos x="T4" y="T5"/>
                  </a:cxn>
                  <a:cxn ang="T11">
                    <a:pos x="T6" y="T7"/>
                  </a:cxn>
                </a:cxnLst>
                <a:rect l="T12" t="T13" r="T14" b="T15"/>
                <a:pathLst>
                  <a:path w="639" h="1331">
                    <a:moveTo>
                      <a:pt x="60" y="1331"/>
                    </a:moveTo>
                    <a:cubicBezTo>
                      <a:pt x="639" y="273"/>
                      <a:pt x="639" y="273"/>
                      <a:pt x="639" y="273"/>
                    </a:cubicBezTo>
                    <a:cubicBezTo>
                      <a:pt x="639" y="141"/>
                      <a:pt x="323" y="29"/>
                      <a:pt x="0" y="0"/>
                    </a:cubicBezTo>
                    <a:lnTo>
                      <a:pt x="60" y="1331"/>
                    </a:lnTo>
                    <a:close/>
                  </a:path>
                </a:pathLst>
              </a:custGeom>
              <a:solidFill>
                <a:srgbClr val="7182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22638" name="Freeform 13">
              <a:extLst>
                <a:ext uri="{FF2B5EF4-FFF2-40B4-BE49-F238E27FC236}">
                  <a16:creationId xmlns:a16="http://schemas.microsoft.com/office/drawing/2014/main" id="{A968E84B-7897-4FA9-B855-40FCE9C0B43A}"/>
                </a:ext>
              </a:extLst>
            </p:cNvPr>
            <p:cNvSpPr>
              <a:spLocks noChangeArrowheads="1"/>
            </p:cNvSpPr>
            <p:nvPr/>
          </p:nvSpPr>
          <p:spPr bwMode="auto">
            <a:xfrm>
              <a:off x="0" y="0"/>
              <a:ext cx="1916113" cy="522288"/>
            </a:xfrm>
            <a:custGeom>
              <a:avLst/>
              <a:gdLst>
                <a:gd name="T0" fmla="*/ 0 w 2265"/>
                <a:gd name="T1" fmla="*/ 2147483647 h 617"/>
                <a:gd name="T2" fmla="*/ 2147483647 w 2265"/>
                <a:gd name="T3" fmla="*/ 2147483647 h 617"/>
                <a:gd name="T4" fmla="*/ 2147483647 w 2265"/>
                <a:gd name="T5" fmla="*/ 2147483647 h 617"/>
                <a:gd name="T6" fmla="*/ 2147483647 w 2265"/>
                <a:gd name="T7" fmla="*/ 2147483647 h 617"/>
                <a:gd name="T8" fmla="*/ 2147483647 w 2265"/>
                <a:gd name="T9" fmla="*/ 2147483647 h 617"/>
                <a:gd name="T10" fmla="*/ 2147483647 w 2265"/>
                <a:gd name="T11" fmla="*/ 2147483647 h 617"/>
                <a:gd name="T12" fmla="*/ 2147483647 w 2265"/>
                <a:gd name="T13" fmla="*/ 1819333956 h 617"/>
                <a:gd name="T14" fmla="*/ 0 w 2265"/>
                <a:gd name="T15" fmla="*/ 2147483647 h 617"/>
                <a:gd name="T16" fmla="*/ 0 60000 65536"/>
                <a:gd name="T17" fmla="*/ 0 60000 65536"/>
                <a:gd name="T18" fmla="*/ 0 60000 65536"/>
                <a:gd name="T19" fmla="*/ 0 60000 65536"/>
                <a:gd name="T20" fmla="*/ 0 60000 65536"/>
                <a:gd name="T21" fmla="*/ 0 60000 65536"/>
                <a:gd name="T22" fmla="*/ 0 60000 65536"/>
                <a:gd name="T23" fmla="*/ 0 60000 65536"/>
                <a:gd name="T24" fmla="*/ 0 w 2265"/>
                <a:gd name="T25" fmla="*/ 0 h 617"/>
                <a:gd name="T26" fmla="*/ 2265 w 2265"/>
                <a:gd name="T27" fmla="*/ 617 h 6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65" h="617">
                  <a:moveTo>
                    <a:pt x="0" y="272"/>
                  </a:moveTo>
                  <a:cubicBezTo>
                    <a:pt x="0" y="325"/>
                    <a:pt x="207" y="353"/>
                    <a:pt x="328" y="416"/>
                  </a:cubicBezTo>
                  <a:cubicBezTo>
                    <a:pt x="548" y="531"/>
                    <a:pt x="758" y="613"/>
                    <a:pt x="1100" y="615"/>
                  </a:cubicBezTo>
                  <a:cubicBezTo>
                    <a:pt x="1432" y="617"/>
                    <a:pt x="1768" y="541"/>
                    <a:pt x="1992" y="433"/>
                  </a:cubicBezTo>
                  <a:cubicBezTo>
                    <a:pt x="2059" y="400"/>
                    <a:pt x="2019" y="399"/>
                    <a:pt x="2085" y="358"/>
                  </a:cubicBezTo>
                  <a:cubicBezTo>
                    <a:pt x="2151" y="318"/>
                    <a:pt x="2265" y="310"/>
                    <a:pt x="2265" y="282"/>
                  </a:cubicBezTo>
                  <a:cubicBezTo>
                    <a:pt x="2265" y="131"/>
                    <a:pt x="1663" y="6"/>
                    <a:pt x="1133" y="3"/>
                  </a:cubicBezTo>
                  <a:cubicBezTo>
                    <a:pt x="603" y="0"/>
                    <a:pt x="0" y="120"/>
                    <a:pt x="0" y="272"/>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9" name="Freeform 14">
              <a:extLst>
                <a:ext uri="{FF2B5EF4-FFF2-40B4-BE49-F238E27FC236}">
                  <a16:creationId xmlns:a16="http://schemas.microsoft.com/office/drawing/2014/main" id="{9FAEE6C3-09D5-4802-9267-4A78F0902828}"/>
                </a:ext>
              </a:extLst>
            </p:cNvPr>
            <p:cNvSpPr>
              <a:spLocks noChangeArrowheads="1"/>
            </p:cNvSpPr>
            <p:nvPr/>
          </p:nvSpPr>
          <p:spPr bwMode="auto">
            <a:xfrm>
              <a:off x="0" y="0"/>
              <a:ext cx="1916113" cy="469900"/>
            </a:xfrm>
            <a:custGeom>
              <a:avLst/>
              <a:gdLst>
                <a:gd name="T0" fmla="*/ 0 w 2265"/>
                <a:gd name="T1" fmla="*/ 2147483647 h 554"/>
                <a:gd name="T2" fmla="*/ 2147483647 w 2265"/>
                <a:gd name="T3" fmla="*/ 2147483647 h 554"/>
                <a:gd name="T4" fmla="*/ 2147483647 w 2265"/>
                <a:gd name="T5" fmla="*/ 2147483647 h 554"/>
                <a:gd name="T6" fmla="*/ 2147483647 w 2265"/>
                <a:gd name="T7" fmla="*/ 1830961109 h 554"/>
                <a:gd name="T8" fmla="*/ 0 w 2265"/>
                <a:gd name="T9" fmla="*/ 2147483647 h 554"/>
                <a:gd name="T10" fmla="*/ 0 60000 65536"/>
                <a:gd name="T11" fmla="*/ 0 60000 65536"/>
                <a:gd name="T12" fmla="*/ 0 60000 65536"/>
                <a:gd name="T13" fmla="*/ 0 60000 65536"/>
                <a:gd name="T14" fmla="*/ 0 60000 65536"/>
                <a:gd name="T15" fmla="*/ 0 w 2265"/>
                <a:gd name="T16" fmla="*/ 0 h 554"/>
                <a:gd name="T17" fmla="*/ 2265 w 2265"/>
                <a:gd name="T18" fmla="*/ 554 h 554"/>
              </a:gdLst>
              <a:ahLst/>
              <a:cxnLst>
                <a:cxn ang="T10">
                  <a:pos x="T0" y="T1"/>
                </a:cxn>
                <a:cxn ang="T11">
                  <a:pos x="T2" y="T3"/>
                </a:cxn>
                <a:cxn ang="T12">
                  <a:pos x="T4" y="T5"/>
                </a:cxn>
                <a:cxn ang="T13">
                  <a:pos x="T6" y="T7"/>
                </a:cxn>
                <a:cxn ang="T14">
                  <a:pos x="T8" y="T9"/>
                </a:cxn>
              </a:cxnLst>
              <a:rect l="T15" t="T16" r="T17" b="T18"/>
              <a:pathLst>
                <a:path w="2265" h="554">
                  <a:moveTo>
                    <a:pt x="0" y="272"/>
                  </a:moveTo>
                  <a:cubicBezTo>
                    <a:pt x="0" y="423"/>
                    <a:pt x="602" y="548"/>
                    <a:pt x="1132" y="551"/>
                  </a:cubicBezTo>
                  <a:cubicBezTo>
                    <a:pt x="1662" y="554"/>
                    <a:pt x="2265" y="433"/>
                    <a:pt x="2265" y="282"/>
                  </a:cubicBezTo>
                  <a:cubicBezTo>
                    <a:pt x="2265" y="131"/>
                    <a:pt x="1663" y="6"/>
                    <a:pt x="1133" y="3"/>
                  </a:cubicBezTo>
                  <a:cubicBezTo>
                    <a:pt x="603" y="0"/>
                    <a:pt x="0" y="120"/>
                    <a:pt x="0" y="272"/>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40" name="Freeform 15">
              <a:extLst>
                <a:ext uri="{FF2B5EF4-FFF2-40B4-BE49-F238E27FC236}">
                  <a16:creationId xmlns:a16="http://schemas.microsoft.com/office/drawing/2014/main" id="{77295619-7E79-4979-977C-6130940EC285}"/>
                </a:ext>
              </a:extLst>
            </p:cNvPr>
            <p:cNvSpPr>
              <a:spLocks noChangeArrowheads="1"/>
            </p:cNvSpPr>
            <p:nvPr/>
          </p:nvSpPr>
          <p:spPr bwMode="auto">
            <a:xfrm>
              <a:off x="331788" y="85725"/>
              <a:ext cx="1311275" cy="282575"/>
            </a:xfrm>
            <a:custGeom>
              <a:avLst/>
              <a:gdLst>
                <a:gd name="T0" fmla="*/ 0 w 1550"/>
                <a:gd name="T1" fmla="*/ 2147483647 h 333"/>
                <a:gd name="T2" fmla="*/ 2147483647 w 1550"/>
                <a:gd name="T3" fmla="*/ 2147483647 h 333"/>
                <a:gd name="T4" fmla="*/ 2147483647 w 1550"/>
                <a:gd name="T5" fmla="*/ 2147483647 h 333"/>
                <a:gd name="T6" fmla="*/ 2147483647 w 1550"/>
                <a:gd name="T7" fmla="*/ 611345497 h 333"/>
                <a:gd name="T8" fmla="*/ 0 w 1550"/>
                <a:gd name="T9" fmla="*/ 2147483647 h 333"/>
                <a:gd name="T10" fmla="*/ 0 60000 65536"/>
                <a:gd name="T11" fmla="*/ 0 60000 65536"/>
                <a:gd name="T12" fmla="*/ 0 60000 65536"/>
                <a:gd name="T13" fmla="*/ 0 60000 65536"/>
                <a:gd name="T14" fmla="*/ 0 60000 65536"/>
                <a:gd name="T15" fmla="*/ 0 w 1550"/>
                <a:gd name="T16" fmla="*/ 0 h 333"/>
                <a:gd name="T17" fmla="*/ 1550 w 1550"/>
                <a:gd name="T18" fmla="*/ 333 h 333"/>
              </a:gdLst>
              <a:ahLst/>
              <a:cxnLst>
                <a:cxn ang="T10">
                  <a:pos x="T0" y="T1"/>
                </a:cxn>
                <a:cxn ang="T11">
                  <a:pos x="T2" y="T3"/>
                </a:cxn>
                <a:cxn ang="T12">
                  <a:pos x="T4" y="T5"/>
                </a:cxn>
                <a:cxn ang="T13">
                  <a:pos x="T6" y="T7"/>
                </a:cxn>
                <a:cxn ang="T14">
                  <a:pos x="T8" y="T9"/>
                </a:cxn>
              </a:cxnLst>
              <a:rect l="T15" t="T16" r="T17" b="T18"/>
              <a:pathLst>
                <a:path w="1550" h="333">
                  <a:moveTo>
                    <a:pt x="0" y="164"/>
                  </a:moveTo>
                  <a:cubicBezTo>
                    <a:pt x="0" y="256"/>
                    <a:pt x="346" y="330"/>
                    <a:pt x="774" y="332"/>
                  </a:cubicBezTo>
                  <a:cubicBezTo>
                    <a:pt x="1202" y="333"/>
                    <a:pt x="1550" y="260"/>
                    <a:pt x="1550" y="169"/>
                  </a:cubicBezTo>
                  <a:cubicBezTo>
                    <a:pt x="1550" y="78"/>
                    <a:pt x="1203" y="3"/>
                    <a:pt x="775" y="1"/>
                  </a:cubicBezTo>
                  <a:cubicBezTo>
                    <a:pt x="347" y="0"/>
                    <a:pt x="0" y="73"/>
                    <a:pt x="0" y="164"/>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41" name="Freeform 42">
              <a:extLst>
                <a:ext uri="{FF2B5EF4-FFF2-40B4-BE49-F238E27FC236}">
                  <a16:creationId xmlns:a16="http://schemas.microsoft.com/office/drawing/2014/main" id="{38AF9DB3-E0E9-42BA-ACAA-75F8D49034C0}"/>
                </a:ext>
              </a:extLst>
            </p:cNvPr>
            <p:cNvSpPr>
              <a:spLocks noChangeArrowheads="1"/>
            </p:cNvSpPr>
            <p:nvPr/>
          </p:nvSpPr>
          <p:spPr bwMode="auto">
            <a:xfrm>
              <a:off x="717550" y="196850"/>
              <a:ext cx="530225" cy="169863"/>
            </a:xfrm>
            <a:custGeom>
              <a:avLst/>
              <a:gdLst>
                <a:gd name="T0" fmla="*/ 0 w 626"/>
                <a:gd name="T1" fmla="*/ 2147483647 h 201"/>
                <a:gd name="T2" fmla="*/ 2147483647 w 626"/>
                <a:gd name="T3" fmla="*/ 2147483647 h 201"/>
                <a:gd name="T4" fmla="*/ 2147483647 w 626"/>
                <a:gd name="T5" fmla="*/ 2147483647 h 201"/>
                <a:gd name="T6" fmla="*/ 2147483647 w 626"/>
                <a:gd name="T7" fmla="*/ 2147483647 h 201"/>
                <a:gd name="T8" fmla="*/ 0 w 626"/>
                <a:gd name="T9" fmla="*/ 2147483647 h 201"/>
                <a:gd name="T10" fmla="*/ 0 60000 65536"/>
                <a:gd name="T11" fmla="*/ 0 60000 65536"/>
                <a:gd name="T12" fmla="*/ 0 60000 65536"/>
                <a:gd name="T13" fmla="*/ 0 60000 65536"/>
                <a:gd name="T14" fmla="*/ 0 60000 65536"/>
                <a:gd name="T15" fmla="*/ 0 w 626"/>
                <a:gd name="T16" fmla="*/ 0 h 201"/>
                <a:gd name="T17" fmla="*/ 626 w 626"/>
                <a:gd name="T18" fmla="*/ 201 h 201"/>
              </a:gdLst>
              <a:ahLst/>
              <a:cxnLst>
                <a:cxn ang="T10">
                  <a:pos x="T0" y="T1"/>
                </a:cxn>
                <a:cxn ang="T11">
                  <a:pos x="T2" y="T3"/>
                </a:cxn>
                <a:cxn ang="T12">
                  <a:pos x="T4" y="T5"/>
                </a:cxn>
                <a:cxn ang="T13">
                  <a:pos x="T6" y="T7"/>
                </a:cxn>
                <a:cxn ang="T14">
                  <a:pos x="T8" y="T9"/>
                </a:cxn>
              </a:cxnLst>
              <a:rect l="T15" t="T16" r="T17" b="T18"/>
              <a:pathLst>
                <a:path w="626" h="201">
                  <a:moveTo>
                    <a:pt x="0" y="185"/>
                  </a:moveTo>
                  <a:cubicBezTo>
                    <a:pt x="97" y="195"/>
                    <a:pt x="204" y="200"/>
                    <a:pt x="317" y="201"/>
                  </a:cubicBezTo>
                  <a:cubicBezTo>
                    <a:pt x="427" y="201"/>
                    <a:pt x="532" y="197"/>
                    <a:pt x="626" y="188"/>
                  </a:cubicBezTo>
                  <a:cubicBezTo>
                    <a:pt x="576" y="121"/>
                    <a:pt x="505" y="69"/>
                    <a:pt x="418" y="45"/>
                  </a:cubicBezTo>
                  <a:cubicBezTo>
                    <a:pt x="258" y="0"/>
                    <a:pt x="94" y="61"/>
                    <a:pt x="0" y="185"/>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24587" name="Group 11">
            <a:extLst>
              <a:ext uri="{FF2B5EF4-FFF2-40B4-BE49-F238E27FC236}">
                <a16:creationId xmlns:a16="http://schemas.microsoft.com/office/drawing/2014/main" id="{E9B4C625-39FF-4DDC-9A75-A44C32F26F85}"/>
              </a:ext>
            </a:extLst>
          </p:cNvPr>
          <p:cNvGrpSpPr>
            <a:grpSpLocks/>
          </p:cNvGrpSpPr>
          <p:nvPr/>
        </p:nvGrpSpPr>
        <p:grpSpPr bwMode="auto">
          <a:xfrm>
            <a:off x="1588" y="3041650"/>
            <a:ext cx="4627562" cy="3816350"/>
            <a:chOff x="0" y="0"/>
            <a:chExt cx="4627562" cy="3816350"/>
          </a:xfrm>
        </p:grpSpPr>
        <p:sp>
          <p:nvSpPr>
            <p:cNvPr id="22611" name="Freeform 9">
              <a:extLst>
                <a:ext uri="{FF2B5EF4-FFF2-40B4-BE49-F238E27FC236}">
                  <a16:creationId xmlns:a16="http://schemas.microsoft.com/office/drawing/2014/main" id="{6862AE51-75C6-46B4-8DEA-1099C615DE8A}"/>
                </a:ext>
              </a:extLst>
            </p:cNvPr>
            <p:cNvSpPr>
              <a:spLocks noChangeArrowheads="1"/>
            </p:cNvSpPr>
            <p:nvPr/>
          </p:nvSpPr>
          <p:spPr bwMode="auto">
            <a:xfrm>
              <a:off x="3297237" y="0"/>
              <a:ext cx="257175" cy="692150"/>
            </a:xfrm>
            <a:custGeom>
              <a:avLst/>
              <a:gdLst>
                <a:gd name="T0" fmla="*/ 2147483647 w 303"/>
                <a:gd name="T1" fmla="*/ 2147483647 h 819"/>
                <a:gd name="T2" fmla="*/ 2147483647 w 303"/>
                <a:gd name="T3" fmla="*/ 2147483647 h 819"/>
                <a:gd name="T4" fmla="*/ 2147483647 w 303"/>
                <a:gd name="T5" fmla="*/ 2147483647 h 819"/>
                <a:gd name="T6" fmla="*/ 0 w 303"/>
                <a:gd name="T7" fmla="*/ 2147483647 h 819"/>
                <a:gd name="T8" fmla="*/ 0 w 303"/>
                <a:gd name="T9" fmla="*/ 2147483647 h 819"/>
                <a:gd name="T10" fmla="*/ 2147483647 w 303"/>
                <a:gd name="T11" fmla="*/ 0 h 819"/>
                <a:gd name="T12" fmla="*/ 2147483647 w 303"/>
                <a:gd name="T13" fmla="*/ 0 h 819"/>
                <a:gd name="T14" fmla="*/ 2147483647 w 303"/>
                <a:gd name="T15" fmla="*/ 2147483647 h 819"/>
                <a:gd name="T16" fmla="*/ 2147483647 w 303"/>
                <a:gd name="T17" fmla="*/ 2147483647 h 8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3"/>
                <a:gd name="T28" fmla="*/ 0 h 819"/>
                <a:gd name="T29" fmla="*/ 303 w 303"/>
                <a:gd name="T30" fmla="*/ 819 h 8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3" h="819">
                  <a:moveTo>
                    <a:pt x="303" y="770"/>
                  </a:moveTo>
                  <a:cubicBezTo>
                    <a:pt x="303" y="797"/>
                    <a:pt x="235" y="819"/>
                    <a:pt x="151" y="819"/>
                  </a:cubicBezTo>
                  <a:cubicBezTo>
                    <a:pt x="151" y="819"/>
                    <a:pt x="151" y="819"/>
                    <a:pt x="151" y="819"/>
                  </a:cubicBezTo>
                  <a:cubicBezTo>
                    <a:pt x="68" y="819"/>
                    <a:pt x="0" y="797"/>
                    <a:pt x="0" y="770"/>
                  </a:cubicBezTo>
                  <a:cubicBezTo>
                    <a:pt x="0" y="48"/>
                    <a:pt x="0" y="48"/>
                    <a:pt x="0" y="48"/>
                  </a:cubicBezTo>
                  <a:cubicBezTo>
                    <a:pt x="0" y="21"/>
                    <a:pt x="68" y="0"/>
                    <a:pt x="151" y="0"/>
                  </a:cubicBezTo>
                  <a:cubicBezTo>
                    <a:pt x="151" y="0"/>
                    <a:pt x="151" y="0"/>
                    <a:pt x="151" y="0"/>
                  </a:cubicBezTo>
                  <a:cubicBezTo>
                    <a:pt x="235" y="0"/>
                    <a:pt x="303" y="21"/>
                    <a:pt x="303" y="48"/>
                  </a:cubicBezTo>
                  <a:lnTo>
                    <a:pt x="303" y="770"/>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2" name="Freeform 51">
              <a:extLst>
                <a:ext uri="{FF2B5EF4-FFF2-40B4-BE49-F238E27FC236}">
                  <a16:creationId xmlns:a16="http://schemas.microsoft.com/office/drawing/2014/main" id="{F7271929-95AF-4E83-A780-266B963703F4}"/>
                </a:ext>
              </a:extLst>
            </p:cNvPr>
            <p:cNvSpPr>
              <a:spLocks noChangeArrowheads="1"/>
            </p:cNvSpPr>
            <p:nvPr/>
          </p:nvSpPr>
          <p:spPr bwMode="auto">
            <a:xfrm>
              <a:off x="1570037" y="1422400"/>
              <a:ext cx="1028700" cy="1162050"/>
            </a:xfrm>
            <a:custGeom>
              <a:avLst/>
              <a:gdLst>
                <a:gd name="T0" fmla="*/ 2147483647 w 1216"/>
                <a:gd name="T1" fmla="*/ 2147483647 h 1372"/>
                <a:gd name="T2" fmla="*/ 2147483647 w 1216"/>
                <a:gd name="T3" fmla="*/ 2147483647 h 1372"/>
                <a:gd name="T4" fmla="*/ 2147483647 w 1216"/>
                <a:gd name="T5" fmla="*/ 2147483647 h 1372"/>
                <a:gd name="T6" fmla="*/ 2147483647 w 1216"/>
                <a:gd name="T7" fmla="*/ 2147483647 h 1372"/>
                <a:gd name="T8" fmla="*/ 2147483647 w 1216"/>
                <a:gd name="T9" fmla="*/ 2147483647 h 1372"/>
                <a:gd name="T10" fmla="*/ 2147483647 w 1216"/>
                <a:gd name="T11" fmla="*/ 0 h 1372"/>
                <a:gd name="T12" fmla="*/ 2147483647 w 1216"/>
                <a:gd name="T13" fmla="*/ 2147483647 h 1372"/>
                <a:gd name="T14" fmla="*/ 0 60000 65536"/>
                <a:gd name="T15" fmla="*/ 0 60000 65536"/>
                <a:gd name="T16" fmla="*/ 0 60000 65536"/>
                <a:gd name="T17" fmla="*/ 0 60000 65536"/>
                <a:gd name="T18" fmla="*/ 0 60000 65536"/>
                <a:gd name="T19" fmla="*/ 0 60000 65536"/>
                <a:gd name="T20" fmla="*/ 0 60000 65536"/>
                <a:gd name="T21" fmla="*/ 0 w 1216"/>
                <a:gd name="T22" fmla="*/ 0 h 1372"/>
                <a:gd name="T23" fmla="*/ 1216 w 1216"/>
                <a:gd name="T24" fmla="*/ 1372 h 1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6" h="1372">
                  <a:moveTo>
                    <a:pt x="52" y="825"/>
                  </a:moveTo>
                  <a:cubicBezTo>
                    <a:pt x="52" y="825"/>
                    <a:pt x="0" y="1048"/>
                    <a:pt x="247" y="1184"/>
                  </a:cubicBezTo>
                  <a:cubicBezTo>
                    <a:pt x="590" y="1372"/>
                    <a:pt x="730" y="1300"/>
                    <a:pt x="830" y="1211"/>
                  </a:cubicBezTo>
                  <a:cubicBezTo>
                    <a:pt x="955" y="1100"/>
                    <a:pt x="1216" y="636"/>
                    <a:pt x="1216" y="636"/>
                  </a:cubicBezTo>
                  <a:cubicBezTo>
                    <a:pt x="1005" y="203"/>
                    <a:pt x="1005" y="203"/>
                    <a:pt x="1005" y="203"/>
                  </a:cubicBezTo>
                  <a:cubicBezTo>
                    <a:pt x="710" y="0"/>
                    <a:pt x="710" y="0"/>
                    <a:pt x="710" y="0"/>
                  </a:cubicBezTo>
                  <a:lnTo>
                    <a:pt x="52" y="825"/>
                  </a:ln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3" name="Freeform 52">
              <a:extLst>
                <a:ext uri="{FF2B5EF4-FFF2-40B4-BE49-F238E27FC236}">
                  <a16:creationId xmlns:a16="http://schemas.microsoft.com/office/drawing/2014/main" id="{CD80EB3C-D55E-4802-9422-E7BED7647CCA}"/>
                </a:ext>
              </a:extLst>
            </p:cNvPr>
            <p:cNvSpPr>
              <a:spLocks noChangeArrowheads="1"/>
            </p:cNvSpPr>
            <p:nvPr/>
          </p:nvSpPr>
          <p:spPr bwMode="auto">
            <a:xfrm>
              <a:off x="1614487" y="788988"/>
              <a:ext cx="1249363" cy="1504950"/>
            </a:xfrm>
            <a:custGeom>
              <a:avLst/>
              <a:gdLst>
                <a:gd name="T0" fmla="*/ 2147483647 w 1476"/>
                <a:gd name="T1" fmla="*/ 2147483647 h 1779"/>
                <a:gd name="T2" fmla="*/ 0 w 1476"/>
                <a:gd name="T3" fmla="*/ 2147483647 h 1779"/>
                <a:gd name="T4" fmla="*/ 2147483647 w 1476"/>
                <a:gd name="T5" fmla="*/ 2147483647 h 1779"/>
                <a:gd name="T6" fmla="*/ 2147483647 w 1476"/>
                <a:gd name="T7" fmla="*/ 0 h 1779"/>
                <a:gd name="T8" fmla="*/ 2147483647 w 1476"/>
                <a:gd name="T9" fmla="*/ 2147483647 h 1779"/>
                <a:gd name="T10" fmla="*/ 2147483647 w 1476"/>
                <a:gd name="T11" fmla="*/ 2147483647 h 1779"/>
                <a:gd name="T12" fmla="*/ 2147483647 w 1476"/>
                <a:gd name="T13" fmla="*/ 2147483647 h 1779"/>
                <a:gd name="T14" fmla="*/ 2147483647 w 1476"/>
                <a:gd name="T15" fmla="*/ 2147483647 h 1779"/>
                <a:gd name="T16" fmla="*/ 0 60000 65536"/>
                <a:gd name="T17" fmla="*/ 0 60000 65536"/>
                <a:gd name="T18" fmla="*/ 0 60000 65536"/>
                <a:gd name="T19" fmla="*/ 0 60000 65536"/>
                <a:gd name="T20" fmla="*/ 0 60000 65536"/>
                <a:gd name="T21" fmla="*/ 0 60000 65536"/>
                <a:gd name="T22" fmla="*/ 0 60000 65536"/>
                <a:gd name="T23" fmla="*/ 0 60000 65536"/>
                <a:gd name="T24" fmla="*/ 0 w 1476"/>
                <a:gd name="T25" fmla="*/ 0 h 1779"/>
                <a:gd name="T26" fmla="*/ 1476 w 1476"/>
                <a:gd name="T27" fmla="*/ 1779 h 17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76" h="1779">
                  <a:moveTo>
                    <a:pt x="262" y="1779"/>
                  </a:moveTo>
                  <a:cubicBezTo>
                    <a:pt x="149" y="1767"/>
                    <a:pt x="0" y="1574"/>
                    <a:pt x="0" y="1574"/>
                  </a:cubicBezTo>
                  <a:cubicBezTo>
                    <a:pt x="526" y="117"/>
                    <a:pt x="526" y="117"/>
                    <a:pt x="526" y="117"/>
                  </a:cubicBezTo>
                  <a:cubicBezTo>
                    <a:pt x="1405" y="0"/>
                    <a:pt x="1405" y="0"/>
                    <a:pt x="1405" y="0"/>
                  </a:cubicBezTo>
                  <a:cubicBezTo>
                    <a:pt x="1405" y="0"/>
                    <a:pt x="1476" y="128"/>
                    <a:pt x="1310" y="222"/>
                  </a:cubicBezTo>
                  <a:cubicBezTo>
                    <a:pt x="1143" y="316"/>
                    <a:pt x="722" y="510"/>
                    <a:pt x="714" y="541"/>
                  </a:cubicBezTo>
                  <a:cubicBezTo>
                    <a:pt x="706" y="572"/>
                    <a:pt x="360" y="1721"/>
                    <a:pt x="360" y="1721"/>
                  </a:cubicBezTo>
                  <a:lnTo>
                    <a:pt x="262" y="1779"/>
                  </a:ln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4" name="Freeform 53">
              <a:extLst>
                <a:ext uri="{FF2B5EF4-FFF2-40B4-BE49-F238E27FC236}">
                  <a16:creationId xmlns:a16="http://schemas.microsoft.com/office/drawing/2014/main" id="{3AB00CF3-EABB-4555-8DC9-A086F10E03A8}"/>
                </a:ext>
              </a:extLst>
            </p:cNvPr>
            <p:cNvSpPr>
              <a:spLocks noChangeArrowheads="1"/>
            </p:cNvSpPr>
            <p:nvPr/>
          </p:nvSpPr>
          <p:spPr bwMode="auto">
            <a:xfrm>
              <a:off x="2227262" y="23495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5" name="Freeform 54">
              <a:extLst>
                <a:ext uri="{FF2B5EF4-FFF2-40B4-BE49-F238E27FC236}">
                  <a16:creationId xmlns:a16="http://schemas.microsoft.com/office/drawing/2014/main" id="{9EE0F13F-4CBB-40B4-B035-D3C7243A526D}"/>
                </a:ext>
              </a:extLst>
            </p:cNvPr>
            <p:cNvSpPr>
              <a:spLocks noChangeArrowheads="1"/>
            </p:cNvSpPr>
            <p:nvPr/>
          </p:nvSpPr>
          <p:spPr bwMode="auto">
            <a:xfrm>
              <a:off x="2405062" y="39211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6" name="Freeform 55">
              <a:extLst>
                <a:ext uri="{FF2B5EF4-FFF2-40B4-BE49-F238E27FC236}">
                  <a16:creationId xmlns:a16="http://schemas.microsoft.com/office/drawing/2014/main" id="{2148EC6E-DD6B-4220-B487-6D67D5CCF15E}"/>
                </a:ext>
              </a:extLst>
            </p:cNvPr>
            <p:cNvSpPr>
              <a:spLocks noChangeArrowheads="1"/>
            </p:cNvSpPr>
            <p:nvPr/>
          </p:nvSpPr>
          <p:spPr bwMode="auto">
            <a:xfrm>
              <a:off x="3302000" y="301625"/>
              <a:ext cx="250825" cy="49213"/>
            </a:xfrm>
            <a:custGeom>
              <a:avLst/>
              <a:gdLst>
                <a:gd name="T0" fmla="*/ 2147483647 w 296"/>
                <a:gd name="T1" fmla="*/ 2147483647 h 57"/>
                <a:gd name="T2" fmla="*/ 2147483647 w 296"/>
                <a:gd name="T3" fmla="*/ 2147483647 h 57"/>
                <a:gd name="T4" fmla="*/ 2147483647 w 296"/>
                <a:gd name="T5" fmla="*/ 2147483647 h 57"/>
                <a:gd name="T6" fmla="*/ 0 w 296"/>
                <a:gd name="T7" fmla="*/ 2147483647 h 57"/>
                <a:gd name="T8" fmla="*/ 0 w 296"/>
                <a:gd name="T9" fmla="*/ 2147483647 h 57"/>
                <a:gd name="T10" fmla="*/ 2147483647 w 296"/>
                <a:gd name="T11" fmla="*/ 0 h 57"/>
                <a:gd name="T12" fmla="*/ 2147483647 w 296"/>
                <a:gd name="T13" fmla="*/ 0 h 57"/>
                <a:gd name="T14" fmla="*/ 2147483647 w 296"/>
                <a:gd name="T15" fmla="*/ 2147483647 h 57"/>
                <a:gd name="T16" fmla="*/ 0 60000 65536"/>
                <a:gd name="T17" fmla="*/ 0 60000 65536"/>
                <a:gd name="T18" fmla="*/ 0 60000 65536"/>
                <a:gd name="T19" fmla="*/ 0 60000 65536"/>
                <a:gd name="T20" fmla="*/ 0 60000 65536"/>
                <a:gd name="T21" fmla="*/ 0 60000 65536"/>
                <a:gd name="T22" fmla="*/ 0 60000 65536"/>
                <a:gd name="T23" fmla="*/ 0 60000 65536"/>
                <a:gd name="T24" fmla="*/ 0 w 296"/>
                <a:gd name="T25" fmla="*/ 0 h 57"/>
                <a:gd name="T26" fmla="*/ 296 w 296"/>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6" h="57">
                  <a:moveTo>
                    <a:pt x="296" y="28"/>
                  </a:moveTo>
                  <a:cubicBezTo>
                    <a:pt x="296" y="44"/>
                    <a:pt x="283" y="57"/>
                    <a:pt x="267" y="57"/>
                  </a:cubicBezTo>
                  <a:cubicBezTo>
                    <a:pt x="29" y="57"/>
                    <a:pt x="29" y="57"/>
                    <a:pt x="29" y="57"/>
                  </a:cubicBezTo>
                  <a:cubicBezTo>
                    <a:pt x="13" y="57"/>
                    <a:pt x="0" y="44"/>
                    <a:pt x="0" y="28"/>
                  </a:cubicBezTo>
                  <a:cubicBezTo>
                    <a:pt x="0" y="28"/>
                    <a:pt x="0" y="28"/>
                    <a:pt x="0" y="28"/>
                  </a:cubicBezTo>
                  <a:cubicBezTo>
                    <a:pt x="0" y="13"/>
                    <a:pt x="13" y="0"/>
                    <a:pt x="29" y="0"/>
                  </a:cubicBezTo>
                  <a:cubicBezTo>
                    <a:pt x="267" y="0"/>
                    <a:pt x="267" y="0"/>
                    <a:pt x="267" y="0"/>
                  </a:cubicBezTo>
                  <a:cubicBezTo>
                    <a:pt x="283" y="0"/>
                    <a:pt x="296" y="13"/>
                    <a:pt x="296" y="28"/>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7" name="Oval 56">
              <a:extLst>
                <a:ext uri="{FF2B5EF4-FFF2-40B4-BE49-F238E27FC236}">
                  <a16:creationId xmlns:a16="http://schemas.microsoft.com/office/drawing/2014/main" id="{8DD6F195-6A43-48AC-9F9B-6D0CD0AACF95}"/>
                </a:ext>
              </a:extLst>
            </p:cNvPr>
            <p:cNvSpPr>
              <a:spLocks noChangeArrowheads="1"/>
            </p:cNvSpPr>
            <p:nvPr/>
          </p:nvSpPr>
          <p:spPr bwMode="auto">
            <a:xfrm>
              <a:off x="3249612" y="3305175"/>
              <a:ext cx="355600" cy="115888"/>
            </a:xfrm>
            <a:prstGeom prst="ellipse">
              <a:avLst/>
            </a:prstGeom>
            <a:solidFill>
              <a:srgbClr val="5E717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618" name="Freeform 57">
              <a:extLst>
                <a:ext uri="{FF2B5EF4-FFF2-40B4-BE49-F238E27FC236}">
                  <a16:creationId xmlns:a16="http://schemas.microsoft.com/office/drawing/2014/main" id="{BA892489-99C4-4C83-95E0-3CACAA6671DD}"/>
                </a:ext>
              </a:extLst>
            </p:cNvPr>
            <p:cNvSpPr>
              <a:spLocks noChangeArrowheads="1"/>
            </p:cNvSpPr>
            <p:nvPr/>
          </p:nvSpPr>
          <p:spPr bwMode="auto">
            <a:xfrm>
              <a:off x="1906587" y="1136650"/>
              <a:ext cx="463550" cy="1365250"/>
            </a:xfrm>
            <a:custGeom>
              <a:avLst/>
              <a:gdLst>
                <a:gd name="T0" fmla="*/ 2147483647 w 549"/>
                <a:gd name="T1" fmla="*/ 2147483647 h 1613"/>
                <a:gd name="T2" fmla="*/ 0 w 549"/>
                <a:gd name="T3" fmla="*/ 2147483647 h 1613"/>
                <a:gd name="T4" fmla="*/ 2147483647 w 549"/>
                <a:gd name="T5" fmla="*/ 0 h 1613"/>
                <a:gd name="T6" fmla="*/ 2147483647 w 549"/>
                <a:gd name="T7" fmla="*/ 2147483647 h 1613"/>
                <a:gd name="T8" fmla="*/ 2147483647 w 549"/>
                <a:gd name="T9" fmla="*/ 2147483647 h 1613"/>
                <a:gd name="T10" fmla="*/ 2147483647 w 549"/>
                <a:gd name="T11" fmla="*/ 2147483647 h 1613"/>
                <a:gd name="T12" fmla="*/ 2147483647 w 549"/>
                <a:gd name="T13" fmla="*/ 2147483647 h 1613"/>
                <a:gd name="T14" fmla="*/ 2147483647 w 549"/>
                <a:gd name="T15" fmla="*/ 2147483647 h 1613"/>
                <a:gd name="T16" fmla="*/ 2147483647 w 549"/>
                <a:gd name="T17" fmla="*/ 2147483647 h 16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49"/>
                <a:gd name="T28" fmla="*/ 0 h 1613"/>
                <a:gd name="T29" fmla="*/ 549 w 549"/>
                <a:gd name="T30" fmla="*/ 1613 h 16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49" h="1613">
                  <a:moveTo>
                    <a:pt x="154" y="1451"/>
                  </a:moveTo>
                  <a:cubicBezTo>
                    <a:pt x="82" y="1374"/>
                    <a:pt x="0" y="597"/>
                    <a:pt x="0" y="597"/>
                  </a:cubicBezTo>
                  <a:cubicBezTo>
                    <a:pt x="339" y="0"/>
                    <a:pt x="339" y="0"/>
                    <a:pt x="339" y="0"/>
                  </a:cubicBezTo>
                  <a:cubicBezTo>
                    <a:pt x="339" y="0"/>
                    <a:pt x="459" y="158"/>
                    <a:pt x="440" y="300"/>
                  </a:cubicBezTo>
                  <a:cubicBezTo>
                    <a:pt x="419" y="458"/>
                    <a:pt x="362" y="679"/>
                    <a:pt x="362" y="679"/>
                  </a:cubicBezTo>
                  <a:cubicBezTo>
                    <a:pt x="498" y="1145"/>
                    <a:pt x="498" y="1145"/>
                    <a:pt x="498" y="1145"/>
                  </a:cubicBezTo>
                  <a:cubicBezTo>
                    <a:pt x="498" y="1145"/>
                    <a:pt x="515" y="1174"/>
                    <a:pt x="524" y="1220"/>
                  </a:cubicBezTo>
                  <a:cubicBezTo>
                    <a:pt x="543" y="1309"/>
                    <a:pt x="549" y="1451"/>
                    <a:pt x="451" y="1511"/>
                  </a:cubicBezTo>
                  <a:cubicBezTo>
                    <a:pt x="287" y="1613"/>
                    <a:pt x="196" y="1497"/>
                    <a:pt x="154" y="1451"/>
                  </a:cubicBez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9" name="Freeform 58">
              <a:extLst>
                <a:ext uri="{FF2B5EF4-FFF2-40B4-BE49-F238E27FC236}">
                  <a16:creationId xmlns:a16="http://schemas.microsoft.com/office/drawing/2014/main" id="{3FE2912F-5006-4549-B1E1-FE4AE8622970}"/>
                </a:ext>
              </a:extLst>
            </p:cNvPr>
            <p:cNvSpPr>
              <a:spLocks noEditPoints="1" noChangeArrowheads="1"/>
            </p:cNvSpPr>
            <p:nvPr/>
          </p:nvSpPr>
          <p:spPr bwMode="auto">
            <a:xfrm>
              <a:off x="3043237" y="2225675"/>
              <a:ext cx="520700" cy="522288"/>
            </a:xfrm>
            <a:custGeom>
              <a:avLst/>
              <a:gdLst>
                <a:gd name="T0" fmla="*/ 2147483647 w 616"/>
                <a:gd name="T1" fmla="*/ 2147483647 h 617"/>
                <a:gd name="T2" fmla="*/ 2147483647 w 616"/>
                <a:gd name="T3" fmla="*/ 2147483647 h 617"/>
                <a:gd name="T4" fmla="*/ 2147483647 w 616"/>
                <a:gd name="T5" fmla="*/ 2147483647 h 617"/>
                <a:gd name="T6" fmla="*/ 2147483647 w 616"/>
                <a:gd name="T7" fmla="*/ 2147483647 h 617"/>
                <a:gd name="T8" fmla="*/ 2147483647 w 616"/>
                <a:gd name="T9" fmla="*/ 2147483647 h 617"/>
                <a:gd name="T10" fmla="*/ 2147483647 w 616"/>
                <a:gd name="T11" fmla="*/ 2147483647 h 617"/>
                <a:gd name="T12" fmla="*/ 2147483647 w 616"/>
                <a:gd name="T13" fmla="*/ 2147483647 h 617"/>
                <a:gd name="T14" fmla="*/ 2147483647 w 616"/>
                <a:gd name="T15" fmla="*/ 2147483647 h 617"/>
                <a:gd name="T16" fmla="*/ 2147483647 w 616"/>
                <a:gd name="T17" fmla="*/ 2147483647 h 617"/>
                <a:gd name="T18" fmla="*/ 2147483647 w 616"/>
                <a:gd name="T19" fmla="*/ 2147483647 h 617"/>
                <a:gd name="T20" fmla="*/ 2147483647 w 616"/>
                <a:gd name="T21" fmla="*/ 2147483647 h 617"/>
                <a:gd name="T22" fmla="*/ 2147483647 w 616"/>
                <a:gd name="T23" fmla="*/ 2147483647 h 617"/>
                <a:gd name="T24" fmla="*/ 2147483647 w 616"/>
                <a:gd name="T25" fmla="*/ 2147483647 h 617"/>
                <a:gd name="T26" fmla="*/ 2147483647 w 616"/>
                <a:gd name="T27" fmla="*/ 2147483647 h 617"/>
                <a:gd name="T28" fmla="*/ 2147483647 w 616"/>
                <a:gd name="T29" fmla="*/ 2147483647 h 617"/>
                <a:gd name="T30" fmla="*/ 2147483647 w 616"/>
                <a:gd name="T31" fmla="*/ 2147483647 h 617"/>
                <a:gd name="T32" fmla="*/ 2147483647 w 616"/>
                <a:gd name="T33" fmla="*/ 2147483647 h 617"/>
                <a:gd name="T34" fmla="*/ 2147483647 w 616"/>
                <a:gd name="T35" fmla="*/ 2147483647 h 617"/>
                <a:gd name="T36" fmla="*/ 2147483647 w 616"/>
                <a:gd name="T37" fmla="*/ 2147483647 h 617"/>
                <a:gd name="T38" fmla="*/ 2147483647 w 616"/>
                <a:gd name="T39" fmla="*/ 2147483647 h 617"/>
                <a:gd name="T40" fmla="*/ 2147483647 w 616"/>
                <a:gd name="T41" fmla="*/ 2147483647 h 617"/>
                <a:gd name="T42" fmla="*/ 2147483647 w 616"/>
                <a:gd name="T43" fmla="*/ 2147483647 h 617"/>
                <a:gd name="T44" fmla="*/ 2147483647 w 616"/>
                <a:gd name="T45" fmla="*/ 2147483647 h 617"/>
                <a:gd name="T46" fmla="*/ 2147483647 w 616"/>
                <a:gd name="T47" fmla="*/ 2147483647 h 617"/>
                <a:gd name="T48" fmla="*/ 2147483647 w 616"/>
                <a:gd name="T49" fmla="*/ 2147483647 h 617"/>
                <a:gd name="T50" fmla="*/ 2147483647 w 616"/>
                <a:gd name="T51" fmla="*/ 2147483647 h 617"/>
                <a:gd name="T52" fmla="*/ 2147483647 w 616"/>
                <a:gd name="T53" fmla="*/ 2147483647 h 617"/>
                <a:gd name="T54" fmla="*/ 2147483647 w 616"/>
                <a:gd name="T55" fmla="*/ 2147483647 h 617"/>
                <a:gd name="T56" fmla="*/ 2147483647 w 616"/>
                <a:gd name="T57" fmla="*/ 2147483647 h 617"/>
                <a:gd name="T58" fmla="*/ 2147483647 w 616"/>
                <a:gd name="T59" fmla="*/ 2147483647 h 617"/>
                <a:gd name="T60" fmla="*/ 2147483647 w 616"/>
                <a:gd name="T61" fmla="*/ 2147483647 h 617"/>
                <a:gd name="T62" fmla="*/ 2147483647 w 616"/>
                <a:gd name="T63" fmla="*/ 2147483647 h 617"/>
                <a:gd name="T64" fmla="*/ 2147483647 w 616"/>
                <a:gd name="T65" fmla="*/ 2147483647 h 617"/>
                <a:gd name="T66" fmla="*/ 2147483647 w 616"/>
                <a:gd name="T67" fmla="*/ 2147483647 h 617"/>
                <a:gd name="T68" fmla="*/ 2147483647 w 616"/>
                <a:gd name="T69" fmla="*/ 2147483647 h 617"/>
                <a:gd name="T70" fmla="*/ 2147483647 w 616"/>
                <a:gd name="T71" fmla="*/ 2147483647 h 617"/>
                <a:gd name="T72" fmla="*/ 603768556 w 616"/>
                <a:gd name="T73" fmla="*/ 2147483647 h 617"/>
                <a:gd name="T74" fmla="*/ 2147483647 w 616"/>
                <a:gd name="T75" fmla="*/ 2147483647 h 617"/>
                <a:gd name="T76" fmla="*/ 2147483647 w 616"/>
                <a:gd name="T77" fmla="*/ 2147483647 h 617"/>
                <a:gd name="T78" fmla="*/ 2147483647 w 616"/>
                <a:gd name="T79" fmla="*/ 2147483647 h 617"/>
                <a:gd name="T80" fmla="*/ 2147483647 w 616"/>
                <a:gd name="T81" fmla="*/ 2147483647 h 617"/>
                <a:gd name="T82" fmla="*/ 2147483647 w 616"/>
                <a:gd name="T83" fmla="*/ 2147483647 h 617"/>
                <a:gd name="T84" fmla="*/ 2147483647 w 616"/>
                <a:gd name="T85" fmla="*/ 2147483647 h 617"/>
                <a:gd name="T86" fmla="*/ 2147483647 w 616"/>
                <a:gd name="T87" fmla="*/ 2147483647 h 617"/>
                <a:gd name="T88" fmla="*/ 2147483647 w 616"/>
                <a:gd name="T89" fmla="*/ 2147483647 h 617"/>
                <a:gd name="T90" fmla="*/ 2147483647 w 616"/>
                <a:gd name="T91" fmla="*/ 2147483647 h 617"/>
                <a:gd name="T92" fmla="*/ 2147483647 w 616"/>
                <a:gd name="T93" fmla="*/ 2147483647 h 617"/>
                <a:gd name="T94" fmla="*/ 2147483647 w 616"/>
                <a:gd name="T95" fmla="*/ 2147483647 h 617"/>
                <a:gd name="T96" fmla="*/ 2147483647 w 616"/>
                <a:gd name="T97" fmla="*/ 2147483647 h 6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6"/>
                <a:gd name="T148" fmla="*/ 0 h 617"/>
                <a:gd name="T149" fmla="*/ 616 w 616"/>
                <a:gd name="T150" fmla="*/ 617 h 6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6" h="617">
                  <a:moveTo>
                    <a:pt x="282" y="614"/>
                  </a:moveTo>
                  <a:cubicBezTo>
                    <a:pt x="303" y="617"/>
                    <a:pt x="303" y="617"/>
                    <a:pt x="303" y="617"/>
                  </a:cubicBezTo>
                  <a:cubicBezTo>
                    <a:pt x="311" y="604"/>
                    <a:pt x="311" y="604"/>
                    <a:pt x="311" y="604"/>
                  </a:cubicBezTo>
                  <a:cubicBezTo>
                    <a:pt x="331" y="603"/>
                    <a:pt x="331" y="603"/>
                    <a:pt x="331" y="603"/>
                  </a:cubicBezTo>
                  <a:cubicBezTo>
                    <a:pt x="337" y="614"/>
                    <a:pt x="337" y="614"/>
                    <a:pt x="337" y="614"/>
                  </a:cubicBezTo>
                  <a:cubicBezTo>
                    <a:pt x="358" y="613"/>
                    <a:pt x="358" y="613"/>
                    <a:pt x="358" y="613"/>
                  </a:cubicBezTo>
                  <a:cubicBezTo>
                    <a:pt x="364" y="599"/>
                    <a:pt x="364" y="599"/>
                    <a:pt x="364" y="599"/>
                  </a:cubicBezTo>
                  <a:cubicBezTo>
                    <a:pt x="383" y="594"/>
                    <a:pt x="383" y="594"/>
                    <a:pt x="383" y="594"/>
                  </a:cubicBezTo>
                  <a:cubicBezTo>
                    <a:pt x="391" y="604"/>
                    <a:pt x="391" y="604"/>
                    <a:pt x="391" y="604"/>
                  </a:cubicBezTo>
                  <a:cubicBezTo>
                    <a:pt x="411" y="599"/>
                    <a:pt x="411" y="599"/>
                    <a:pt x="411" y="599"/>
                  </a:cubicBezTo>
                  <a:cubicBezTo>
                    <a:pt x="415" y="584"/>
                    <a:pt x="415" y="584"/>
                    <a:pt x="415" y="584"/>
                  </a:cubicBezTo>
                  <a:cubicBezTo>
                    <a:pt x="433" y="576"/>
                    <a:pt x="433" y="576"/>
                    <a:pt x="433" y="576"/>
                  </a:cubicBezTo>
                  <a:cubicBezTo>
                    <a:pt x="442" y="584"/>
                    <a:pt x="442" y="584"/>
                    <a:pt x="442" y="584"/>
                  </a:cubicBezTo>
                  <a:cubicBezTo>
                    <a:pt x="462" y="576"/>
                    <a:pt x="462" y="576"/>
                    <a:pt x="462" y="576"/>
                  </a:cubicBezTo>
                  <a:cubicBezTo>
                    <a:pt x="463" y="560"/>
                    <a:pt x="463" y="560"/>
                    <a:pt x="463" y="560"/>
                  </a:cubicBezTo>
                  <a:cubicBezTo>
                    <a:pt x="479" y="549"/>
                    <a:pt x="479" y="549"/>
                    <a:pt x="479" y="549"/>
                  </a:cubicBezTo>
                  <a:cubicBezTo>
                    <a:pt x="490" y="556"/>
                    <a:pt x="490" y="556"/>
                    <a:pt x="490" y="556"/>
                  </a:cubicBezTo>
                  <a:cubicBezTo>
                    <a:pt x="507" y="544"/>
                    <a:pt x="507" y="544"/>
                    <a:pt x="507" y="544"/>
                  </a:cubicBezTo>
                  <a:cubicBezTo>
                    <a:pt x="505" y="528"/>
                    <a:pt x="505" y="528"/>
                    <a:pt x="505" y="528"/>
                  </a:cubicBezTo>
                  <a:cubicBezTo>
                    <a:pt x="519" y="514"/>
                    <a:pt x="519" y="514"/>
                    <a:pt x="519" y="514"/>
                  </a:cubicBezTo>
                  <a:cubicBezTo>
                    <a:pt x="531" y="519"/>
                    <a:pt x="531" y="519"/>
                    <a:pt x="531" y="519"/>
                  </a:cubicBezTo>
                  <a:cubicBezTo>
                    <a:pt x="546" y="504"/>
                    <a:pt x="546" y="504"/>
                    <a:pt x="546" y="504"/>
                  </a:cubicBezTo>
                  <a:cubicBezTo>
                    <a:pt x="541" y="490"/>
                    <a:pt x="541" y="490"/>
                    <a:pt x="541" y="490"/>
                  </a:cubicBezTo>
                  <a:cubicBezTo>
                    <a:pt x="552" y="473"/>
                    <a:pt x="552" y="473"/>
                    <a:pt x="552" y="473"/>
                  </a:cubicBezTo>
                  <a:cubicBezTo>
                    <a:pt x="565" y="476"/>
                    <a:pt x="565" y="476"/>
                    <a:pt x="565" y="476"/>
                  </a:cubicBezTo>
                  <a:cubicBezTo>
                    <a:pt x="577" y="459"/>
                    <a:pt x="577" y="459"/>
                    <a:pt x="577" y="459"/>
                  </a:cubicBezTo>
                  <a:cubicBezTo>
                    <a:pt x="570" y="445"/>
                    <a:pt x="570" y="445"/>
                    <a:pt x="570" y="445"/>
                  </a:cubicBezTo>
                  <a:cubicBezTo>
                    <a:pt x="578" y="427"/>
                    <a:pt x="578" y="427"/>
                    <a:pt x="578" y="427"/>
                  </a:cubicBezTo>
                  <a:cubicBezTo>
                    <a:pt x="591" y="427"/>
                    <a:pt x="591" y="427"/>
                    <a:pt x="591" y="427"/>
                  </a:cubicBezTo>
                  <a:cubicBezTo>
                    <a:pt x="600" y="408"/>
                    <a:pt x="600" y="408"/>
                    <a:pt x="600" y="408"/>
                  </a:cubicBezTo>
                  <a:cubicBezTo>
                    <a:pt x="590" y="396"/>
                    <a:pt x="590" y="396"/>
                    <a:pt x="590" y="396"/>
                  </a:cubicBezTo>
                  <a:cubicBezTo>
                    <a:pt x="595" y="377"/>
                    <a:pt x="595" y="377"/>
                    <a:pt x="595" y="377"/>
                  </a:cubicBezTo>
                  <a:cubicBezTo>
                    <a:pt x="608" y="375"/>
                    <a:pt x="608" y="375"/>
                    <a:pt x="608" y="375"/>
                  </a:cubicBezTo>
                  <a:cubicBezTo>
                    <a:pt x="613" y="354"/>
                    <a:pt x="613" y="354"/>
                    <a:pt x="613" y="354"/>
                  </a:cubicBezTo>
                  <a:cubicBezTo>
                    <a:pt x="601" y="344"/>
                    <a:pt x="601" y="344"/>
                    <a:pt x="601" y="344"/>
                  </a:cubicBezTo>
                  <a:cubicBezTo>
                    <a:pt x="603" y="324"/>
                    <a:pt x="603" y="324"/>
                    <a:pt x="603" y="324"/>
                  </a:cubicBezTo>
                  <a:cubicBezTo>
                    <a:pt x="615" y="320"/>
                    <a:pt x="615" y="320"/>
                    <a:pt x="615" y="320"/>
                  </a:cubicBezTo>
                  <a:cubicBezTo>
                    <a:pt x="616" y="299"/>
                    <a:pt x="616" y="299"/>
                    <a:pt x="616" y="299"/>
                  </a:cubicBezTo>
                  <a:cubicBezTo>
                    <a:pt x="603" y="291"/>
                    <a:pt x="603" y="291"/>
                    <a:pt x="603" y="291"/>
                  </a:cubicBezTo>
                  <a:cubicBezTo>
                    <a:pt x="601" y="271"/>
                    <a:pt x="601" y="271"/>
                    <a:pt x="601" y="271"/>
                  </a:cubicBezTo>
                  <a:cubicBezTo>
                    <a:pt x="612" y="265"/>
                    <a:pt x="612" y="265"/>
                    <a:pt x="612" y="265"/>
                  </a:cubicBezTo>
                  <a:cubicBezTo>
                    <a:pt x="610" y="244"/>
                    <a:pt x="610" y="244"/>
                    <a:pt x="610" y="244"/>
                  </a:cubicBezTo>
                  <a:cubicBezTo>
                    <a:pt x="595" y="239"/>
                    <a:pt x="595" y="239"/>
                    <a:pt x="595" y="239"/>
                  </a:cubicBezTo>
                  <a:cubicBezTo>
                    <a:pt x="589" y="220"/>
                    <a:pt x="589" y="220"/>
                    <a:pt x="589" y="220"/>
                  </a:cubicBezTo>
                  <a:cubicBezTo>
                    <a:pt x="600" y="212"/>
                    <a:pt x="600" y="212"/>
                    <a:pt x="600" y="212"/>
                  </a:cubicBezTo>
                  <a:cubicBezTo>
                    <a:pt x="593" y="191"/>
                    <a:pt x="593" y="191"/>
                    <a:pt x="593" y="191"/>
                  </a:cubicBezTo>
                  <a:cubicBezTo>
                    <a:pt x="578" y="188"/>
                    <a:pt x="578" y="188"/>
                    <a:pt x="578" y="188"/>
                  </a:cubicBezTo>
                  <a:cubicBezTo>
                    <a:pt x="569" y="171"/>
                    <a:pt x="569" y="171"/>
                    <a:pt x="569" y="171"/>
                  </a:cubicBezTo>
                  <a:cubicBezTo>
                    <a:pt x="578" y="161"/>
                    <a:pt x="578" y="161"/>
                    <a:pt x="578" y="161"/>
                  </a:cubicBezTo>
                  <a:cubicBezTo>
                    <a:pt x="568" y="142"/>
                    <a:pt x="568" y="142"/>
                    <a:pt x="568" y="142"/>
                  </a:cubicBezTo>
                  <a:cubicBezTo>
                    <a:pt x="552" y="142"/>
                    <a:pt x="552" y="142"/>
                    <a:pt x="552" y="142"/>
                  </a:cubicBezTo>
                  <a:cubicBezTo>
                    <a:pt x="540" y="126"/>
                    <a:pt x="540" y="126"/>
                    <a:pt x="540" y="126"/>
                  </a:cubicBezTo>
                  <a:cubicBezTo>
                    <a:pt x="547" y="115"/>
                    <a:pt x="547" y="115"/>
                    <a:pt x="547" y="115"/>
                  </a:cubicBezTo>
                  <a:cubicBezTo>
                    <a:pt x="534" y="98"/>
                    <a:pt x="534" y="98"/>
                    <a:pt x="534" y="98"/>
                  </a:cubicBezTo>
                  <a:cubicBezTo>
                    <a:pt x="519" y="101"/>
                    <a:pt x="519" y="101"/>
                    <a:pt x="519" y="101"/>
                  </a:cubicBezTo>
                  <a:cubicBezTo>
                    <a:pt x="504" y="88"/>
                    <a:pt x="504" y="88"/>
                    <a:pt x="504" y="88"/>
                  </a:cubicBezTo>
                  <a:cubicBezTo>
                    <a:pt x="509" y="76"/>
                    <a:pt x="509" y="76"/>
                    <a:pt x="509" y="76"/>
                  </a:cubicBezTo>
                  <a:cubicBezTo>
                    <a:pt x="493" y="61"/>
                    <a:pt x="493" y="61"/>
                    <a:pt x="493" y="61"/>
                  </a:cubicBezTo>
                  <a:cubicBezTo>
                    <a:pt x="479" y="66"/>
                    <a:pt x="479" y="66"/>
                    <a:pt x="479" y="66"/>
                  </a:cubicBezTo>
                  <a:cubicBezTo>
                    <a:pt x="462" y="56"/>
                    <a:pt x="462" y="56"/>
                    <a:pt x="462" y="56"/>
                  </a:cubicBezTo>
                  <a:cubicBezTo>
                    <a:pt x="464" y="43"/>
                    <a:pt x="464" y="43"/>
                    <a:pt x="464" y="43"/>
                  </a:cubicBezTo>
                  <a:cubicBezTo>
                    <a:pt x="446" y="32"/>
                    <a:pt x="446" y="32"/>
                    <a:pt x="446" y="32"/>
                  </a:cubicBezTo>
                  <a:cubicBezTo>
                    <a:pt x="433" y="40"/>
                    <a:pt x="433" y="40"/>
                    <a:pt x="433" y="40"/>
                  </a:cubicBezTo>
                  <a:cubicBezTo>
                    <a:pt x="414" y="33"/>
                    <a:pt x="414" y="33"/>
                    <a:pt x="414" y="33"/>
                  </a:cubicBezTo>
                  <a:cubicBezTo>
                    <a:pt x="414" y="20"/>
                    <a:pt x="414" y="20"/>
                    <a:pt x="414" y="20"/>
                  </a:cubicBezTo>
                  <a:cubicBezTo>
                    <a:pt x="394" y="12"/>
                    <a:pt x="394" y="12"/>
                    <a:pt x="394" y="12"/>
                  </a:cubicBezTo>
                  <a:cubicBezTo>
                    <a:pt x="383" y="22"/>
                    <a:pt x="383" y="22"/>
                    <a:pt x="383" y="22"/>
                  </a:cubicBezTo>
                  <a:cubicBezTo>
                    <a:pt x="363" y="18"/>
                    <a:pt x="363" y="18"/>
                    <a:pt x="363" y="18"/>
                  </a:cubicBezTo>
                  <a:cubicBezTo>
                    <a:pt x="361" y="5"/>
                    <a:pt x="361" y="5"/>
                    <a:pt x="361" y="5"/>
                  </a:cubicBezTo>
                  <a:cubicBezTo>
                    <a:pt x="340" y="1"/>
                    <a:pt x="340" y="1"/>
                    <a:pt x="340" y="1"/>
                  </a:cubicBezTo>
                  <a:cubicBezTo>
                    <a:pt x="330" y="13"/>
                    <a:pt x="330" y="13"/>
                    <a:pt x="330" y="13"/>
                  </a:cubicBezTo>
                  <a:cubicBezTo>
                    <a:pt x="311" y="13"/>
                    <a:pt x="311" y="13"/>
                    <a:pt x="311" y="13"/>
                  </a:cubicBezTo>
                  <a:cubicBezTo>
                    <a:pt x="306" y="1"/>
                    <a:pt x="306" y="1"/>
                    <a:pt x="306" y="1"/>
                  </a:cubicBezTo>
                  <a:cubicBezTo>
                    <a:pt x="285" y="0"/>
                    <a:pt x="285" y="0"/>
                    <a:pt x="285" y="0"/>
                  </a:cubicBezTo>
                  <a:cubicBezTo>
                    <a:pt x="277" y="14"/>
                    <a:pt x="277" y="14"/>
                    <a:pt x="277" y="14"/>
                  </a:cubicBezTo>
                  <a:cubicBezTo>
                    <a:pt x="258" y="17"/>
                    <a:pt x="258" y="17"/>
                    <a:pt x="258" y="17"/>
                  </a:cubicBezTo>
                  <a:cubicBezTo>
                    <a:pt x="251" y="6"/>
                    <a:pt x="251" y="6"/>
                    <a:pt x="251" y="6"/>
                  </a:cubicBezTo>
                  <a:cubicBezTo>
                    <a:pt x="230" y="9"/>
                    <a:pt x="230" y="9"/>
                    <a:pt x="230" y="9"/>
                  </a:cubicBezTo>
                  <a:cubicBezTo>
                    <a:pt x="225" y="24"/>
                    <a:pt x="225" y="24"/>
                    <a:pt x="225" y="24"/>
                  </a:cubicBezTo>
                  <a:cubicBezTo>
                    <a:pt x="215" y="28"/>
                    <a:pt x="215" y="28"/>
                    <a:pt x="215" y="28"/>
                  </a:cubicBezTo>
                  <a:cubicBezTo>
                    <a:pt x="207" y="30"/>
                    <a:pt x="207" y="30"/>
                    <a:pt x="207" y="30"/>
                  </a:cubicBezTo>
                  <a:cubicBezTo>
                    <a:pt x="198" y="21"/>
                    <a:pt x="198" y="21"/>
                    <a:pt x="198" y="21"/>
                  </a:cubicBezTo>
                  <a:cubicBezTo>
                    <a:pt x="178" y="28"/>
                    <a:pt x="178" y="28"/>
                    <a:pt x="178" y="28"/>
                  </a:cubicBezTo>
                  <a:cubicBezTo>
                    <a:pt x="176" y="43"/>
                    <a:pt x="176" y="43"/>
                    <a:pt x="176" y="43"/>
                  </a:cubicBezTo>
                  <a:cubicBezTo>
                    <a:pt x="159" y="53"/>
                    <a:pt x="159" y="53"/>
                    <a:pt x="159" y="53"/>
                  </a:cubicBezTo>
                  <a:cubicBezTo>
                    <a:pt x="149" y="45"/>
                    <a:pt x="149" y="45"/>
                    <a:pt x="149" y="45"/>
                  </a:cubicBezTo>
                  <a:cubicBezTo>
                    <a:pt x="130" y="56"/>
                    <a:pt x="130" y="56"/>
                    <a:pt x="130" y="56"/>
                  </a:cubicBezTo>
                  <a:cubicBezTo>
                    <a:pt x="131" y="71"/>
                    <a:pt x="131" y="71"/>
                    <a:pt x="131" y="71"/>
                  </a:cubicBezTo>
                  <a:cubicBezTo>
                    <a:pt x="116" y="84"/>
                    <a:pt x="116" y="84"/>
                    <a:pt x="116" y="84"/>
                  </a:cubicBezTo>
                  <a:cubicBezTo>
                    <a:pt x="104" y="78"/>
                    <a:pt x="104" y="78"/>
                    <a:pt x="104" y="78"/>
                  </a:cubicBezTo>
                  <a:cubicBezTo>
                    <a:pt x="88" y="91"/>
                    <a:pt x="88" y="91"/>
                    <a:pt x="88" y="91"/>
                  </a:cubicBezTo>
                  <a:cubicBezTo>
                    <a:pt x="91" y="106"/>
                    <a:pt x="91" y="106"/>
                    <a:pt x="91" y="106"/>
                  </a:cubicBezTo>
                  <a:cubicBezTo>
                    <a:pt x="79" y="122"/>
                    <a:pt x="79" y="122"/>
                    <a:pt x="79" y="122"/>
                  </a:cubicBezTo>
                  <a:cubicBezTo>
                    <a:pt x="66" y="118"/>
                    <a:pt x="66" y="118"/>
                    <a:pt x="66" y="118"/>
                  </a:cubicBezTo>
                  <a:cubicBezTo>
                    <a:pt x="53" y="134"/>
                    <a:pt x="53" y="134"/>
                    <a:pt x="53" y="134"/>
                  </a:cubicBezTo>
                  <a:cubicBezTo>
                    <a:pt x="59" y="148"/>
                    <a:pt x="59" y="148"/>
                    <a:pt x="59" y="148"/>
                  </a:cubicBezTo>
                  <a:cubicBezTo>
                    <a:pt x="49" y="165"/>
                    <a:pt x="49" y="165"/>
                    <a:pt x="49" y="165"/>
                  </a:cubicBezTo>
                  <a:cubicBezTo>
                    <a:pt x="36" y="164"/>
                    <a:pt x="36" y="164"/>
                    <a:pt x="36" y="164"/>
                  </a:cubicBezTo>
                  <a:cubicBezTo>
                    <a:pt x="26" y="182"/>
                    <a:pt x="26" y="182"/>
                    <a:pt x="26" y="182"/>
                  </a:cubicBezTo>
                  <a:cubicBezTo>
                    <a:pt x="34" y="195"/>
                    <a:pt x="34" y="195"/>
                    <a:pt x="34" y="195"/>
                  </a:cubicBezTo>
                  <a:cubicBezTo>
                    <a:pt x="28" y="214"/>
                    <a:pt x="28" y="214"/>
                    <a:pt x="28" y="214"/>
                  </a:cubicBezTo>
                  <a:cubicBezTo>
                    <a:pt x="15" y="215"/>
                    <a:pt x="15" y="215"/>
                    <a:pt x="15" y="215"/>
                  </a:cubicBezTo>
                  <a:cubicBezTo>
                    <a:pt x="8" y="235"/>
                    <a:pt x="8" y="235"/>
                    <a:pt x="8" y="235"/>
                  </a:cubicBezTo>
                  <a:cubicBezTo>
                    <a:pt x="18" y="246"/>
                    <a:pt x="18" y="246"/>
                    <a:pt x="18" y="246"/>
                  </a:cubicBezTo>
                  <a:cubicBezTo>
                    <a:pt x="15" y="265"/>
                    <a:pt x="15" y="265"/>
                    <a:pt x="15" y="265"/>
                  </a:cubicBezTo>
                  <a:cubicBezTo>
                    <a:pt x="3" y="268"/>
                    <a:pt x="3" y="268"/>
                    <a:pt x="3" y="268"/>
                  </a:cubicBezTo>
                  <a:cubicBezTo>
                    <a:pt x="0" y="289"/>
                    <a:pt x="0" y="289"/>
                    <a:pt x="0" y="289"/>
                  </a:cubicBezTo>
                  <a:cubicBezTo>
                    <a:pt x="12" y="299"/>
                    <a:pt x="12" y="299"/>
                    <a:pt x="12" y="299"/>
                  </a:cubicBezTo>
                  <a:cubicBezTo>
                    <a:pt x="12" y="318"/>
                    <a:pt x="12" y="318"/>
                    <a:pt x="12" y="318"/>
                  </a:cubicBezTo>
                  <a:cubicBezTo>
                    <a:pt x="1" y="323"/>
                    <a:pt x="1" y="323"/>
                    <a:pt x="1" y="323"/>
                  </a:cubicBezTo>
                  <a:cubicBezTo>
                    <a:pt x="1" y="345"/>
                    <a:pt x="1" y="345"/>
                    <a:pt x="1" y="345"/>
                  </a:cubicBezTo>
                  <a:cubicBezTo>
                    <a:pt x="15" y="352"/>
                    <a:pt x="15" y="352"/>
                    <a:pt x="15" y="352"/>
                  </a:cubicBezTo>
                  <a:cubicBezTo>
                    <a:pt x="19" y="371"/>
                    <a:pt x="19" y="371"/>
                    <a:pt x="19" y="371"/>
                  </a:cubicBezTo>
                  <a:cubicBezTo>
                    <a:pt x="8" y="378"/>
                    <a:pt x="8" y="378"/>
                    <a:pt x="8" y="378"/>
                  </a:cubicBezTo>
                  <a:cubicBezTo>
                    <a:pt x="13" y="399"/>
                    <a:pt x="13" y="399"/>
                    <a:pt x="13" y="399"/>
                  </a:cubicBezTo>
                  <a:cubicBezTo>
                    <a:pt x="27" y="403"/>
                    <a:pt x="27" y="403"/>
                    <a:pt x="27" y="403"/>
                  </a:cubicBezTo>
                  <a:cubicBezTo>
                    <a:pt x="35" y="421"/>
                    <a:pt x="35" y="421"/>
                    <a:pt x="35" y="421"/>
                  </a:cubicBezTo>
                  <a:cubicBezTo>
                    <a:pt x="26" y="430"/>
                    <a:pt x="26" y="430"/>
                    <a:pt x="26" y="430"/>
                  </a:cubicBezTo>
                  <a:cubicBezTo>
                    <a:pt x="34" y="450"/>
                    <a:pt x="34" y="450"/>
                    <a:pt x="34" y="450"/>
                  </a:cubicBezTo>
                  <a:cubicBezTo>
                    <a:pt x="49" y="452"/>
                    <a:pt x="49" y="452"/>
                    <a:pt x="49" y="452"/>
                  </a:cubicBezTo>
                  <a:cubicBezTo>
                    <a:pt x="59" y="468"/>
                    <a:pt x="59" y="468"/>
                    <a:pt x="59" y="468"/>
                  </a:cubicBezTo>
                  <a:cubicBezTo>
                    <a:pt x="52" y="479"/>
                    <a:pt x="52" y="479"/>
                    <a:pt x="52" y="479"/>
                  </a:cubicBezTo>
                  <a:cubicBezTo>
                    <a:pt x="63" y="497"/>
                    <a:pt x="63" y="497"/>
                    <a:pt x="63" y="497"/>
                  </a:cubicBezTo>
                  <a:cubicBezTo>
                    <a:pt x="79" y="496"/>
                    <a:pt x="79" y="496"/>
                    <a:pt x="79" y="496"/>
                  </a:cubicBezTo>
                  <a:cubicBezTo>
                    <a:pt x="92" y="510"/>
                    <a:pt x="92" y="510"/>
                    <a:pt x="92" y="510"/>
                  </a:cubicBezTo>
                  <a:cubicBezTo>
                    <a:pt x="86" y="522"/>
                    <a:pt x="86" y="522"/>
                    <a:pt x="86" y="522"/>
                  </a:cubicBezTo>
                  <a:cubicBezTo>
                    <a:pt x="101" y="537"/>
                    <a:pt x="101" y="537"/>
                    <a:pt x="101" y="537"/>
                  </a:cubicBezTo>
                  <a:cubicBezTo>
                    <a:pt x="116" y="533"/>
                    <a:pt x="116" y="533"/>
                    <a:pt x="116" y="533"/>
                  </a:cubicBezTo>
                  <a:cubicBezTo>
                    <a:pt x="132" y="545"/>
                    <a:pt x="132" y="545"/>
                    <a:pt x="132" y="545"/>
                  </a:cubicBezTo>
                  <a:cubicBezTo>
                    <a:pt x="128" y="558"/>
                    <a:pt x="128" y="558"/>
                    <a:pt x="128" y="558"/>
                  </a:cubicBezTo>
                  <a:cubicBezTo>
                    <a:pt x="145" y="570"/>
                    <a:pt x="145" y="570"/>
                    <a:pt x="145" y="570"/>
                  </a:cubicBezTo>
                  <a:cubicBezTo>
                    <a:pt x="159" y="564"/>
                    <a:pt x="159" y="564"/>
                    <a:pt x="159" y="564"/>
                  </a:cubicBezTo>
                  <a:cubicBezTo>
                    <a:pt x="177" y="573"/>
                    <a:pt x="177" y="573"/>
                    <a:pt x="177" y="573"/>
                  </a:cubicBezTo>
                  <a:cubicBezTo>
                    <a:pt x="176" y="586"/>
                    <a:pt x="176" y="586"/>
                    <a:pt x="176" y="586"/>
                  </a:cubicBezTo>
                  <a:cubicBezTo>
                    <a:pt x="195" y="595"/>
                    <a:pt x="195" y="595"/>
                    <a:pt x="195" y="595"/>
                  </a:cubicBezTo>
                  <a:cubicBezTo>
                    <a:pt x="207" y="586"/>
                    <a:pt x="207" y="586"/>
                    <a:pt x="207" y="586"/>
                  </a:cubicBezTo>
                  <a:cubicBezTo>
                    <a:pt x="215" y="589"/>
                    <a:pt x="215" y="589"/>
                    <a:pt x="215" y="589"/>
                  </a:cubicBezTo>
                  <a:cubicBezTo>
                    <a:pt x="226" y="592"/>
                    <a:pt x="226" y="592"/>
                    <a:pt x="226" y="592"/>
                  </a:cubicBezTo>
                  <a:cubicBezTo>
                    <a:pt x="227" y="605"/>
                    <a:pt x="227" y="605"/>
                    <a:pt x="227" y="605"/>
                  </a:cubicBezTo>
                  <a:cubicBezTo>
                    <a:pt x="248" y="611"/>
                    <a:pt x="248" y="611"/>
                    <a:pt x="248" y="611"/>
                  </a:cubicBezTo>
                  <a:cubicBezTo>
                    <a:pt x="258" y="600"/>
                    <a:pt x="258" y="600"/>
                    <a:pt x="258" y="600"/>
                  </a:cubicBezTo>
                  <a:cubicBezTo>
                    <a:pt x="278" y="602"/>
                    <a:pt x="278" y="602"/>
                    <a:pt x="278" y="602"/>
                  </a:cubicBezTo>
                  <a:lnTo>
                    <a:pt x="282" y="614"/>
                  </a:lnTo>
                  <a:close/>
                  <a:moveTo>
                    <a:pt x="324" y="275"/>
                  </a:moveTo>
                  <a:cubicBezTo>
                    <a:pt x="343" y="284"/>
                    <a:pt x="350" y="306"/>
                    <a:pt x="341" y="325"/>
                  </a:cubicBezTo>
                  <a:cubicBezTo>
                    <a:pt x="332" y="343"/>
                    <a:pt x="309" y="350"/>
                    <a:pt x="291" y="341"/>
                  </a:cubicBezTo>
                  <a:cubicBezTo>
                    <a:pt x="273" y="332"/>
                    <a:pt x="265" y="310"/>
                    <a:pt x="274" y="291"/>
                  </a:cubicBezTo>
                  <a:cubicBezTo>
                    <a:pt x="284" y="273"/>
                    <a:pt x="306" y="266"/>
                    <a:pt x="324" y="275"/>
                  </a:cubicBez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0" name="Freeform 59">
              <a:extLst>
                <a:ext uri="{FF2B5EF4-FFF2-40B4-BE49-F238E27FC236}">
                  <a16:creationId xmlns:a16="http://schemas.microsoft.com/office/drawing/2014/main" id="{A6235FA3-43B1-4EA9-A96F-D0E75359637B}"/>
                </a:ext>
              </a:extLst>
            </p:cNvPr>
            <p:cNvSpPr>
              <a:spLocks noEditPoints="1" noChangeArrowheads="1"/>
            </p:cNvSpPr>
            <p:nvPr/>
          </p:nvSpPr>
          <p:spPr bwMode="auto">
            <a:xfrm>
              <a:off x="3379787" y="1501775"/>
              <a:ext cx="225425" cy="227013"/>
            </a:xfrm>
            <a:custGeom>
              <a:avLst/>
              <a:gdLst>
                <a:gd name="T0" fmla="*/ 2147483647 w 268"/>
                <a:gd name="T1" fmla="*/ 2147483647 h 268"/>
                <a:gd name="T2" fmla="*/ 2147483647 w 268"/>
                <a:gd name="T3" fmla="*/ 2147483647 h 268"/>
                <a:gd name="T4" fmla="*/ 2147483647 w 268"/>
                <a:gd name="T5" fmla="*/ 2147483647 h 268"/>
                <a:gd name="T6" fmla="*/ 2147483647 w 268"/>
                <a:gd name="T7" fmla="*/ 2147483647 h 268"/>
                <a:gd name="T8" fmla="*/ 2147483647 w 268"/>
                <a:gd name="T9" fmla="*/ 2147483647 h 268"/>
                <a:gd name="T10" fmla="*/ 2147483647 w 268"/>
                <a:gd name="T11" fmla="*/ 2147483647 h 268"/>
                <a:gd name="T12" fmla="*/ 2147483647 w 268"/>
                <a:gd name="T13" fmla="*/ 2147483647 h 268"/>
                <a:gd name="T14" fmla="*/ 2147483647 w 268"/>
                <a:gd name="T15" fmla="*/ 2147483647 h 268"/>
                <a:gd name="T16" fmla="*/ 2147483647 w 268"/>
                <a:gd name="T17" fmla="*/ 2147483647 h 268"/>
                <a:gd name="T18" fmla="*/ 2147483647 w 268"/>
                <a:gd name="T19" fmla="*/ 2147483647 h 268"/>
                <a:gd name="T20" fmla="*/ 2147483647 w 268"/>
                <a:gd name="T21" fmla="*/ 2147483647 h 268"/>
                <a:gd name="T22" fmla="*/ 2147483647 w 268"/>
                <a:gd name="T23" fmla="*/ 2147483647 h 268"/>
                <a:gd name="T24" fmla="*/ 2147483647 w 268"/>
                <a:gd name="T25" fmla="*/ 2147483647 h 268"/>
                <a:gd name="T26" fmla="*/ 2147483647 w 268"/>
                <a:gd name="T27" fmla="*/ 2147483647 h 268"/>
                <a:gd name="T28" fmla="*/ 2147483647 w 268"/>
                <a:gd name="T29" fmla="*/ 2147483647 h 268"/>
                <a:gd name="T30" fmla="*/ 2147483647 w 268"/>
                <a:gd name="T31" fmla="*/ 2147483647 h 268"/>
                <a:gd name="T32" fmla="*/ 2147483647 w 268"/>
                <a:gd name="T33" fmla="*/ 2147483647 h 268"/>
                <a:gd name="T34" fmla="*/ 2147483647 w 268"/>
                <a:gd name="T35" fmla="*/ 2147483647 h 268"/>
                <a:gd name="T36" fmla="*/ 2147483647 w 268"/>
                <a:gd name="T37" fmla="*/ 2147483647 h 268"/>
                <a:gd name="T38" fmla="*/ 2147483647 w 268"/>
                <a:gd name="T39" fmla="*/ 2147483647 h 268"/>
                <a:gd name="T40" fmla="*/ 2147483647 w 268"/>
                <a:gd name="T41" fmla="*/ 2147483647 h 268"/>
                <a:gd name="T42" fmla="*/ 2147483647 w 268"/>
                <a:gd name="T43" fmla="*/ 2147483647 h 268"/>
                <a:gd name="T44" fmla="*/ 2147483647 w 268"/>
                <a:gd name="T45" fmla="*/ 1215472496 h 268"/>
                <a:gd name="T46" fmla="*/ 2147483647 w 268"/>
                <a:gd name="T47" fmla="*/ 2147483647 h 268"/>
                <a:gd name="T48" fmla="*/ 2147483647 w 268"/>
                <a:gd name="T49" fmla="*/ 2147483647 h 268"/>
                <a:gd name="T50" fmla="*/ 2147483647 w 268"/>
                <a:gd name="T51" fmla="*/ 2147483647 h 268"/>
                <a:gd name="T52" fmla="*/ 2147483647 w 268"/>
                <a:gd name="T53" fmla="*/ 2147483647 h 268"/>
                <a:gd name="T54" fmla="*/ 2147483647 w 268"/>
                <a:gd name="T55" fmla="*/ 2147483647 h 268"/>
                <a:gd name="T56" fmla="*/ 2147483647 w 268"/>
                <a:gd name="T57" fmla="*/ 2147483647 h 268"/>
                <a:gd name="T58" fmla="*/ 2147483647 w 268"/>
                <a:gd name="T59" fmla="*/ 2147483647 h 268"/>
                <a:gd name="T60" fmla="*/ 2147483647 w 268"/>
                <a:gd name="T61" fmla="*/ 2147483647 h 268"/>
                <a:gd name="T62" fmla="*/ 2147483647 w 268"/>
                <a:gd name="T63" fmla="*/ 2147483647 h 268"/>
                <a:gd name="T64" fmla="*/ 2147483647 w 268"/>
                <a:gd name="T65" fmla="*/ 2147483647 h 268"/>
                <a:gd name="T66" fmla="*/ 2147483647 w 268"/>
                <a:gd name="T67" fmla="*/ 2147483647 h 268"/>
                <a:gd name="T68" fmla="*/ 2147483647 w 268"/>
                <a:gd name="T69" fmla="*/ 2147483647 h 268"/>
                <a:gd name="T70" fmla="*/ 2147483647 w 268"/>
                <a:gd name="T71" fmla="*/ 2147483647 h 268"/>
                <a:gd name="T72" fmla="*/ 595018540 w 268"/>
                <a:gd name="T73" fmla="*/ 2147483647 h 268"/>
                <a:gd name="T74" fmla="*/ 2147483647 w 268"/>
                <a:gd name="T75" fmla="*/ 2147483647 h 268"/>
                <a:gd name="T76" fmla="*/ 2147483647 w 268"/>
                <a:gd name="T77" fmla="*/ 2147483647 h 268"/>
                <a:gd name="T78" fmla="*/ 2147483647 w 268"/>
                <a:gd name="T79" fmla="*/ 2147483647 h 268"/>
                <a:gd name="T80" fmla="*/ 2147483647 w 268"/>
                <a:gd name="T81" fmla="*/ 2147483647 h 268"/>
                <a:gd name="T82" fmla="*/ 2147483647 w 268"/>
                <a:gd name="T83" fmla="*/ 2147483647 h 268"/>
                <a:gd name="T84" fmla="*/ 2147483647 w 268"/>
                <a:gd name="T85" fmla="*/ 2147483647 h 268"/>
                <a:gd name="T86" fmla="*/ 2147483647 w 268"/>
                <a:gd name="T87" fmla="*/ 2147483647 h 268"/>
                <a:gd name="T88" fmla="*/ 2147483647 w 268"/>
                <a:gd name="T89" fmla="*/ 2147483647 h 268"/>
                <a:gd name="T90" fmla="*/ 2147483647 w 268"/>
                <a:gd name="T91" fmla="*/ 2147483647 h 268"/>
                <a:gd name="T92" fmla="*/ 2147483647 w 268"/>
                <a:gd name="T93" fmla="*/ 2147483647 h 268"/>
                <a:gd name="T94" fmla="*/ 2147483647 w 268"/>
                <a:gd name="T95" fmla="*/ 2147483647 h 268"/>
                <a:gd name="T96" fmla="*/ 2147483647 w 268"/>
                <a:gd name="T97" fmla="*/ 2147483647 h 2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8"/>
                <a:gd name="T148" fmla="*/ 0 h 268"/>
                <a:gd name="T149" fmla="*/ 268 w 268"/>
                <a:gd name="T150" fmla="*/ 268 h 2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8" h="268">
                  <a:moveTo>
                    <a:pt x="122" y="267"/>
                  </a:moveTo>
                  <a:cubicBezTo>
                    <a:pt x="132" y="268"/>
                    <a:pt x="132" y="268"/>
                    <a:pt x="132" y="268"/>
                  </a:cubicBezTo>
                  <a:cubicBezTo>
                    <a:pt x="135" y="262"/>
                    <a:pt x="135" y="262"/>
                    <a:pt x="135" y="262"/>
                  </a:cubicBezTo>
                  <a:cubicBezTo>
                    <a:pt x="144" y="262"/>
                    <a:pt x="144" y="262"/>
                    <a:pt x="144" y="262"/>
                  </a:cubicBezTo>
                  <a:cubicBezTo>
                    <a:pt x="146" y="267"/>
                    <a:pt x="146" y="267"/>
                    <a:pt x="146" y="267"/>
                  </a:cubicBezTo>
                  <a:cubicBezTo>
                    <a:pt x="156" y="266"/>
                    <a:pt x="156" y="266"/>
                    <a:pt x="156" y="266"/>
                  </a:cubicBezTo>
                  <a:cubicBezTo>
                    <a:pt x="158" y="260"/>
                    <a:pt x="158" y="260"/>
                    <a:pt x="158" y="260"/>
                  </a:cubicBezTo>
                  <a:cubicBezTo>
                    <a:pt x="167" y="258"/>
                    <a:pt x="167" y="258"/>
                    <a:pt x="167" y="258"/>
                  </a:cubicBezTo>
                  <a:cubicBezTo>
                    <a:pt x="170" y="262"/>
                    <a:pt x="170" y="262"/>
                    <a:pt x="170" y="262"/>
                  </a:cubicBezTo>
                  <a:cubicBezTo>
                    <a:pt x="179" y="260"/>
                    <a:pt x="179" y="260"/>
                    <a:pt x="179" y="260"/>
                  </a:cubicBezTo>
                  <a:cubicBezTo>
                    <a:pt x="180" y="254"/>
                    <a:pt x="180" y="254"/>
                    <a:pt x="180" y="254"/>
                  </a:cubicBezTo>
                  <a:cubicBezTo>
                    <a:pt x="188" y="250"/>
                    <a:pt x="188" y="250"/>
                    <a:pt x="188" y="250"/>
                  </a:cubicBezTo>
                  <a:cubicBezTo>
                    <a:pt x="192" y="254"/>
                    <a:pt x="192" y="254"/>
                    <a:pt x="192" y="254"/>
                  </a:cubicBezTo>
                  <a:cubicBezTo>
                    <a:pt x="201" y="250"/>
                    <a:pt x="201" y="250"/>
                    <a:pt x="201" y="250"/>
                  </a:cubicBezTo>
                  <a:cubicBezTo>
                    <a:pt x="201" y="243"/>
                    <a:pt x="201" y="243"/>
                    <a:pt x="201" y="243"/>
                  </a:cubicBezTo>
                  <a:cubicBezTo>
                    <a:pt x="208" y="238"/>
                    <a:pt x="208" y="238"/>
                    <a:pt x="208" y="238"/>
                  </a:cubicBezTo>
                  <a:cubicBezTo>
                    <a:pt x="213" y="241"/>
                    <a:pt x="213" y="241"/>
                    <a:pt x="213" y="241"/>
                  </a:cubicBezTo>
                  <a:cubicBezTo>
                    <a:pt x="220" y="236"/>
                    <a:pt x="220" y="236"/>
                    <a:pt x="220" y="236"/>
                  </a:cubicBezTo>
                  <a:cubicBezTo>
                    <a:pt x="220" y="229"/>
                    <a:pt x="220" y="229"/>
                    <a:pt x="220" y="229"/>
                  </a:cubicBezTo>
                  <a:cubicBezTo>
                    <a:pt x="226" y="223"/>
                    <a:pt x="226" y="223"/>
                    <a:pt x="226" y="223"/>
                  </a:cubicBezTo>
                  <a:cubicBezTo>
                    <a:pt x="231" y="226"/>
                    <a:pt x="231" y="226"/>
                    <a:pt x="231" y="226"/>
                  </a:cubicBezTo>
                  <a:cubicBezTo>
                    <a:pt x="237" y="219"/>
                    <a:pt x="237" y="219"/>
                    <a:pt x="237" y="219"/>
                  </a:cubicBezTo>
                  <a:cubicBezTo>
                    <a:pt x="235" y="213"/>
                    <a:pt x="235" y="213"/>
                    <a:pt x="235" y="213"/>
                  </a:cubicBezTo>
                  <a:cubicBezTo>
                    <a:pt x="240" y="205"/>
                    <a:pt x="240" y="205"/>
                    <a:pt x="240" y="205"/>
                  </a:cubicBezTo>
                  <a:cubicBezTo>
                    <a:pt x="246" y="207"/>
                    <a:pt x="246" y="207"/>
                    <a:pt x="246" y="207"/>
                  </a:cubicBezTo>
                  <a:cubicBezTo>
                    <a:pt x="251" y="199"/>
                    <a:pt x="251" y="199"/>
                    <a:pt x="251" y="199"/>
                  </a:cubicBezTo>
                  <a:cubicBezTo>
                    <a:pt x="248" y="193"/>
                    <a:pt x="248" y="193"/>
                    <a:pt x="248" y="193"/>
                  </a:cubicBezTo>
                  <a:cubicBezTo>
                    <a:pt x="251" y="185"/>
                    <a:pt x="251" y="185"/>
                    <a:pt x="251" y="185"/>
                  </a:cubicBezTo>
                  <a:cubicBezTo>
                    <a:pt x="257" y="186"/>
                    <a:pt x="257" y="186"/>
                    <a:pt x="257" y="186"/>
                  </a:cubicBezTo>
                  <a:cubicBezTo>
                    <a:pt x="261" y="177"/>
                    <a:pt x="261" y="177"/>
                    <a:pt x="261" y="177"/>
                  </a:cubicBezTo>
                  <a:cubicBezTo>
                    <a:pt x="257" y="172"/>
                    <a:pt x="257" y="172"/>
                    <a:pt x="257" y="172"/>
                  </a:cubicBezTo>
                  <a:cubicBezTo>
                    <a:pt x="259" y="164"/>
                    <a:pt x="259" y="164"/>
                    <a:pt x="259" y="164"/>
                  </a:cubicBezTo>
                  <a:cubicBezTo>
                    <a:pt x="264" y="163"/>
                    <a:pt x="264" y="163"/>
                    <a:pt x="264" y="163"/>
                  </a:cubicBezTo>
                  <a:cubicBezTo>
                    <a:pt x="266" y="154"/>
                    <a:pt x="266" y="154"/>
                    <a:pt x="266" y="154"/>
                  </a:cubicBezTo>
                  <a:cubicBezTo>
                    <a:pt x="261" y="149"/>
                    <a:pt x="261" y="149"/>
                    <a:pt x="261" y="149"/>
                  </a:cubicBezTo>
                  <a:cubicBezTo>
                    <a:pt x="262" y="141"/>
                    <a:pt x="262" y="141"/>
                    <a:pt x="262" y="141"/>
                  </a:cubicBezTo>
                  <a:cubicBezTo>
                    <a:pt x="267" y="139"/>
                    <a:pt x="267" y="139"/>
                    <a:pt x="267" y="139"/>
                  </a:cubicBezTo>
                  <a:cubicBezTo>
                    <a:pt x="268" y="130"/>
                    <a:pt x="268" y="130"/>
                    <a:pt x="268" y="130"/>
                  </a:cubicBezTo>
                  <a:cubicBezTo>
                    <a:pt x="262" y="126"/>
                    <a:pt x="262" y="126"/>
                    <a:pt x="262" y="126"/>
                  </a:cubicBezTo>
                  <a:cubicBezTo>
                    <a:pt x="261" y="118"/>
                    <a:pt x="261" y="118"/>
                    <a:pt x="261" y="118"/>
                  </a:cubicBezTo>
                  <a:cubicBezTo>
                    <a:pt x="266" y="115"/>
                    <a:pt x="266" y="115"/>
                    <a:pt x="266" y="115"/>
                  </a:cubicBezTo>
                  <a:cubicBezTo>
                    <a:pt x="265" y="106"/>
                    <a:pt x="265" y="106"/>
                    <a:pt x="265" y="106"/>
                  </a:cubicBezTo>
                  <a:cubicBezTo>
                    <a:pt x="259" y="103"/>
                    <a:pt x="259" y="103"/>
                    <a:pt x="259" y="103"/>
                  </a:cubicBezTo>
                  <a:cubicBezTo>
                    <a:pt x="256" y="95"/>
                    <a:pt x="256" y="95"/>
                    <a:pt x="256" y="95"/>
                  </a:cubicBezTo>
                  <a:cubicBezTo>
                    <a:pt x="261" y="92"/>
                    <a:pt x="261" y="92"/>
                    <a:pt x="261" y="92"/>
                  </a:cubicBezTo>
                  <a:cubicBezTo>
                    <a:pt x="258" y="83"/>
                    <a:pt x="258" y="83"/>
                    <a:pt x="258" y="83"/>
                  </a:cubicBezTo>
                  <a:cubicBezTo>
                    <a:pt x="251" y="82"/>
                    <a:pt x="251" y="82"/>
                    <a:pt x="251" y="82"/>
                  </a:cubicBezTo>
                  <a:cubicBezTo>
                    <a:pt x="247" y="74"/>
                    <a:pt x="247" y="74"/>
                    <a:pt x="247" y="74"/>
                  </a:cubicBezTo>
                  <a:cubicBezTo>
                    <a:pt x="251" y="70"/>
                    <a:pt x="251" y="70"/>
                    <a:pt x="251" y="70"/>
                  </a:cubicBezTo>
                  <a:cubicBezTo>
                    <a:pt x="247" y="62"/>
                    <a:pt x="247" y="62"/>
                    <a:pt x="247" y="62"/>
                  </a:cubicBezTo>
                  <a:cubicBezTo>
                    <a:pt x="240" y="62"/>
                    <a:pt x="240" y="62"/>
                    <a:pt x="240" y="62"/>
                  </a:cubicBezTo>
                  <a:cubicBezTo>
                    <a:pt x="235" y="55"/>
                    <a:pt x="235" y="55"/>
                    <a:pt x="235" y="55"/>
                  </a:cubicBezTo>
                  <a:cubicBezTo>
                    <a:pt x="238" y="50"/>
                    <a:pt x="238" y="50"/>
                    <a:pt x="238" y="50"/>
                  </a:cubicBezTo>
                  <a:cubicBezTo>
                    <a:pt x="232" y="43"/>
                    <a:pt x="232" y="43"/>
                    <a:pt x="232" y="43"/>
                  </a:cubicBezTo>
                  <a:cubicBezTo>
                    <a:pt x="226" y="44"/>
                    <a:pt x="226" y="44"/>
                    <a:pt x="226" y="44"/>
                  </a:cubicBezTo>
                  <a:cubicBezTo>
                    <a:pt x="219" y="38"/>
                    <a:pt x="219" y="38"/>
                    <a:pt x="219" y="38"/>
                  </a:cubicBezTo>
                  <a:cubicBezTo>
                    <a:pt x="221" y="33"/>
                    <a:pt x="221" y="33"/>
                    <a:pt x="221" y="33"/>
                  </a:cubicBezTo>
                  <a:cubicBezTo>
                    <a:pt x="214" y="26"/>
                    <a:pt x="214" y="26"/>
                    <a:pt x="214" y="26"/>
                  </a:cubicBezTo>
                  <a:cubicBezTo>
                    <a:pt x="208" y="29"/>
                    <a:pt x="208" y="29"/>
                    <a:pt x="208" y="29"/>
                  </a:cubicBezTo>
                  <a:cubicBezTo>
                    <a:pt x="201" y="24"/>
                    <a:pt x="201" y="24"/>
                    <a:pt x="201" y="24"/>
                  </a:cubicBezTo>
                  <a:cubicBezTo>
                    <a:pt x="202" y="19"/>
                    <a:pt x="202" y="19"/>
                    <a:pt x="202" y="19"/>
                  </a:cubicBezTo>
                  <a:cubicBezTo>
                    <a:pt x="194" y="14"/>
                    <a:pt x="194" y="14"/>
                    <a:pt x="194" y="14"/>
                  </a:cubicBezTo>
                  <a:cubicBezTo>
                    <a:pt x="188" y="17"/>
                    <a:pt x="188" y="17"/>
                    <a:pt x="188" y="17"/>
                  </a:cubicBezTo>
                  <a:cubicBezTo>
                    <a:pt x="180" y="14"/>
                    <a:pt x="180" y="14"/>
                    <a:pt x="180" y="14"/>
                  </a:cubicBezTo>
                  <a:cubicBezTo>
                    <a:pt x="180" y="8"/>
                    <a:pt x="180" y="8"/>
                    <a:pt x="180" y="8"/>
                  </a:cubicBezTo>
                  <a:cubicBezTo>
                    <a:pt x="171" y="5"/>
                    <a:pt x="171" y="5"/>
                    <a:pt x="171" y="5"/>
                  </a:cubicBezTo>
                  <a:cubicBezTo>
                    <a:pt x="166" y="9"/>
                    <a:pt x="166" y="9"/>
                    <a:pt x="166" y="9"/>
                  </a:cubicBezTo>
                  <a:cubicBezTo>
                    <a:pt x="158" y="8"/>
                    <a:pt x="158" y="8"/>
                    <a:pt x="158" y="8"/>
                  </a:cubicBezTo>
                  <a:cubicBezTo>
                    <a:pt x="157" y="2"/>
                    <a:pt x="157" y="2"/>
                    <a:pt x="157" y="2"/>
                  </a:cubicBezTo>
                  <a:cubicBezTo>
                    <a:pt x="148" y="0"/>
                    <a:pt x="148" y="0"/>
                    <a:pt x="148" y="0"/>
                  </a:cubicBezTo>
                  <a:cubicBezTo>
                    <a:pt x="144" y="5"/>
                    <a:pt x="144" y="5"/>
                    <a:pt x="144" y="5"/>
                  </a:cubicBezTo>
                  <a:cubicBezTo>
                    <a:pt x="135" y="5"/>
                    <a:pt x="135" y="5"/>
                    <a:pt x="135" y="5"/>
                  </a:cubicBezTo>
                  <a:cubicBezTo>
                    <a:pt x="133" y="0"/>
                    <a:pt x="133" y="0"/>
                    <a:pt x="133" y="0"/>
                  </a:cubicBezTo>
                  <a:cubicBezTo>
                    <a:pt x="124" y="0"/>
                    <a:pt x="124" y="0"/>
                    <a:pt x="124" y="0"/>
                  </a:cubicBezTo>
                  <a:cubicBezTo>
                    <a:pt x="121" y="6"/>
                    <a:pt x="121" y="6"/>
                    <a:pt x="121" y="6"/>
                  </a:cubicBezTo>
                  <a:cubicBezTo>
                    <a:pt x="112" y="7"/>
                    <a:pt x="112" y="7"/>
                    <a:pt x="112" y="7"/>
                  </a:cubicBezTo>
                  <a:cubicBezTo>
                    <a:pt x="109" y="2"/>
                    <a:pt x="109" y="2"/>
                    <a:pt x="109" y="2"/>
                  </a:cubicBezTo>
                  <a:cubicBezTo>
                    <a:pt x="100" y="4"/>
                    <a:pt x="100" y="4"/>
                    <a:pt x="100" y="4"/>
                  </a:cubicBezTo>
                  <a:cubicBezTo>
                    <a:pt x="98" y="10"/>
                    <a:pt x="98" y="10"/>
                    <a:pt x="98" y="10"/>
                  </a:cubicBezTo>
                  <a:cubicBezTo>
                    <a:pt x="93" y="12"/>
                    <a:pt x="93" y="12"/>
                    <a:pt x="93" y="12"/>
                  </a:cubicBezTo>
                  <a:cubicBezTo>
                    <a:pt x="90" y="13"/>
                    <a:pt x="90" y="13"/>
                    <a:pt x="90" y="13"/>
                  </a:cubicBezTo>
                  <a:cubicBezTo>
                    <a:pt x="86" y="9"/>
                    <a:pt x="86" y="9"/>
                    <a:pt x="86" y="9"/>
                  </a:cubicBezTo>
                  <a:cubicBezTo>
                    <a:pt x="78" y="12"/>
                    <a:pt x="78" y="12"/>
                    <a:pt x="78" y="12"/>
                  </a:cubicBezTo>
                  <a:cubicBezTo>
                    <a:pt x="76" y="19"/>
                    <a:pt x="76" y="19"/>
                    <a:pt x="76" y="19"/>
                  </a:cubicBezTo>
                  <a:cubicBezTo>
                    <a:pt x="69" y="23"/>
                    <a:pt x="69" y="23"/>
                    <a:pt x="69" y="23"/>
                  </a:cubicBezTo>
                  <a:cubicBezTo>
                    <a:pt x="65" y="19"/>
                    <a:pt x="65" y="19"/>
                    <a:pt x="65" y="19"/>
                  </a:cubicBezTo>
                  <a:cubicBezTo>
                    <a:pt x="57" y="24"/>
                    <a:pt x="57" y="24"/>
                    <a:pt x="57" y="24"/>
                  </a:cubicBezTo>
                  <a:cubicBezTo>
                    <a:pt x="57" y="31"/>
                    <a:pt x="57" y="31"/>
                    <a:pt x="57" y="31"/>
                  </a:cubicBezTo>
                  <a:cubicBezTo>
                    <a:pt x="50" y="36"/>
                    <a:pt x="50" y="36"/>
                    <a:pt x="50" y="36"/>
                  </a:cubicBezTo>
                  <a:cubicBezTo>
                    <a:pt x="45" y="34"/>
                    <a:pt x="45" y="34"/>
                    <a:pt x="45" y="34"/>
                  </a:cubicBezTo>
                  <a:cubicBezTo>
                    <a:pt x="38" y="39"/>
                    <a:pt x="38" y="39"/>
                    <a:pt x="38" y="39"/>
                  </a:cubicBezTo>
                  <a:cubicBezTo>
                    <a:pt x="40" y="46"/>
                    <a:pt x="40" y="46"/>
                    <a:pt x="40" y="46"/>
                  </a:cubicBezTo>
                  <a:cubicBezTo>
                    <a:pt x="34" y="53"/>
                    <a:pt x="34" y="53"/>
                    <a:pt x="34" y="53"/>
                  </a:cubicBezTo>
                  <a:cubicBezTo>
                    <a:pt x="29" y="51"/>
                    <a:pt x="29" y="51"/>
                    <a:pt x="29" y="51"/>
                  </a:cubicBezTo>
                  <a:cubicBezTo>
                    <a:pt x="23" y="58"/>
                    <a:pt x="23" y="58"/>
                    <a:pt x="23" y="58"/>
                  </a:cubicBezTo>
                  <a:cubicBezTo>
                    <a:pt x="26" y="64"/>
                    <a:pt x="26" y="64"/>
                    <a:pt x="26" y="64"/>
                  </a:cubicBezTo>
                  <a:cubicBezTo>
                    <a:pt x="21" y="72"/>
                    <a:pt x="21" y="72"/>
                    <a:pt x="21" y="72"/>
                  </a:cubicBezTo>
                  <a:cubicBezTo>
                    <a:pt x="16" y="71"/>
                    <a:pt x="16" y="71"/>
                    <a:pt x="16" y="71"/>
                  </a:cubicBezTo>
                  <a:cubicBezTo>
                    <a:pt x="11" y="79"/>
                    <a:pt x="11" y="79"/>
                    <a:pt x="11" y="79"/>
                  </a:cubicBezTo>
                  <a:cubicBezTo>
                    <a:pt x="15" y="85"/>
                    <a:pt x="15" y="85"/>
                    <a:pt x="15" y="85"/>
                  </a:cubicBezTo>
                  <a:cubicBezTo>
                    <a:pt x="12" y="93"/>
                    <a:pt x="12" y="93"/>
                    <a:pt x="12" y="93"/>
                  </a:cubicBezTo>
                  <a:cubicBezTo>
                    <a:pt x="6" y="93"/>
                    <a:pt x="6" y="93"/>
                    <a:pt x="6" y="93"/>
                  </a:cubicBezTo>
                  <a:cubicBezTo>
                    <a:pt x="4" y="102"/>
                    <a:pt x="4" y="102"/>
                    <a:pt x="4" y="102"/>
                  </a:cubicBezTo>
                  <a:cubicBezTo>
                    <a:pt x="8" y="107"/>
                    <a:pt x="8" y="107"/>
                    <a:pt x="8" y="107"/>
                  </a:cubicBezTo>
                  <a:cubicBezTo>
                    <a:pt x="7" y="115"/>
                    <a:pt x="7" y="115"/>
                    <a:pt x="7" y="115"/>
                  </a:cubicBezTo>
                  <a:cubicBezTo>
                    <a:pt x="1" y="116"/>
                    <a:pt x="1" y="116"/>
                    <a:pt x="1" y="116"/>
                  </a:cubicBezTo>
                  <a:cubicBezTo>
                    <a:pt x="0" y="126"/>
                    <a:pt x="0" y="126"/>
                    <a:pt x="0" y="126"/>
                  </a:cubicBezTo>
                  <a:cubicBezTo>
                    <a:pt x="5" y="130"/>
                    <a:pt x="5" y="130"/>
                    <a:pt x="5" y="130"/>
                  </a:cubicBezTo>
                  <a:cubicBezTo>
                    <a:pt x="5" y="138"/>
                    <a:pt x="5" y="138"/>
                    <a:pt x="5" y="138"/>
                  </a:cubicBezTo>
                  <a:cubicBezTo>
                    <a:pt x="0" y="140"/>
                    <a:pt x="0" y="140"/>
                    <a:pt x="0" y="140"/>
                  </a:cubicBezTo>
                  <a:cubicBezTo>
                    <a:pt x="1" y="150"/>
                    <a:pt x="1" y="150"/>
                    <a:pt x="1" y="150"/>
                  </a:cubicBezTo>
                  <a:cubicBezTo>
                    <a:pt x="7" y="153"/>
                    <a:pt x="7" y="153"/>
                    <a:pt x="7" y="153"/>
                  </a:cubicBezTo>
                  <a:cubicBezTo>
                    <a:pt x="8" y="161"/>
                    <a:pt x="8" y="161"/>
                    <a:pt x="8" y="161"/>
                  </a:cubicBezTo>
                  <a:cubicBezTo>
                    <a:pt x="4" y="164"/>
                    <a:pt x="4" y="164"/>
                    <a:pt x="4" y="164"/>
                  </a:cubicBezTo>
                  <a:cubicBezTo>
                    <a:pt x="6" y="173"/>
                    <a:pt x="6" y="173"/>
                    <a:pt x="6" y="173"/>
                  </a:cubicBezTo>
                  <a:cubicBezTo>
                    <a:pt x="12" y="175"/>
                    <a:pt x="12" y="175"/>
                    <a:pt x="12" y="175"/>
                  </a:cubicBezTo>
                  <a:cubicBezTo>
                    <a:pt x="15" y="183"/>
                    <a:pt x="15" y="183"/>
                    <a:pt x="15" y="183"/>
                  </a:cubicBezTo>
                  <a:cubicBezTo>
                    <a:pt x="11" y="187"/>
                    <a:pt x="11" y="187"/>
                    <a:pt x="11" y="187"/>
                  </a:cubicBezTo>
                  <a:cubicBezTo>
                    <a:pt x="15" y="195"/>
                    <a:pt x="15" y="195"/>
                    <a:pt x="15" y="195"/>
                  </a:cubicBezTo>
                  <a:cubicBezTo>
                    <a:pt x="21" y="196"/>
                    <a:pt x="21" y="196"/>
                    <a:pt x="21" y="196"/>
                  </a:cubicBezTo>
                  <a:cubicBezTo>
                    <a:pt x="26" y="203"/>
                    <a:pt x="26" y="203"/>
                    <a:pt x="26" y="203"/>
                  </a:cubicBezTo>
                  <a:cubicBezTo>
                    <a:pt x="23" y="208"/>
                    <a:pt x="23" y="208"/>
                    <a:pt x="23" y="208"/>
                  </a:cubicBezTo>
                  <a:cubicBezTo>
                    <a:pt x="28" y="216"/>
                    <a:pt x="28" y="216"/>
                    <a:pt x="28" y="216"/>
                  </a:cubicBezTo>
                  <a:cubicBezTo>
                    <a:pt x="34" y="215"/>
                    <a:pt x="34" y="215"/>
                    <a:pt x="34" y="215"/>
                  </a:cubicBezTo>
                  <a:cubicBezTo>
                    <a:pt x="40" y="221"/>
                    <a:pt x="40" y="221"/>
                    <a:pt x="40" y="221"/>
                  </a:cubicBezTo>
                  <a:cubicBezTo>
                    <a:pt x="38" y="226"/>
                    <a:pt x="38" y="226"/>
                    <a:pt x="38" y="226"/>
                  </a:cubicBezTo>
                  <a:cubicBezTo>
                    <a:pt x="44" y="233"/>
                    <a:pt x="44" y="233"/>
                    <a:pt x="44" y="233"/>
                  </a:cubicBezTo>
                  <a:cubicBezTo>
                    <a:pt x="50" y="232"/>
                    <a:pt x="50" y="232"/>
                    <a:pt x="50" y="232"/>
                  </a:cubicBezTo>
                  <a:cubicBezTo>
                    <a:pt x="57" y="237"/>
                    <a:pt x="57" y="237"/>
                    <a:pt x="57" y="237"/>
                  </a:cubicBezTo>
                  <a:cubicBezTo>
                    <a:pt x="56" y="242"/>
                    <a:pt x="56" y="242"/>
                    <a:pt x="56" y="242"/>
                  </a:cubicBezTo>
                  <a:cubicBezTo>
                    <a:pt x="63" y="248"/>
                    <a:pt x="63" y="248"/>
                    <a:pt x="63" y="248"/>
                  </a:cubicBezTo>
                  <a:cubicBezTo>
                    <a:pt x="69" y="245"/>
                    <a:pt x="69" y="245"/>
                    <a:pt x="69" y="245"/>
                  </a:cubicBezTo>
                  <a:cubicBezTo>
                    <a:pt x="77" y="249"/>
                    <a:pt x="77" y="249"/>
                    <a:pt x="77" y="249"/>
                  </a:cubicBezTo>
                  <a:cubicBezTo>
                    <a:pt x="76" y="254"/>
                    <a:pt x="76" y="254"/>
                    <a:pt x="76" y="254"/>
                  </a:cubicBezTo>
                  <a:cubicBezTo>
                    <a:pt x="85" y="258"/>
                    <a:pt x="85" y="258"/>
                    <a:pt x="85" y="258"/>
                  </a:cubicBezTo>
                  <a:cubicBezTo>
                    <a:pt x="90" y="255"/>
                    <a:pt x="90" y="255"/>
                    <a:pt x="90" y="255"/>
                  </a:cubicBezTo>
                  <a:cubicBezTo>
                    <a:pt x="93" y="256"/>
                    <a:pt x="93" y="256"/>
                    <a:pt x="93" y="256"/>
                  </a:cubicBezTo>
                  <a:cubicBezTo>
                    <a:pt x="98" y="257"/>
                    <a:pt x="98" y="257"/>
                    <a:pt x="98" y="257"/>
                  </a:cubicBezTo>
                  <a:cubicBezTo>
                    <a:pt x="99" y="263"/>
                    <a:pt x="99" y="263"/>
                    <a:pt x="99" y="263"/>
                  </a:cubicBezTo>
                  <a:cubicBezTo>
                    <a:pt x="108" y="265"/>
                    <a:pt x="108" y="265"/>
                    <a:pt x="108" y="265"/>
                  </a:cubicBezTo>
                  <a:cubicBezTo>
                    <a:pt x="112" y="260"/>
                    <a:pt x="112" y="260"/>
                    <a:pt x="112" y="260"/>
                  </a:cubicBezTo>
                  <a:cubicBezTo>
                    <a:pt x="121" y="261"/>
                    <a:pt x="121" y="261"/>
                    <a:pt x="121" y="261"/>
                  </a:cubicBezTo>
                  <a:lnTo>
                    <a:pt x="122" y="267"/>
                  </a:lnTo>
                  <a:close/>
                  <a:moveTo>
                    <a:pt x="163" y="74"/>
                  </a:moveTo>
                  <a:cubicBezTo>
                    <a:pt x="196" y="91"/>
                    <a:pt x="209" y="131"/>
                    <a:pt x="193" y="163"/>
                  </a:cubicBezTo>
                  <a:cubicBezTo>
                    <a:pt x="177" y="196"/>
                    <a:pt x="137" y="209"/>
                    <a:pt x="104" y="193"/>
                  </a:cubicBezTo>
                  <a:cubicBezTo>
                    <a:pt x="71" y="176"/>
                    <a:pt x="58" y="137"/>
                    <a:pt x="75" y="104"/>
                  </a:cubicBezTo>
                  <a:cubicBezTo>
                    <a:pt x="91" y="71"/>
                    <a:pt x="131" y="58"/>
                    <a:pt x="163" y="74"/>
                  </a:cubicBez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1" name="Freeform 61">
              <a:extLst>
                <a:ext uri="{FF2B5EF4-FFF2-40B4-BE49-F238E27FC236}">
                  <a16:creationId xmlns:a16="http://schemas.microsoft.com/office/drawing/2014/main" id="{7DEBB4FB-A85E-445C-8A6A-D97B3BDF58CD}"/>
                </a:ext>
              </a:extLst>
            </p:cNvPr>
            <p:cNvSpPr>
              <a:spLocks noEditPoints="1" noChangeArrowheads="1"/>
            </p:cNvSpPr>
            <p:nvPr/>
          </p:nvSpPr>
          <p:spPr bwMode="auto">
            <a:xfrm>
              <a:off x="3365500" y="1773238"/>
              <a:ext cx="500063" cy="495300"/>
            </a:xfrm>
            <a:custGeom>
              <a:avLst/>
              <a:gdLst>
                <a:gd name="T0" fmla="*/ 2147483647 w 591"/>
                <a:gd name="T1" fmla="*/ 2147483647 h 585"/>
                <a:gd name="T2" fmla="*/ 2147483647 w 591"/>
                <a:gd name="T3" fmla="*/ 2147483647 h 585"/>
                <a:gd name="T4" fmla="*/ 2147483647 w 591"/>
                <a:gd name="T5" fmla="*/ 2147483647 h 585"/>
                <a:gd name="T6" fmla="*/ 2147483647 w 591"/>
                <a:gd name="T7" fmla="*/ 2147483647 h 585"/>
                <a:gd name="T8" fmla="*/ 2147483647 w 591"/>
                <a:gd name="T9" fmla="*/ 2147483647 h 585"/>
                <a:gd name="T10" fmla="*/ 2147483647 w 591"/>
                <a:gd name="T11" fmla="*/ 2147483647 h 585"/>
                <a:gd name="T12" fmla="*/ 2147483647 w 591"/>
                <a:gd name="T13" fmla="*/ 2147483647 h 585"/>
                <a:gd name="T14" fmla="*/ 2147483647 w 591"/>
                <a:gd name="T15" fmla="*/ 2147483647 h 585"/>
                <a:gd name="T16" fmla="*/ 2147483647 w 591"/>
                <a:gd name="T17" fmla="*/ 2147483647 h 585"/>
                <a:gd name="T18" fmla="*/ 2147483647 w 591"/>
                <a:gd name="T19" fmla="*/ 2147483647 h 585"/>
                <a:gd name="T20" fmla="*/ 2147483647 w 591"/>
                <a:gd name="T21" fmla="*/ 2147483647 h 585"/>
                <a:gd name="T22" fmla="*/ 2147483647 w 591"/>
                <a:gd name="T23" fmla="*/ 2147483647 h 585"/>
                <a:gd name="T24" fmla="*/ 2147483647 w 591"/>
                <a:gd name="T25" fmla="*/ 2147483647 h 585"/>
                <a:gd name="T26" fmla="*/ 2147483647 w 591"/>
                <a:gd name="T27" fmla="*/ 2147483647 h 585"/>
                <a:gd name="T28" fmla="*/ 2147483647 w 591"/>
                <a:gd name="T29" fmla="*/ 2147483647 h 585"/>
                <a:gd name="T30" fmla="*/ 2147483647 w 591"/>
                <a:gd name="T31" fmla="*/ 2147483647 h 585"/>
                <a:gd name="T32" fmla="*/ 2147483647 w 591"/>
                <a:gd name="T33" fmla="*/ 2147483647 h 585"/>
                <a:gd name="T34" fmla="*/ 2147483647 w 591"/>
                <a:gd name="T35" fmla="*/ 2147483647 h 585"/>
                <a:gd name="T36" fmla="*/ 2147483647 w 591"/>
                <a:gd name="T37" fmla="*/ 2147483647 h 585"/>
                <a:gd name="T38" fmla="*/ 2147483647 w 591"/>
                <a:gd name="T39" fmla="*/ 2147483647 h 585"/>
                <a:gd name="T40" fmla="*/ 2147483647 w 591"/>
                <a:gd name="T41" fmla="*/ 2147483647 h 585"/>
                <a:gd name="T42" fmla="*/ 2147483647 w 591"/>
                <a:gd name="T43" fmla="*/ 2147483647 h 585"/>
                <a:gd name="T44" fmla="*/ 2147483647 w 591"/>
                <a:gd name="T45" fmla="*/ 2147483647 h 585"/>
                <a:gd name="T46" fmla="*/ 2147483647 w 591"/>
                <a:gd name="T47" fmla="*/ 2147483647 h 585"/>
                <a:gd name="T48" fmla="*/ 2147483647 w 591"/>
                <a:gd name="T49" fmla="*/ 2147483647 h 585"/>
                <a:gd name="T50" fmla="*/ 2147483647 w 591"/>
                <a:gd name="T51" fmla="*/ 2147483647 h 585"/>
                <a:gd name="T52" fmla="*/ 2147483647 w 591"/>
                <a:gd name="T53" fmla="*/ 2147483647 h 585"/>
                <a:gd name="T54" fmla="*/ 2147483647 w 591"/>
                <a:gd name="T55" fmla="*/ 2147483647 h 585"/>
                <a:gd name="T56" fmla="*/ 2147483647 w 591"/>
                <a:gd name="T57" fmla="*/ 2147483647 h 585"/>
                <a:gd name="T58" fmla="*/ 2147483647 w 591"/>
                <a:gd name="T59" fmla="*/ 2147483647 h 585"/>
                <a:gd name="T60" fmla="*/ 2147483647 w 591"/>
                <a:gd name="T61" fmla="*/ 2147483647 h 585"/>
                <a:gd name="T62" fmla="*/ 2147483647 w 591"/>
                <a:gd name="T63" fmla="*/ 2147483647 h 585"/>
                <a:gd name="T64" fmla="*/ 2147483647 w 591"/>
                <a:gd name="T65" fmla="*/ 1213617927 h 585"/>
                <a:gd name="T66" fmla="*/ 2147483647 w 591"/>
                <a:gd name="T67" fmla="*/ 2147483647 h 585"/>
                <a:gd name="T68" fmla="*/ 2147483647 w 591"/>
                <a:gd name="T69" fmla="*/ 2147483647 h 585"/>
                <a:gd name="T70" fmla="*/ 2147483647 w 591"/>
                <a:gd name="T71" fmla="*/ 2147483647 h 585"/>
                <a:gd name="T72" fmla="*/ 2147483647 w 591"/>
                <a:gd name="T73" fmla="*/ 2147483647 h 585"/>
                <a:gd name="T74" fmla="*/ 2147483647 w 591"/>
                <a:gd name="T75" fmla="*/ 2147483647 h 585"/>
                <a:gd name="T76" fmla="*/ 2147483647 w 591"/>
                <a:gd name="T77" fmla="*/ 2147483647 h 585"/>
                <a:gd name="T78" fmla="*/ 2147483647 w 591"/>
                <a:gd name="T79" fmla="*/ 2147483647 h 585"/>
                <a:gd name="T80" fmla="*/ 2147483647 w 591"/>
                <a:gd name="T81" fmla="*/ 2147483647 h 585"/>
                <a:gd name="T82" fmla="*/ 2147483647 w 591"/>
                <a:gd name="T83" fmla="*/ 2147483647 h 585"/>
                <a:gd name="T84" fmla="*/ 2147483647 w 591"/>
                <a:gd name="T85" fmla="*/ 2147483647 h 585"/>
                <a:gd name="T86" fmla="*/ 2147483647 w 591"/>
                <a:gd name="T87" fmla="*/ 2147483647 h 585"/>
                <a:gd name="T88" fmla="*/ 2147483647 w 591"/>
                <a:gd name="T89" fmla="*/ 2147483647 h 585"/>
                <a:gd name="T90" fmla="*/ 2147483647 w 591"/>
                <a:gd name="T91" fmla="*/ 2147483647 h 585"/>
                <a:gd name="T92" fmla="*/ 2147483647 w 591"/>
                <a:gd name="T93" fmla="*/ 2147483647 h 585"/>
                <a:gd name="T94" fmla="*/ 2147483647 w 591"/>
                <a:gd name="T95" fmla="*/ 2147483647 h 585"/>
                <a:gd name="T96" fmla="*/ 2147483647 w 591"/>
                <a:gd name="T97" fmla="*/ 2147483647 h 585"/>
                <a:gd name="T98" fmla="*/ 2147483647 w 591"/>
                <a:gd name="T99" fmla="*/ 2147483647 h 585"/>
                <a:gd name="T100" fmla="*/ 2147483647 w 591"/>
                <a:gd name="T101" fmla="*/ 2147483647 h 585"/>
                <a:gd name="T102" fmla="*/ 2147483647 w 591"/>
                <a:gd name="T103" fmla="*/ 2147483647 h 585"/>
                <a:gd name="T104" fmla="*/ 2147483647 w 591"/>
                <a:gd name="T105" fmla="*/ 2147483647 h 585"/>
                <a:gd name="T106" fmla="*/ 2147483647 w 591"/>
                <a:gd name="T107" fmla="*/ 2147483647 h 585"/>
                <a:gd name="T108" fmla="*/ 2147483647 w 591"/>
                <a:gd name="T109" fmla="*/ 2147483647 h 5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1"/>
                <a:gd name="T166" fmla="*/ 0 h 585"/>
                <a:gd name="T167" fmla="*/ 591 w 591"/>
                <a:gd name="T168" fmla="*/ 585 h 5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1" h="585">
                  <a:moveTo>
                    <a:pt x="85" y="498"/>
                  </a:moveTo>
                  <a:cubicBezTo>
                    <a:pt x="105" y="518"/>
                    <a:pt x="105" y="518"/>
                    <a:pt x="105" y="518"/>
                  </a:cubicBezTo>
                  <a:cubicBezTo>
                    <a:pt x="140" y="494"/>
                    <a:pt x="140" y="494"/>
                    <a:pt x="140" y="494"/>
                  </a:cubicBezTo>
                  <a:cubicBezTo>
                    <a:pt x="161" y="512"/>
                    <a:pt x="161" y="512"/>
                    <a:pt x="161" y="512"/>
                  </a:cubicBezTo>
                  <a:cubicBezTo>
                    <a:pt x="148" y="547"/>
                    <a:pt x="148" y="547"/>
                    <a:pt x="148" y="547"/>
                  </a:cubicBezTo>
                  <a:cubicBezTo>
                    <a:pt x="173" y="560"/>
                    <a:pt x="173" y="560"/>
                    <a:pt x="173" y="560"/>
                  </a:cubicBezTo>
                  <a:cubicBezTo>
                    <a:pt x="200" y="528"/>
                    <a:pt x="200" y="528"/>
                    <a:pt x="200" y="528"/>
                  </a:cubicBezTo>
                  <a:cubicBezTo>
                    <a:pt x="210" y="532"/>
                    <a:pt x="210" y="532"/>
                    <a:pt x="210" y="532"/>
                  </a:cubicBezTo>
                  <a:cubicBezTo>
                    <a:pt x="225" y="540"/>
                    <a:pt x="225" y="540"/>
                    <a:pt x="225" y="540"/>
                  </a:cubicBezTo>
                  <a:cubicBezTo>
                    <a:pt x="222" y="576"/>
                    <a:pt x="222" y="576"/>
                    <a:pt x="222" y="576"/>
                  </a:cubicBezTo>
                  <a:cubicBezTo>
                    <a:pt x="250" y="583"/>
                    <a:pt x="250" y="583"/>
                    <a:pt x="250" y="583"/>
                  </a:cubicBezTo>
                  <a:cubicBezTo>
                    <a:pt x="267" y="544"/>
                    <a:pt x="267" y="544"/>
                    <a:pt x="267" y="544"/>
                  </a:cubicBezTo>
                  <a:cubicBezTo>
                    <a:pt x="294" y="549"/>
                    <a:pt x="294" y="549"/>
                    <a:pt x="294" y="549"/>
                  </a:cubicBezTo>
                  <a:cubicBezTo>
                    <a:pt x="301" y="585"/>
                    <a:pt x="301" y="585"/>
                    <a:pt x="301" y="585"/>
                  </a:cubicBezTo>
                  <a:cubicBezTo>
                    <a:pt x="329" y="583"/>
                    <a:pt x="329" y="583"/>
                    <a:pt x="329" y="583"/>
                  </a:cubicBezTo>
                  <a:cubicBezTo>
                    <a:pt x="336" y="542"/>
                    <a:pt x="336" y="542"/>
                    <a:pt x="336" y="542"/>
                  </a:cubicBezTo>
                  <a:cubicBezTo>
                    <a:pt x="363" y="539"/>
                    <a:pt x="363" y="539"/>
                    <a:pt x="363" y="539"/>
                  </a:cubicBezTo>
                  <a:cubicBezTo>
                    <a:pt x="379" y="572"/>
                    <a:pt x="379" y="572"/>
                    <a:pt x="379" y="572"/>
                  </a:cubicBezTo>
                  <a:cubicBezTo>
                    <a:pt x="406" y="563"/>
                    <a:pt x="406" y="563"/>
                    <a:pt x="406" y="563"/>
                  </a:cubicBezTo>
                  <a:cubicBezTo>
                    <a:pt x="401" y="521"/>
                    <a:pt x="401" y="521"/>
                    <a:pt x="401" y="521"/>
                  </a:cubicBezTo>
                  <a:cubicBezTo>
                    <a:pt x="427" y="511"/>
                    <a:pt x="427" y="511"/>
                    <a:pt x="427" y="511"/>
                  </a:cubicBezTo>
                  <a:cubicBezTo>
                    <a:pt x="451" y="538"/>
                    <a:pt x="451" y="538"/>
                    <a:pt x="451" y="538"/>
                  </a:cubicBezTo>
                  <a:cubicBezTo>
                    <a:pt x="475" y="522"/>
                    <a:pt x="475" y="522"/>
                    <a:pt x="475" y="522"/>
                  </a:cubicBezTo>
                  <a:cubicBezTo>
                    <a:pt x="459" y="483"/>
                    <a:pt x="459" y="483"/>
                    <a:pt x="459" y="483"/>
                  </a:cubicBezTo>
                  <a:cubicBezTo>
                    <a:pt x="481" y="466"/>
                    <a:pt x="481" y="466"/>
                    <a:pt x="481" y="466"/>
                  </a:cubicBezTo>
                  <a:cubicBezTo>
                    <a:pt x="512" y="486"/>
                    <a:pt x="512" y="486"/>
                    <a:pt x="512" y="486"/>
                  </a:cubicBezTo>
                  <a:cubicBezTo>
                    <a:pt x="530" y="464"/>
                    <a:pt x="530" y="464"/>
                    <a:pt x="530" y="464"/>
                  </a:cubicBezTo>
                  <a:cubicBezTo>
                    <a:pt x="504" y="431"/>
                    <a:pt x="504" y="431"/>
                    <a:pt x="504" y="431"/>
                  </a:cubicBezTo>
                  <a:cubicBezTo>
                    <a:pt x="521" y="409"/>
                    <a:pt x="521" y="409"/>
                    <a:pt x="521" y="409"/>
                  </a:cubicBezTo>
                  <a:cubicBezTo>
                    <a:pt x="552" y="419"/>
                    <a:pt x="552" y="419"/>
                    <a:pt x="552" y="419"/>
                  </a:cubicBezTo>
                  <a:cubicBezTo>
                    <a:pt x="552" y="419"/>
                    <a:pt x="552" y="419"/>
                    <a:pt x="552" y="419"/>
                  </a:cubicBezTo>
                  <a:cubicBezTo>
                    <a:pt x="552" y="420"/>
                    <a:pt x="552" y="420"/>
                    <a:pt x="552" y="420"/>
                  </a:cubicBezTo>
                  <a:cubicBezTo>
                    <a:pt x="552" y="422"/>
                    <a:pt x="552" y="422"/>
                    <a:pt x="552" y="422"/>
                  </a:cubicBezTo>
                  <a:cubicBezTo>
                    <a:pt x="552" y="424"/>
                    <a:pt x="552" y="424"/>
                    <a:pt x="552" y="424"/>
                  </a:cubicBezTo>
                  <a:cubicBezTo>
                    <a:pt x="552" y="425"/>
                    <a:pt x="552" y="425"/>
                    <a:pt x="552" y="425"/>
                  </a:cubicBezTo>
                  <a:cubicBezTo>
                    <a:pt x="552" y="427"/>
                    <a:pt x="552" y="427"/>
                    <a:pt x="552" y="427"/>
                  </a:cubicBezTo>
                  <a:cubicBezTo>
                    <a:pt x="552" y="427"/>
                    <a:pt x="552" y="427"/>
                    <a:pt x="552" y="427"/>
                  </a:cubicBezTo>
                  <a:cubicBezTo>
                    <a:pt x="559" y="427"/>
                    <a:pt x="559" y="427"/>
                    <a:pt x="559" y="427"/>
                  </a:cubicBezTo>
                  <a:cubicBezTo>
                    <a:pt x="559" y="427"/>
                    <a:pt x="559" y="427"/>
                    <a:pt x="559" y="427"/>
                  </a:cubicBezTo>
                  <a:cubicBezTo>
                    <a:pt x="559" y="425"/>
                    <a:pt x="559" y="425"/>
                    <a:pt x="559" y="425"/>
                  </a:cubicBezTo>
                  <a:cubicBezTo>
                    <a:pt x="559" y="424"/>
                    <a:pt x="559" y="424"/>
                    <a:pt x="559" y="424"/>
                  </a:cubicBezTo>
                  <a:cubicBezTo>
                    <a:pt x="559" y="422"/>
                    <a:pt x="559" y="422"/>
                    <a:pt x="559" y="422"/>
                  </a:cubicBezTo>
                  <a:cubicBezTo>
                    <a:pt x="559" y="421"/>
                    <a:pt x="559" y="421"/>
                    <a:pt x="559" y="421"/>
                  </a:cubicBezTo>
                  <a:cubicBezTo>
                    <a:pt x="559" y="419"/>
                    <a:pt x="559" y="419"/>
                    <a:pt x="559" y="419"/>
                  </a:cubicBezTo>
                  <a:cubicBezTo>
                    <a:pt x="559" y="418"/>
                    <a:pt x="559" y="418"/>
                    <a:pt x="559" y="418"/>
                  </a:cubicBezTo>
                  <a:cubicBezTo>
                    <a:pt x="559" y="416"/>
                    <a:pt x="559" y="416"/>
                    <a:pt x="559" y="416"/>
                  </a:cubicBezTo>
                  <a:cubicBezTo>
                    <a:pt x="560" y="415"/>
                    <a:pt x="560" y="415"/>
                    <a:pt x="560" y="415"/>
                  </a:cubicBezTo>
                  <a:cubicBezTo>
                    <a:pt x="560" y="413"/>
                    <a:pt x="560" y="413"/>
                    <a:pt x="560" y="413"/>
                  </a:cubicBezTo>
                  <a:cubicBezTo>
                    <a:pt x="560" y="412"/>
                    <a:pt x="560" y="412"/>
                    <a:pt x="560" y="412"/>
                  </a:cubicBezTo>
                  <a:cubicBezTo>
                    <a:pt x="559" y="412"/>
                    <a:pt x="559" y="412"/>
                    <a:pt x="559" y="412"/>
                  </a:cubicBezTo>
                  <a:cubicBezTo>
                    <a:pt x="567" y="394"/>
                    <a:pt x="567" y="394"/>
                    <a:pt x="567" y="394"/>
                  </a:cubicBezTo>
                  <a:cubicBezTo>
                    <a:pt x="534" y="369"/>
                    <a:pt x="534" y="369"/>
                    <a:pt x="534" y="369"/>
                  </a:cubicBezTo>
                  <a:cubicBezTo>
                    <a:pt x="543" y="343"/>
                    <a:pt x="543" y="343"/>
                    <a:pt x="543" y="343"/>
                  </a:cubicBezTo>
                  <a:cubicBezTo>
                    <a:pt x="580" y="344"/>
                    <a:pt x="580" y="344"/>
                    <a:pt x="580" y="344"/>
                  </a:cubicBezTo>
                  <a:cubicBezTo>
                    <a:pt x="584" y="321"/>
                    <a:pt x="584" y="321"/>
                    <a:pt x="584" y="321"/>
                  </a:cubicBezTo>
                  <a:cubicBezTo>
                    <a:pt x="584" y="322"/>
                    <a:pt x="584" y="322"/>
                    <a:pt x="584" y="322"/>
                  </a:cubicBezTo>
                  <a:cubicBezTo>
                    <a:pt x="584" y="321"/>
                    <a:pt x="584" y="321"/>
                    <a:pt x="584" y="321"/>
                  </a:cubicBezTo>
                  <a:cubicBezTo>
                    <a:pt x="585" y="320"/>
                    <a:pt x="585" y="320"/>
                    <a:pt x="585" y="320"/>
                  </a:cubicBezTo>
                  <a:cubicBezTo>
                    <a:pt x="586" y="319"/>
                    <a:pt x="586" y="319"/>
                    <a:pt x="586" y="319"/>
                  </a:cubicBezTo>
                  <a:cubicBezTo>
                    <a:pt x="586" y="317"/>
                    <a:pt x="586" y="317"/>
                    <a:pt x="586" y="317"/>
                  </a:cubicBezTo>
                  <a:cubicBezTo>
                    <a:pt x="587" y="316"/>
                    <a:pt x="587" y="316"/>
                    <a:pt x="587" y="316"/>
                  </a:cubicBezTo>
                  <a:cubicBezTo>
                    <a:pt x="588" y="315"/>
                    <a:pt x="588" y="315"/>
                    <a:pt x="588" y="315"/>
                  </a:cubicBezTo>
                  <a:cubicBezTo>
                    <a:pt x="589" y="313"/>
                    <a:pt x="589" y="313"/>
                    <a:pt x="589" y="313"/>
                  </a:cubicBezTo>
                  <a:cubicBezTo>
                    <a:pt x="589" y="312"/>
                    <a:pt x="589" y="312"/>
                    <a:pt x="589" y="312"/>
                  </a:cubicBezTo>
                  <a:cubicBezTo>
                    <a:pt x="590" y="311"/>
                    <a:pt x="590" y="311"/>
                    <a:pt x="590" y="311"/>
                  </a:cubicBezTo>
                  <a:cubicBezTo>
                    <a:pt x="591" y="309"/>
                    <a:pt x="591" y="309"/>
                    <a:pt x="591" y="309"/>
                  </a:cubicBezTo>
                  <a:cubicBezTo>
                    <a:pt x="591" y="309"/>
                    <a:pt x="591" y="309"/>
                    <a:pt x="591" y="309"/>
                  </a:cubicBezTo>
                  <a:cubicBezTo>
                    <a:pt x="585" y="305"/>
                    <a:pt x="585" y="305"/>
                    <a:pt x="585" y="305"/>
                  </a:cubicBezTo>
                  <a:cubicBezTo>
                    <a:pt x="584" y="306"/>
                    <a:pt x="584" y="306"/>
                    <a:pt x="584" y="306"/>
                  </a:cubicBezTo>
                  <a:cubicBezTo>
                    <a:pt x="584" y="307"/>
                    <a:pt x="584" y="307"/>
                    <a:pt x="584" y="307"/>
                  </a:cubicBezTo>
                  <a:cubicBezTo>
                    <a:pt x="583" y="308"/>
                    <a:pt x="583" y="308"/>
                    <a:pt x="583" y="308"/>
                  </a:cubicBezTo>
                  <a:cubicBezTo>
                    <a:pt x="582" y="310"/>
                    <a:pt x="582" y="310"/>
                    <a:pt x="582" y="310"/>
                  </a:cubicBezTo>
                  <a:cubicBezTo>
                    <a:pt x="581" y="311"/>
                    <a:pt x="581" y="311"/>
                    <a:pt x="581" y="311"/>
                  </a:cubicBezTo>
                  <a:cubicBezTo>
                    <a:pt x="581" y="312"/>
                    <a:pt x="581" y="312"/>
                    <a:pt x="581" y="312"/>
                  </a:cubicBezTo>
                  <a:cubicBezTo>
                    <a:pt x="580" y="314"/>
                    <a:pt x="580" y="314"/>
                    <a:pt x="580" y="314"/>
                  </a:cubicBezTo>
                  <a:cubicBezTo>
                    <a:pt x="580" y="314"/>
                    <a:pt x="580" y="314"/>
                    <a:pt x="580" y="314"/>
                  </a:cubicBezTo>
                  <a:cubicBezTo>
                    <a:pt x="545" y="301"/>
                    <a:pt x="545" y="301"/>
                    <a:pt x="545" y="301"/>
                  </a:cubicBezTo>
                  <a:cubicBezTo>
                    <a:pt x="548" y="274"/>
                    <a:pt x="548" y="274"/>
                    <a:pt x="548" y="274"/>
                  </a:cubicBezTo>
                  <a:cubicBezTo>
                    <a:pt x="584" y="265"/>
                    <a:pt x="584" y="265"/>
                    <a:pt x="584" y="265"/>
                  </a:cubicBezTo>
                  <a:cubicBezTo>
                    <a:pt x="580" y="237"/>
                    <a:pt x="580" y="237"/>
                    <a:pt x="580" y="237"/>
                  </a:cubicBezTo>
                  <a:cubicBezTo>
                    <a:pt x="538" y="233"/>
                    <a:pt x="538" y="233"/>
                    <a:pt x="538" y="233"/>
                  </a:cubicBezTo>
                  <a:cubicBezTo>
                    <a:pt x="533" y="206"/>
                    <a:pt x="533" y="206"/>
                    <a:pt x="533" y="206"/>
                  </a:cubicBezTo>
                  <a:cubicBezTo>
                    <a:pt x="565" y="187"/>
                    <a:pt x="565" y="187"/>
                    <a:pt x="565" y="187"/>
                  </a:cubicBezTo>
                  <a:cubicBezTo>
                    <a:pt x="554" y="161"/>
                    <a:pt x="554" y="161"/>
                    <a:pt x="554" y="161"/>
                  </a:cubicBezTo>
                  <a:cubicBezTo>
                    <a:pt x="513" y="169"/>
                    <a:pt x="513" y="169"/>
                    <a:pt x="513" y="169"/>
                  </a:cubicBezTo>
                  <a:cubicBezTo>
                    <a:pt x="501" y="144"/>
                    <a:pt x="501" y="144"/>
                    <a:pt x="501" y="144"/>
                  </a:cubicBezTo>
                  <a:cubicBezTo>
                    <a:pt x="527" y="118"/>
                    <a:pt x="527" y="118"/>
                    <a:pt x="527" y="118"/>
                  </a:cubicBezTo>
                  <a:cubicBezTo>
                    <a:pt x="509" y="95"/>
                    <a:pt x="509" y="95"/>
                    <a:pt x="509" y="95"/>
                  </a:cubicBezTo>
                  <a:cubicBezTo>
                    <a:pt x="471" y="114"/>
                    <a:pt x="471" y="114"/>
                    <a:pt x="471" y="114"/>
                  </a:cubicBezTo>
                  <a:cubicBezTo>
                    <a:pt x="453" y="93"/>
                    <a:pt x="453" y="93"/>
                    <a:pt x="453" y="93"/>
                  </a:cubicBezTo>
                  <a:cubicBezTo>
                    <a:pt x="471" y="61"/>
                    <a:pt x="471" y="61"/>
                    <a:pt x="471" y="61"/>
                  </a:cubicBezTo>
                  <a:cubicBezTo>
                    <a:pt x="448" y="44"/>
                    <a:pt x="448" y="44"/>
                    <a:pt x="448" y="44"/>
                  </a:cubicBezTo>
                  <a:cubicBezTo>
                    <a:pt x="416" y="72"/>
                    <a:pt x="416" y="72"/>
                    <a:pt x="416" y="72"/>
                  </a:cubicBezTo>
                  <a:cubicBezTo>
                    <a:pt x="393" y="58"/>
                    <a:pt x="393" y="58"/>
                    <a:pt x="393" y="58"/>
                  </a:cubicBezTo>
                  <a:cubicBezTo>
                    <a:pt x="402" y="22"/>
                    <a:pt x="402" y="22"/>
                    <a:pt x="402" y="22"/>
                  </a:cubicBezTo>
                  <a:cubicBezTo>
                    <a:pt x="375" y="12"/>
                    <a:pt x="375" y="12"/>
                    <a:pt x="375" y="12"/>
                  </a:cubicBezTo>
                  <a:cubicBezTo>
                    <a:pt x="352" y="47"/>
                    <a:pt x="352" y="47"/>
                    <a:pt x="352" y="47"/>
                  </a:cubicBezTo>
                  <a:cubicBezTo>
                    <a:pt x="326" y="39"/>
                    <a:pt x="326" y="39"/>
                    <a:pt x="326" y="39"/>
                  </a:cubicBezTo>
                  <a:cubicBezTo>
                    <a:pt x="324" y="2"/>
                    <a:pt x="324" y="2"/>
                    <a:pt x="324" y="2"/>
                  </a:cubicBezTo>
                  <a:cubicBezTo>
                    <a:pt x="296" y="0"/>
                    <a:pt x="296" y="0"/>
                    <a:pt x="296" y="0"/>
                  </a:cubicBezTo>
                  <a:cubicBezTo>
                    <a:pt x="284" y="40"/>
                    <a:pt x="284" y="40"/>
                    <a:pt x="284" y="40"/>
                  </a:cubicBezTo>
                  <a:cubicBezTo>
                    <a:pt x="256" y="40"/>
                    <a:pt x="256" y="40"/>
                    <a:pt x="256" y="40"/>
                  </a:cubicBezTo>
                  <a:cubicBezTo>
                    <a:pt x="245" y="5"/>
                    <a:pt x="245" y="5"/>
                    <a:pt x="245" y="5"/>
                  </a:cubicBezTo>
                  <a:cubicBezTo>
                    <a:pt x="217" y="10"/>
                    <a:pt x="217" y="10"/>
                    <a:pt x="217" y="10"/>
                  </a:cubicBezTo>
                  <a:cubicBezTo>
                    <a:pt x="216" y="52"/>
                    <a:pt x="216" y="52"/>
                    <a:pt x="216" y="52"/>
                  </a:cubicBezTo>
                  <a:cubicBezTo>
                    <a:pt x="189" y="59"/>
                    <a:pt x="189" y="59"/>
                    <a:pt x="189" y="59"/>
                  </a:cubicBezTo>
                  <a:cubicBezTo>
                    <a:pt x="169" y="28"/>
                    <a:pt x="169" y="28"/>
                    <a:pt x="169" y="28"/>
                  </a:cubicBezTo>
                  <a:cubicBezTo>
                    <a:pt x="143" y="41"/>
                    <a:pt x="143" y="41"/>
                    <a:pt x="143" y="41"/>
                  </a:cubicBezTo>
                  <a:cubicBezTo>
                    <a:pt x="154" y="82"/>
                    <a:pt x="154" y="82"/>
                    <a:pt x="154" y="82"/>
                  </a:cubicBezTo>
                  <a:cubicBezTo>
                    <a:pt x="130" y="95"/>
                    <a:pt x="130" y="95"/>
                    <a:pt x="130" y="95"/>
                  </a:cubicBezTo>
                  <a:cubicBezTo>
                    <a:pt x="127" y="93"/>
                    <a:pt x="127" y="93"/>
                    <a:pt x="127" y="93"/>
                  </a:cubicBezTo>
                  <a:cubicBezTo>
                    <a:pt x="102" y="71"/>
                    <a:pt x="102" y="71"/>
                    <a:pt x="102" y="71"/>
                  </a:cubicBezTo>
                  <a:cubicBezTo>
                    <a:pt x="81" y="91"/>
                    <a:pt x="81" y="91"/>
                    <a:pt x="81" y="91"/>
                  </a:cubicBezTo>
                  <a:cubicBezTo>
                    <a:pt x="102" y="127"/>
                    <a:pt x="102" y="127"/>
                    <a:pt x="102" y="127"/>
                  </a:cubicBezTo>
                  <a:cubicBezTo>
                    <a:pt x="83" y="147"/>
                    <a:pt x="83" y="147"/>
                    <a:pt x="83" y="147"/>
                  </a:cubicBezTo>
                  <a:cubicBezTo>
                    <a:pt x="49" y="131"/>
                    <a:pt x="49" y="131"/>
                    <a:pt x="49" y="131"/>
                  </a:cubicBezTo>
                  <a:cubicBezTo>
                    <a:pt x="34" y="155"/>
                    <a:pt x="34" y="155"/>
                    <a:pt x="34" y="155"/>
                  </a:cubicBezTo>
                  <a:cubicBezTo>
                    <a:pt x="64" y="185"/>
                    <a:pt x="64" y="185"/>
                    <a:pt x="64" y="185"/>
                  </a:cubicBezTo>
                  <a:cubicBezTo>
                    <a:pt x="51" y="209"/>
                    <a:pt x="51" y="209"/>
                    <a:pt x="51" y="209"/>
                  </a:cubicBezTo>
                  <a:cubicBezTo>
                    <a:pt x="15" y="203"/>
                    <a:pt x="15" y="203"/>
                    <a:pt x="15" y="203"/>
                  </a:cubicBezTo>
                  <a:cubicBezTo>
                    <a:pt x="7" y="230"/>
                    <a:pt x="7" y="230"/>
                    <a:pt x="7" y="230"/>
                  </a:cubicBezTo>
                  <a:cubicBezTo>
                    <a:pt x="44" y="250"/>
                    <a:pt x="44" y="250"/>
                    <a:pt x="44" y="250"/>
                  </a:cubicBezTo>
                  <a:cubicBezTo>
                    <a:pt x="37" y="277"/>
                    <a:pt x="37" y="277"/>
                    <a:pt x="37" y="277"/>
                  </a:cubicBezTo>
                  <a:cubicBezTo>
                    <a:pt x="1" y="281"/>
                    <a:pt x="1" y="281"/>
                    <a:pt x="1" y="281"/>
                  </a:cubicBezTo>
                  <a:cubicBezTo>
                    <a:pt x="0" y="310"/>
                    <a:pt x="0" y="310"/>
                    <a:pt x="0" y="310"/>
                  </a:cubicBezTo>
                  <a:cubicBezTo>
                    <a:pt x="41" y="319"/>
                    <a:pt x="41" y="319"/>
                    <a:pt x="41" y="319"/>
                  </a:cubicBezTo>
                  <a:cubicBezTo>
                    <a:pt x="43" y="347"/>
                    <a:pt x="43" y="347"/>
                    <a:pt x="43" y="347"/>
                  </a:cubicBezTo>
                  <a:cubicBezTo>
                    <a:pt x="8" y="360"/>
                    <a:pt x="8" y="360"/>
                    <a:pt x="8" y="360"/>
                  </a:cubicBezTo>
                  <a:cubicBezTo>
                    <a:pt x="16" y="388"/>
                    <a:pt x="16" y="388"/>
                    <a:pt x="16" y="388"/>
                  </a:cubicBezTo>
                  <a:cubicBezTo>
                    <a:pt x="58" y="386"/>
                    <a:pt x="58" y="386"/>
                    <a:pt x="58" y="386"/>
                  </a:cubicBezTo>
                  <a:cubicBezTo>
                    <a:pt x="66" y="412"/>
                    <a:pt x="66" y="412"/>
                    <a:pt x="66" y="412"/>
                  </a:cubicBezTo>
                  <a:cubicBezTo>
                    <a:pt x="37" y="434"/>
                    <a:pt x="37" y="434"/>
                    <a:pt x="37" y="434"/>
                  </a:cubicBezTo>
                  <a:cubicBezTo>
                    <a:pt x="52" y="459"/>
                    <a:pt x="52" y="459"/>
                    <a:pt x="52" y="459"/>
                  </a:cubicBezTo>
                  <a:cubicBezTo>
                    <a:pt x="91" y="446"/>
                    <a:pt x="91" y="446"/>
                    <a:pt x="91" y="446"/>
                  </a:cubicBezTo>
                  <a:cubicBezTo>
                    <a:pt x="107" y="469"/>
                    <a:pt x="107" y="469"/>
                    <a:pt x="107" y="469"/>
                  </a:cubicBezTo>
                  <a:lnTo>
                    <a:pt x="85" y="498"/>
                  </a:lnTo>
                  <a:close/>
                  <a:moveTo>
                    <a:pt x="480" y="346"/>
                  </a:moveTo>
                  <a:cubicBezTo>
                    <a:pt x="474" y="367"/>
                    <a:pt x="464" y="387"/>
                    <a:pt x="453" y="404"/>
                  </a:cubicBezTo>
                  <a:cubicBezTo>
                    <a:pt x="354" y="326"/>
                    <a:pt x="354" y="326"/>
                    <a:pt x="354" y="326"/>
                  </a:cubicBezTo>
                  <a:cubicBezTo>
                    <a:pt x="356" y="321"/>
                    <a:pt x="358" y="317"/>
                    <a:pt x="360" y="312"/>
                  </a:cubicBezTo>
                  <a:cubicBezTo>
                    <a:pt x="369" y="279"/>
                    <a:pt x="352" y="245"/>
                    <a:pt x="321" y="231"/>
                  </a:cubicBezTo>
                  <a:cubicBezTo>
                    <a:pt x="358" y="110"/>
                    <a:pt x="358" y="110"/>
                    <a:pt x="358" y="110"/>
                  </a:cubicBezTo>
                  <a:cubicBezTo>
                    <a:pt x="454" y="144"/>
                    <a:pt x="508" y="247"/>
                    <a:pt x="480" y="346"/>
                  </a:cubicBezTo>
                  <a:close/>
                  <a:moveTo>
                    <a:pt x="261" y="284"/>
                  </a:moveTo>
                  <a:cubicBezTo>
                    <a:pt x="266" y="267"/>
                    <a:pt x="284" y="257"/>
                    <a:pt x="302" y="262"/>
                  </a:cubicBezTo>
                  <a:cubicBezTo>
                    <a:pt x="319" y="267"/>
                    <a:pt x="329" y="285"/>
                    <a:pt x="324" y="302"/>
                  </a:cubicBezTo>
                  <a:cubicBezTo>
                    <a:pt x="320" y="319"/>
                    <a:pt x="301" y="329"/>
                    <a:pt x="284" y="324"/>
                  </a:cubicBezTo>
                  <a:cubicBezTo>
                    <a:pt x="266" y="319"/>
                    <a:pt x="256" y="301"/>
                    <a:pt x="261" y="284"/>
                  </a:cubicBezTo>
                  <a:close/>
                  <a:moveTo>
                    <a:pt x="106" y="239"/>
                  </a:moveTo>
                  <a:cubicBezTo>
                    <a:pt x="113" y="213"/>
                    <a:pt x="126" y="190"/>
                    <a:pt x="142" y="170"/>
                  </a:cubicBezTo>
                  <a:cubicBezTo>
                    <a:pt x="182" y="121"/>
                    <a:pt x="244" y="94"/>
                    <a:pt x="309" y="99"/>
                  </a:cubicBezTo>
                  <a:cubicBezTo>
                    <a:pt x="290" y="225"/>
                    <a:pt x="290" y="225"/>
                    <a:pt x="290" y="225"/>
                  </a:cubicBezTo>
                  <a:cubicBezTo>
                    <a:pt x="261" y="226"/>
                    <a:pt x="234" y="245"/>
                    <a:pt x="226" y="274"/>
                  </a:cubicBezTo>
                  <a:cubicBezTo>
                    <a:pt x="223" y="282"/>
                    <a:pt x="223" y="291"/>
                    <a:pt x="224" y="300"/>
                  </a:cubicBezTo>
                  <a:cubicBezTo>
                    <a:pt x="168" y="312"/>
                    <a:pt x="168" y="312"/>
                    <a:pt x="168" y="312"/>
                  </a:cubicBezTo>
                  <a:cubicBezTo>
                    <a:pt x="101" y="327"/>
                    <a:pt x="101" y="327"/>
                    <a:pt x="101" y="327"/>
                  </a:cubicBezTo>
                  <a:cubicBezTo>
                    <a:pt x="96" y="299"/>
                    <a:pt x="97" y="269"/>
                    <a:pt x="106" y="239"/>
                  </a:cubicBezTo>
                  <a:close/>
                  <a:moveTo>
                    <a:pt x="117" y="376"/>
                  </a:moveTo>
                  <a:cubicBezTo>
                    <a:pt x="176" y="353"/>
                    <a:pt x="176" y="353"/>
                    <a:pt x="176" y="353"/>
                  </a:cubicBezTo>
                  <a:cubicBezTo>
                    <a:pt x="235" y="329"/>
                    <a:pt x="235" y="329"/>
                    <a:pt x="235" y="329"/>
                  </a:cubicBezTo>
                  <a:cubicBezTo>
                    <a:pt x="244" y="343"/>
                    <a:pt x="257" y="353"/>
                    <a:pt x="274" y="358"/>
                  </a:cubicBezTo>
                  <a:cubicBezTo>
                    <a:pt x="295" y="364"/>
                    <a:pt x="316" y="360"/>
                    <a:pt x="333" y="349"/>
                  </a:cubicBezTo>
                  <a:cubicBezTo>
                    <a:pt x="418" y="441"/>
                    <a:pt x="418" y="441"/>
                    <a:pt x="418" y="441"/>
                  </a:cubicBezTo>
                  <a:cubicBezTo>
                    <a:pt x="370" y="482"/>
                    <a:pt x="304" y="498"/>
                    <a:pt x="239" y="480"/>
                  </a:cubicBezTo>
                  <a:cubicBezTo>
                    <a:pt x="224" y="475"/>
                    <a:pt x="210" y="469"/>
                    <a:pt x="196" y="462"/>
                  </a:cubicBezTo>
                  <a:cubicBezTo>
                    <a:pt x="161" y="442"/>
                    <a:pt x="134" y="412"/>
                    <a:pt x="117" y="376"/>
                  </a:cubicBez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2" name="Freeform 62">
              <a:extLst>
                <a:ext uri="{FF2B5EF4-FFF2-40B4-BE49-F238E27FC236}">
                  <a16:creationId xmlns:a16="http://schemas.microsoft.com/office/drawing/2014/main" id="{119AD3A7-FFBC-4C67-8E69-B9F3A698305B}"/>
                </a:ext>
              </a:extLst>
            </p:cNvPr>
            <p:cNvSpPr>
              <a:spLocks noEditPoints="1" noChangeArrowheads="1"/>
            </p:cNvSpPr>
            <p:nvPr/>
          </p:nvSpPr>
          <p:spPr bwMode="auto">
            <a:xfrm>
              <a:off x="2405062" y="1177925"/>
              <a:ext cx="963613" cy="1182688"/>
            </a:xfrm>
            <a:custGeom>
              <a:avLst/>
              <a:gdLst>
                <a:gd name="T0" fmla="*/ 2147483647 w 1138"/>
                <a:gd name="T1" fmla="*/ 2147483647 h 1398"/>
                <a:gd name="T2" fmla="*/ 2147483647 w 1138"/>
                <a:gd name="T3" fmla="*/ 2147483647 h 1398"/>
                <a:gd name="T4" fmla="*/ 2147483647 w 1138"/>
                <a:gd name="T5" fmla="*/ 2147483647 h 1398"/>
                <a:gd name="T6" fmla="*/ 2147483647 w 1138"/>
                <a:gd name="T7" fmla="*/ 2147483647 h 1398"/>
                <a:gd name="T8" fmla="*/ 2147483647 w 1138"/>
                <a:gd name="T9" fmla="*/ 2147483647 h 1398"/>
                <a:gd name="T10" fmla="*/ 2147483647 w 1138"/>
                <a:gd name="T11" fmla="*/ 2147483647 h 1398"/>
                <a:gd name="T12" fmla="*/ 2147483647 w 1138"/>
                <a:gd name="T13" fmla="*/ 2147483647 h 1398"/>
                <a:gd name="T14" fmla="*/ 2147483647 w 1138"/>
                <a:gd name="T15" fmla="*/ 2147483647 h 1398"/>
                <a:gd name="T16" fmla="*/ 2147483647 w 1138"/>
                <a:gd name="T17" fmla="*/ 2147483647 h 1398"/>
                <a:gd name="T18" fmla="*/ 2147483647 w 1138"/>
                <a:gd name="T19" fmla="*/ 2147483647 h 1398"/>
                <a:gd name="T20" fmla="*/ 2147483647 w 1138"/>
                <a:gd name="T21" fmla="*/ 2147483647 h 1398"/>
                <a:gd name="T22" fmla="*/ 2147483647 w 1138"/>
                <a:gd name="T23" fmla="*/ 2147483647 h 1398"/>
                <a:gd name="T24" fmla="*/ 2147483647 w 1138"/>
                <a:gd name="T25" fmla="*/ 2147483647 h 1398"/>
                <a:gd name="T26" fmla="*/ 2147483647 w 1138"/>
                <a:gd name="T27" fmla="*/ 2147483647 h 1398"/>
                <a:gd name="T28" fmla="*/ 2147483647 w 1138"/>
                <a:gd name="T29" fmla="*/ 0 h 1398"/>
                <a:gd name="T30" fmla="*/ 2147483647 w 1138"/>
                <a:gd name="T31" fmla="*/ 2147483647 h 1398"/>
                <a:gd name="T32" fmla="*/ 2147483647 w 1138"/>
                <a:gd name="T33" fmla="*/ 2147483647 h 1398"/>
                <a:gd name="T34" fmla="*/ 2147483647 w 1138"/>
                <a:gd name="T35" fmla="*/ 2147483647 h 1398"/>
                <a:gd name="T36" fmla="*/ 2147483647 w 1138"/>
                <a:gd name="T37" fmla="*/ 2147483647 h 1398"/>
                <a:gd name="T38" fmla="*/ 0 w 1138"/>
                <a:gd name="T39" fmla="*/ 2147483647 h 1398"/>
                <a:gd name="T40" fmla="*/ 2147483647 w 1138"/>
                <a:gd name="T41" fmla="*/ 2147483647 h 1398"/>
                <a:gd name="T42" fmla="*/ 0 w 1138"/>
                <a:gd name="T43" fmla="*/ 2147483647 h 1398"/>
                <a:gd name="T44" fmla="*/ 2147483647 w 1138"/>
                <a:gd name="T45" fmla="*/ 2147483647 h 1398"/>
                <a:gd name="T46" fmla="*/ 2147483647 w 1138"/>
                <a:gd name="T47" fmla="*/ 2147483647 h 1398"/>
                <a:gd name="T48" fmla="*/ 2147483647 w 1138"/>
                <a:gd name="T49" fmla="*/ 2147483647 h 1398"/>
                <a:gd name="T50" fmla="*/ 2147483647 w 1138"/>
                <a:gd name="T51" fmla="*/ 2147483647 h 1398"/>
                <a:gd name="T52" fmla="*/ 2147483647 w 1138"/>
                <a:gd name="T53" fmla="*/ 2147483647 h 1398"/>
                <a:gd name="T54" fmla="*/ 2147483647 w 1138"/>
                <a:gd name="T55" fmla="*/ 2147483647 h 1398"/>
                <a:gd name="T56" fmla="*/ 2147483647 w 1138"/>
                <a:gd name="T57" fmla="*/ 2147483647 h 1398"/>
                <a:gd name="T58" fmla="*/ 2147483647 w 1138"/>
                <a:gd name="T59" fmla="*/ 2147483647 h 1398"/>
                <a:gd name="T60" fmla="*/ 2147483647 w 1138"/>
                <a:gd name="T61" fmla="*/ 2147483647 h 1398"/>
                <a:gd name="T62" fmla="*/ 2147483647 w 1138"/>
                <a:gd name="T63" fmla="*/ 2147483647 h 1398"/>
                <a:gd name="T64" fmla="*/ 2147483647 w 1138"/>
                <a:gd name="T65" fmla="*/ 2147483647 h 1398"/>
                <a:gd name="T66" fmla="*/ 2147483647 w 1138"/>
                <a:gd name="T67" fmla="*/ 2147483647 h 1398"/>
                <a:gd name="T68" fmla="*/ 2147483647 w 1138"/>
                <a:gd name="T69" fmla="*/ 2147483647 h 1398"/>
                <a:gd name="T70" fmla="*/ 2147483647 w 1138"/>
                <a:gd name="T71" fmla="*/ 2147483647 h 1398"/>
                <a:gd name="T72" fmla="*/ 2147483647 w 1138"/>
                <a:gd name="T73" fmla="*/ 2147483647 h 1398"/>
                <a:gd name="T74" fmla="*/ 2147483647 w 1138"/>
                <a:gd name="T75" fmla="*/ 2147483647 h 1398"/>
                <a:gd name="T76" fmla="*/ 2147483647 w 1138"/>
                <a:gd name="T77" fmla="*/ 2147483647 h 1398"/>
                <a:gd name="T78" fmla="*/ 2147483647 w 1138"/>
                <a:gd name="T79" fmla="*/ 2147483647 h 1398"/>
                <a:gd name="T80" fmla="*/ 2147483647 w 1138"/>
                <a:gd name="T81" fmla="*/ 2147483647 h 1398"/>
                <a:gd name="T82" fmla="*/ 2147483647 w 1138"/>
                <a:gd name="T83" fmla="*/ 2147483647 h 1398"/>
                <a:gd name="T84" fmla="*/ 2147483647 w 1138"/>
                <a:gd name="T85" fmla="*/ 2147483647 h 1398"/>
                <a:gd name="T86" fmla="*/ 1821187079 w 1138"/>
                <a:gd name="T87" fmla="*/ 2147483647 h 1398"/>
                <a:gd name="T88" fmla="*/ 2147483647 w 1138"/>
                <a:gd name="T89" fmla="*/ 2147483647 h 1398"/>
                <a:gd name="T90" fmla="*/ 2147483647 w 1138"/>
                <a:gd name="T91" fmla="*/ 2147483647 h 1398"/>
                <a:gd name="T92" fmla="*/ 2147483647 w 1138"/>
                <a:gd name="T93" fmla="*/ 2147483647 h 1398"/>
                <a:gd name="T94" fmla="*/ 2147483647 w 1138"/>
                <a:gd name="T95" fmla="*/ 2147483647 h 1398"/>
                <a:gd name="T96" fmla="*/ 2147483647 w 1138"/>
                <a:gd name="T97" fmla="*/ 2147483647 h 1398"/>
                <a:gd name="T98" fmla="*/ 2147483647 w 1138"/>
                <a:gd name="T99" fmla="*/ 2147483647 h 13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38"/>
                <a:gd name="T151" fmla="*/ 0 h 1398"/>
                <a:gd name="T152" fmla="*/ 1138 w 1138"/>
                <a:gd name="T153" fmla="*/ 1398 h 13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38" h="1398">
                  <a:moveTo>
                    <a:pt x="1136" y="721"/>
                  </a:moveTo>
                  <a:cubicBezTo>
                    <a:pt x="1138" y="674"/>
                    <a:pt x="1138" y="674"/>
                    <a:pt x="1138" y="674"/>
                  </a:cubicBezTo>
                  <a:cubicBezTo>
                    <a:pt x="1082" y="661"/>
                    <a:pt x="1082" y="661"/>
                    <a:pt x="1082" y="661"/>
                  </a:cubicBezTo>
                  <a:cubicBezTo>
                    <a:pt x="1076" y="613"/>
                    <a:pt x="1076" y="613"/>
                    <a:pt x="1076" y="613"/>
                  </a:cubicBezTo>
                  <a:cubicBezTo>
                    <a:pt x="1129" y="597"/>
                    <a:pt x="1129" y="597"/>
                    <a:pt x="1129" y="597"/>
                  </a:cubicBezTo>
                  <a:cubicBezTo>
                    <a:pt x="1123" y="549"/>
                    <a:pt x="1123" y="549"/>
                    <a:pt x="1123" y="549"/>
                  </a:cubicBezTo>
                  <a:cubicBezTo>
                    <a:pt x="1065" y="546"/>
                    <a:pt x="1065" y="546"/>
                    <a:pt x="1065" y="546"/>
                  </a:cubicBezTo>
                  <a:cubicBezTo>
                    <a:pt x="1051" y="501"/>
                    <a:pt x="1051" y="501"/>
                    <a:pt x="1051" y="501"/>
                  </a:cubicBezTo>
                  <a:cubicBezTo>
                    <a:pt x="1100" y="475"/>
                    <a:pt x="1100" y="475"/>
                    <a:pt x="1100" y="475"/>
                  </a:cubicBezTo>
                  <a:cubicBezTo>
                    <a:pt x="1085" y="429"/>
                    <a:pt x="1085" y="429"/>
                    <a:pt x="1085" y="429"/>
                  </a:cubicBezTo>
                  <a:cubicBezTo>
                    <a:pt x="1028" y="437"/>
                    <a:pt x="1028" y="437"/>
                    <a:pt x="1028" y="437"/>
                  </a:cubicBezTo>
                  <a:cubicBezTo>
                    <a:pt x="1006" y="395"/>
                    <a:pt x="1006" y="395"/>
                    <a:pt x="1006" y="395"/>
                  </a:cubicBezTo>
                  <a:cubicBezTo>
                    <a:pt x="1049" y="361"/>
                    <a:pt x="1049" y="361"/>
                    <a:pt x="1049" y="361"/>
                  </a:cubicBezTo>
                  <a:cubicBezTo>
                    <a:pt x="1027" y="318"/>
                    <a:pt x="1027" y="318"/>
                    <a:pt x="1027" y="318"/>
                  </a:cubicBezTo>
                  <a:cubicBezTo>
                    <a:pt x="972" y="336"/>
                    <a:pt x="972" y="336"/>
                    <a:pt x="972" y="336"/>
                  </a:cubicBezTo>
                  <a:cubicBezTo>
                    <a:pt x="945" y="301"/>
                    <a:pt x="945" y="301"/>
                    <a:pt x="945" y="301"/>
                  </a:cubicBezTo>
                  <a:cubicBezTo>
                    <a:pt x="979" y="257"/>
                    <a:pt x="979" y="257"/>
                    <a:pt x="979" y="257"/>
                  </a:cubicBezTo>
                  <a:cubicBezTo>
                    <a:pt x="950" y="219"/>
                    <a:pt x="950" y="219"/>
                    <a:pt x="950" y="219"/>
                  </a:cubicBezTo>
                  <a:cubicBezTo>
                    <a:pt x="899" y="247"/>
                    <a:pt x="899" y="247"/>
                    <a:pt x="899" y="247"/>
                  </a:cubicBezTo>
                  <a:cubicBezTo>
                    <a:pt x="863" y="215"/>
                    <a:pt x="863" y="215"/>
                    <a:pt x="863" y="215"/>
                  </a:cubicBezTo>
                  <a:cubicBezTo>
                    <a:pt x="892" y="168"/>
                    <a:pt x="892" y="168"/>
                    <a:pt x="892" y="168"/>
                  </a:cubicBezTo>
                  <a:cubicBezTo>
                    <a:pt x="856" y="136"/>
                    <a:pt x="856" y="136"/>
                    <a:pt x="856" y="136"/>
                  </a:cubicBezTo>
                  <a:cubicBezTo>
                    <a:pt x="811" y="172"/>
                    <a:pt x="811" y="172"/>
                    <a:pt x="811" y="172"/>
                  </a:cubicBezTo>
                  <a:cubicBezTo>
                    <a:pt x="770" y="147"/>
                    <a:pt x="770" y="147"/>
                    <a:pt x="770" y="147"/>
                  </a:cubicBezTo>
                  <a:cubicBezTo>
                    <a:pt x="790" y="96"/>
                    <a:pt x="790" y="96"/>
                    <a:pt x="790" y="96"/>
                  </a:cubicBezTo>
                  <a:cubicBezTo>
                    <a:pt x="749" y="71"/>
                    <a:pt x="749" y="71"/>
                    <a:pt x="749" y="71"/>
                  </a:cubicBezTo>
                  <a:cubicBezTo>
                    <a:pt x="711" y="114"/>
                    <a:pt x="711" y="114"/>
                    <a:pt x="711" y="114"/>
                  </a:cubicBezTo>
                  <a:cubicBezTo>
                    <a:pt x="666" y="97"/>
                    <a:pt x="666" y="97"/>
                    <a:pt x="666" y="97"/>
                  </a:cubicBezTo>
                  <a:cubicBezTo>
                    <a:pt x="677" y="43"/>
                    <a:pt x="677" y="43"/>
                    <a:pt x="677" y="43"/>
                  </a:cubicBezTo>
                  <a:cubicBezTo>
                    <a:pt x="632" y="25"/>
                    <a:pt x="632" y="25"/>
                    <a:pt x="632" y="25"/>
                  </a:cubicBezTo>
                  <a:cubicBezTo>
                    <a:pt x="607" y="66"/>
                    <a:pt x="607" y="66"/>
                    <a:pt x="607" y="66"/>
                  </a:cubicBezTo>
                  <a:cubicBezTo>
                    <a:pt x="607" y="66"/>
                    <a:pt x="607" y="66"/>
                    <a:pt x="607" y="66"/>
                  </a:cubicBezTo>
                  <a:cubicBezTo>
                    <a:pt x="606" y="64"/>
                    <a:pt x="606" y="64"/>
                    <a:pt x="606" y="64"/>
                  </a:cubicBezTo>
                  <a:cubicBezTo>
                    <a:pt x="606" y="64"/>
                    <a:pt x="606" y="64"/>
                    <a:pt x="606" y="64"/>
                  </a:cubicBezTo>
                  <a:cubicBezTo>
                    <a:pt x="595" y="69"/>
                    <a:pt x="595" y="69"/>
                    <a:pt x="595" y="69"/>
                  </a:cubicBezTo>
                  <a:cubicBezTo>
                    <a:pt x="595" y="70"/>
                    <a:pt x="595" y="70"/>
                    <a:pt x="595" y="70"/>
                  </a:cubicBezTo>
                  <a:cubicBezTo>
                    <a:pt x="596" y="72"/>
                    <a:pt x="596" y="72"/>
                    <a:pt x="596" y="72"/>
                  </a:cubicBezTo>
                  <a:cubicBezTo>
                    <a:pt x="597" y="74"/>
                    <a:pt x="597" y="74"/>
                    <a:pt x="597" y="74"/>
                  </a:cubicBezTo>
                  <a:cubicBezTo>
                    <a:pt x="555" y="66"/>
                    <a:pt x="555" y="66"/>
                    <a:pt x="555" y="66"/>
                  </a:cubicBezTo>
                  <a:cubicBezTo>
                    <a:pt x="556" y="11"/>
                    <a:pt x="556" y="11"/>
                    <a:pt x="556" y="11"/>
                  </a:cubicBezTo>
                  <a:cubicBezTo>
                    <a:pt x="509" y="2"/>
                    <a:pt x="509" y="2"/>
                    <a:pt x="509" y="2"/>
                  </a:cubicBezTo>
                  <a:cubicBezTo>
                    <a:pt x="488" y="56"/>
                    <a:pt x="488" y="56"/>
                    <a:pt x="488" y="56"/>
                  </a:cubicBezTo>
                  <a:cubicBezTo>
                    <a:pt x="441" y="55"/>
                    <a:pt x="441" y="55"/>
                    <a:pt x="441" y="55"/>
                  </a:cubicBezTo>
                  <a:cubicBezTo>
                    <a:pt x="431" y="1"/>
                    <a:pt x="431" y="1"/>
                    <a:pt x="431" y="1"/>
                  </a:cubicBezTo>
                  <a:cubicBezTo>
                    <a:pt x="383" y="0"/>
                    <a:pt x="383" y="0"/>
                    <a:pt x="383" y="0"/>
                  </a:cubicBezTo>
                  <a:cubicBezTo>
                    <a:pt x="373" y="57"/>
                    <a:pt x="373" y="57"/>
                    <a:pt x="373" y="57"/>
                  </a:cubicBezTo>
                  <a:cubicBezTo>
                    <a:pt x="326" y="65"/>
                    <a:pt x="326" y="65"/>
                    <a:pt x="326" y="65"/>
                  </a:cubicBezTo>
                  <a:cubicBezTo>
                    <a:pt x="307" y="13"/>
                    <a:pt x="307" y="13"/>
                    <a:pt x="307" y="13"/>
                  </a:cubicBezTo>
                  <a:cubicBezTo>
                    <a:pt x="260" y="22"/>
                    <a:pt x="260" y="22"/>
                    <a:pt x="260" y="22"/>
                  </a:cubicBezTo>
                  <a:cubicBezTo>
                    <a:pt x="260" y="79"/>
                    <a:pt x="260" y="79"/>
                    <a:pt x="260" y="79"/>
                  </a:cubicBezTo>
                  <a:cubicBezTo>
                    <a:pt x="215" y="96"/>
                    <a:pt x="215" y="96"/>
                    <a:pt x="215" y="96"/>
                  </a:cubicBezTo>
                  <a:cubicBezTo>
                    <a:pt x="187" y="48"/>
                    <a:pt x="187" y="48"/>
                    <a:pt x="187" y="48"/>
                  </a:cubicBezTo>
                  <a:cubicBezTo>
                    <a:pt x="142" y="64"/>
                    <a:pt x="142" y="64"/>
                    <a:pt x="142" y="64"/>
                  </a:cubicBezTo>
                  <a:cubicBezTo>
                    <a:pt x="152" y="121"/>
                    <a:pt x="152" y="121"/>
                    <a:pt x="152" y="121"/>
                  </a:cubicBezTo>
                  <a:cubicBezTo>
                    <a:pt x="111" y="145"/>
                    <a:pt x="111" y="145"/>
                    <a:pt x="111" y="145"/>
                  </a:cubicBezTo>
                  <a:cubicBezTo>
                    <a:pt x="75" y="103"/>
                    <a:pt x="75" y="103"/>
                    <a:pt x="75" y="103"/>
                  </a:cubicBezTo>
                  <a:cubicBezTo>
                    <a:pt x="33" y="128"/>
                    <a:pt x="33" y="128"/>
                    <a:pt x="33" y="128"/>
                  </a:cubicBezTo>
                  <a:cubicBezTo>
                    <a:pt x="54" y="182"/>
                    <a:pt x="54" y="182"/>
                    <a:pt x="54" y="182"/>
                  </a:cubicBezTo>
                  <a:cubicBezTo>
                    <a:pt x="17" y="213"/>
                    <a:pt x="17" y="213"/>
                    <a:pt x="17" y="213"/>
                  </a:cubicBezTo>
                  <a:cubicBezTo>
                    <a:pt x="0" y="199"/>
                    <a:pt x="0" y="199"/>
                    <a:pt x="0" y="199"/>
                  </a:cubicBezTo>
                  <a:cubicBezTo>
                    <a:pt x="0" y="403"/>
                    <a:pt x="0" y="403"/>
                    <a:pt x="0" y="403"/>
                  </a:cubicBezTo>
                  <a:cubicBezTo>
                    <a:pt x="282" y="609"/>
                    <a:pt x="282" y="609"/>
                    <a:pt x="282" y="609"/>
                  </a:cubicBezTo>
                  <a:cubicBezTo>
                    <a:pt x="275" y="621"/>
                    <a:pt x="269" y="634"/>
                    <a:pt x="265" y="648"/>
                  </a:cubicBezTo>
                  <a:cubicBezTo>
                    <a:pt x="252" y="696"/>
                    <a:pt x="259" y="744"/>
                    <a:pt x="281" y="784"/>
                  </a:cubicBezTo>
                  <a:cubicBezTo>
                    <a:pt x="82" y="912"/>
                    <a:pt x="82" y="912"/>
                    <a:pt x="82" y="912"/>
                  </a:cubicBezTo>
                  <a:cubicBezTo>
                    <a:pt x="0" y="964"/>
                    <a:pt x="0" y="964"/>
                    <a:pt x="0" y="964"/>
                  </a:cubicBezTo>
                  <a:cubicBezTo>
                    <a:pt x="0" y="1202"/>
                    <a:pt x="0" y="1202"/>
                    <a:pt x="0" y="1202"/>
                  </a:cubicBezTo>
                  <a:cubicBezTo>
                    <a:pt x="21" y="1188"/>
                    <a:pt x="21" y="1188"/>
                    <a:pt x="21" y="1188"/>
                  </a:cubicBezTo>
                  <a:cubicBezTo>
                    <a:pt x="60" y="1217"/>
                    <a:pt x="60" y="1217"/>
                    <a:pt x="60" y="1217"/>
                  </a:cubicBezTo>
                  <a:cubicBezTo>
                    <a:pt x="36" y="1266"/>
                    <a:pt x="36" y="1266"/>
                    <a:pt x="36" y="1266"/>
                  </a:cubicBezTo>
                  <a:cubicBezTo>
                    <a:pt x="74" y="1295"/>
                    <a:pt x="74" y="1295"/>
                    <a:pt x="74" y="1295"/>
                  </a:cubicBezTo>
                  <a:cubicBezTo>
                    <a:pt x="116" y="1255"/>
                    <a:pt x="116" y="1255"/>
                    <a:pt x="116" y="1255"/>
                  </a:cubicBezTo>
                  <a:cubicBezTo>
                    <a:pt x="159" y="1276"/>
                    <a:pt x="159" y="1276"/>
                    <a:pt x="159" y="1276"/>
                  </a:cubicBezTo>
                  <a:cubicBezTo>
                    <a:pt x="143" y="1329"/>
                    <a:pt x="143" y="1329"/>
                    <a:pt x="143" y="1329"/>
                  </a:cubicBezTo>
                  <a:cubicBezTo>
                    <a:pt x="162" y="1339"/>
                    <a:pt x="162" y="1339"/>
                    <a:pt x="162" y="1339"/>
                  </a:cubicBezTo>
                  <a:cubicBezTo>
                    <a:pt x="186" y="1350"/>
                    <a:pt x="186" y="1350"/>
                    <a:pt x="186" y="1350"/>
                  </a:cubicBezTo>
                  <a:cubicBezTo>
                    <a:pt x="220" y="1304"/>
                    <a:pt x="220" y="1304"/>
                    <a:pt x="220" y="1304"/>
                  </a:cubicBezTo>
                  <a:cubicBezTo>
                    <a:pt x="266" y="1317"/>
                    <a:pt x="266" y="1317"/>
                    <a:pt x="266" y="1317"/>
                  </a:cubicBezTo>
                  <a:cubicBezTo>
                    <a:pt x="261" y="1372"/>
                    <a:pt x="261" y="1372"/>
                    <a:pt x="261" y="1372"/>
                  </a:cubicBezTo>
                  <a:cubicBezTo>
                    <a:pt x="307" y="1385"/>
                    <a:pt x="307" y="1385"/>
                    <a:pt x="307" y="1385"/>
                  </a:cubicBezTo>
                  <a:cubicBezTo>
                    <a:pt x="332" y="1333"/>
                    <a:pt x="332" y="1333"/>
                    <a:pt x="332" y="1333"/>
                  </a:cubicBezTo>
                  <a:cubicBezTo>
                    <a:pt x="380" y="1338"/>
                    <a:pt x="380" y="1338"/>
                    <a:pt x="380" y="1338"/>
                  </a:cubicBezTo>
                  <a:cubicBezTo>
                    <a:pt x="384" y="1393"/>
                    <a:pt x="384" y="1393"/>
                    <a:pt x="384" y="1393"/>
                  </a:cubicBezTo>
                  <a:cubicBezTo>
                    <a:pt x="432" y="1398"/>
                    <a:pt x="432" y="1398"/>
                    <a:pt x="432" y="1398"/>
                  </a:cubicBezTo>
                  <a:cubicBezTo>
                    <a:pt x="447" y="1342"/>
                    <a:pt x="447" y="1342"/>
                    <a:pt x="447" y="1342"/>
                  </a:cubicBezTo>
                  <a:cubicBezTo>
                    <a:pt x="495" y="1338"/>
                    <a:pt x="495" y="1338"/>
                    <a:pt x="495" y="1338"/>
                  </a:cubicBezTo>
                  <a:cubicBezTo>
                    <a:pt x="509" y="1391"/>
                    <a:pt x="509" y="1391"/>
                    <a:pt x="509" y="1391"/>
                  </a:cubicBezTo>
                  <a:cubicBezTo>
                    <a:pt x="557" y="1388"/>
                    <a:pt x="557" y="1388"/>
                    <a:pt x="557" y="1388"/>
                  </a:cubicBezTo>
                  <a:cubicBezTo>
                    <a:pt x="562" y="1330"/>
                    <a:pt x="562" y="1330"/>
                    <a:pt x="562" y="1330"/>
                  </a:cubicBezTo>
                  <a:cubicBezTo>
                    <a:pt x="608" y="1318"/>
                    <a:pt x="608" y="1318"/>
                    <a:pt x="608" y="1318"/>
                  </a:cubicBezTo>
                  <a:cubicBezTo>
                    <a:pt x="632" y="1368"/>
                    <a:pt x="632" y="1368"/>
                    <a:pt x="632" y="1368"/>
                  </a:cubicBezTo>
                  <a:cubicBezTo>
                    <a:pt x="678" y="1355"/>
                    <a:pt x="678" y="1355"/>
                    <a:pt x="678" y="1355"/>
                  </a:cubicBezTo>
                  <a:cubicBezTo>
                    <a:pt x="673" y="1298"/>
                    <a:pt x="673" y="1298"/>
                    <a:pt x="673" y="1298"/>
                  </a:cubicBezTo>
                  <a:cubicBezTo>
                    <a:pt x="716" y="1277"/>
                    <a:pt x="716" y="1277"/>
                    <a:pt x="716" y="1277"/>
                  </a:cubicBezTo>
                  <a:cubicBezTo>
                    <a:pt x="748" y="1323"/>
                    <a:pt x="748" y="1323"/>
                    <a:pt x="748" y="1323"/>
                  </a:cubicBezTo>
                  <a:cubicBezTo>
                    <a:pt x="792" y="1302"/>
                    <a:pt x="792" y="1302"/>
                    <a:pt x="792" y="1302"/>
                  </a:cubicBezTo>
                  <a:cubicBezTo>
                    <a:pt x="776" y="1247"/>
                    <a:pt x="776" y="1247"/>
                    <a:pt x="776" y="1247"/>
                  </a:cubicBezTo>
                  <a:cubicBezTo>
                    <a:pt x="815" y="1219"/>
                    <a:pt x="815" y="1219"/>
                    <a:pt x="815" y="1219"/>
                  </a:cubicBezTo>
                  <a:cubicBezTo>
                    <a:pt x="855" y="1257"/>
                    <a:pt x="855" y="1257"/>
                    <a:pt x="855" y="1257"/>
                  </a:cubicBezTo>
                  <a:cubicBezTo>
                    <a:pt x="894" y="1229"/>
                    <a:pt x="894" y="1229"/>
                    <a:pt x="894" y="1229"/>
                  </a:cubicBezTo>
                  <a:cubicBezTo>
                    <a:pt x="869" y="1178"/>
                    <a:pt x="869" y="1178"/>
                    <a:pt x="869" y="1178"/>
                  </a:cubicBezTo>
                  <a:cubicBezTo>
                    <a:pt x="902" y="1143"/>
                    <a:pt x="902" y="1143"/>
                    <a:pt x="902" y="1143"/>
                  </a:cubicBezTo>
                  <a:cubicBezTo>
                    <a:pt x="948" y="1174"/>
                    <a:pt x="948" y="1174"/>
                    <a:pt x="948" y="1174"/>
                  </a:cubicBezTo>
                  <a:cubicBezTo>
                    <a:pt x="982" y="1140"/>
                    <a:pt x="982" y="1140"/>
                    <a:pt x="982" y="1140"/>
                  </a:cubicBezTo>
                  <a:cubicBezTo>
                    <a:pt x="948" y="1093"/>
                    <a:pt x="948" y="1093"/>
                    <a:pt x="948" y="1093"/>
                  </a:cubicBezTo>
                  <a:cubicBezTo>
                    <a:pt x="974" y="1053"/>
                    <a:pt x="974" y="1053"/>
                    <a:pt x="974" y="1053"/>
                  </a:cubicBezTo>
                  <a:cubicBezTo>
                    <a:pt x="1025" y="1075"/>
                    <a:pt x="1025" y="1075"/>
                    <a:pt x="1025" y="1075"/>
                  </a:cubicBezTo>
                  <a:cubicBezTo>
                    <a:pt x="1052" y="1036"/>
                    <a:pt x="1052" y="1036"/>
                    <a:pt x="1052" y="1036"/>
                  </a:cubicBezTo>
                  <a:cubicBezTo>
                    <a:pt x="1010" y="996"/>
                    <a:pt x="1010" y="996"/>
                    <a:pt x="1010" y="996"/>
                  </a:cubicBezTo>
                  <a:cubicBezTo>
                    <a:pt x="1029" y="952"/>
                    <a:pt x="1029" y="952"/>
                    <a:pt x="1029" y="952"/>
                  </a:cubicBezTo>
                  <a:cubicBezTo>
                    <a:pt x="1083" y="965"/>
                    <a:pt x="1083" y="965"/>
                    <a:pt x="1083" y="965"/>
                  </a:cubicBezTo>
                  <a:cubicBezTo>
                    <a:pt x="1102" y="921"/>
                    <a:pt x="1102" y="921"/>
                    <a:pt x="1102" y="921"/>
                  </a:cubicBezTo>
                  <a:cubicBezTo>
                    <a:pt x="1054" y="889"/>
                    <a:pt x="1054" y="889"/>
                    <a:pt x="1054" y="889"/>
                  </a:cubicBezTo>
                  <a:cubicBezTo>
                    <a:pt x="1065" y="842"/>
                    <a:pt x="1065" y="842"/>
                    <a:pt x="1065" y="842"/>
                  </a:cubicBezTo>
                  <a:cubicBezTo>
                    <a:pt x="1120" y="845"/>
                    <a:pt x="1120" y="845"/>
                    <a:pt x="1120" y="845"/>
                  </a:cubicBezTo>
                  <a:cubicBezTo>
                    <a:pt x="1131" y="799"/>
                    <a:pt x="1131" y="799"/>
                    <a:pt x="1131" y="799"/>
                  </a:cubicBezTo>
                  <a:cubicBezTo>
                    <a:pt x="1078" y="776"/>
                    <a:pt x="1078" y="776"/>
                    <a:pt x="1078" y="776"/>
                  </a:cubicBezTo>
                  <a:cubicBezTo>
                    <a:pt x="1081" y="728"/>
                    <a:pt x="1081" y="728"/>
                    <a:pt x="1081" y="728"/>
                  </a:cubicBezTo>
                  <a:lnTo>
                    <a:pt x="1136" y="721"/>
                  </a:lnTo>
                  <a:close/>
                  <a:moveTo>
                    <a:pt x="19" y="338"/>
                  </a:moveTo>
                  <a:cubicBezTo>
                    <a:pt x="155" y="178"/>
                    <a:pt x="377" y="104"/>
                    <a:pt x="591" y="166"/>
                  </a:cubicBezTo>
                  <a:cubicBezTo>
                    <a:pt x="476" y="521"/>
                    <a:pt x="476" y="521"/>
                    <a:pt x="476" y="521"/>
                  </a:cubicBezTo>
                  <a:cubicBezTo>
                    <a:pt x="413" y="508"/>
                    <a:pt x="350" y="530"/>
                    <a:pt x="308" y="574"/>
                  </a:cubicBezTo>
                  <a:lnTo>
                    <a:pt x="19" y="338"/>
                  </a:lnTo>
                  <a:close/>
                  <a:moveTo>
                    <a:pt x="520" y="721"/>
                  </a:moveTo>
                  <a:cubicBezTo>
                    <a:pt x="507" y="766"/>
                    <a:pt x="460" y="792"/>
                    <a:pt x="416" y="779"/>
                  </a:cubicBezTo>
                  <a:cubicBezTo>
                    <a:pt x="371" y="766"/>
                    <a:pt x="345" y="719"/>
                    <a:pt x="358" y="675"/>
                  </a:cubicBezTo>
                  <a:cubicBezTo>
                    <a:pt x="371" y="630"/>
                    <a:pt x="418" y="604"/>
                    <a:pt x="462" y="617"/>
                  </a:cubicBezTo>
                  <a:cubicBezTo>
                    <a:pt x="507" y="630"/>
                    <a:pt x="533" y="676"/>
                    <a:pt x="520" y="721"/>
                  </a:cubicBezTo>
                  <a:close/>
                  <a:moveTo>
                    <a:pt x="286" y="1230"/>
                  </a:moveTo>
                  <a:cubicBezTo>
                    <a:pt x="228" y="1213"/>
                    <a:pt x="175" y="1188"/>
                    <a:pt x="128" y="1156"/>
                  </a:cubicBezTo>
                  <a:cubicBezTo>
                    <a:pt x="80" y="1123"/>
                    <a:pt x="38" y="1084"/>
                    <a:pt x="3" y="1039"/>
                  </a:cubicBezTo>
                  <a:cubicBezTo>
                    <a:pt x="94" y="973"/>
                    <a:pt x="94" y="973"/>
                    <a:pt x="94" y="973"/>
                  </a:cubicBezTo>
                  <a:cubicBezTo>
                    <a:pt x="306" y="819"/>
                    <a:pt x="306" y="819"/>
                    <a:pt x="306" y="819"/>
                  </a:cubicBezTo>
                  <a:cubicBezTo>
                    <a:pt x="327" y="843"/>
                    <a:pt x="356" y="862"/>
                    <a:pt x="389" y="871"/>
                  </a:cubicBezTo>
                  <a:cubicBezTo>
                    <a:pt x="417" y="879"/>
                    <a:pt x="446" y="880"/>
                    <a:pt x="472" y="875"/>
                  </a:cubicBezTo>
                  <a:cubicBezTo>
                    <a:pt x="567" y="1236"/>
                    <a:pt x="567" y="1236"/>
                    <a:pt x="567" y="1236"/>
                  </a:cubicBezTo>
                  <a:cubicBezTo>
                    <a:pt x="478" y="1258"/>
                    <a:pt x="381" y="1257"/>
                    <a:pt x="286" y="1230"/>
                  </a:cubicBezTo>
                  <a:close/>
                  <a:moveTo>
                    <a:pt x="971" y="851"/>
                  </a:moveTo>
                  <a:cubicBezTo>
                    <a:pt x="920" y="1027"/>
                    <a:pt x="789" y="1159"/>
                    <a:pt x="629" y="1218"/>
                  </a:cubicBezTo>
                  <a:cubicBezTo>
                    <a:pt x="513" y="862"/>
                    <a:pt x="513" y="862"/>
                    <a:pt x="513" y="862"/>
                  </a:cubicBezTo>
                  <a:cubicBezTo>
                    <a:pt x="560" y="841"/>
                    <a:pt x="597" y="801"/>
                    <a:pt x="613" y="748"/>
                  </a:cubicBezTo>
                  <a:cubicBezTo>
                    <a:pt x="615" y="739"/>
                    <a:pt x="617" y="730"/>
                    <a:pt x="618" y="721"/>
                  </a:cubicBezTo>
                  <a:cubicBezTo>
                    <a:pt x="991" y="742"/>
                    <a:pt x="991" y="742"/>
                    <a:pt x="991" y="742"/>
                  </a:cubicBezTo>
                  <a:cubicBezTo>
                    <a:pt x="991" y="742"/>
                    <a:pt x="991" y="742"/>
                    <a:pt x="991" y="742"/>
                  </a:cubicBezTo>
                  <a:cubicBezTo>
                    <a:pt x="988" y="778"/>
                    <a:pt x="981" y="814"/>
                    <a:pt x="971" y="851"/>
                  </a:cubicBezTo>
                  <a:close/>
                  <a:moveTo>
                    <a:pt x="618" y="678"/>
                  </a:moveTo>
                  <a:cubicBezTo>
                    <a:pt x="612" y="617"/>
                    <a:pt x="574" y="562"/>
                    <a:pt x="516" y="535"/>
                  </a:cubicBezTo>
                  <a:cubicBezTo>
                    <a:pt x="652" y="187"/>
                    <a:pt x="652" y="187"/>
                    <a:pt x="652" y="187"/>
                  </a:cubicBezTo>
                  <a:cubicBezTo>
                    <a:pt x="854" y="271"/>
                    <a:pt x="985" y="466"/>
                    <a:pt x="992" y="678"/>
                  </a:cubicBezTo>
                  <a:lnTo>
                    <a:pt x="618" y="678"/>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3" name="Freeform 63">
              <a:extLst>
                <a:ext uri="{FF2B5EF4-FFF2-40B4-BE49-F238E27FC236}">
                  <a16:creationId xmlns:a16="http://schemas.microsoft.com/office/drawing/2014/main" id="{FE017BCA-562F-4B97-B845-7E504CDDF972}"/>
                </a:ext>
              </a:extLst>
            </p:cNvPr>
            <p:cNvSpPr>
              <a:spLocks noEditPoints="1" noChangeArrowheads="1"/>
            </p:cNvSpPr>
            <p:nvPr/>
          </p:nvSpPr>
          <p:spPr bwMode="auto">
            <a:xfrm>
              <a:off x="3862387" y="1835150"/>
              <a:ext cx="585788" cy="862013"/>
            </a:xfrm>
            <a:custGeom>
              <a:avLst/>
              <a:gdLst>
                <a:gd name="T0" fmla="*/ 2147483647 w 692"/>
                <a:gd name="T1" fmla="*/ 2147483647 h 1019"/>
                <a:gd name="T2" fmla="*/ 2147483647 w 692"/>
                <a:gd name="T3" fmla="*/ 2147483647 h 1019"/>
                <a:gd name="T4" fmla="*/ 2147483647 w 692"/>
                <a:gd name="T5" fmla="*/ 2147483647 h 1019"/>
                <a:gd name="T6" fmla="*/ 2147483647 w 692"/>
                <a:gd name="T7" fmla="*/ 2147483647 h 1019"/>
                <a:gd name="T8" fmla="*/ 2147483647 w 692"/>
                <a:gd name="T9" fmla="*/ 2147483647 h 1019"/>
                <a:gd name="T10" fmla="*/ 2147483647 w 692"/>
                <a:gd name="T11" fmla="*/ 2147483647 h 1019"/>
                <a:gd name="T12" fmla="*/ 2147483647 w 692"/>
                <a:gd name="T13" fmla="*/ 2147483647 h 1019"/>
                <a:gd name="T14" fmla="*/ 2147483647 w 692"/>
                <a:gd name="T15" fmla="*/ 2147483647 h 1019"/>
                <a:gd name="T16" fmla="*/ 2147483647 w 692"/>
                <a:gd name="T17" fmla="*/ 2147483647 h 1019"/>
                <a:gd name="T18" fmla="*/ 2147483647 w 692"/>
                <a:gd name="T19" fmla="*/ 2147483647 h 1019"/>
                <a:gd name="T20" fmla="*/ 2147483647 w 692"/>
                <a:gd name="T21" fmla="*/ 2147483647 h 1019"/>
                <a:gd name="T22" fmla="*/ 2147483647 w 692"/>
                <a:gd name="T23" fmla="*/ 2147483647 h 1019"/>
                <a:gd name="T24" fmla="*/ 2147483647 w 692"/>
                <a:gd name="T25" fmla="*/ 2147483647 h 1019"/>
                <a:gd name="T26" fmla="*/ 2147483647 w 692"/>
                <a:gd name="T27" fmla="*/ 2147483647 h 1019"/>
                <a:gd name="T28" fmla="*/ 2147483647 w 692"/>
                <a:gd name="T29" fmla="*/ 2147483647 h 1019"/>
                <a:gd name="T30" fmla="*/ 2147483647 w 692"/>
                <a:gd name="T31" fmla="*/ 0 h 1019"/>
                <a:gd name="T32" fmla="*/ 2147483647 w 692"/>
                <a:gd name="T33" fmla="*/ 2147483647 h 1019"/>
                <a:gd name="T34" fmla="*/ 2147483647 w 692"/>
                <a:gd name="T35" fmla="*/ 2147483647 h 1019"/>
                <a:gd name="T36" fmla="*/ 2147483647 w 692"/>
                <a:gd name="T37" fmla="*/ 2147483647 h 1019"/>
                <a:gd name="T38" fmla="*/ 2147483647 w 692"/>
                <a:gd name="T39" fmla="*/ 2147483647 h 1019"/>
                <a:gd name="T40" fmla="*/ 2147483647 w 692"/>
                <a:gd name="T41" fmla="*/ 2147483647 h 1019"/>
                <a:gd name="T42" fmla="*/ 2147483647 w 692"/>
                <a:gd name="T43" fmla="*/ 2147483647 h 1019"/>
                <a:gd name="T44" fmla="*/ 2147483647 w 692"/>
                <a:gd name="T45" fmla="*/ 2147483647 h 1019"/>
                <a:gd name="T46" fmla="*/ 2147483647 w 692"/>
                <a:gd name="T47" fmla="*/ 2147483647 h 1019"/>
                <a:gd name="T48" fmla="*/ 2147483647 w 692"/>
                <a:gd name="T49" fmla="*/ 2147483647 h 1019"/>
                <a:gd name="T50" fmla="*/ 2147483647 w 692"/>
                <a:gd name="T51" fmla="*/ 2147483647 h 1019"/>
                <a:gd name="T52" fmla="*/ 2147483647 w 692"/>
                <a:gd name="T53" fmla="*/ 2147483647 h 1019"/>
                <a:gd name="T54" fmla="*/ 0 w 692"/>
                <a:gd name="T55" fmla="*/ 2147483647 h 1019"/>
                <a:gd name="T56" fmla="*/ 2147483647 w 692"/>
                <a:gd name="T57" fmla="*/ 2147483647 h 1019"/>
                <a:gd name="T58" fmla="*/ 2147483647 w 692"/>
                <a:gd name="T59" fmla="*/ 2147483647 h 1019"/>
                <a:gd name="T60" fmla="*/ 2147483647 w 692"/>
                <a:gd name="T61" fmla="*/ 2147483647 h 1019"/>
                <a:gd name="T62" fmla="*/ 2147483647 w 692"/>
                <a:gd name="T63" fmla="*/ 2147483647 h 1019"/>
                <a:gd name="T64" fmla="*/ 2147483647 w 692"/>
                <a:gd name="T65" fmla="*/ 2147483647 h 1019"/>
                <a:gd name="T66" fmla="*/ 2147483647 w 692"/>
                <a:gd name="T67" fmla="*/ 2147483647 h 1019"/>
                <a:gd name="T68" fmla="*/ 2147483647 w 692"/>
                <a:gd name="T69" fmla="*/ 2147483647 h 1019"/>
                <a:gd name="T70" fmla="*/ 2147483647 w 692"/>
                <a:gd name="T71" fmla="*/ 2147483647 h 1019"/>
                <a:gd name="T72" fmla="*/ 2147483647 w 692"/>
                <a:gd name="T73" fmla="*/ 2147483647 h 1019"/>
                <a:gd name="T74" fmla="*/ 2147483647 w 692"/>
                <a:gd name="T75" fmla="*/ 2147483647 h 1019"/>
                <a:gd name="T76" fmla="*/ 2147483647 w 692"/>
                <a:gd name="T77" fmla="*/ 2147483647 h 1019"/>
                <a:gd name="T78" fmla="*/ 2147483647 w 692"/>
                <a:gd name="T79" fmla="*/ 2147483647 h 1019"/>
                <a:gd name="T80" fmla="*/ 2147483647 w 692"/>
                <a:gd name="T81" fmla="*/ 2147483647 h 1019"/>
                <a:gd name="T82" fmla="*/ 2147483647 w 692"/>
                <a:gd name="T83" fmla="*/ 2147483647 h 1019"/>
                <a:gd name="T84" fmla="*/ 2147483647 w 692"/>
                <a:gd name="T85" fmla="*/ 2147483647 h 1019"/>
                <a:gd name="T86" fmla="*/ 2147483647 w 692"/>
                <a:gd name="T87" fmla="*/ 2147483647 h 1019"/>
                <a:gd name="T88" fmla="*/ 2147483647 w 692"/>
                <a:gd name="T89" fmla="*/ 2147483647 h 1019"/>
                <a:gd name="T90" fmla="*/ 2147483647 w 692"/>
                <a:gd name="T91" fmla="*/ 2147483647 h 1019"/>
                <a:gd name="T92" fmla="*/ 2147483647 w 692"/>
                <a:gd name="T93" fmla="*/ 2147483647 h 1019"/>
                <a:gd name="T94" fmla="*/ 2147483647 w 692"/>
                <a:gd name="T95" fmla="*/ 2147483647 h 1019"/>
                <a:gd name="T96" fmla="*/ 2147483647 w 692"/>
                <a:gd name="T97" fmla="*/ 2147483647 h 1019"/>
                <a:gd name="T98" fmla="*/ 2147483647 w 692"/>
                <a:gd name="T99" fmla="*/ 2147483647 h 1019"/>
                <a:gd name="T100" fmla="*/ 2147483647 w 692"/>
                <a:gd name="T101" fmla="*/ 2147483647 h 1019"/>
                <a:gd name="T102" fmla="*/ 2147483647 w 692"/>
                <a:gd name="T103" fmla="*/ 2147483647 h 1019"/>
                <a:gd name="T104" fmla="*/ 2147483647 w 692"/>
                <a:gd name="T105" fmla="*/ 2147483647 h 1019"/>
                <a:gd name="T106" fmla="*/ 2147483647 w 692"/>
                <a:gd name="T107" fmla="*/ 2147483647 h 1019"/>
                <a:gd name="T108" fmla="*/ 2147483647 w 692"/>
                <a:gd name="T109" fmla="*/ 2147483647 h 1019"/>
                <a:gd name="T110" fmla="*/ 2147483647 w 692"/>
                <a:gd name="T111" fmla="*/ 2147483647 h 1019"/>
                <a:gd name="T112" fmla="*/ 2147483647 w 692"/>
                <a:gd name="T113" fmla="*/ 2147483647 h 1019"/>
                <a:gd name="T114" fmla="*/ 2147483647 w 692"/>
                <a:gd name="T115" fmla="*/ 2147483647 h 1019"/>
                <a:gd name="T116" fmla="*/ 2147483647 w 692"/>
                <a:gd name="T117" fmla="*/ 2147483647 h 1019"/>
                <a:gd name="T118" fmla="*/ 2147483647 w 692"/>
                <a:gd name="T119" fmla="*/ 2147483647 h 1019"/>
                <a:gd name="T120" fmla="*/ 2147483647 w 692"/>
                <a:gd name="T121" fmla="*/ 2147483647 h 1019"/>
                <a:gd name="T122" fmla="*/ 2147483647 w 692"/>
                <a:gd name="T123" fmla="*/ 2147483647 h 1019"/>
                <a:gd name="T124" fmla="*/ 2147483647 w 692"/>
                <a:gd name="T125" fmla="*/ 2147483647 h 1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92"/>
                <a:gd name="T190" fmla="*/ 0 h 1019"/>
                <a:gd name="T191" fmla="*/ 692 w 692"/>
                <a:gd name="T192" fmla="*/ 1019 h 10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92" h="1019">
                  <a:moveTo>
                    <a:pt x="692" y="966"/>
                  </a:moveTo>
                  <a:cubicBezTo>
                    <a:pt x="692" y="966"/>
                    <a:pt x="692" y="966"/>
                    <a:pt x="692" y="966"/>
                  </a:cubicBezTo>
                  <a:cubicBezTo>
                    <a:pt x="689" y="966"/>
                    <a:pt x="689" y="966"/>
                    <a:pt x="689" y="966"/>
                  </a:cubicBezTo>
                  <a:cubicBezTo>
                    <a:pt x="688" y="966"/>
                    <a:pt x="688" y="966"/>
                    <a:pt x="688" y="966"/>
                  </a:cubicBezTo>
                  <a:cubicBezTo>
                    <a:pt x="683" y="902"/>
                    <a:pt x="683" y="902"/>
                    <a:pt x="683" y="902"/>
                  </a:cubicBezTo>
                  <a:cubicBezTo>
                    <a:pt x="692" y="899"/>
                    <a:pt x="692" y="899"/>
                    <a:pt x="692" y="899"/>
                  </a:cubicBezTo>
                  <a:cubicBezTo>
                    <a:pt x="692" y="783"/>
                    <a:pt x="692" y="783"/>
                    <a:pt x="692" y="783"/>
                  </a:cubicBezTo>
                  <a:cubicBezTo>
                    <a:pt x="654" y="808"/>
                    <a:pt x="611" y="827"/>
                    <a:pt x="563" y="835"/>
                  </a:cubicBezTo>
                  <a:cubicBezTo>
                    <a:pt x="526" y="842"/>
                    <a:pt x="489" y="842"/>
                    <a:pt x="454" y="836"/>
                  </a:cubicBezTo>
                  <a:cubicBezTo>
                    <a:pt x="500" y="625"/>
                    <a:pt x="500" y="625"/>
                    <a:pt x="500" y="625"/>
                  </a:cubicBezTo>
                  <a:cubicBezTo>
                    <a:pt x="509" y="625"/>
                    <a:pt x="517" y="625"/>
                    <a:pt x="525" y="623"/>
                  </a:cubicBezTo>
                  <a:cubicBezTo>
                    <a:pt x="583" y="613"/>
                    <a:pt x="623" y="560"/>
                    <a:pt x="621" y="502"/>
                  </a:cubicBezTo>
                  <a:cubicBezTo>
                    <a:pt x="692" y="491"/>
                    <a:pt x="692" y="491"/>
                    <a:pt x="692" y="491"/>
                  </a:cubicBezTo>
                  <a:cubicBezTo>
                    <a:pt x="692" y="423"/>
                    <a:pt x="692" y="423"/>
                    <a:pt x="692" y="423"/>
                  </a:cubicBezTo>
                  <a:cubicBezTo>
                    <a:pt x="608" y="450"/>
                    <a:pt x="608" y="450"/>
                    <a:pt x="608" y="450"/>
                  </a:cubicBezTo>
                  <a:cubicBezTo>
                    <a:pt x="584" y="405"/>
                    <a:pt x="535" y="378"/>
                    <a:pt x="484" y="387"/>
                  </a:cubicBezTo>
                  <a:cubicBezTo>
                    <a:pt x="468" y="389"/>
                    <a:pt x="454" y="395"/>
                    <a:pt x="442" y="403"/>
                  </a:cubicBezTo>
                  <a:cubicBezTo>
                    <a:pt x="381" y="327"/>
                    <a:pt x="381" y="327"/>
                    <a:pt x="381" y="327"/>
                  </a:cubicBezTo>
                  <a:cubicBezTo>
                    <a:pt x="306" y="235"/>
                    <a:pt x="306" y="235"/>
                    <a:pt x="306" y="235"/>
                  </a:cubicBezTo>
                  <a:cubicBezTo>
                    <a:pt x="346" y="205"/>
                    <a:pt x="394" y="184"/>
                    <a:pt x="446" y="175"/>
                  </a:cubicBezTo>
                  <a:cubicBezTo>
                    <a:pt x="492" y="167"/>
                    <a:pt x="538" y="168"/>
                    <a:pt x="580" y="178"/>
                  </a:cubicBezTo>
                  <a:cubicBezTo>
                    <a:pt x="621" y="188"/>
                    <a:pt x="658" y="204"/>
                    <a:pt x="692" y="227"/>
                  </a:cubicBezTo>
                  <a:cubicBezTo>
                    <a:pt x="692" y="107"/>
                    <a:pt x="692" y="107"/>
                    <a:pt x="692" y="107"/>
                  </a:cubicBezTo>
                  <a:cubicBezTo>
                    <a:pt x="687" y="104"/>
                    <a:pt x="687" y="104"/>
                    <a:pt x="687" y="104"/>
                  </a:cubicBezTo>
                  <a:cubicBezTo>
                    <a:pt x="689" y="98"/>
                    <a:pt x="689" y="98"/>
                    <a:pt x="689" y="98"/>
                  </a:cubicBezTo>
                  <a:cubicBezTo>
                    <a:pt x="692" y="85"/>
                    <a:pt x="692" y="85"/>
                    <a:pt x="692" y="85"/>
                  </a:cubicBezTo>
                  <a:cubicBezTo>
                    <a:pt x="692" y="38"/>
                    <a:pt x="692" y="38"/>
                    <a:pt x="692" y="38"/>
                  </a:cubicBezTo>
                  <a:cubicBezTo>
                    <a:pt x="658" y="24"/>
                    <a:pt x="658" y="24"/>
                    <a:pt x="658" y="24"/>
                  </a:cubicBezTo>
                  <a:cubicBezTo>
                    <a:pt x="617" y="84"/>
                    <a:pt x="617" y="84"/>
                    <a:pt x="617" y="84"/>
                  </a:cubicBezTo>
                  <a:cubicBezTo>
                    <a:pt x="572" y="69"/>
                    <a:pt x="572" y="69"/>
                    <a:pt x="572" y="69"/>
                  </a:cubicBezTo>
                  <a:cubicBezTo>
                    <a:pt x="571" y="6"/>
                    <a:pt x="571" y="6"/>
                    <a:pt x="571" y="6"/>
                  </a:cubicBezTo>
                  <a:cubicBezTo>
                    <a:pt x="522" y="0"/>
                    <a:pt x="522" y="0"/>
                    <a:pt x="522" y="0"/>
                  </a:cubicBezTo>
                  <a:cubicBezTo>
                    <a:pt x="500" y="69"/>
                    <a:pt x="500" y="69"/>
                    <a:pt x="500" y="69"/>
                  </a:cubicBezTo>
                  <a:cubicBezTo>
                    <a:pt x="452" y="67"/>
                    <a:pt x="452" y="67"/>
                    <a:pt x="452" y="67"/>
                  </a:cubicBezTo>
                  <a:cubicBezTo>
                    <a:pt x="434" y="6"/>
                    <a:pt x="434" y="6"/>
                    <a:pt x="434" y="6"/>
                  </a:cubicBezTo>
                  <a:cubicBezTo>
                    <a:pt x="386" y="14"/>
                    <a:pt x="386" y="14"/>
                    <a:pt x="386" y="14"/>
                  </a:cubicBezTo>
                  <a:cubicBezTo>
                    <a:pt x="382" y="87"/>
                    <a:pt x="382" y="87"/>
                    <a:pt x="382" y="87"/>
                  </a:cubicBezTo>
                  <a:cubicBezTo>
                    <a:pt x="336" y="97"/>
                    <a:pt x="336" y="97"/>
                    <a:pt x="336" y="97"/>
                  </a:cubicBezTo>
                  <a:cubicBezTo>
                    <a:pt x="302" y="44"/>
                    <a:pt x="302" y="44"/>
                    <a:pt x="302" y="44"/>
                  </a:cubicBezTo>
                  <a:cubicBezTo>
                    <a:pt x="258" y="65"/>
                    <a:pt x="258" y="65"/>
                    <a:pt x="258" y="65"/>
                  </a:cubicBezTo>
                  <a:cubicBezTo>
                    <a:pt x="274" y="135"/>
                    <a:pt x="274" y="135"/>
                    <a:pt x="274" y="135"/>
                  </a:cubicBezTo>
                  <a:cubicBezTo>
                    <a:pt x="232" y="158"/>
                    <a:pt x="232" y="158"/>
                    <a:pt x="232" y="158"/>
                  </a:cubicBezTo>
                  <a:cubicBezTo>
                    <a:pt x="185" y="115"/>
                    <a:pt x="185" y="115"/>
                    <a:pt x="185" y="115"/>
                  </a:cubicBezTo>
                  <a:cubicBezTo>
                    <a:pt x="148" y="148"/>
                    <a:pt x="148" y="148"/>
                    <a:pt x="148" y="148"/>
                  </a:cubicBezTo>
                  <a:cubicBezTo>
                    <a:pt x="183" y="211"/>
                    <a:pt x="183" y="211"/>
                    <a:pt x="183" y="211"/>
                  </a:cubicBezTo>
                  <a:cubicBezTo>
                    <a:pt x="149" y="244"/>
                    <a:pt x="149" y="244"/>
                    <a:pt x="149" y="244"/>
                  </a:cubicBezTo>
                  <a:cubicBezTo>
                    <a:pt x="92" y="216"/>
                    <a:pt x="92" y="216"/>
                    <a:pt x="92" y="216"/>
                  </a:cubicBezTo>
                  <a:cubicBezTo>
                    <a:pt x="65" y="257"/>
                    <a:pt x="65" y="257"/>
                    <a:pt x="65" y="257"/>
                  </a:cubicBezTo>
                  <a:cubicBezTo>
                    <a:pt x="115" y="309"/>
                    <a:pt x="115" y="309"/>
                    <a:pt x="115" y="309"/>
                  </a:cubicBezTo>
                  <a:cubicBezTo>
                    <a:pt x="92" y="350"/>
                    <a:pt x="92" y="350"/>
                    <a:pt x="92" y="350"/>
                  </a:cubicBezTo>
                  <a:cubicBezTo>
                    <a:pt x="29" y="338"/>
                    <a:pt x="29" y="338"/>
                    <a:pt x="29" y="338"/>
                  </a:cubicBezTo>
                  <a:cubicBezTo>
                    <a:pt x="14" y="385"/>
                    <a:pt x="14" y="385"/>
                    <a:pt x="14" y="385"/>
                  </a:cubicBezTo>
                  <a:cubicBezTo>
                    <a:pt x="77" y="421"/>
                    <a:pt x="77" y="421"/>
                    <a:pt x="77" y="421"/>
                  </a:cubicBezTo>
                  <a:cubicBezTo>
                    <a:pt x="65" y="467"/>
                    <a:pt x="65" y="467"/>
                    <a:pt x="65" y="467"/>
                  </a:cubicBezTo>
                  <a:cubicBezTo>
                    <a:pt x="2" y="472"/>
                    <a:pt x="2" y="472"/>
                    <a:pt x="2" y="472"/>
                  </a:cubicBezTo>
                  <a:cubicBezTo>
                    <a:pt x="0" y="522"/>
                    <a:pt x="0" y="522"/>
                    <a:pt x="0" y="522"/>
                  </a:cubicBezTo>
                  <a:cubicBezTo>
                    <a:pt x="70" y="539"/>
                    <a:pt x="70" y="539"/>
                    <a:pt x="70" y="539"/>
                  </a:cubicBezTo>
                  <a:cubicBezTo>
                    <a:pt x="71" y="558"/>
                    <a:pt x="71" y="558"/>
                    <a:pt x="71" y="558"/>
                  </a:cubicBezTo>
                  <a:cubicBezTo>
                    <a:pt x="71" y="587"/>
                    <a:pt x="71" y="587"/>
                    <a:pt x="71" y="587"/>
                  </a:cubicBezTo>
                  <a:cubicBezTo>
                    <a:pt x="12" y="609"/>
                    <a:pt x="12" y="609"/>
                    <a:pt x="12" y="609"/>
                  </a:cubicBezTo>
                  <a:cubicBezTo>
                    <a:pt x="23" y="657"/>
                    <a:pt x="23" y="657"/>
                    <a:pt x="23" y="657"/>
                  </a:cubicBezTo>
                  <a:cubicBezTo>
                    <a:pt x="96" y="655"/>
                    <a:pt x="96" y="655"/>
                    <a:pt x="96" y="655"/>
                  </a:cubicBezTo>
                  <a:cubicBezTo>
                    <a:pt x="109" y="701"/>
                    <a:pt x="109" y="701"/>
                    <a:pt x="109" y="701"/>
                  </a:cubicBezTo>
                  <a:cubicBezTo>
                    <a:pt x="58" y="738"/>
                    <a:pt x="58" y="738"/>
                    <a:pt x="58" y="738"/>
                  </a:cubicBezTo>
                  <a:cubicBezTo>
                    <a:pt x="82" y="781"/>
                    <a:pt x="82" y="781"/>
                    <a:pt x="82" y="781"/>
                  </a:cubicBezTo>
                  <a:cubicBezTo>
                    <a:pt x="151" y="760"/>
                    <a:pt x="151" y="760"/>
                    <a:pt x="151" y="760"/>
                  </a:cubicBezTo>
                  <a:cubicBezTo>
                    <a:pt x="177" y="800"/>
                    <a:pt x="177" y="800"/>
                    <a:pt x="177" y="800"/>
                  </a:cubicBezTo>
                  <a:cubicBezTo>
                    <a:pt x="138" y="850"/>
                    <a:pt x="138" y="850"/>
                    <a:pt x="138" y="850"/>
                  </a:cubicBezTo>
                  <a:cubicBezTo>
                    <a:pt x="172" y="885"/>
                    <a:pt x="172" y="885"/>
                    <a:pt x="172" y="885"/>
                  </a:cubicBezTo>
                  <a:cubicBezTo>
                    <a:pt x="233" y="846"/>
                    <a:pt x="233" y="846"/>
                    <a:pt x="233" y="846"/>
                  </a:cubicBezTo>
                  <a:cubicBezTo>
                    <a:pt x="269" y="878"/>
                    <a:pt x="269" y="878"/>
                    <a:pt x="269" y="878"/>
                  </a:cubicBezTo>
                  <a:cubicBezTo>
                    <a:pt x="244" y="936"/>
                    <a:pt x="244" y="936"/>
                    <a:pt x="244" y="936"/>
                  </a:cubicBezTo>
                  <a:cubicBezTo>
                    <a:pt x="287" y="961"/>
                    <a:pt x="287" y="961"/>
                    <a:pt x="287" y="961"/>
                  </a:cubicBezTo>
                  <a:cubicBezTo>
                    <a:pt x="335" y="906"/>
                    <a:pt x="335" y="906"/>
                    <a:pt x="335" y="906"/>
                  </a:cubicBezTo>
                  <a:cubicBezTo>
                    <a:pt x="378" y="927"/>
                    <a:pt x="378" y="927"/>
                    <a:pt x="378" y="927"/>
                  </a:cubicBezTo>
                  <a:cubicBezTo>
                    <a:pt x="370" y="990"/>
                    <a:pt x="370" y="990"/>
                    <a:pt x="370" y="990"/>
                  </a:cubicBezTo>
                  <a:cubicBezTo>
                    <a:pt x="418" y="1002"/>
                    <a:pt x="418" y="1002"/>
                    <a:pt x="418" y="1002"/>
                  </a:cubicBezTo>
                  <a:cubicBezTo>
                    <a:pt x="450" y="937"/>
                    <a:pt x="450" y="937"/>
                    <a:pt x="450" y="937"/>
                  </a:cubicBezTo>
                  <a:cubicBezTo>
                    <a:pt x="497" y="946"/>
                    <a:pt x="497" y="946"/>
                    <a:pt x="497" y="946"/>
                  </a:cubicBezTo>
                  <a:cubicBezTo>
                    <a:pt x="505" y="1002"/>
                    <a:pt x="505" y="1002"/>
                    <a:pt x="505" y="1002"/>
                  </a:cubicBezTo>
                  <a:cubicBezTo>
                    <a:pt x="505" y="1002"/>
                    <a:pt x="505" y="1002"/>
                    <a:pt x="505" y="1002"/>
                  </a:cubicBezTo>
                  <a:cubicBezTo>
                    <a:pt x="503" y="1003"/>
                    <a:pt x="503" y="1003"/>
                    <a:pt x="503" y="1003"/>
                  </a:cubicBezTo>
                  <a:cubicBezTo>
                    <a:pt x="500" y="1004"/>
                    <a:pt x="500" y="1004"/>
                    <a:pt x="500" y="1004"/>
                  </a:cubicBezTo>
                  <a:cubicBezTo>
                    <a:pt x="498" y="1005"/>
                    <a:pt x="498" y="1005"/>
                    <a:pt x="498" y="1005"/>
                  </a:cubicBezTo>
                  <a:cubicBezTo>
                    <a:pt x="496" y="1006"/>
                    <a:pt x="496" y="1006"/>
                    <a:pt x="496" y="1006"/>
                  </a:cubicBezTo>
                  <a:cubicBezTo>
                    <a:pt x="493" y="1007"/>
                    <a:pt x="493" y="1007"/>
                    <a:pt x="493" y="1007"/>
                  </a:cubicBezTo>
                  <a:cubicBezTo>
                    <a:pt x="493" y="1007"/>
                    <a:pt x="493" y="1007"/>
                    <a:pt x="493" y="1007"/>
                  </a:cubicBezTo>
                  <a:cubicBezTo>
                    <a:pt x="499" y="1019"/>
                    <a:pt x="499" y="1019"/>
                    <a:pt x="499" y="1019"/>
                  </a:cubicBezTo>
                  <a:cubicBezTo>
                    <a:pt x="499" y="1019"/>
                    <a:pt x="499" y="1019"/>
                    <a:pt x="499" y="1019"/>
                  </a:cubicBezTo>
                  <a:cubicBezTo>
                    <a:pt x="501" y="1018"/>
                    <a:pt x="501" y="1018"/>
                    <a:pt x="501" y="1018"/>
                  </a:cubicBezTo>
                  <a:cubicBezTo>
                    <a:pt x="503" y="1017"/>
                    <a:pt x="503" y="1017"/>
                    <a:pt x="503" y="1017"/>
                  </a:cubicBezTo>
                  <a:cubicBezTo>
                    <a:pt x="506" y="1016"/>
                    <a:pt x="506" y="1016"/>
                    <a:pt x="506" y="1016"/>
                  </a:cubicBezTo>
                  <a:cubicBezTo>
                    <a:pt x="508" y="1015"/>
                    <a:pt x="508" y="1015"/>
                    <a:pt x="508" y="1015"/>
                  </a:cubicBezTo>
                  <a:cubicBezTo>
                    <a:pt x="510" y="1013"/>
                    <a:pt x="510" y="1013"/>
                    <a:pt x="510" y="1013"/>
                  </a:cubicBezTo>
                  <a:cubicBezTo>
                    <a:pt x="513" y="1012"/>
                    <a:pt x="513" y="1012"/>
                    <a:pt x="513" y="1012"/>
                  </a:cubicBezTo>
                  <a:cubicBezTo>
                    <a:pt x="515" y="1011"/>
                    <a:pt x="515" y="1011"/>
                    <a:pt x="515" y="1011"/>
                  </a:cubicBezTo>
                  <a:cubicBezTo>
                    <a:pt x="517" y="1010"/>
                    <a:pt x="517" y="1010"/>
                    <a:pt x="517" y="1010"/>
                  </a:cubicBezTo>
                  <a:cubicBezTo>
                    <a:pt x="520" y="1009"/>
                    <a:pt x="520" y="1009"/>
                    <a:pt x="520" y="1009"/>
                  </a:cubicBezTo>
                  <a:cubicBezTo>
                    <a:pt x="521" y="1009"/>
                    <a:pt x="521" y="1009"/>
                    <a:pt x="521" y="1009"/>
                  </a:cubicBezTo>
                  <a:cubicBezTo>
                    <a:pt x="521" y="1008"/>
                    <a:pt x="521" y="1008"/>
                    <a:pt x="521" y="1008"/>
                  </a:cubicBezTo>
                  <a:cubicBezTo>
                    <a:pt x="556" y="1007"/>
                    <a:pt x="556" y="1007"/>
                    <a:pt x="556" y="1007"/>
                  </a:cubicBezTo>
                  <a:cubicBezTo>
                    <a:pt x="569" y="936"/>
                    <a:pt x="569" y="936"/>
                    <a:pt x="569" y="936"/>
                  </a:cubicBezTo>
                  <a:cubicBezTo>
                    <a:pt x="616" y="932"/>
                    <a:pt x="616" y="932"/>
                    <a:pt x="616" y="932"/>
                  </a:cubicBezTo>
                  <a:cubicBezTo>
                    <a:pt x="642" y="990"/>
                    <a:pt x="642" y="990"/>
                    <a:pt x="642" y="990"/>
                  </a:cubicBezTo>
                  <a:cubicBezTo>
                    <a:pt x="680" y="978"/>
                    <a:pt x="680" y="978"/>
                    <a:pt x="680" y="978"/>
                  </a:cubicBezTo>
                  <a:cubicBezTo>
                    <a:pt x="680" y="978"/>
                    <a:pt x="680" y="978"/>
                    <a:pt x="680" y="978"/>
                  </a:cubicBezTo>
                  <a:cubicBezTo>
                    <a:pt x="681" y="978"/>
                    <a:pt x="681" y="978"/>
                    <a:pt x="681" y="978"/>
                  </a:cubicBezTo>
                  <a:cubicBezTo>
                    <a:pt x="684" y="978"/>
                    <a:pt x="684" y="978"/>
                    <a:pt x="684" y="978"/>
                  </a:cubicBezTo>
                  <a:cubicBezTo>
                    <a:pt x="686" y="978"/>
                    <a:pt x="686" y="978"/>
                    <a:pt x="686" y="978"/>
                  </a:cubicBezTo>
                  <a:cubicBezTo>
                    <a:pt x="689" y="979"/>
                    <a:pt x="689" y="979"/>
                    <a:pt x="689" y="979"/>
                  </a:cubicBezTo>
                  <a:cubicBezTo>
                    <a:pt x="692" y="979"/>
                    <a:pt x="692" y="979"/>
                    <a:pt x="692" y="979"/>
                  </a:cubicBezTo>
                  <a:cubicBezTo>
                    <a:pt x="692" y="979"/>
                    <a:pt x="692" y="979"/>
                    <a:pt x="692" y="979"/>
                  </a:cubicBezTo>
                  <a:lnTo>
                    <a:pt x="692" y="966"/>
                  </a:lnTo>
                  <a:close/>
                  <a:moveTo>
                    <a:pt x="369" y="812"/>
                  </a:moveTo>
                  <a:cubicBezTo>
                    <a:pt x="271" y="768"/>
                    <a:pt x="195" y="678"/>
                    <a:pt x="174" y="563"/>
                  </a:cubicBezTo>
                  <a:cubicBezTo>
                    <a:pt x="170" y="536"/>
                    <a:pt x="168" y="510"/>
                    <a:pt x="170" y="484"/>
                  </a:cubicBezTo>
                  <a:cubicBezTo>
                    <a:pt x="174" y="414"/>
                    <a:pt x="200" y="348"/>
                    <a:pt x="243" y="295"/>
                  </a:cubicBezTo>
                  <a:cubicBezTo>
                    <a:pt x="324" y="369"/>
                    <a:pt x="324" y="369"/>
                    <a:pt x="324" y="369"/>
                  </a:cubicBezTo>
                  <a:cubicBezTo>
                    <a:pt x="404" y="443"/>
                    <a:pt x="404" y="443"/>
                    <a:pt x="404" y="443"/>
                  </a:cubicBezTo>
                  <a:cubicBezTo>
                    <a:pt x="390" y="466"/>
                    <a:pt x="384" y="495"/>
                    <a:pt x="390" y="525"/>
                  </a:cubicBezTo>
                  <a:cubicBezTo>
                    <a:pt x="396" y="562"/>
                    <a:pt x="419" y="592"/>
                    <a:pt x="448" y="609"/>
                  </a:cubicBezTo>
                  <a:lnTo>
                    <a:pt x="369" y="812"/>
                  </a:lnTo>
                  <a:close/>
                  <a:moveTo>
                    <a:pt x="495" y="449"/>
                  </a:moveTo>
                  <a:cubicBezTo>
                    <a:pt x="525" y="444"/>
                    <a:pt x="553" y="464"/>
                    <a:pt x="559" y="495"/>
                  </a:cubicBezTo>
                  <a:cubicBezTo>
                    <a:pt x="564" y="526"/>
                    <a:pt x="544" y="556"/>
                    <a:pt x="514" y="561"/>
                  </a:cubicBezTo>
                  <a:cubicBezTo>
                    <a:pt x="484" y="566"/>
                    <a:pt x="456" y="546"/>
                    <a:pt x="450" y="515"/>
                  </a:cubicBezTo>
                  <a:cubicBezTo>
                    <a:pt x="445" y="484"/>
                    <a:pt x="465" y="454"/>
                    <a:pt x="495" y="449"/>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4" name="Freeform 64">
              <a:extLst>
                <a:ext uri="{FF2B5EF4-FFF2-40B4-BE49-F238E27FC236}">
                  <a16:creationId xmlns:a16="http://schemas.microsoft.com/office/drawing/2014/main" id="{BEE3F985-B21D-47A2-9314-30139930FC30}"/>
                </a:ext>
              </a:extLst>
            </p:cNvPr>
            <p:cNvSpPr>
              <a:spLocks noEditPoints="1" noChangeArrowheads="1"/>
            </p:cNvSpPr>
            <p:nvPr/>
          </p:nvSpPr>
          <p:spPr bwMode="auto">
            <a:xfrm>
              <a:off x="3208337" y="1009650"/>
              <a:ext cx="419100" cy="417513"/>
            </a:xfrm>
            <a:custGeom>
              <a:avLst/>
              <a:gdLst>
                <a:gd name="T0" fmla="*/ 2147483647 w 495"/>
                <a:gd name="T1" fmla="*/ 2147483647 h 494"/>
                <a:gd name="T2" fmla="*/ 2147483647 w 495"/>
                <a:gd name="T3" fmla="*/ 2147483647 h 494"/>
                <a:gd name="T4" fmla="*/ 2147483647 w 495"/>
                <a:gd name="T5" fmla="*/ 2147483647 h 494"/>
                <a:gd name="T6" fmla="*/ 2147483647 w 495"/>
                <a:gd name="T7" fmla="*/ 2147483647 h 494"/>
                <a:gd name="T8" fmla="*/ 2147483647 w 495"/>
                <a:gd name="T9" fmla="*/ 2147483647 h 494"/>
                <a:gd name="T10" fmla="*/ 2147483647 w 495"/>
                <a:gd name="T11" fmla="*/ 2147483647 h 494"/>
                <a:gd name="T12" fmla="*/ 2147483647 w 495"/>
                <a:gd name="T13" fmla="*/ 2147483647 h 494"/>
                <a:gd name="T14" fmla="*/ 2147483647 w 495"/>
                <a:gd name="T15" fmla="*/ 2147483647 h 494"/>
                <a:gd name="T16" fmla="*/ 2147483647 w 495"/>
                <a:gd name="T17" fmla="*/ 2147483647 h 494"/>
                <a:gd name="T18" fmla="*/ 2147483647 w 495"/>
                <a:gd name="T19" fmla="*/ 2147483647 h 494"/>
                <a:gd name="T20" fmla="*/ 2147483647 w 495"/>
                <a:gd name="T21" fmla="*/ 2147483647 h 494"/>
                <a:gd name="T22" fmla="*/ 2147483647 w 495"/>
                <a:gd name="T23" fmla="*/ 2147483647 h 494"/>
                <a:gd name="T24" fmla="*/ 2147483647 w 495"/>
                <a:gd name="T25" fmla="*/ 2147483647 h 494"/>
                <a:gd name="T26" fmla="*/ 2147483647 w 495"/>
                <a:gd name="T27" fmla="*/ 2147483647 h 494"/>
                <a:gd name="T28" fmla="*/ 2147483647 w 495"/>
                <a:gd name="T29" fmla="*/ 2147483647 h 494"/>
                <a:gd name="T30" fmla="*/ 2147483647 w 495"/>
                <a:gd name="T31" fmla="*/ 2147483647 h 494"/>
                <a:gd name="T32" fmla="*/ 2147483647 w 495"/>
                <a:gd name="T33" fmla="*/ 2147483647 h 494"/>
                <a:gd name="T34" fmla="*/ 2147483647 w 495"/>
                <a:gd name="T35" fmla="*/ 2147483647 h 494"/>
                <a:gd name="T36" fmla="*/ 2147483647 w 495"/>
                <a:gd name="T37" fmla="*/ 2147483647 h 494"/>
                <a:gd name="T38" fmla="*/ 2147483647 w 495"/>
                <a:gd name="T39" fmla="*/ 2147483647 h 494"/>
                <a:gd name="T40" fmla="*/ 2147483647 w 495"/>
                <a:gd name="T41" fmla="*/ 2147483647 h 494"/>
                <a:gd name="T42" fmla="*/ 2147483647 w 495"/>
                <a:gd name="T43" fmla="*/ 0 h 494"/>
                <a:gd name="T44" fmla="*/ 2147483647 w 495"/>
                <a:gd name="T45" fmla="*/ 0 h 494"/>
                <a:gd name="T46" fmla="*/ 2147483647 w 495"/>
                <a:gd name="T47" fmla="*/ 2147483647 h 494"/>
                <a:gd name="T48" fmla="*/ 2147483647 w 495"/>
                <a:gd name="T49" fmla="*/ 2147483647 h 494"/>
                <a:gd name="T50" fmla="*/ 2147483647 w 495"/>
                <a:gd name="T51" fmla="*/ 2147483647 h 494"/>
                <a:gd name="T52" fmla="*/ 2147483647 w 495"/>
                <a:gd name="T53" fmla="*/ 2147483647 h 494"/>
                <a:gd name="T54" fmla="*/ 2147483647 w 495"/>
                <a:gd name="T55" fmla="*/ 2147483647 h 494"/>
                <a:gd name="T56" fmla="*/ 2147483647 w 495"/>
                <a:gd name="T57" fmla="*/ 2147483647 h 494"/>
                <a:gd name="T58" fmla="*/ 2147483647 w 495"/>
                <a:gd name="T59" fmla="*/ 2147483647 h 494"/>
                <a:gd name="T60" fmla="*/ 2147483647 w 495"/>
                <a:gd name="T61" fmla="*/ 2147483647 h 494"/>
                <a:gd name="T62" fmla="*/ 2147483647 w 495"/>
                <a:gd name="T63" fmla="*/ 2147483647 h 494"/>
                <a:gd name="T64" fmla="*/ 2147483647 w 495"/>
                <a:gd name="T65" fmla="*/ 2147483647 h 494"/>
                <a:gd name="T66" fmla="*/ 1820784607 w 495"/>
                <a:gd name="T67" fmla="*/ 2147483647 h 494"/>
                <a:gd name="T68" fmla="*/ 2147483647 w 495"/>
                <a:gd name="T69" fmla="*/ 2147483647 h 494"/>
                <a:gd name="T70" fmla="*/ 2147483647 w 495"/>
                <a:gd name="T71" fmla="*/ 2147483647 h 494"/>
                <a:gd name="T72" fmla="*/ 2147483647 w 495"/>
                <a:gd name="T73" fmla="*/ 2147483647 h 494"/>
                <a:gd name="T74" fmla="*/ 2147483647 w 495"/>
                <a:gd name="T75" fmla="*/ 2147483647 h 494"/>
                <a:gd name="T76" fmla="*/ 2147483647 w 495"/>
                <a:gd name="T77" fmla="*/ 2147483647 h 494"/>
                <a:gd name="T78" fmla="*/ 2147483647 w 495"/>
                <a:gd name="T79" fmla="*/ 2147483647 h 494"/>
                <a:gd name="T80" fmla="*/ 2147483647 w 495"/>
                <a:gd name="T81" fmla="*/ 2147483647 h 494"/>
                <a:gd name="T82" fmla="*/ 2147483647 w 495"/>
                <a:gd name="T83" fmla="*/ 2147483647 h 494"/>
                <a:gd name="T84" fmla="*/ 2147483647 w 495"/>
                <a:gd name="T85" fmla="*/ 2147483647 h 494"/>
                <a:gd name="T86" fmla="*/ 2147483647 w 495"/>
                <a:gd name="T87" fmla="*/ 2147483647 h 494"/>
                <a:gd name="T88" fmla="*/ 2147483647 w 495"/>
                <a:gd name="T89" fmla="*/ 2147483647 h 494"/>
                <a:gd name="T90" fmla="*/ 2147483647 w 495"/>
                <a:gd name="T91" fmla="*/ 2147483647 h 494"/>
                <a:gd name="T92" fmla="*/ 2147483647 w 495"/>
                <a:gd name="T93" fmla="*/ 2147483647 h 494"/>
                <a:gd name="T94" fmla="*/ 2147483647 w 495"/>
                <a:gd name="T95" fmla="*/ 2147483647 h 494"/>
                <a:gd name="T96" fmla="*/ 2147483647 w 495"/>
                <a:gd name="T97" fmla="*/ 2147483647 h 49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95"/>
                <a:gd name="T148" fmla="*/ 0 h 494"/>
                <a:gd name="T149" fmla="*/ 495 w 495"/>
                <a:gd name="T150" fmla="*/ 494 h 49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95" h="494">
                  <a:moveTo>
                    <a:pt x="272" y="492"/>
                  </a:moveTo>
                  <a:cubicBezTo>
                    <a:pt x="289" y="491"/>
                    <a:pt x="289" y="491"/>
                    <a:pt x="289" y="491"/>
                  </a:cubicBezTo>
                  <a:cubicBezTo>
                    <a:pt x="294" y="479"/>
                    <a:pt x="294" y="479"/>
                    <a:pt x="294" y="479"/>
                  </a:cubicBezTo>
                  <a:cubicBezTo>
                    <a:pt x="309" y="475"/>
                    <a:pt x="309" y="475"/>
                    <a:pt x="309" y="475"/>
                  </a:cubicBezTo>
                  <a:cubicBezTo>
                    <a:pt x="316" y="484"/>
                    <a:pt x="316" y="484"/>
                    <a:pt x="316" y="484"/>
                  </a:cubicBezTo>
                  <a:cubicBezTo>
                    <a:pt x="332" y="479"/>
                    <a:pt x="332" y="479"/>
                    <a:pt x="332" y="479"/>
                  </a:cubicBezTo>
                  <a:cubicBezTo>
                    <a:pt x="335" y="467"/>
                    <a:pt x="335" y="467"/>
                    <a:pt x="335" y="467"/>
                  </a:cubicBezTo>
                  <a:cubicBezTo>
                    <a:pt x="349" y="460"/>
                    <a:pt x="349" y="460"/>
                    <a:pt x="349" y="460"/>
                  </a:cubicBezTo>
                  <a:cubicBezTo>
                    <a:pt x="357" y="468"/>
                    <a:pt x="357" y="468"/>
                    <a:pt x="357" y="468"/>
                  </a:cubicBezTo>
                  <a:cubicBezTo>
                    <a:pt x="372" y="460"/>
                    <a:pt x="372" y="460"/>
                    <a:pt x="372" y="460"/>
                  </a:cubicBezTo>
                  <a:cubicBezTo>
                    <a:pt x="373" y="448"/>
                    <a:pt x="373" y="448"/>
                    <a:pt x="373" y="448"/>
                  </a:cubicBezTo>
                  <a:cubicBezTo>
                    <a:pt x="386" y="439"/>
                    <a:pt x="386" y="439"/>
                    <a:pt x="386" y="439"/>
                  </a:cubicBezTo>
                  <a:cubicBezTo>
                    <a:pt x="395" y="444"/>
                    <a:pt x="395" y="444"/>
                    <a:pt x="395" y="444"/>
                  </a:cubicBezTo>
                  <a:cubicBezTo>
                    <a:pt x="408" y="435"/>
                    <a:pt x="408" y="435"/>
                    <a:pt x="408" y="435"/>
                  </a:cubicBezTo>
                  <a:cubicBezTo>
                    <a:pt x="407" y="422"/>
                    <a:pt x="407" y="422"/>
                    <a:pt x="407" y="422"/>
                  </a:cubicBezTo>
                  <a:cubicBezTo>
                    <a:pt x="418" y="411"/>
                    <a:pt x="418" y="411"/>
                    <a:pt x="418" y="411"/>
                  </a:cubicBezTo>
                  <a:cubicBezTo>
                    <a:pt x="428" y="415"/>
                    <a:pt x="428" y="415"/>
                    <a:pt x="428" y="415"/>
                  </a:cubicBezTo>
                  <a:cubicBezTo>
                    <a:pt x="439" y="403"/>
                    <a:pt x="439" y="403"/>
                    <a:pt x="439" y="403"/>
                  </a:cubicBezTo>
                  <a:cubicBezTo>
                    <a:pt x="436" y="391"/>
                    <a:pt x="436" y="391"/>
                    <a:pt x="436" y="391"/>
                  </a:cubicBezTo>
                  <a:cubicBezTo>
                    <a:pt x="445" y="378"/>
                    <a:pt x="445" y="378"/>
                    <a:pt x="445" y="378"/>
                  </a:cubicBezTo>
                  <a:cubicBezTo>
                    <a:pt x="455" y="380"/>
                    <a:pt x="455" y="380"/>
                    <a:pt x="455" y="380"/>
                  </a:cubicBezTo>
                  <a:cubicBezTo>
                    <a:pt x="464" y="366"/>
                    <a:pt x="464" y="366"/>
                    <a:pt x="464" y="366"/>
                  </a:cubicBezTo>
                  <a:cubicBezTo>
                    <a:pt x="458" y="355"/>
                    <a:pt x="458" y="355"/>
                    <a:pt x="458" y="355"/>
                  </a:cubicBezTo>
                  <a:cubicBezTo>
                    <a:pt x="465" y="341"/>
                    <a:pt x="465" y="341"/>
                    <a:pt x="465" y="341"/>
                  </a:cubicBezTo>
                  <a:cubicBezTo>
                    <a:pt x="475" y="341"/>
                    <a:pt x="475" y="341"/>
                    <a:pt x="475" y="341"/>
                  </a:cubicBezTo>
                  <a:cubicBezTo>
                    <a:pt x="482" y="325"/>
                    <a:pt x="482" y="325"/>
                    <a:pt x="482" y="325"/>
                  </a:cubicBezTo>
                  <a:cubicBezTo>
                    <a:pt x="474" y="316"/>
                    <a:pt x="474" y="316"/>
                    <a:pt x="474" y="316"/>
                  </a:cubicBezTo>
                  <a:cubicBezTo>
                    <a:pt x="478" y="300"/>
                    <a:pt x="478" y="300"/>
                    <a:pt x="478" y="300"/>
                  </a:cubicBezTo>
                  <a:cubicBezTo>
                    <a:pt x="488" y="299"/>
                    <a:pt x="488" y="299"/>
                    <a:pt x="488" y="299"/>
                  </a:cubicBezTo>
                  <a:cubicBezTo>
                    <a:pt x="492" y="282"/>
                    <a:pt x="492" y="282"/>
                    <a:pt x="492" y="282"/>
                  </a:cubicBezTo>
                  <a:cubicBezTo>
                    <a:pt x="483" y="274"/>
                    <a:pt x="483" y="274"/>
                    <a:pt x="483" y="274"/>
                  </a:cubicBezTo>
                  <a:cubicBezTo>
                    <a:pt x="484" y="258"/>
                    <a:pt x="484" y="258"/>
                    <a:pt x="484" y="258"/>
                  </a:cubicBezTo>
                  <a:cubicBezTo>
                    <a:pt x="494" y="255"/>
                    <a:pt x="494" y="255"/>
                    <a:pt x="494" y="255"/>
                  </a:cubicBezTo>
                  <a:cubicBezTo>
                    <a:pt x="495" y="238"/>
                    <a:pt x="495" y="238"/>
                    <a:pt x="495" y="238"/>
                  </a:cubicBezTo>
                  <a:cubicBezTo>
                    <a:pt x="484" y="232"/>
                    <a:pt x="484" y="232"/>
                    <a:pt x="484" y="232"/>
                  </a:cubicBezTo>
                  <a:cubicBezTo>
                    <a:pt x="482" y="216"/>
                    <a:pt x="482" y="216"/>
                    <a:pt x="482" y="216"/>
                  </a:cubicBezTo>
                  <a:cubicBezTo>
                    <a:pt x="491" y="211"/>
                    <a:pt x="491" y="211"/>
                    <a:pt x="491" y="211"/>
                  </a:cubicBezTo>
                  <a:cubicBezTo>
                    <a:pt x="489" y="194"/>
                    <a:pt x="489" y="194"/>
                    <a:pt x="489" y="194"/>
                  </a:cubicBezTo>
                  <a:cubicBezTo>
                    <a:pt x="478" y="189"/>
                    <a:pt x="478" y="189"/>
                    <a:pt x="478" y="189"/>
                  </a:cubicBezTo>
                  <a:cubicBezTo>
                    <a:pt x="473" y="174"/>
                    <a:pt x="473" y="174"/>
                    <a:pt x="473" y="174"/>
                  </a:cubicBezTo>
                  <a:cubicBezTo>
                    <a:pt x="481" y="168"/>
                    <a:pt x="481" y="168"/>
                    <a:pt x="481" y="168"/>
                  </a:cubicBezTo>
                  <a:cubicBezTo>
                    <a:pt x="476" y="152"/>
                    <a:pt x="476" y="152"/>
                    <a:pt x="476" y="152"/>
                  </a:cubicBezTo>
                  <a:cubicBezTo>
                    <a:pt x="464" y="149"/>
                    <a:pt x="464" y="149"/>
                    <a:pt x="464" y="149"/>
                  </a:cubicBezTo>
                  <a:cubicBezTo>
                    <a:pt x="457" y="135"/>
                    <a:pt x="457" y="135"/>
                    <a:pt x="457" y="135"/>
                  </a:cubicBezTo>
                  <a:cubicBezTo>
                    <a:pt x="463" y="127"/>
                    <a:pt x="463" y="127"/>
                    <a:pt x="463" y="127"/>
                  </a:cubicBezTo>
                  <a:cubicBezTo>
                    <a:pt x="455" y="112"/>
                    <a:pt x="455" y="112"/>
                    <a:pt x="455" y="112"/>
                  </a:cubicBezTo>
                  <a:cubicBezTo>
                    <a:pt x="443" y="112"/>
                    <a:pt x="443" y="112"/>
                    <a:pt x="443" y="112"/>
                  </a:cubicBezTo>
                  <a:cubicBezTo>
                    <a:pt x="433" y="100"/>
                    <a:pt x="433" y="100"/>
                    <a:pt x="433" y="100"/>
                  </a:cubicBezTo>
                  <a:cubicBezTo>
                    <a:pt x="438" y="91"/>
                    <a:pt x="438" y="91"/>
                    <a:pt x="438" y="91"/>
                  </a:cubicBezTo>
                  <a:cubicBezTo>
                    <a:pt x="428" y="77"/>
                    <a:pt x="428" y="77"/>
                    <a:pt x="428" y="77"/>
                  </a:cubicBezTo>
                  <a:cubicBezTo>
                    <a:pt x="416" y="79"/>
                    <a:pt x="416" y="79"/>
                    <a:pt x="416" y="79"/>
                  </a:cubicBezTo>
                  <a:cubicBezTo>
                    <a:pt x="404" y="69"/>
                    <a:pt x="404" y="69"/>
                    <a:pt x="404" y="69"/>
                  </a:cubicBezTo>
                  <a:cubicBezTo>
                    <a:pt x="408" y="59"/>
                    <a:pt x="408" y="59"/>
                    <a:pt x="408" y="59"/>
                  </a:cubicBezTo>
                  <a:cubicBezTo>
                    <a:pt x="395" y="48"/>
                    <a:pt x="395" y="48"/>
                    <a:pt x="395" y="48"/>
                  </a:cubicBezTo>
                  <a:cubicBezTo>
                    <a:pt x="383" y="52"/>
                    <a:pt x="383" y="52"/>
                    <a:pt x="383" y="52"/>
                  </a:cubicBezTo>
                  <a:cubicBezTo>
                    <a:pt x="370" y="44"/>
                    <a:pt x="370" y="44"/>
                    <a:pt x="370" y="44"/>
                  </a:cubicBezTo>
                  <a:cubicBezTo>
                    <a:pt x="372" y="34"/>
                    <a:pt x="372" y="34"/>
                    <a:pt x="372" y="34"/>
                  </a:cubicBezTo>
                  <a:cubicBezTo>
                    <a:pt x="357" y="25"/>
                    <a:pt x="357" y="25"/>
                    <a:pt x="357" y="25"/>
                  </a:cubicBezTo>
                  <a:cubicBezTo>
                    <a:pt x="346" y="31"/>
                    <a:pt x="346" y="31"/>
                    <a:pt x="346" y="31"/>
                  </a:cubicBezTo>
                  <a:cubicBezTo>
                    <a:pt x="332" y="25"/>
                    <a:pt x="332" y="25"/>
                    <a:pt x="332" y="25"/>
                  </a:cubicBezTo>
                  <a:cubicBezTo>
                    <a:pt x="331" y="15"/>
                    <a:pt x="331" y="15"/>
                    <a:pt x="331" y="15"/>
                  </a:cubicBezTo>
                  <a:cubicBezTo>
                    <a:pt x="316" y="9"/>
                    <a:pt x="316" y="9"/>
                    <a:pt x="316" y="9"/>
                  </a:cubicBezTo>
                  <a:cubicBezTo>
                    <a:pt x="306" y="17"/>
                    <a:pt x="306" y="17"/>
                    <a:pt x="306" y="17"/>
                  </a:cubicBezTo>
                  <a:cubicBezTo>
                    <a:pt x="291" y="14"/>
                    <a:pt x="291" y="14"/>
                    <a:pt x="291" y="14"/>
                  </a:cubicBezTo>
                  <a:cubicBezTo>
                    <a:pt x="289" y="3"/>
                    <a:pt x="289" y="3"/>
                    <a:pt x="289" y="3"/>
                  </a:cubicBezTo>
                  <a:cubicBezTo>
                    <a:pt x="272" y="0"/>
                    <a:pt x="272" y="0"/>
                    <a:pt x="272" y="0"/>
                  </a:cubicBezTo>
                  <a:cubicBezTo>
                    <a:pt x="264" y="10"/>
                    <a:pt x="264" y="10"/>
                    <a:pt x="264" y="10"/>
                  </a:cubicBezTo>
                  <a:cubicBezTo>
                    <a:pt x="248" y="10"/>
                    <a:pt x="248" y="10"/>
                    <a:pt x="248" y="10"/>
                  </a:cubicBezTo>
                  <a:cubicBezTo>
                    <a:pt x="245" y="0"/>
                    <a:pt x="245" y="0"/>
                    <a:pt x="245" y="0"/>
                  </a:cubicBezTo>
                  <a:cubicBezTo>
                    <a:pt x="228" y="0"/>
                    <a:pt x="228" y="0"/>
                    <a:pt x="228" y="0"/>
                  </a:cubicBezTo>
                  <a:cubicBezTo>
                    <a:pt x="222" y="11"/>
                    <a:pt x="222" y="11"/>
                    <a:pt x="222" y="11"/>
                  </a:cubicBezTo>
                  <a:cubicBezTo>
                    <a:pt x="206" y="13"/>
                    <a:pt x="206" y="13"/>
                    <a:pt x="206" y="13"/>
                  </a:cubicBezTo>
                  <a:cubicBezTo>
                    <a:pt x="201" y="4"/>
                    <a:pt x="201" y="4"/>
                    <a:pt x="201" y="4"/>
                  </a:cubicBezTo>
                  <a:cubicBezTo>
                    <a:pt x="184" y="7"/>
                    <a:pt x="184" y="7"/>
                    <a:pt x="184" y="7"/>
                  </a:cubicBezTo>
                  <a:cubicBezTo>
                    <a:pt x="180" y="19"/>
                    <a:pt x="180" y="19"/>
                    <a:pt x="180" y="19"/>
                  </a:cubicBezTo>
                  <a:cubicBezTo>
                    <a:pt x="165" y="24"/>
                    <a:pt x="165" y="24"/>
                    <a:pt x="165" y="24"/>
                  </a:cubicBezTo>
                  <a:cubicBezTo>
                    <a:pt x="158" y="17"/>
                    <a:pt x="158" y="17"/>
                    <a:pt x="158" y="17"/>
                  </a:cubicBezTo>
                  <a:cubicBezTo>
                    <a:pt x="142" y="23"/>
                    <a:pt x="142" y="23"/>
                    <a:pt x="142" y="23"/>
                  </a:cubicBezTo>
                  <a:cubicBezTo>
                    <a:pt x="140" y="35"/>
                    <a:pt x="140" y="35"/>
                    <a:pt x="140" y="35"/>
                  </a:cubicBezTo>
                  <a:cubicBezTo>
                    <a:pt x="133" y="39"/>
                    <a:pt x="133" y="39"/>
                    <a:pt x="133" y="39"/>
                  </a:cubicBezTo>
                  <a:cubicBezTo>
                    <a:pt x="127" y="43"/>
                    <a:pt x="127" y="43"/>
                    <a:pt x="127" y="43"/>
                  </a:cubicBezTo>
                  <a:cubicBezTo>
                    <a:pt x="119" y="36"/>
                    <a:pt x="119" y="36"/>
                    <a:pt x="119" y="36"/>
                  </a:cubicBezTo>
                  <a:cubicBezTo>
                    <a:pt x="104" y="45"/>
                    <a:pt x="104" y="45"/>
                    <a:pt x="104" y="45"/>
                  </a:cubicBezTo>
                  <a:cubicBezTo>
                    <a:pt x="104" y="57"/>
                    <a:pt x="104" y="57"/>
                    <a:pt x="104" y="57"/>
                  </a:cubicBezTo>
                  <a:cubicBezTo>
                    <a:pt x="92" y="67"/>
                    <a:pt x="92" y="67"/>
                    <a:pt x="92" y="67"/>
                  </a:cubicBezTo>
                  <a:cubicBezTo>
                    <a:pt x="83" y="63"/>
                    <a:pt x="83" y="63"/>
                    <a:pt x="83" y="63"/>
                  </a:cubicBezTo>
                  <a:cubicBezTo>
                    <a:pt x="70" y="74"/>
                    <a:pt x="70" y="74"/>
                    <a:pt x="70" y="74"/>
                  </a:cubicBezTo>
                  <a:cubicBezTo>
                    <a:pt x="73" y="86"/>
                    <a:pt x="73" y="86"/>
                    <a:pt x="73" y="86"/>
                  </a:cubicBezTo>
                  <a:cubicBezTo>
                    <a:pt x="63" y="98"/>
                    <a:pt x="63" y="98"/>
                    <a:pt x="63" y="98"/>
                  </a:cubicBezTo>
                  <a:cubicBezTo>
                    <a:pt x="53" y="95"/>
                    <a:pt x="53" y="95"/>
                    <a:pt x="53" y="95"/>
                  </a:cubicBezTo>
                  <a:cubicBezTo>
                    <a:pt x="42" y="108"/>
                    <a:pt x="42" y="108"/>
                    <a:pt x="42" y="108"/>
                  </a:cubicBezTo>
                  <a:cubicBezTo>
                    <a:pt x="47" y="120"/>
                    <a:pt x="47" y="120"/>
                    <a:pt x="47" y="120"/>
                  </a:cubicBezTo>
                  <a:cubicBezTo>
                    <a:pt x="39" y="133"/>
                    <a:pt x="39" y="133"/>
                    <a:pt x="39" y="133"/>
                  </a:cubicBezTo>
                  <a:cubicBezTo>
                    <a:pt x="29" y="132"/>
                    <a:pt x="29" y="132"/>
                    <a:pt x="29" y="132"/>
                  </a:cubicBezTo>
                  <a:cubicBezTo>
                    <a:pt x="21" y="147"/>
                    <a:pt x="21" y="147"/>
                    <a:pt x="21" y="147"/>
                  </a:cubicBezTo>
                  <a:cubicBezTo>
                    <a:pt x="27" y="157"/>
                    <a:pt x="27" y="157"/>
                    <a:pt x="27" y="157"/>
                  </a:cubicBezTo>
                  <a:cubicBezTo>
                    <a:pt x="22" y="172"/>
                    <a:pt x="22" y="172"/>
                    <a:pt x="22" y="172"/>
                  </a:cubicBezTo>
                  <a:cubicBezTo>
                    <a:pt x="12" y="173"/>
                    <a:pt x="12" y="173"/>
                    <a:pt x="12" y="173"/>
                  </a:cubicBezTo>
                  <a:cubicBezTo>
                    <a:pt x="7" y="189"/>
                    <a:pt x="7" y="189"/>
                    <a:pt x="7" y="189"/>
                  </a:cubicBezTo>
                  <a:cubicBezTo>
                    <a:pt x="15" y="198"/>
                    <a:pt x="15" y="198"/>
                    <a:pt x="15" y="198"/>
                  </a:cubicBezTo>
                  <a:cubicBezTo>
                    <a:pt x="13" y="214"/>
                    <a:pt x="13" y="214"/>
                    <a:pt x="13" y="214"/>
                  </a:cubicBezTo>
                  <a:cubicBezTo>
                    <a:pt x="3" y="216"/>
                    <a:pt x="3" y="216"/>
                    <a:pt x="3" y="216"/>
                  </a:cubicBezTo>
                  <a:cubicBezTo>
                    <a:pt x="0" y="233"/>
                    <a:pt x="0" y="233"/>
                    <a:pt x="0" y="233"/>
                  </a:cubicBezTo>
                  <a:cubicBezTo>
                    <a:pt x="10" y="240"/>
                    <a:pt x="10" y="240"/>
                    <a:pt x="10" y="240"/>
                  </a:cubicBezTo>
                  <a:cubicBezTo>
                    <a:pt x="11" y="256"/>
                    <a:pt x="11" y="256"/>
                    <a:pt x="11" y="256"/>
                  </a:cubicBezTo>
                  <a:cubicBezTo>
                    <a:pt x="1" y="260"/>
                    <a:pt x="1" y="260"/>
                    <a:pt x="1" y="260"/>
                  </a:cubicBezTo>
                  <a:cubicBezTo>
                    <a:pt x="2" y="277"/>
                    <a:pt x="2" y="277"/>
                    <a:pt x="2" y="277"/>
                  </a:cubicBezTo>
                  <a:cubicBezTo>
                    <a:pt x="13" y="283"/>
                    <a:pt x="13" y="283"/>
                    <a:pt x="13" y="283"/>
                  </a:cubicBezTo>
                  <a:cubicBezTo>
                    <a:pt x="16" y="298"/>
                    <a:pt x="16" y="298"/>
                    <a:pt x="16" y="298"/>
                  </a:cubicBezTo>
                  <a:cubicBezTo>
                    <a:pt x="8" y="304"/>
                    <a:pt x="8" y="304"/>
                    <a:pt x="8" y="304"/>
                  </a:cubicBezTo>
                  <a:cubicBezTo>
                    <a:pt x="11" y="321"/>
                    <a:pt x="11" y="321"/>
                    <a:pt x="11" y="321"/>
                  </a:cubicBezTo>
                  <a:cubicBezTo>
                    <a:pt x="23" y="324"/>
                    <a:pt x="23" y="324"/>
                    <a:pt x="23" y="324"/>
                  </a:cubicBezTo>
                  <a:cubicBezTo>
                    <a:pt x="29" y="339"/>
                    <a:pt x="29" y="339"/>
                    <a:pt x="29" y="339"/>
                  </a:cubicBezTo>
                  <a:cubicBezTo>
                    <a:pt x="22" y="346"/>
                    <a:pt x="22" y="346"/>
                    <a:pt x="22" y="346"/>
                  </a:cubicBezTo>
                  <a:cubicBezTo>
                    <a:pt x="28" y="362"/>
                    <a:pt x="28" y="362"/>
                    <a:pt x="28" y="362"/>
                  </a:cubicBezTo>
                  <a:cubicBezTo>
                    <a:pt x="41" y="363"/>
                    <a:pt x="41" y="363"/>
                    <a:pt x="41" y="363"/>
                  </a:cubicBezTo>
                  <a:cubicBezTo>
                    <a:pt x="49" y="376"/>
                    <a:pt x="49" y="376"/>
                    <a:pt x="49" y="376"/>
                  </a:cubicBezTo>
                  <a:cubicBezTo>
                    <a:pt x="43" y="385"/>
                    <a:pt x="43" y="385"/>
                    <a:pt x="43" y="385"/>
                  </a:cubicBezTo>
                  <a:cubicBezTo>
                    <a:pt x="52" y="399"/>
                    <a:pt x="52" y="399"/>
                    <a:pt x="52" y="399"/>
                  </a:cubicBezTo>
                  <a:cubicBezTo>
                    <a:pt x="65" y="398"/>
                    <a:pt x="65" y="398"/>
                    <a:pt x="65" y="398"/>
                  </a:cubicBezTo>
                  <a:cubicBezTo>
                    <a:pt x="75" y="410"/>
                    <a:pt x="75" y="410"/>
                    <a:pt x="75" y="410"/>
                  </a:cubicBezTo>
                  <a:cubicBezTo>
                    <a:pt x="71" y="419"/>
                    <a:pt x="71" y="419"/>
                    <a:pt x="71" y="419"/>
                  </a:cubicBezTo>
                  <a:cubicBezTo>
                    <a:pt x="83" y="431"/>
                    <a:pt x="83" y="431"/>
                    <a:pt x="83" y="431"/>
                  </a:cubicBezTo>
                  <a:cubicBezTo>
                    <a:pt x="95" y="428"/>
                    <a:pt x="95" y="428"/>
                    <a:pt x="95" y="428"/>
                  </a:cubicBezTo>
                  <a:cubicBezTo>
                    <a:pt x="107" y="438"/>
                    <a:pt x="107" y="438"/>
                    <a:pt x="107" y="438"/>
                  </a:cubicBezTo>
                  <a:cubicBezTo>
                    <a:pt x="105" y="448"/>
                    <a:pt x="105" y="448"/>
                    <a:pt x="105" y="448"/>
                  </a:cubicBezTo>
                  <a:cubicBezTo>
                    <a:pt x="118" y="458"/>
                    <a:pt x="118" y="458"/>
                    <a:pt x="118" y="458"/>
                  </a:cubicBezTo>
                  <a:cubicBezTo>
                    <a:pt x="129" y="453"/>
                    <a:pt x="129" y="453"/>
                    <a:pt x="129" y="453"/>
                  </a:cubicBezTo>
                  <a:cubicBezTo>
                    <a:pt x="144" y="460"/>
                    <a:pt x="144" y="460"/>
                    <a:pt x="144" y="460"/>
                  </a:cubicBezTo>
                  <a:cubicBezTo>
                    <a:pt x="143" y="470"/>
                    <a:pt x="143" y="470"/>
                    <a:pt x="143" y="470"/>
                  </a:cubicBezTo>
                  <a:cubicBezTo>
                    <a:pt x="158" y="477"/>
                    <a:pt x="158" y="477"/>
                    <a:pt x="158" y="477"/>
                  </a:cubicBezTo>
                  <a:cubicBezTo>
                    <a:pt x="168" y="470"/>
                    <a:pt x="168" y="470"/>
                    <a:pt x="168" y="470"/>
                  </a:cubicBezTo>
                  <a:cubicBezTo>
                    <a:pt x="183" y="475"/>
                    <a:pt x="183" y="475"/>
                    <a:pt x="183" y="475"/>
                  </a:cubicBezTo>
                  <a:cubicBezTo>
                    <a:pt x="184" y="485"/>
                    <a:pt x="184" y="485"/>
                    <a:pt x="184" y="485"/>
                  </a:cubicBezTo>
                  <a:cubicBezTo>
                    <a:pt x="201" y="490"/>
                    <a:pt x="201" y="490"/>
                    <a:pt x="201" y="490"/>
                  </a:cubicBezTo>
                  <a:cubicBezTo>
                    <a:pt x="209" y="481"/>
                    <a:pt x="209" y="481"/>
                    <a:pt x="209" y="481"/>
                  </a:cubicBezTo>
                  <a:cubicBezTo>
                    <a:pt x="216" y="481"/>
                    <a:pt x="216" y="481"/>
                    <a:pt x="216" y="481"/>
                  </a:cubicBezTo>
                  <a:cubicBezTo>
                    <a:pt x="225" y="482"/>
                    <a:pt x="225" y="482"/>
                    <a:pt x="225" y="482"/>
                  </a:cubicBezTo>
                  <a:cubicBezTo>
                    <a:pt x="228" y="492"/>
                    <a:pt x="228" y="492"/>
                    <a:pt x="228" y="492"/>
                  </a:cubicBezTo>
                  <a:cubicBezTo>
                    <a:pt x="245" y="494"/>
                    <a:pt x="245" y="494"/>
                    <a:pt x="245" y="494"/>
                  </a:cubicBezTo>
                  <a:cubicBezTo>
                    <a:pt x="252" y="484"/>
                    <a:pt x="252" y="484"/>
                    <a:pt x="252" y="484"/>
                  </a:cubicBezTo>
                  <a:cubicBezTo>
                    <a:pt x="268" y="483"/>
                    <a:pt x="268" y="483"/>
                    <a:pt x="268" y="483"/>
                  </a:cubicBezTo>
                  <a:lnTo>
                    <a:pt x="272" y="492"/>
                  </a:lnTo>
                  <a:close/>
                  <a:moveTo>
                    <a:pt x="293" y="88"/>
                  </a:moveTo>
                  <a:cubicBezTo>
                    <a:pt x="380" y="113"/>
                    <a:pt x="431" y="205"/>
                    <a:pt x="405" y="292"/>
                  </a:cubicBezTo>
                  <a:cubicBezTo>
                    <a:pt x="380" y="379"/>
                    <a:pt x="289" y="430"/>
                    <a:pt x="202" y="405"/>
                  </a:cubicBezTo>
                  <a:cubicBezTo>
                    <a:pt x="115" y="380"/>
                    <a:pt x="64" y="289"/>
                    <a:pt x="89" y="201"/>
                  </a:cubicBezTo>
                  <a:cubicBezTo>
                    <a:pt x="114" y="114"/>
                    <a:pt x="205" y="63"/>
                    <a:pt x="293" y="88"/>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5" name="Oval 65">
              <a:extLst>
                <a:ext uri="{FF2B5EF4-FFF2-40B4-BE49-F238E27FC236}">
                  <a16:creationId xmlns:a16="http://schemas.microsoft.com/office/drawing/2014/main" id="{0179A82A-0A30-43F4-A4E0-03E903D1DF2B}"/>
                </a:ext>
              </a:extLst>
            </p:cNvPr>
            <p:cNvSpPr>
              <a:spLocks noChangeArrowheads="1"/>
            </p:cNvSpPr>
            <p:nvPr/>
          </p:nvSpPr>
          <p:spPr bwMode="auto">
            <a:xfrm>
              <a:off x="3317875" y="1117600"/>
              <a:ext cx="200025" cy="200025"/>
            </a:xfrm>
            <a:prstGeom prst="ellipse">
              <a:avLst/>
            </a:prstGeom>
            <a:solidFill>
              <a:srgbClr val="ED905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626" name="Oval 66">
              <a:extLst>
                <a:ext uri="{FF2B5EF4-FFF2-40B4-BE49-F238E27FC236}">
                  <a16:creationId xmlns:a16="http://schemas.microsoft.com/office/drawing/2014/main" id="{9FE92D7D-437D-403B-ADBE-375FB02B37A4}"/>
                </a:ext>
              </a:extLst>
            </p:cNvPr>
            <p:cNvSpPr>
              <a:spLocks noChangeArrowheads="1"/>
            </p:cNvSpPr>
            <p:nvPr/>
          </p:nvSpPr>
          <p:spPr bwMode="auto">
            <a:xfrm>
              <a:off x="3789362" y="1282700"/>
              <a:ext cx="371475" cy="3714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627" name="Freeform 67">
              <a:extLst>
                <a:ext uri="{FF2B5EF4-FFF2-40B4-BE49-F238E27FC236}">
                  <a16:creationId xmlns:a16="http://schemas.microsoft.com/office/drawing/2014/main" id="{4AB3261A-7C81-41FF-BF0E-EEF8AC497828}"/>
                </a:ext>
              </a:extLst>
            </p:cNvPr>
            <p:cNvSpPr>
              <a:spLocks noEditPoints="1" noChangeArrowheads="1"/>
            </p:cNvSpPr>
            <p:nvPr/>
          </p:nvSpPr>
          <p:spPr bwMode="auto">
            <a:xfrm>
              <a:off x="3611562" y="1103313"/>
              <a:ext cx="728663" cy="728663"/>
            </a:xfrm>
            <a:custGeom>
              <a:avLst/>
              <a:gdLst>
                <a:gd name="T0" fmla="*/ 2147483647 w 862"/>
                <a:gd name="T1" fmla="*/ 2147483647 h 862"/>
                <a:gd name="T2" fmla="*/ 0 w 862"/>
                <a:gd name="T3" fmla="*/ 2147483647 h 862"/>
                <a:gd name="T4" fmla="*/ 2147483647 w 862"/>
                <a:gd name="T5" fmla="*/ 0 h 862"/>
                <a:gd name="T6" fmla="*/ 2147483647 w 862"/>
                <a:gd name="T7" fmla="*/ 2147483647 h 862"/>
                <a:gd name="T8" fmla="*/ 2147483647 w 862"/>
                <a:gd name="T9" fmla="*/ 2147483647 h 862"/>
                <a:gd name="T10" fmla="*/ 2147483647 w 862"/>
                <a:gd name="T11" fmla="*/ 2147483647 h 862"/>
                <a:gd name="T12" fmla="*/ 2147483647 w 862"/>
                <a:gd name="T13" fmla="*/ 2147483647 h 862"/>
                <a:gd name="T14" fmla="*/ 2147483647 w 862"/>
                <a:gd name="T15" fmla="*/ 2147483647 h 862"/>
                <a:gd name="T16" fmla="*/ 2147483647 w 862"/>
                <a:gd name="T17" fmla="*/ 2147483647 h 862"/>
                <a:gd name="T18" fmla="*/ 2147483647 w 862"/>
                <a:gd name="T19" fmla="*/ 2147483647 h 8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2"/>
                <a:gd name="T31" fmla="*/ 0 h 862"/>
                <a:gd name="T32" fmla="*/ 862 w 862"/>
                <a:gd name="T33" fmla="*/ 862 h 8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2" h="862">
                  <a:moveTo>
                    <a:pt x="431" y="862"/>
                  </a:moveTo>
                  <a:cubicBezTo>
                    <a:pt x="193" y="862"/>
                    <a:pt x="0" y="669"/>
                    <a:pt x="0" y="431"/>
                  </a:cubicBezTo>
                  <a:cubicBezTo>
                    <a:pt x="0" y="194"/>
                    <a:pt x="193" y="0"/>
                    <a:pt x="431" y="0"/>
                  </a:cubicBezTo>
                  <a:cubicBezTo>
                    <a:pt x="668" y="0"/>
                    <a:pt x="862" y="194"/>
                    <a:pt x="862" y="431"/>
                  </a:cubicBezTo>
                  <a:cubicBezTo>
                    <a:pt x="862" y="669"/>
                    <a:pt x="668" y="862"/>
                    <a:pt x="431" y="862"/>
                  </a:cubicBezTo>
                  <a:close/>
                  <a:moveTo>
                    <a:pt x="431" y="123"/>
                  </a:moveTo>
                  <a:cubicBezTo>
                    <a:pt x="261" y="123"/>
                    <a:pt x="123" y="261"/>
                    <a:pt x="123" y="431"/>
                  </a:cubicBezTo>
                  <a:cubicBezTo>
                    <a:pt x="123" y="601"/>
                    <a:pt x="261" y="739"/>
                    <a:pt x="431" y="739"/>
                  </a:cubicBezTo>
                  <a:cubicBezTo>
                    <a:pt x="601" y="739"/>
                    <a:pt x="739" y="601"/>
                    <a:pt x="739" y="431"/>
                  </a:cubicBezTo>
                  <a:cubicBezTo>
                    <a:pt x="739" y="261"/>
                    <a:pt x="601" y="123"/>
                    <a:pt x="431" y="12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8" name="Oval 68">
              <a:extLst>
                <a:ext uri="{FF2B5EF4-FFF2-40B4-BE49-F238E27FC236}">
                  <a16:creationId xmlns:a16="http://schemas.microsoft.com/office/drawing/2014/main" id="{3B8DBB5B-48A0-446D-96AC-1071CB2A294A}"/>
                </a:ext>
              </a:extLst>
            </p:cNvPr>
            <p:cNvSpPr>
              <a:spLocks noChangeArrowheads="1"/>
            </p:cNvSpPr>
            <p:nvPr/>
          </p:nvSpPr>
          <p:spPr bwMode="auto">
            <a:xfrm>
              <a:off x="3789362" y="1282700"/>
              <a:ext cx="371475" cy="3714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629" name="Freeform 69">
              <a:extLst>
                <a:ext uri="{FF2B5EF4-FFF2-40B4-BE49-F238E27FC236}">
                  <a16:creationId xmlns:a16="http://schemas.microsoft.com/office/drawing/2014/main" id="{8923DE28-1246-47F7-A062-B007CC676B9E}"/>
                </a:ext>
              </a:extLst>
            </p:cNvPr>
            <p:cNvSpPr>
              <a:spLocks noChangeArrowheads="1"/>
            </p:cNvSpPr>
            <p:nvPr/>
          </p:nvSpPr>
          <p:spPr bwMode="auto">
            <a:xfrm>
              <a:off x="3916362" y="1628775"/>
              <a:ext cx="350838" cy="201613"/>
            </a:xfrm>
            <a:custGeom>
              <a:avLst/>
              <a:gdLst>
                <a:gd name="T0" fmla="*/ 2147483647 w 415"/>
                <a:gd name="T1" fmla="*/ 0 h 239"/>
                <a:gd name="T2" fmla="*/ 2147483647 w 415"/>
                <a:gd name="T3" fmla="*/ 2147483647 h 239"/>
                <a:gd name="T4" fmla="*/ 0 w 415"/>
                <a:gd name="T5" fmla="*/ 2147483647 h 239"/>
                <a:gd name="T6" fmla="*/ 2147483647 w 415"/>
                <a:gd name="T7" fmla="*/ 2147483647 h 239"/>
                <a:gd name="T8" fmla="*/ 2147483647 w 415"/>
                <a:gd name="T9" fmla="*/ 2147483647 h 239"/>
                <a:gd name="T10" fmla="*/ 2147483647 w 415"/>
                <a:gd name="T11" fmla="*/ 0 h 239"/>
                <a:gd name="T12" fmla="*/ 0 60000 65536"/>
                <a:gd name="T13" fmla="*/ 0 60000 65536"/>
                <a:gd name="T14" fmla="*/ 0 60000 65536"/>
                <a:gd name="T15" fmla="*/ 0 60000 65536"/>
                <a:gd name="T16" fmla="*/ 0 60000 65536"/>
                <a:gd name="T17" fmla="*/ 0 60000 65536"/>
                <a:gd name="T18" fmla="*/ 0 w 415"/>
                <a:gd name="T19" fmla="*/ 0 h 239"/>
                <a:gd name="T20" fmla="*/ 415 w 415"/>
                <a:gd name="T21" fmla="*/ 239 h 239"/>
              </a:gdLst>
              <a:ahLst/>
              <a:cxnLst>
                <a:cxn ang="T12">
                  <a:pos x="T0" y="T1"/>
                </a:cxn>
                <a:cxn ang="T13">
                  <a:pos x="T2" y="T3"/>
                </a:cxn>
                <a:cxn ang="T14">
                  <a:pos x="T4" y="T5"/>
                </a:cxn>
                <a:cxn ang="T15">
                  <a:pos x="T6" y="T7"/>
                </a:cxn>
                <a:cxn ang="T16">
                  <a:pos x="T8" y="T9"/>
                </a:cxn>
                <a:cxn ang="T17">
                  <a:pos x="T10" y="T11"/>
                </a:cxn>
              </a:cxnLst>
              <a:rect l="T18" t="T19" r="T20" b="T21"/>
              <a:pathLst>
                <a:path w="415" h="239">
                  <a:moveTo>
                    <a:pt x="313" y="0"/>
                  </a:moveTo>
                  <a:cubicBezTo>
                    <a:pt x="257" y="72"/>
                    <a:pt x="169" y="118"/>
                    <a:pt x="71" y="118"/>
                  </a:cubicBezTo>
                  <a:cubicBezTo>
                    <a:pt x="46" y="118"/>
                    <a:pt x="23" y="115"/>
                    <a:pt x="0" y="110"/>
                  </a:cubicBezTo>
                  <a:cubicBezTo>
                    <a:pt x="15" y="134"/>
                    <a:pt x="59" y="183"/>
                    <a:pt x="113" y="239"/>
                  </a:cubicBezTo>
                  <a:cubicBezTo>
                    <a:pt x="236" y="227"/>
                    <a:pt x="344" y="163"/>
                    <a:pt x="415" y="69"/>
                  </a:cubicBezTo>
                  <a:lnTo>
                    <a:pt x="313"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0" name="Freeform 70">
              <a:extLst>
                <a:ext uri="{FF2B5EF4-FFF2-40B4-BE49-F238E27FC236}">
                  <a16:creationId xmlns:a16="http://schemas.microsoft.com/office/drawing/2014/main" id="{53940B9A-CC7F-4665-B22A-070C97E3D6B4}"/>
                </a:ext>
              </a:extLst>
            </p:cNvPr>
            <p:cNvSpPr>
              <a:spLocks noChangeArrowheads="1"/>
            </p:cNvSpPr>
            <p:nvPr/>
          </p:nvSpPr>
          <p:spPr bwMode="auto">
            <a:xfrm>
              <a:off x="4081462" y="1835150"/>
              <a:ext cx="366713" cy="192088"/>
            </a:xfrm>
            <a:custGeom>
              <a:avLst/>
              <a:gdLst>
                <a:gd name="T0" fmla="*/ 2147483647 w 434"/>
                <a:gd name="T1" fmla="*/ 2147483647 h 227"/>
                <a:gd name="T2" fmla="*/ 2147483647 w 434"/>
                <a:gd name="T3" fmla="*/ 2147483647 h 227"/>
                <a:gd name="T4" fmla="*/ 2147483647 w 434"/>
                <a:gd name="T5" fmla="*/ 2147483647 h 227"/>
                <a:gd name="T6" fmla="*/ 2147483647 w 434"/>
                <a:gd name="T7" fmla="*/ 0 h 227"/>
                <a:gd name="T8" fmla="*/ 2147483647 w 434"/>
                <a:gd name="T9" fmla="*/ 2147483647 h 227"/>
                <a:gd name="T10" fmla="*/ 2147483647 w 434"/>
                <a:gd name="T11" fmla="*/ 2147483647 h 227"/>
                <a:gd name="T12" fmla="*/ 2147483647 w 434"/>
                <a:gd name="T13" fmla="*/ 2147483647 h 227"/>
                <a:gd name="T14" fmla="*/ 2147483647 w 434"/>
                <a:gd name="T15" fmla="*/ 2147483647 h 227"/>
                <a:gd name="T16" fmla="*/ 2147483647 w 434"/>
                <a:gd name="T17" fmla="*/ 2147483647 h 227"/>
                <a:gd name="T18" fmla="*/ 2147483647 w 434"/>
                <a:gd name="T19" fmla="*/ 2147483647 h 227"/>
                <a:gd name="T20" fmla="*/ 2147483647 w 434"/>
                <a:gd name="T21" fmla="*/ 2147483647 h 227"/>
                <a:gd name="T22" fmla="*/ 0 w 434"/>
                <a:gd name="T23" fmla="*/ 2147483647 h 227"/>
                <a:gd name="T24" fmla="*/ 1809885818 w 434"/>
                <a:gd name="T25" fmla="*/ 2147483647 h 227"/>
                <a:gd name="T26" fmla="*/ 2147483647 w 434"/>
                <a:gd name="T27" fmla="*/ 2147483647 h 227"/>
                <a:gd name="T28" fmla="*/ 2147483647 w 434"/>
                <a:gd name="T29" fmla="*/ 2147483647 h 227"/>
                <a:gd name="T30" fmla="*/ 2147483647 w 434"/>
                <a:gd name="T31" fmla="*/ 2147483647 h 227"/>
                <a:gd name="T32" fmla="*/ 2147483647 w 434"/>
                <a:gd name="T33" fmla="*/ 2147483647 h 227"/>
                <a:gd name="T34" fmla="*/ 2147483647 w 434"/>
                <a:gd name="T35" fmla="*/ 2147483647 h 227"/>
                <a:gd name="T36" fmla="*/ 2147483647 w 434"/>
                <a:gd name="T37" fmla="*/ 2147483647 h 227"/>
                <a:gd name="T38" fmla="*/ 2147483647 w 434"/>
                <a:gd name="T39" fmla="*/ 2147483647 h 227"/>
                <a:gd name="T40" fmla="*/ 2147483647 w 434"/>
                <a:gd name="T41" fmla="*/ 2147483647 h 227"/>
                <a:gd name="T42" fmla="*/ 2147483647 w 434"/>
                <a:gd name="T43" fmla="*/ 2147483647 h 227"/>
                <a:gd name="T44" fmla="*/ 2147483647 w 434"/>
                <a:gd name="T45" fmla="*/ 2147483647 h 227"/>
                <a:gd name="T46" fmla="*/ 2147483647 w 434"/>
                <a:gd name="T47" fmla="*/ 2147483647 h 22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4"/>
                <a:gd name="T73" fmla="*/ 0 h 227"/>
                <a:gd name="T74" fmla="*/ 434 w 434"/>
                <a:gd name="T75" fmla="*/ 227 h 22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4" h="227">
                  <a:moveTo>
                    <a:pt x="359" y="84"/>
                  </a:moveTo>
                  <a:cubicBezTo>
                    <a:pt x="314" y="69"/>
                    <a:pt x="314" y="69"/>
                    <a:pt x="314" y="69"/>
                  </a:cubicBezTo>
                  <a:cubicBezTo>
                    <a:pt x="313" y="6"/>
                    <a:pt x="313" y="6"/>
                    <a:pt x="313" y="6"/>
                  </a:cubicBezTo>
                  <a:cubicBezTo>
                    <a:pt x="264" y="0"/>
                    <a:pt x="264" y="0"/>
                    <a:pt x="264" y="0"/>
                  </a:cubicBezTo>
                  <a:cubicBezTo>
                    <a:pt x="242" y="69"/>
                    <a:pt x="242" y="69"/>
                    <a:pt x="242" y="69"/>
                  </a:cubicBezTo>
                  <a:cubicBezTo>
                    <a:pt x="194" y="67"/>
                    <a:pt x="194" y="67"/>
                    <a:pt x="194" y="67"/>
                  </a:cubicBezTo>
                  <a:cubicBezTo>
                    <a:pt x="176" y="6"/>
                    <a:pt x="176" y="6"/>
                    <a:pt x="176" y="6"/>
                  </a:cubicBezTo>
                  <a:cubicBezTo>
                    <a:pt x="128" y="14"/>
                    <a:pt x="128" y="14"/>
                    <a:pt x="128" y="14"/>
                  </a:cubicBezTo>
                  <a:cubicBezTo>
                    <a:pt x="124" y="87"/>
                    <a:pt x="124" y="87"/>
                    <a:pt x="124" y="87"/>
                  </a:cubicBezTo>
                  <a:cubicBezTo>
                    <a:pt x="78" y="97"/>
                    <a:pt x="78" y="97"/>
                    <a:pt x="78" y="97"/>
                  </a:cubicBezTo>
                  <a:cubicBezTo>
                    <a:pt x="44" y="44"/>
                    <a:pt x="44" y="44"/>
                    <a:pt x="44" y="44"/>
                  </a:cubicBezTo>
                  <a:cubicBezTo>
                    <a:pt x="0" y="65"/>
                    <a:pt x="0" y="65"/>
                    <a:pt x="0" y="65"/>
                  </a:cubicBezTo>
                  <a:cubicBezTo>
                    <a:pt x="3" y="81"/>
                    <a:pt x="3" y="81"/>
                    <a:pt x="3" y="81"/>
                  </a:cubicBezTo>
                  <a:cubicBezTo>
                    <a:pt x="45" y="122"/>
                    <a:pt x="86" y="162"/>
                    <a:pt x="120" y="195"/>
                  </a:cubicBezTo>
                  <a:cubicBezTo>
                    <a:pt x="142" y="186"/>
                    <a:pt x="164" y="179"/>
                    <a:pt x="188" y="175"/>
                  </a:cubicBezTo>
                  <a:cubicBezTo>
                    <a:pt x="234" y="167"/>
                    <a:pt x="280" y="168"/>
                    <a:pt x="322" y="178"/>
                  </a:cubicBezTo>
                  <a:cubicBezTo>
                    <a:pt x="363" y="188"/>
                    <a:pt x="400" y="204"/>
                    <a:pt x="434" y="227"/>
                  </a:cubicBezTo>
                  <a:cubicBezTo>
                    <a:pt x="434" y="107"/>
                    <a:pt x="434" y="107"/>
                    <a:pt x="434" y="107"/>
                  </a:cubicBezTo>
                  <a:cubicBezTo>
                    <a:pt x="429" y="104"/>
                    <a:pt x="429" y="104"/>
                    <a:pt x="429" y="104"/>
                  </a:cubicBezTo>
                  <a:cubicBezTo>
                    <a:pt x="431" y="98"/>
                    <a:pt x="431" y="98"/>
                    <a:pt x="431" y="98"/>
                  </a:cubicBezTo>
                  <a:cubicBezTo>
                    <a:pt x="434" y="85"/>
                    <a:pt x="434" y="85"/>
                    <a:pt x="434" y="85"/>
                  </a:cubicBezTo>
                  <a:cubicBezTo>
                    <a:pt x="434" y="38"/>
                    <a:pt x="434" y="38"/>
                    <a:pt x="434" y="38"/>
                  </a:cubicBezTo>
                  <a:cubicBezTo>
                    <a:pt x="400" y="24"/>
                    <a:pt x="400" y="24"/>
                    <a:pt x="400" y="24"/>
                  </a:cubicBezTo>
                  <a:lnTo>
                    <a:pt x="359" y="84"/>
                  </a:ln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1" name="Freeform 71">
              <a:extLst>
                <a:ext uri="{FF2B5EF4-FFF2-40B4-BE49-F238E27FC236}">
                  <a16:creationId xmlns:a16="http://schemas.microsoft.com/office/drawing/2014/main" id="{953075FF-B82E-49D6-9696-3BDE1F1A93C2}"/>
                </a:ext>
              </a:extLst>
            </p:cNvPr>
            <p:cNvSpPr>
              <a:spLocks noChangeArrowheads="1"/>
            </p:cNvSpPr>
            <p:nvPr/>
          </p:nvSpPr>
          <p:spPr bwMode="auto">
            <a:xfrm>
              <a:off x="4413250" y="2498725"/>
              <a:ext cx="34925" cy="73025"/>
            </a:xfrm>
            <a:custGeom>
              <a:avLst/>
              <a:gdLst>
                <a:gd name="T0" fmla="*/ 2147483647 w 42"/>
                <a:gd name="T1" fmla="*/ 2147483647 h 87"/>
                <a:gd name="T2" fmla="*/ 2147483647 w 42"/>
                <a:gd name="T3" fmla="*/ 0 h 87"/>
                <a:gd name="T4" fmla="*/ 0 w 42"/>
                <a:gd name="T5" fmla="*/ 2147483647 h 87"/>
                <a:gd name="T6" fmla="*/ 2147483647 w 42"/>
                <a:gd name="T7" fmla="*/ 2147483647 h 87"/>
                <a:gd name="T8" fmla="*/ 0 60000 65536"/>
                <a:gd name="T9" fmla="*/ 0 60000 65536"/>
                <a:gd name="T10" fmla="*/ 0 60000 65536"/>
                <a:gd name="T11" fmla="*/ 0 60000 65536"/>
                <a:gd name="T12" fmla="*/ 0 w 42"/>
                <a:gd name="T13" fmla="*/ 0 h 87"/>
                <a:gd name="T14" fmla="*/ 42 w 42"/>
                <a:gd name="T15" fmla="*/ 87 h 87"/>
              </a:gdLst>
              <a:ahLst/>
              <a:cxnLst>
                <a:cxn ang="T8">
                  <a:pos x="T0" y="T1"/>
                </a:cxn>
                <a:cxn ang="T9">
                  <a:pos x="T2" y="T3"/>
                </a:cxn>
                <a:cxn ang="T10">
                  <a:pos x="T4" y="T5"/>
                </a:cxn>
                <a:cxn ang="T11">
                  <a:pos x="T6" y="T7"/>
                </a:cxn>
              </a:cxnLst>
              <a:rect l="T12" t="T13" r="T14" b="T15"/>
              <a:pathLst>
                <a:path w="42" h="87">
                  <a:moveTo>
                    <a:pt x="42" y="87"/>
                  </a:moveTo>
                  <a:cubicBezTo>
                    <a:pt x="42" y="0"/>
                    <a:pt x="42" y="0"/>
                    <a:pt x="42" y="0"/>
                  </a:cubicBezTo>
                  <a:cubicBezTo>
                    <a:pt x="29" y="9"/>
                    <a:pt x="14" y="17"/>
                    <a:pt x="0" y="24"/>
                  </a:cubicBezTo>
                  <a:cubicBezTo>
                    <a:pt x="14" y="46"/>
                    <a:pt x="28" y="67"/>
                    <a:pt x="42" y="87"/>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2" name="Freeform 72">
              <a:extLst>
                <a:ext uri="{FF2B5EF4-FFF2-40B4-BE49-F238E27FC236}">
                  <a16:creationId xmlns:a16="http://schemas.microsoft.com/office/drawing/2014/main" id="{B9A06082-DEC7-4033-B236-97CD0E6477CB}"/>
                </a:ext>
              </a:extLst>
            </p:cNvPr>
            <p:cNvSpPr>
              <a:spLocks noChangeArrowheads="1"/>
            </p:cNvSpPr>
            <p:nvPr/>
          </p:nvSpPr>
          <p:spPr bwMode="auto">
            <a:xfrm>
              <a:off x="4249737" y="2155825"/>
              <a:ext cx="198438" cy="206375"/>
            </a:xfrm>
            <a:custGeom>
              <a:avLst/>
              <a:gdLst>
                <a:gd name="T0" fmla="*/ 2147483647 w 235"/>
                <a:gd name="T1" fmla="*/ 2147483647 h 244"/>
                <a:gd name="T2" fmla="*/ 0 w 235"/>
                <a:gd name="T3" fmla="*/ 2147483647 h 244"/>
                <a:gd name="T4" fmla="*/ 2147483647 w 235"/>
                <a:gd name="T5" fmla="*/ 2147483647 h 244"/>
                <a:gd name="T6" fmla="*/ 2147483647 w 235"/>
                <a:gd name="T7" fmla="*/ 2147483647 h 244"/>
                <a:gd name="T8" fmla="*/ 2147483647 w 235"/>
                <a:gd name="T9" fmla="*/ 2147483647 h 244"/>
                <a:gd name="T10" fmla="*/ 2147483647 w 235"/>
                <a:gd name="T11" fmla="*/ 2147483647 h 244"/>
                <a:gd name="T12" fmla="*/ 2147483647 w 235"/>
                <a:gd name="T13" fmla="*/ 2147483647 h 244"/>
                <a:gd name="T14" fmla="*/ 2147483647 w 235"/>
                <a:gd name="T15" fmla="*/ 2147483647 h 244"/>
                <a:gd name="T16" fmla="*/ 2147483647 w 235"/>
                <a:gd name="T17" fmla="*/ 2147483647 h 244"/>
                <a:gd name="T18" fmla="*/ 2147483647 w 235"/>
                <a:gd name="T19" fmla="*/ 2147483647 h 244"/>
                <a:gd name="T20" fmla="*/ 2147483647 w 235"/>
                <a:gd name="T21" fmla="*/ 2147483647 h 244"/>
                <a:gd name="T22" fmla="*/ 2147483647 w 235"/>
                <a:gd name="T23" fmla="*/ 2147483647 h 244"/>
                <a:gd name="T24" fmla="*/ 2147483647 w 235"/>
                <a:gd name="T25" fmla="*/ 2147483647 h 2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5"/>
                <a:gd name="T40" fmla="*/ 0 h 244"/>
                <a:gd name="T41" fmla="*/ 235 w 235"/>
                <a:gd name="T42" fmla="*/ 244 h 24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5" h="244">
                  <a:moveTo>
                    <a:pt x="27" y="9"/>
                  </a:moveTo>
                  <a:cubicBezTo>
                    <a:pt x="17" y="10"/>
                    <a:pt x="9" y="13"/>
                    <a:pt x="0" y="17"/>
                  </a:cubicBezTo>
                  <a:cubicBezTo>
                    <a:pt x="1" y="39"/>
                    <a:pt x="3" y="63"/>
                    <a:pt x="8" y="87"/>
                  </a:cubicBezTo>
                  <a:cubicBezTo>
                    <a:pt x="16" y="79"/>
                    <a:pt x="26" y="73"/>
                    <a:pt x="38" y="71"/>
                  </a:cubicBezTo>
                  <a:cubicBezTo>
                    <a:pt x="68" y="66"/>
                    <a:pt x="96" y="86"/>
                    <a:pt x="102" y="117"/>
                  </a:cubicBezTo>
                  <a:cubicBezTo>
                    <a:pt x="107" y="148"/>
                    <a:pt x="87" y="178"/>
                    <a:pt x="57" y="183"/>
                  </a:cubicBezTo>
                  <a:cubicBezTo>
                    <a:pt x="52" y="184"/>
                    <a:pt x="46" y="184"/>
                    <a:pt x="40" y="183"/>
                  </a:cubicBezTo>
                  <a:cubicBezTo>
                    <a:pt x="49" y="201"/>
                    <a:pt x="61" y="221"/>
                    <a:pt x="74" y="244"/>
                  </a:cubicBezTo>
                  <a:cubicBezTo>
                    <a:pt x="129" y="231"/>
                    <a:pt x="166" y="180"/>
                    <a:pt x="164" y="124"/>
                  </a:cubicBezTo>
                  <a:cubicBezTo>
                    <a:pt x="235" y="113"/>
                    <a:pt x="235" y="113"/>
                    <a:pt x="235" y="113"/>
                  </a:cubicBezTo>
                  <a:cubicBezTo>
                    <a:pt x="235" y="45"/>
                    <a:pt x="235" y="45"/>
                    <a:pt x="235" y="45"/>
                  </a:cubicBezTo>
                  <a:cubicBezTo>
                    <a:pt x="151" y="72"/>
                    <a:pt x="151" y="72"/>
                    <a:pt x="151" y="72"/>
                  </a:cubicBezTo>
                  <a:cubicBezTo>
                    <a:pt x="127" y="27"/>
                    <a:pt x="78" y="0"/>
                    <a:pt x="27" y="9"/>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3" name="Freeform 83">
              <a:extLst>
                <a:ext uri="{FF2B5EF4-FFF2-40B4-BE49-F238E27FC236}">
                  <a16:creationId xmlns:a16="http://schemas.microsoft.com/office/drawing/2014/main" id="{67B5241F-FA11-4B0E-A477-F51970A1028F}"/>
                </a:ext>
              </a:extLst>
            </p:cNvPr>
            <p:cNvSpPr>
              <a:spLocks noChangeArrowheads="1"/>
            </p:cNvSpPr>
            <p:nvPr/>
          </p:nvSpPr>
          <p:spPr bwMode="auto">
            <a:xfrm>
              <a:off x="4383087" y="1949450"/>
              <a:ext cx="119063" cy="141288"/>
            </a:xfrm>
            <a:custGeom>
              <a:avLst/>
              <a:gdLst>
                <a:gd name="T0" fmla="*/ 2147483647 w 142"/>
                <a:gd name="T1" fmla="*/ 2147483647 h 166"/>
                <a:gd name="T2" fmla="*/ 2147483647 w 142"/>
                <a:gd name="T3" fmla="*/ 2147483647 h 166"/>
                <a:gd name="T4" fmla="*/ 2147483647 w 142"/>
                <a:gd name="T5" fmla="*/ 2147483647 h 166"/>
                <a:gd name="T6" fmla="*/ 2147483647 w 142"/>
                <a:gd name="T7" fmla="*/ 2147483647 h 166"/>
                <a:gd name="T8" fmla="*/ 2147483647 w 142"/>
                <a:gd name="T9" fmla="*/ 2147483647 h 166"/>
                <a:gd name="T10" fmla="*/ 2147483647 w 142"/>
                <a:gd name="T11" fmla="*/ 2147483647 h 166"/>
                <a:gd name="T12" fmla="*/ 2147483647 w 142"/>
                <a:gd name="T13" fmla="*/ 2147483647 h 166"/>
                <a:gd name="T14" fmla="*/ 2147483647 w 142"/>
                <a:gd name="T15" fmla="*/ 2147483647 h 166"/>
                <a:gd name="T16" fmla="*/ 0 60000 65536"/>
                <a:gd name="T17" fmla="*/ 0 60000 65536"/>
                <a:gd name="T18" fmla="*/ 0 60000 65536"/>
                <a:gd name="T19" fmla="*/ 0 60000 65536"/>
                <a:gd name="T20" fmla="*/ 0 60000 65536"/>
                <a:gd name="T21" fmla="*/ 0 60000 65536"/>
                <a:gd name="T22" fmla="*/ 0 60000 65536"/>
                <a:gd name="T23" fmla="*/ 0 60000 65536"/>
                <a:gd name="T24" fmla="*/ 0 w 142"/>
                <a:gd name="T25" fmla="*/ 0 h 166"/>
                <a:gd name="T26" fmla="*/ 142 w 142"/>
                <a:gd name="T27" fmla="*/ 166 h 16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 h="166">
                  <a:moveTo>
                    <a:pt x="137" y="4"/>
                  </a:moveTo>
                  <a:cubicBezTo>
                    <a:pt x="141" y="7"/>
                    <a:pt x="142" y="14"/>
                    <a:pt x="138" y="19"/>
                  </a:cubicBezTo>
                  <a:cubicBezTo>
                    <a:pt x="20" y="161"/>
                    <a:pt x="20" y="161"/>
                    <a:pt x="20" y="161"/>
                  </a:cubicBezTo>
                  <a:cubicBezTo>
                    <a:pt x="16" y="165"/>
                    <a:pt x="10" y="166"/>
                    <a:pt x="5" y="162"/>
                  </a:cubicBezTo>
                  <a:cubicBezTo>
                    <a:pt x="5" y="162"/>
                    <a:pt x="5" y="162"/>
                    <a:pt x="5" y="162"/>
                  </a:cubicBezTo>
                  <a:cubicBezTo>
                    <a:pt x="1" y="159"/>
                    <a:pt x="0" y="152"/>
                    <a:pt x="4" y="147"/>
                  </a:cubicBezTo>
                  <a:cubicBezTo>
                    <a:pt x="122" y="5"/>
                    <a:pt x="122" y="5"/>
                    <a:pt x="122" y="5"/>
                  </a:cubicBezTo>
                  <a:cubicBezTo>
                    <a:pt x="125" y="1"/>
                    <a:pt x="132" y="0"/>
                    <a:pt x="137" y="4"/>
                  </a:cubicBezTo>
                  <a:close/>
                </a:path>
              </a:pathLst>
            </a:custGeom>
            <a:solidFill>
              <a:srgbClr val="FBD5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4" name="Freeform 84">
              <a:extLst>
                <a:ext uri="{FF2B5EF4-FFF2-40B4-BE49-F238E27FC236}">
                  <a16:creationId xmlns:a16="http://schemas.microsoft.com/office/drawing/2014/main" id="{C47211F4-B2DA-455E-8BAC-00532AA968C5}"/>
                </a:ext>
              </a:extLst>
            </p:cNvPr>
            <p:cNvSpPr>
              <a:spLocks noChangeArrowheads="1"/>
            </p:cNvSpPr>
            <p:nvPr/>
          </p:nvSpPr>
          <p:spPr bwMode="auto">
            <a:xfrm>
              <a:off x="4443412" y="2009775"/>
              <a:ext cx="66675" cy="77788"/>
            </a:xfrm>
            <a:custGeom>
              <a:avLst/>
              <a:gdLst>
                <a:gd name="T0" fmla="*/ 2147483647 w 80"/>
                <a:gd name="T1" fmla="*/ 1873529109 h 91"/>
                <a:gd name="T2" fmla="*/ 2147483647 w 80"/>
                <a:gd name="T3" fmla="*/ 2147483647 h 91"/>
                <a:gd name="T4" fmla="*/ 2147483647 w 80"/>
                <a:gd name="T5" fmla="*/ 2147483647 h 91"/>
                <a:gd name="T6" fmla="*/ 2147483647 w 80"/>
                <a:gd name="T7" fmla="*/ 2147483647 h 91"/>
                <a:gd name="T8" fmla="*/ 2147483647 w 80"/>
                <a:gd name="T9" fmla="*/ 2147483647 h 91"/>
                <a:gd name="T10" fmla="*/ 2147483647 w 80"/>
                <a:gd name="T11" fmla="*/ 2147483647 h 91"/>
                <a:gd name="T12" fmla="*/ 2147483647 w 80"/>
                <a:gd name="T13" fmla="*/ 2147483647 h 91"/>
                <a:gd name="T14" fmla="*/ 2147483647 w 80"/>
                <a:gd name="T15" fmla="*/ 1873529109 h 91"/>
                <a:gd name="T16" fmla="*/ 0 60000 65536"/>
                <a:gd name="T17" fmla="*/ 0 60000 65536"/>
                <a:gd name="T18" fmla="*/ 0 60000 65536"/>
                <a:gd name="T19" fmla="*/ 0 60000 65536"/>
                <a:gd name="T20" fmla="*/ 0 60000 65536"/>
                <a:gd name="T21" fmla="*/ 0 60000 65536"/>
                <a:gd name="T22" fmla="*/ 0 60000 65536"/>
                <a:gd name="T23" fmla="*/ 0 60000 65536"/>
                <a:gd name="T24" fmla="*/ 0 w 80"/>
                <a:gd name="T25" fmla="*/ 0 h 91"/>
                <a:gd name="T26" fmla="*/ 80 w 80"/>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0" h="91">
                  <a:moveTo>
                    <a:pt x="75" y="3"/>
                  </a:moveTo>
                  <a:cubicBezTo>
                    <a:pt x="79" y="6"/>
                    <a:pt x="80" y="12"/>
                    <a:pt x="77" y="16"/>
                  </a:cubicBezTo>
                  <a:cubicBezTo>
                    <a:pt x="18" y="87"/>
                    <a:pt x="18" y="87"/>
                    <a:pt x="18" y="87"/>
                  </a:cubicBezTo>
                  <a:cubicBezTo>
                    <a:pt x="15" y="91"/>
                    <a:pt x="9" y="91"/>
                    <a:pt x="5" y="88"/>
                  </a:cubicBezTo>
                  <a:cubicBezTo>
                    <a:pt x="5" y="88"/>
                    <a:pt x="5" y="88"/>
                    <a:pt x="5" y="88"/>
                  </a:cubicBezTo>
                  <a:cubicBezTo>
                    <a:pt x="1" y="85"/>
                    <a:pt x="0" y="79"/>
                    <a:pt x="4" y="75"/>
                  </a:cubicBezTo>
                  <a:cubicBezTo>
                    <a:pt x="62" y="4"/>
                    <a:pt x="62" y="4"/>
                    <a:pt x="62" y="4"/>
                  </a:cubicBezTo>
                  <a:cubicBezTo>
                    <a:pt x="65" y="0"/>
                    <a:pt x="71" y="0"/>
                    <a:pt x="75" y="3"/>
                  </a:cubicBezTo>
                  <a:close/>
                </a:path>
              </a:pathLst>
            </a:custGeom>
            <a:solidFill>
              <a:srgbClr val="FBD5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5" name="Freeform 85">
              <a:extLst>
                <a:ext uri="{FF2B5EF4-FFF2-40B4-BE49-F238E27FC236}">
                  <a16:creationId xmlns:a16="http://schemas.microsoft.com/office/drawing/2014/main" id="{1291C348-E46F-4FC3-A4FE-C72634A63CA7}"/>
                </a:ext>
              </a:extLst>
            </p:cNvPr>
            <p:cNvSpPr>
              <a:spLocks noChangeArrowheads="1"/>
            </p:cNvSpPr>
            <p:nvPr/>
          </p:nvSpPr>
          <p:spPr bwMode="auto">
            <a:xfrm>
              <a:off x="0" y="1981200"/>
              <a:ext cx="2101850" cy="1835150"/>
            </a:xfrm>
            <a:custGeom>
              <a:avLst/>
              <a:gdLst>
                <a:gd name="T0" fmla="*/ 2147483647 w 2485"/>
                <a:gd name="T1" fmla="*/ 2147483647 h 2170"/>
                <a:gd name="T2" fmla="*/ 2147483647 w 2485"/>
                <a:gd name="T3" fmla="*/ 0 h 2170"/>
                <a:gd name="T4" fmla="*/ 0 w 2485"/>
                <a:gd name="T5" fmla="*/ 2147483647 h 2170"/>
                <a:gd name="T6" fmla="*/ 0 w 2485"/>
                <a:gd name="T7" fmla="*/ 2147483647 h 2170"/>
                <a:gd name="T8" fmla="*/ 2147483647 w 2485"/>
                <a:gd name="T9" fmla="*/ 2147483647 h 2170"/>
                <a:gd name="T10" fmla="*/ 2147483647 w 2485"/>
                <a:gd name="T11" fmla="*/ 2147483647 h 2170"/>
                <a:gd name="T12" fmla="*/ 0 60000 65536"/>
                <a:gd name="T13" fmla="*/ 0 60000 65536"/>
                <a:gd name="T14" fmla="*/ 0 60000 65536"/>
                <a:gd name="T15" fmla="*/ 0 60000 65536"/>
                <a:gd name="T16" fmla="*/ 0 60000 65536"/>
                <a:gd name="T17" fmla="*/ 0 60000 65536"/>
                <a:gd name="T18" fmla="*/ 0 w 2485"/>
                <a:gd name="T19" fmla="*/ 0 h 2170"/>
                <a:gd name="T20" fmla="*/ 2485 w 2485"/>
                <a:gd name="T21" fmla="*/ 2170 h 2170"/>
              </a:gdLst>
              <a:ahLst/>
              <a:cxnLst>
                <a:cxn ang="T12">
                  <a:pos x="T0" y="T1"/>
                </a:cxn>
                <a:cxn ang="T13">
                  <a:pos x="T2" y="T3"/>
                </a:cxn>
                <a:cxn ang="T14">
                  <a:pos x="T4" y="T5"/>
                </a:cxn>
                <a:cxn ang="T15">
                  <a:pos x="T6" y="T7"/>
                </a:cxn>
                <a:cxn ang="T16">
                  <a:pos x="T8" y="T9"/>
                </a:cxn>
                <a:cxn ang="T17">
                  <a:pos x="T10" y="T11"/>
                </a:cxn>
              </a:cxnLst>
              <a:rect l="T18" t="T19" r="T20" b="T21"/>
              <a:pathLst>
                <a:path w="2485" h="2170">
                  <a:moveTo>
                    <a:pt x="2485" y="735"/>
                  </a:moveTo>
                  <a:cubicBezTo>
                    <a:pt x="2353" y="652"/>
                    <a:pt x="1913" y="162"/>
                    <a:pt x="1840" y="0"/>
                  </a:cubicBezTo>
                  <a:cubicBezTo>
                    <a:pt x="0" y="979"/>
                    <a:pt x="0" y="979"/>
                    <a:pt x="0" y="979"/>
                  </a:cubicBezTo>
                  <a:cubicBezTo>
                    <a:pt x="0" y="2170"/>
                    <a:pt x="0" y="2170"/>
                    <a:pt x="0" y="2170"/>
                  </a:cubicBezTo>
                  <a:cubicBezTo>
                    <a:pt x="456" y="2170"/>
                    <a:pt x="456" y="2170"/>
                    <a:pt x="456" y="2170"/>
                  </a:cubicBezTo>
                  <a:lnTo>
                    <a:pt x="2485" y="735"/>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24613" name="Group 37">
            <a:extLst>
              <a:ext uri="{FF2B5EF4-FFF2-40B4-BE49-F238E27FC236}">
                <a16:creationId xmlns:a16="http://schemas.microsoft.com/office/drawing/2014/main" id="{45CD097A-843E-4BE1-88D9-225F1D5873F5}"/>
              </a:ext>
            </a:extLst>
          </p:cNvPr>
          <p:cNvGrpSpPr>
            <a:grpSpLocks/>
          </p:cNvGrpSpPr>
          <p:nvPr/>
        </p:nvGrpSpPr>
        <p:grpSpPr bwMode="auto">
          <a:xfrm>
            <a:off x="3186113" y="4394200"/>
            <a:ext cx="2989262" cy="2820988"/>
            <a:chOff x="0" y="0"/>
            <a:chExt cx="2989263" cy="2821488"/>
          </a:xfrm>
        </p:grpSpPr>
        <p:sp>
          <p:nvSpPr>
            <p:cNvPr id="22600" name="Freeform 60">
              <a:extLst>
                <a:ext uri="{FF2B5EF4-FFF2-40B4-BE49-F238E27FC236}">
                  <a16:creationId xmlns:a16="http://schemas.microsoft.com/office/drawing/2014/main" id="{F98AEEFD-397A-4527-AB45-63C0615E6A93}"/>
                </a:ext>
              </a:extLst>
            </p:cNvPr>
            <p:cNvSpPr>
              <a:spLocks noChangeArrowheads="1"/>
            </p:cNvSpPr>
            <p:nvPr/>
          </p:nvSpPr>
          <p:spPr bwMode="auto">
            <a:xfrm rot="1543297">
              <a:off x="501365" y="0"/>
              <a:ext cx="620713" cy="1103313"/>
            </a:xfrm>
            <a:custGeom>
              <a:avLst/>
              <a:gdLst>
                <a:gd name="T0" fmla="*/ 2147483647 w 735"/>
                <a:gd name="T1" fmla="*/ 2147483647 h 1305"/>
                <a:gd name="T2" fmla="*/ 2147483647 w 735"/>
                <a:gd name="T3" fmla="*/ 2147483647 h 1305"/>
                <a:gd name="T4" fmla="*/ 2147483647 w 735"/>
                <a:gd name="T5" fmla="*/ 0 h 1305"/>
                <a:gd name="T6" fmla="*/ 2147483647 w 735"/>
                <a:gd name="T7" fmla="*/ 2147483647 h 1305"/>
                <a:gd name="T8" fmla="*/ 2147483647 w 735"/>
                <a:gd name="T9" fmla="*/ 2147483647 h 1305"/>
                <a:gd name="T10" fmla="*/ 2147483647 w 735"/>
                <a:gd name="T11" fmla="*/ 2147483647 h 1305"/>
                <a:gd name="T12" fmla="*/ 2147483647 w 735"/>
                <a:gd name="T13" fmla="*/ 2147483647 h 1305"/>
                <a:gd name="T14" fmla="*/ 2147483647 w 735"/>
                <a:gd name="T15" fmla="*/ 2147483647 h 1305"/>
                <a:gd name="T16" fmla="*/ 0 60000 65536"/>
                <a:gd name="T17" fmla="*/ 0 60000 65536"/>
                <a:gd name="T18" fmla="*/ 0 60000 65536"/>
                <a:gd name="T19" fmla="*/ 0 60000 65536"/>
                <a:gd name="T20" fmla="*/ 0 60000 65536"/>
                <a:gd name="T21" fmla="*/ 0 60000 65536"/>
                <a:gd name="T22" fmla="*/ 0 60000 65536"/>
                <a:gd name="T23" fmla="*/ 0 60000 65536"/>
                <a:gd name="T24" fmla="*/ 0 w 735"/>
                <a:gd name="T25" fmla="*/ 0 h 1305"/>
                <a:gd name="T26" fmla="*/ 735 w 735"/>
                <a:gd name="T27" fmla="*/ 1305 h 13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5" h="1305">
                  <a:moveTo>
                    <a:pt x="735" y="300"/>
                  </a:moveTo>
                  <a:cubicBezTo>
                    <a:pt x="646" y="344"/>
                    <a:pt x="646" y="344"/>
                    <a:pt x="646" y="344"/>
                  </a:cubicBezTo>
                  <a:cubicBezTo>
                    <a:pt x="135" y="0"/>
                    <a:pt x="135" y="0"/>
                    <a:pt x="135" y="0"/>
                  </a:cubicBezTo>
                  <a:cubicBezTo>
                    <a:pt x="135" y="0"/>
                    <a:pt x="0" y="59"/>
                    <a:pt x="101" y="293"/>
                  </a:cubicBezTo>
                  <a:cubicBezTo>
                    <a:pt x="128" y="356"/>
                    <a:pt x="507" y="712"/>
                    <a:pt x="507" y="712"/>
                  </a:cubicBezTo>
                  <a:cubicBezTo>
                    <a:pt x="507" y="712"/>
                    <a:pt x="482" y="851"/>
                    <a:pt x="526" y="965"/>
                  </a:cubicBezTo>
                  <a:cubicBezTo>
                    <a:pt x="551" y="1029"/>
                    <a:pt x="652" y="1183"/>
                    <a:pt x="735" y="1305"/>
                  </a:cubicBezTo>
                  <a:lnTo>
                    <a:pt x="735" y="300"/>
                  </a:lnTo>
                  <a:close/>
                </a:path>
              </a:pathLst>
            </a:custGeom>
            <a:solidFill>
              <a:srgbClr val="A33B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2601" name="Group 39">
              <a:extLst>
                <a:ext uri="{FF2B5EF4-FFF2-40B4-BE49-F238E27FC236}">
                  <a16:creationId xmlns:a16="http://schemas.microsoft.com/office/drawing/2014/main" id="{D77433CC-9C9B-444A-9195-EECC9F0CBDE5}"/>
                </a:ext>
              </a:extLst>
            </p:cNvPr>
            <p:cNvGrpSpPr>
              <a:grpSpLocks/>
            </p:cNvGrpSpPr>
            <p:nvPr/>
          </p:nvGrpSpPr>
          <p:grpSpPr bwMode="auto">
            <a:xfrm rot="1963902">
              <a:off x="0" y="406900"/>
              <a:ext cx="2989263" cy="2414588"/>
              <a:chOff x="0" y="0"/>
              <a:chExt cx="2989263" cy="2414588"/>
            </a:xfrm>
          </p:grpSpPr>
          <p:sp>
            <p:nvSpPr>
              <p:cNvPr id="22602" name="Freeform 77">
                <a:extLst>
                  <a:ext uri="{FF2B5EF4-FFF2-40B4-BE49-F238E27FC236}">
                    <a16:creationId xmlns:a16="http://schemas.microsoft.com/office/drawing/2014/main" id="{04B4C8DB-B98E-48D6-AE05-2D8F0A471BE0}"/>
                  </a:ext>
                </a:extLst>
              </p:cNvPr>
              <p:cNvSpPr>
                <a:spLocks noChangeArrowheads="1"/>
              </p:cNvSpPr>
              <p:nvPr/>
            </p:nvSpPr>
            <p:spPr bwMode="auto">
              <a:xfrm>
                <a:off x="714375" y="111125"/>
                <a:ext cx="857250" cy="758825"/>
              </a:xfrm>
              <a:custGeom>
                <a:avLst/>
                <a:gdLst>
                  <a:gd name="T0" fmla="*/ 2147483647 w 1014"/>
                  <a:gd name="T1" fmla="*/ 2147483647 h 897"/>
                  <a:gd name="T2" fmla="*/ 2147483647 w 1014"/>
                  <a:gd name="T3" fmla="*/ 2147483647 h 897"/>
                  <a:gd name="T4" fmla="*/ 2147483647 w 1014"/>
                  <a:gd name="T5" fmla="*/ 2147483647 h 897"/>
                  <a:gd name="T6" fmla="*/ 2147483647 w 1014"/>
                  <a:gd name="T7" fmla="*/ 2147483647 h 897"/>
                  <a:gd name="T8" fmla="*/ 2147483647 w 1014"/>
                  <a:gd name="T9" fmla="*/ 2147483647 h 897"/>
                  <a:gd name="T10" fmla="*/ 2147483647 w 1014"/>
                  <a:gd name="T11" fmla="*/ 2147483647 h 897"/>
                  <a:gd name="T12" fmla="*/ 2147483647 w 1014"/>
                  <a:gd name="T13" fmla="*/ 2147483647 h 897"/>
                  <a:gd name="T14" fmla="*/ 2147483647 w 1014"/>
                  <a:gd name="T15" fmla="*/ 2147483647 h 897"/>
                  <a:gd name="T16" fmla="*/ 2147483647 w 1014"/>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4"/>
                  <a:gd name="T28" fmla="*/ 0 h 897"/>
                  <a:gd name="T29" fmla="*/ 1014 w 1014"/>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4" h="897">
                    <a:moveTo>
                      <a:pt x="943" y="619"/>
                    </a:moveTo>
                    <a:cubicBezTo>
                      <a:pt x="1005" y="671"/>
                      <a:pt x="1014" y="764"/>
                      <a:pt x="962" y="826"/>
                    </a:cubicBezTo>
                    <a:cubicBezTo>
                      <a:pt x="962" y="826"/>
                      <a:pt x="962" y="826"/>
                      <a:pt x="962" y="826"/>
                    </a:cubicBezTo>
                    <a:cubicBezTo>
                      <a:pt x="910" y="888"/>
                      <a:pt x="818" y="897"/>
                      <a:pt x="755" y="845"/>
                    </a:cubicBezTo>
                    <a:cubicBezTo>
                      <a:pt x="71" y="278"/>
                      <a:pt x="71" y="278"/>
                      <a:pt x="71" y="278"/>
                    </a:cubicBezTo>
                    <a:cubicBezTo>
                      <a:pt x="9" y="226"/>
                      <a:pt x="0" y="133"/>
                      <a:pt x="52" y="71"/>
                    </a:cubicBezTo>
                    <a:cubicBezTo>
                      <a:pt x="52" y="71"/>
                      <a:pt x="52" y="71"/>
                      <a:pt x="52" y="71"/>
                    </a:cubicBezTo>
                    <a:cubicBezTo>
                      <a:pt x="104" y="9"/>
                      <a:pt x="197" y="0"/>
                      <a:pt x="259" y="52"/>
                    </a:cubicBezTo>
                    <a:lnTo>
                      <a:pt x="943"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2603" name="Group 41">
                <a:extLst>
                  <a:ext uri="{FF2B5EF4-FFF2-40B4-BE49-F238E27FC236}">
                    <a16:creationId xmlns:a16="http://schemas.microsoft.com/office/drawing/2014/main" id="{DE9E7D8A-B26F-46A4-ADB4-EC68745221D8}"/>
                  </a:ext>
                </a:extLst>
              </p:cNvPr>
              <p:cNvGrpSpPr>
                <a:grpSpLocks/>
              </p:cNvGrpSpPr>
              <p:nvPr/>
            </p:nvGrpSpPr>
            <p:grpSpPr bwMode="auto">
              <a:xfrm>
                <a:off x="0" y="0"/>
                <a:ext cx="2989263" cy="2414588"/>
                <a:chOff x="0" y="0"/>
                <a:chExt cx="2989263" cy="2414588"/>
              </a:xfrm>
            </p:grpSpPr>
            <p:sp>
              <p:nvSpPr>
                <p:cNvPr id="22604" name="Freeform 73">
                  <a:extLst>
                    <a:ext uri="{FF2B5EF4-FFF2-40B4-BE49-F238E27FC236}">
                      <a16:creationId xmlns:a16="http://schemas.microsoft.com/office/drawing/2014/main" id="{AF2F599D-B844-4BBD-A667-4FDA10525839}"/>
                    </a:ext>
                  </a:extLst>
                </p:cNvPr>
                <p:cNvSpPr>
                  <a:spLocks noChangeArrowheads="1"/>
                </p:cNvSpPr>
                <p:nvPr/>
              </p:nvSpPr>
              <p:spPr bwMode="auto">
                <a:xfrm>
                  <a:off x="454025" y="730250"/>
                  <a:ext cx="1077913" cy="598488"/>
                </a:xfrm>
                <a:custGeom>
                  <a:avLst/>
                  <a:gdLst>
                    <a:gd name="T0" fmla="*/ 2147483647 w 1275"/>
                    <a:gd name="T1" fmla="*/ 2147483647 h 708"/>
                    <a:gd name="T2" fmla="*/ 2147483647 w 1275"/>
                    <a:gd name="T3" fmla="*/ 2147483647 h 708"/>
                    <a:gd name="T4" fmla="*/ 2147483647 w 1275"/>
                    <a:gd name="T5" fmla="*/ 2147483647 h 708"/>
                    <a:gd name="T6" fmla="*/ 0 w 1275"/>
                    <a:gd name="T7" fmla="*/ 2147483647 h 708"/>
                    <a:gd name="T8" fmla="*/ 2147483647 w 1275"/>
                    <a:gd name="T9" fmla="*/ 2147483647 h 708"/>
                    <a:gd name="T10" fmla="*/ 2147483647 w 1275"/>
                    <a:gd name="T11" fmla="*/ 2147483647 h 708"/>
                    <a:gd name="T12" fmla="*/ 2147483647 w 1275"/>
                    <a:gd name="T13" fmla="*/ 2147483647 h 708"/>
                    <a:gd name="T14" fmla="*/ 2147483647 w 1275"/>
                    <a:gd name="T15" fmla="*/ 2147483647 h 708"/>
                    <a:gd name="T16" fmla="*/ 2147483647 w 1275"/>
                    <a:gd name="T17" fmla="*/ 2147483647 h 708"/>
                    <a:gd name="T18" fmla="*/ 2147483647 w 1275"/>
                    <a:gd name="T19" fmla="*/ 2147483647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75"/>
                    <a:gd name="T31" fmla="*/ 0 h 708"/>
                    <a:gd name="T32" fmla="*/ 1275 w 1275"/>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75" h="708">
                      <a:moveTo>
                        <a:pt x="1127" y="674"/>
                      </a:moveTo>
                      <a:cubicBezTo>
                        <a:pt x="1054" y="708"/>
                        <a:pt x="950" y="706"/>
                        <a:pt x="950" y="706"/>
                      </a:cubicBezTo>
                      <a:cubicBezTo>
                        <a:pt x="395" y="650"/>
                        <a:pt x="395" y="650"/>
                        <a:pt x="395" y="650"/>
                      </a:cubicBezTo>
                      <a:cubicBezTo>
                        <a:pt x="0" y="92"/>
                        <a:pt x="0" y="92"/>
                        <a:pt x="0" y="92"/>
                      </a:cubicBezTo>
                      <a:cubicBezTo>
                        <a:pt x="0" y="92"/>
                        <a:pt x="170" y="0"/>
                        <a:pt x="336" y="154"/>
                      </a:cubicBezTo>
                      <a:cubicBezTo>
                        <a:pt x="501" y="307"/>
                        <a:pt x="592" y="413"/>
                        <a:pt x="592" y="413"/>
                      </a:cubicBezTo>
                      <a:cubicBezTo>
                        <a:pt x="985" y="353"/>
                        <a:pt x="985" y="353"/>
                        <a:pt x="985" y="353"/>
                      </a:cubicBezTo>
                      <a:cubicBezTo>
                        <a:pt x="985" y="353"/>
                        <a:pt x="1011" y="348"/>
                        <a:pt x="1046" y="352"/>
                      </a:cubicBezTo>
                      <a:cubicBezTo>
                        <a:pt x="1115" y="359"/>
                        <a:pt x="1219" y="388"/>
                        <a:pt x="1240" y="473"/>
                      </a:cubicBezTo>
                      <a:cubicBezTo>
                        <a:pt x="1275" y="615"/>
                        <a:pt x="1170" y="654"/>
                        <a:pt x="1127" y="674"/>
                      </a:cubicBez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05" name="Freeform 79">
                  <a:extLst>
                    <a:ext uri="{FF2B5EF4-FFF2-40B4-BE49-F238E27FC236}">
                      <a16:creationId xmlns:a16="http://schemas.microsoft.com/office/drawing/2014/main" id="{50EF56BE-A652-43BC-BE63-720D744EB901}"/>
                    </a:ext>
                  </a:extLst>
                </p:cNvPr>
                <p:cNvSpPr>
                  <a:spLocks noChangeArrowheads="1"/>
                </p:cNvSpPr>
                <p:nvPr/>
              </p:nvSpPr>
              <p:spPr bwMode="auto">
                <a:xfrm>
                  <a:off x="493713" y="220662"/>
                  <a:ext cx="857250" cy="758825"/>
                </a:xfrm>
                <a:custGeom>
                  <a:avLst/>
                  <a:gdLst>
                    <a:gd name="T0" fmla="*/ 2147483647 w 1013"/>
                    <a:gd name="T1" fmla="*/ 2147483647 h 897"/>
                    <a:gd name="T2" fmla="*/ 2147483647 w 1013"/>
                    <a:gd name="T3" fmla="*/ 2147483647 h 897"/>
                    <a:gd name="T4" fmla="*/ 2147483647 w 1013"/>
                    <a:gd name="T5" fmla="*/ 2147483647 h 897"/>
                    <a:gd name="T6" fmla="*/ 2147483647 w 1013"/>
                    <a:gd name="T7" fmla="*/ 2147483647 h 897"/>
                    <a:gd name="T8" fmla="*/ 2147483647 w 1013"/>
                    <a:gd name="T9" fmla="*/ 2147483647 h 897"/>
                    <a:gd name="T10" fmla="*/ 2147483647 w 1013"/>
                    <a:gd name="T11" fmla="*/ 2147483647 h 897"/>
                    <a:gd name="T12" fmla="*/ 2147483647 w 1013"/>
                    <a:gd name="T13" fmla="*/ 2147483647 h 897"/>
                    <a:gd name="T14" fmla="*/ 2147483647 w 1013"/>
                    <a:gd name="T15" fmla="*/ 2147483647 h 897"/>
                    <a:gd name="T16" fmla="*/ 2147483647 w 1013"/>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3"/>
                    <a:gd name="T28" fmla="*/ 0 h 897"/>
                    <a:gd name="T29" fmla="*/ 1013 w 1013"/>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3" h="897">
                      <a:moveTo>
                        <a:pt x="942" y="619"/>
                      </a:moveTo>
                      <a:cubicBezTo>
                        <a:pt x="1005" y="671"/>
                        <a:pt x="1013" y="763"/>
                        <a:pt x="961" y="826"/>
                      </a:cubicBezTo>
                      <a:cubicBezTo>
                        <a:pt x="961" y="826"/>
                        <a:pt x="961" y="826"/>
                        <a:pt x="961" y="826"/>
                      </a:cubicBezTo>
                      <a:cubicBezTo>
                        <a:pt x="910" y="888"/>
                        <a:pt x="817" y="897"/>
                        <a:pt x="754" y="845"/>
                      </a:cubicBezTo>
                      <a:cubicBezTo>
                        <a:pt x="71" y="278"/>
                        <a:pt x="71" y="278"/>
                        <a:pt x="71" y="278"/>
                      </a:cubicBezTo>
                      <a:cubicBezTo>
                        <a:pt x="8" y="226"/>
                        <a:pt x="0" y="133"/>
                        <a:pt x="52" y="71"/>
                      </a:cubicBezTo>
                      <a:cubicBezTo>
                        <a:pt x="52" y="71"/>
                        <a:pt x="52" y="71"/>
                        <a:pt x="52" y="71"/>
                      </a:cubicBezTo>
                      <a:cubicBezTo>
                        <a:pt x="103" y="8"/>
                        <a:pt x="196" y="0"/>
                        <a:pt x="258" y="52"/>
                      </a:cubicBezTo>
                      <a:lnTo>
                        <a:pt x="942"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2606" name="Group 44">
                  <a:extLst>
                    <a:ext uri="{FF2B5EF4-FFF2-40B4-BE49-F238E27FC236}">
                      <a16:creationId xmlns:a16="http://schemas.microsoft.com/office/drawing/2014/main" id="{3BB72121-8944-40CE-82BF-E856449D057E}"/>
                    </a:ext>
                  </a:extLst>
                </p:cNvPr>
                <p:cNvGrpSpPr>
                  <a:grpSpLocks/>
                </p:cNvGrpSpPr>
                <p:nvPr/>
              </p:nvGrpSpPr>
              <p:grpSpPr bwMode="auto">
                <a:xfrm>
                  <a:off x="0" y="0"/>
                  <a:ext cx="2989263" cy="2414588"/>
                  <a:chOff x="0" y="0"/>
                  <a:chExt cx="2989263" cy="2414588"/>
                </a:xfrm>
              </p:grpSpPr>
              <p:sp>
                <p:nvSpPr>
                  <p:cNvPr id="22607" name="Freeform 74">
                    <a:extLst>
                      <a:ext uri="{FF2B5EF4-FFF2-40B4-BE49-F238E27FC236}">
                        <a16:creationId xmlns:a16="http://schemas.microsoft.com/office/drawing/2014/main" id="{39BEB184-1BFE-4755-89C8-8F3CC76D854B}"/>
                      </a:ext>
                    </a:extLst>
                  </p:cNvPr>
                  <p:cNvSpPr>
                    <a:spLocks noChangeArrowheads="1"/>
                  </p:cNvSpPr>
                  <p:nvPr/>
                </p:nvSpPr>
                <p:spPr bwMode="auto">
                  <a:xfrm>
                    <a:off x="930275" y="0"/>
                    <a:ext cx="857250" cy="758825"/>
                  </a:xfrm>
                  <a:custGeom>
                    <a:avLst/>
                    <a:gdLst>
                      <a:gd name="T0" fmla="*/ 2147483647 w 1013"/>
                      <a:gd name="T1" fmla="*/ 2147483647 h 897"/>
                      <a:gd name="T2" fmla="*/ 2147483647 w 1013"/>
                      <a:gd name="T3" fmla="*/ 2147483647 h 897"/>
                      <a:gd name="T4" fmla="*/ 2147483647 w 1013"/>
                      <a:gd name="T5" fmla="*/ 2147483647 h 897"/>
                      <a:gd name="T6" fmla="*/ 2147483647 w 1013"/>
                      <a:gd name="T7" fmla="*/ 2147483647 h 897"/>
                      <a:gd name="T8" fmla="*/ 2147483647 w 1013"/>
                      <a:gd name="T9" fmla="*/ 2147483647 h 897"/>
                      <a:gd name="T10" fmla="*/ 2147483647 w 1013"/>
                      <a:gd name="T11" fmla="*/ 2147483647 h 897"/>
                      <a:gd name="T12" fmla="*/ 2147483647 w 1013"/>
                      <a:gd name="T13" fmla="*/ 2147483647 h 897"/>
                      <a:gd name="T14" fmla="*/ 2147483647 w 1013"/>
                      <a:gd name="T15" fmla="*/ 2147483647 h 897"/>
                      <a:gd name="T16" fmla="*/ 2147483647 w 1013"/>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3"/>
                      <a:gd name="T28" fmla="*/ 0 h 897"/>
                      <a:gd name="T29" fmla="*/ 1013 w 1013"/>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3" h="897">
                        <a:moveTo>
                          <a:pt x="942" y="619"/>
                        </a:moveTo>
                        <a:cubicBezTo>
                          <a:pt x="1004" y="671"/>
                          <a:pt x="1013" y="764"/>
                          <a:pt x="961" y="826"/>
                        </a:cubicBezTo>
                        <a:cubicBezTo>
                          <a:pt x="961" y="826"/>
                          <a:pt x="961" y="826"/>
                          <a:pt x="961" y="826"/>
                        </a:cubicBezTo>
                        <a:cubicBezTo>
                          <a:pt x="909" y="888"/>
                          <a:pt x="817" y="897"/>
                          <a:pt x="754" y="845"/>
                        </a:cubicBezTo>
                        <a:cubicBezTo>
                          <a:pt x="71" y="278"/>
                          <a:pt x="71" y="278"/>
                          <a:pt x="71" y="278"/>
                        </a:cubicBezTo>
                        <a:cubicBezTo>
                          <a:pt x="8" y="226"/>
                          <a:pt x="0" y="134"/>
                          <a:pt x="52" y="71"/>
                        </a:cubicBezTo>
                        <a:cubicBezTo>
                          <a:pt x="52" y="71"/>
                          <a:pt x="52" y="71"/>
                          <a:pt x="52" y="71"/>
                        </a:cubicBezTo>
                        <a:cubicBezTo>
                          <a:pt x="103" y="9"/>
                          <a:pt x="196" y="0"/>
                          <a:pt x="258" y="52"/>
                        </a:cubicBezTo>
                        <a:lnTo>
                          <a:pt x="942"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08" name="Freeform 76">
                    <a:extLst>
                      <a:ext uri="{FF2B5EF4-FFF2-40B4-BE49-F238E27FC236}">
                        <a16:creationId xmlns:a16="http://schemas.microsoft.com/office/drawing/2014/main" id="{FA92CAB9-F02C-4DA4-B644-604FEB6A4622}"/>
                      </a:ext>
                    </a:extLst>
                  </p:cNvPr>
                  <p:cNvSpPr>
                    <a:spLocks noChangeArrowheads="1"/>
                  </p:cNvSpPr>
                  <p:nvPr/>
                </p:nvSpPr>
                <p:spPr bwMode="auto">
                  <a:xfrm>
                    <a:off x="827088" y="273050"/>
                    <a:ext cx="1103313" cy="1119188"/>
                  </a:xfrm>
                  <a:custGeom>
                    <a:avLst/>
                    <a:gdLst>
                      <a:gd name="T0" fmla="*/ 0 w 1305"/>
                      <a:gd name="T1" fmla="*/ 2147483647 h 1322"/>
                      <a:gd name="T2" fmla="*/ 2147483647 w 1305"/>
                      <a:gd name="T3" fmla="*/ 2147483647 h 1322"/>
                      <a:gd name="T4" fmla="*/ 2147483647 w 1305"/>
                      <a:gd name="T5" fmla="*/ 2147483647 h 1322"/>
                      <a:gd name="T6" fmla="*/ 2147483647 w 1305"/>
                      <a:gd name="T7" fmla="*/ 2147483647 h 1322"/>
                      <a:gd name="T8" fmla="*/ 2147483647 w 1305"/>
                      <a:gd name="T9" fmla="*/ 0 h 1322"/>
                      <a:gd name="T10" fmla="*/ 0 w 1305"/>
                      <a:gd name="T11" fmla="*/ 2147483647 h 1322"/>
                      <a:gd name="T12" fmla="*/ 0 60000 65536"/>
                      <a:gd name="T13" fmla="*/ 0 60000 65536"/>
                      <a:gd name="T14" fmla="*/ 0 60000 65536"/>
                      <a:gd name="T15" fmla="*/ 0 60000 65536"/>
                      <a:gd name="T16" fmla="*/ 0 60000 65536"/>
                      <a:gd name="T17" fmla="*/ 0 60000 65536"/>
                      <a:gd name="T18" fmla="*/ 0 w 1305"/>
                      <a:gd name="T19" fmla="*/ 0 h 1322"/>
                      <a:gd name="T20" fmla="*/ 1305 w 1305"/>
                      <a:gd name="T21" fmla="*/ 1322 h 1322"/>
                    </a:gdLst>
                    <a:ahLst/>
                    <a:cxnLst>
                      <a:cxn ang="T12">
                        <a:pos x="T0" y="T1"/>
                      </a:cxn>
                      <a:cxn ang="T13">
                        <a:pos x="T2" y="T3"/>
                      </a:cxn>
                      <a:cxn ang="T14">
                        <a:pos x="T4" y="T5"/>
                      </a:cxn>
                      <a:cxn ang="T15">
                        <a:pos x="T6" y="T7"/>
                      </a:cxn>
                      <a:cxn ang="T16">
                        <a:pos x="T8" y="T9"/>
                      </a:cxn>
                      <a:cxn ang="T17">
                        <a:pos x="T10" y="T11"/>
                      </a:cxn>
                    </a:cxnLst>
                    <a:rect l="T18" t="T19" r="T20" b="T21"/>
                    <a:pathLst>
                      <a:path w="1305" h="1322">
                        <a:moveTo>
                          <a:pt x="0" y="852"/>
                        </a:moveTo>
                        <a:cubicBezTo>
                          <a:pt x="331" y="1126"/>
                          <a:pt x="331" y="1126"/>
                          <a:pt x="331" y="1126"/>
                        </a:cubicBezTo>
                        <a:cubicBezTo>
                          <a:pt x="566" y="1322"/>
                          <a:pt x="915" y="1289"/>
                          <a:pt x="1110" y="1054"/>
                        </a:cubicBezTo>
                        <a:cubicBezTo>
                          <a:pt x="1305" y="819"/>
                          <a:pt x="1273" y="470"/>
                          <a:pt x="1038" y="274"/>
                        </a:cubicBezTo>
                        <a:cubicBezTo>
                          <a:pt x="707" y="0"/>
                          <a:pt x="707" y="0"/>
                          <a:pt x="707" y="0"/>
                        </a:cubicBezTo>
                        <a:lnTo>
                          <a:pt x="0" y="852"/>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09" name="Freeform 81">
                    <a:extLst>
                      <a:ext uri="{FF2B5EF4-FFF2-40B4-BE49-F238E27FC236}">
                        <a16:creationId xmlns:a16="http://schemas.microsoft.com/office/drawing/2014/main" id="{09B03541-0F46-4BF5-84CF-837F13D0F221}"/>
                      </a:ext>
                    </a:extLst>
                  </p:cNvPr>
                  <p:cNvSpPr>
                    <a:spLocks noChangeArrowheads="1"/>
                  </p:cNvSpPr>
                  <p:nvPr/>
                </p:nvSpPr>
                <p:spPr bwMode="auto">
                  <a:xfrm>
                    <a:off x="0" y="122237"/>
                    <a:ext cx="1281113" cy="1109663"/>
                  </a:xfrm>
                  <a:custGeom>
                    <a:avLst/>
                    <a:gdLst>
                      <a:gd name="T0" fmla="*/ 2147483647 w 1514"/>
                      <a:gd name="T1" fmla="*/ 2147483647 h 1312"/>
                      <a:gd name="T2" fmla="*/ 2147483647 w 1514"/>
                      <a:gd name="T3" fmla="*/ 2147483647 h 1312"/>
                      <a:gd name="T4" fmla="*/ 2147483647 w 1514"/>
                      <a:gd name="T5" fmla="*/ 2147483647 h 1312"/>
                      <a:gd name="T6" fmla="*/ 2147483647 w 1514"/>
                      <a:gd name="T7" fmla="*/ 2147483647 h 1312"/>
                      <a:gd name="T8" fmla="*/ 2147483647 w 1514"/>
                      <a:gd name="T9" fmla="*/ 2147483647 h 1312"/>
                      <a:gd name="T10" fmla="*/ 2147483647 w 1514"/>
                      <a:gd name="T11" fmla="*/ 2147483647 h 1312"/>
                      <a:gd name="T12" fmla="*/ 2147483647 w 1514"/>
                      <a:gd name="T13" fmla="*/ 2147483647 h 1312"/>
                      <a:gd name="T14" fmla="*/ 2147483647 w 1514"/>
                      <a:gd name="T15" fmla="*/ 2147483647 h 1312"/>
                      <a:gd name="T16" fmla="*/ 2147483647 w 1514"/>
                      <a:gd name="T17" fmla="*/ 2147483647 h 13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14"/>
                      <a:gd name="T28" fmla="*/ 0 h 1312"/>
                      <a:gd name="T29" fmla="*/ 1514 w 1514"/>
                      <a:gd name="T30" fmla="*/ 1312 h 13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14" h="1312">
                        <a:moveTo>
                          <a:pt x="1443" y="1034"/>
                        </a:moveTo>
                        <a:cubicBezTo>
                          <a:pt x="1505" y="1086"/>
                          <a:pt x="1514" y="1179"/>
                          <a:pt x="1462" y="1241"/>
                        </a:cubicBezTo>
                        <a:cubicBezTo>
                          <a:pt x="1462" y="1241"/>
                          <a:pt x="1462" y="1241"/>
                          <a:pt x="1462" y="1241"/>
                        </a:cubicBezTo>
                        <a:cubicBezTo>
                          <a:pt x="1410" y="1304"/>
                          <a:pt x="1317" y="1312"/>
                          <a:pt x="1255" y="1261"/>
                        </a:cubicBezTo>
                        <a:cubicBezTo>
                          <a:pt x="71" y="278"/>
                          <a:pt x="71" y="278"/>
                          <a:pt x="71" y="278"/>
                        </a:cubicBezTo>
                        <a:cubicBezTo>
                          <a:pt x="9" y="226"/>
                          <a:pt x="0" y="134"/>
                          <a:pt x="52" y="71"/>
                        </a:cubicBezTo>
                        <a:cubicBezTo>
                          <a:pt x="52" y="71"/>
                          <a:pt x="52" y="71"/>
                          <a:pt x="52" y="71"/>
                        </a:cubicBezTo>
                        <a:cubicBezTo>
                          <a:pt x="104" y="9"/>
                          <a:pt x="196" y="0"/>
                          <a:pt x="259" y="52"/>
                        </a:cubicBezTo>
                        <a:lnTo>
                          <a:pt x="1443" y="1034"/>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0" name="Freeform 86">
                    <a:extLst>
                      <a:ext uri="{FF2B5EF4-FFF2-40B4-BE49-F238E27FC236}">
                        <a16:creationId xmlns:a16="http://schemas.microsoft.com/office/drawing/2014/main" id="{7F466DB0-7377-457D-9D46-C2099DB21812}"/>
                      </a:ext>
                    </a:extLst>
                  </p:cNvPr>
                  <p:cNvSpPr>
                    <a:spLocks noChangeArrowheads="1"/>
                  </p:cNvSpPr>
                  <p:nvPr/>
                </p:nvSpPr>
                <p:spPr bwMode="auto">
                  <a:xfrm>
                    <a:off x="1339850" y="717550"/>
                    <a:ext cx="1649413" cy="1697038"/>
                  </a:xfrm>
                  <a:custGeom>
                    <a:avLst/>
                    <a:gdLst>
                      <a:gd name="T0" fmla="*/ 2147483647 w 1951"/>
                      <a:gd name="T1" fmla="*/ 2147483647 h 2005"/>
                      <a:gd name="T2" fmla="*/ 2147483647 w 1951"/>
                      <a:gd name="T3" fmla="*/ 2147483647 h 2005"/>
                      <a:gd name="T4" fmla="*/ 2147483647 w 1951"/>
                      <a:gd name="T5" fmla="*/ 0 h 2005"/>
                      <a:gd name="T6" fmla="*/ 0 w 1951"/>
                      <a:gd name="T7" fmla="*/ 2147483647 h 2005"/>
                      <a:gd name="T8" fmla="*/ 2147483647 w 1951"/>
                      <a:gd name="T9" fmla="*/ 2147483647 h 2005"/>
                      <a:gd name="T10" fmla="*/ 2147483647 w 1951"/>
                      <a:gd name="T11" fmla="*/ 2147483647 h 2005"/>
                      <a:gd name="T12" fmla="*/ 0 60000 65536"/>
                      <a:gd name="T13" fmla="*/ 0 60000 65536"/>
                      <a:gd name="T14" fmla="*/ 0 60000 65536"/>
                      <a:gd name="T15" fmla="*/ 0 60000 65536"/>
                      <a:gd name="T16" fmla="*/ 0 60000 65536"/>
                      <a:gd name="T17" fmla="*/ 0 60000 65536"/>
                      <a:gd name="T18" fmla="*/ 0 w 1951"/>
                      <a:gd name="T19" fmla="*/ 0 h 2005"/>
                      <a:gd name="T20" fmla="*/ 1951 w 1951"/>
                      <a:gd name="T21" fmla="*/ 2005 h 2005"/>
                    </a:gdLst>
                    <a:ahLst/>
                    <a:cxnLst>
                      <a:cxn ang="T12">
                        <a:pos x="T0" y="T1"/>
                      </a:cxn>
                      <a:cxn ang="T13">
                        <a:pos x="T2" y="T3"/>
                      </a:cxn>
                      <a:cxn ang="T14">
                        <a:pos x="T4" y="T5"/>
                      </a:cxn>
                      <a:cxn ang="T15">
                        <a:pos x="T6" y="T7"/>
                      </a:cxn>
                      <a:cxn ang="T16">
                        <a:pos x="T8" y="T9"/>
                      </a:cxn>
                      <a:cxn ang="T17">
                        <a:pos x="T10" y="T11"/>
                      </a:cxn>
                    </a:cxnLst>
                    <a:rect l="T18" t="T19" r="T20" b="T21"/>
                    <a:pathLst>
                      <a:path w="1951" h="2005">
                        <a:moveTo>
                          <a:pt x="1951" y="2005"/>
                        </a:moveTo>
                        <a:cubicBezTo>
                          <a:pt x="1951" y="694"/>
                          <a:pt x="1951" y="694"/>
                          <a:pt x="1951" y="694"/>
                        </a:cubicBezTo>
                        <a:cubicBezTo>
                          <a:pt x="645" y="0"/>
                          <a:pt x="645" y="0"/>
                          <a:pt x="645" y="0"/>
                        </a:cubicBezTo>
                        <a:cubicBezTo>
                          <a:pt x="572" y="161"/>
                          <a:pt x="132" y="651"/>
                          <a:pt x="0" y="735"/>
                        </a:cubicBezTo>
                        <a:cubicBezTo>
                          <a:pt x="1797" y="2005"/>
                          <a:pt x="1797" y="2005"/>
                          <a:pt x="1797" y="2005"/>
                        </a:cubicBezTo>
                        <a:lnTo>
                          <a:pt x="1951" y="2005"/>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grpSp>
      </p:grpSp>
      <p:grpSp>
        <p:nvGrpSpPr>
          <p:cNvPr id="24625" name="Group 49">
            <a:extLst>
              <a:ext uri="{FF2B5EF4-FFF2-40B4-BE49-F238E27FC236}">
                <a16:creationId xmlns:a16="http://schemas.microsoft.com/office/drawing/2014/main" id="{7E3953CD-034D-48FC-8E1D-23961DF5D552}"/>
              </a:ext>
            </a:extLst>
          </p:cNvPr>
          <p:cNvGrpSpPr>
            <a:grpSpLocks/>
          </p:cNvGrpSpPr>
          <p:nvPr/>
        </p:nvGrpSpPr>
        <p:grpSpPr bwMode="auto">
          <a:xfrm>
            <a:off x="96838" y="1588"/>
            <a:ext cx="6669087" cy="2185987"/>
            <a:chOff x="0" y="0"/>
            <a:chExt cx="6669088" cy="2185988"/>
          </a:xfrm>
        </p:grpSpPr>
        <p:sp>
          <p:nvSpPr>
            <p:cNvPr id="22536" name="Freeform 16">
              <a:extLst>
                <a:ext uri="{FF2B5EF4-FFF2-40B4-BE49-F238E27FC236}">
                  <a16:creationId xmlns:a16="http://schemas.microsoft.com/office/drawing/2014/main" id="{8D4091C8-468C-4E7D-B2CE-2917B229E1FF}"/>
                </a:ext>
              </a:extLst>
            </p:cNvPr>
            <p:cNvSpPr>
              <a:spLocks noChangeArrowheads="1"/>
            </p:cNvSpPr>
            <p:nvPr/>
          </p:nvSpPr>
          <p:spPr bwMode="auto">
            <a:xfrm>
              <a:off x="2570162" y="1447800"/>
              <a:ext cx="738188" cy="738188"/>
            </a:xfrm>
            <a:custGeom>
              <a:avLst/>
              <a:gdLst>
                <a:gd name="T0" fmla="*/ 2147483647 w 872"/>
                <a:gd name="T1" fmla="*/ 2147483647 h 872"/>
                <a:gd name="T2" fmla="*/ 2147483647 w 872"/>
                <a:gd name="T3" fmla="*/ 2147483647 h 872"/>
                <a:gd name="T4" fmla="*/ 2147483647 w 872"/>
                <a:gd name="T5" fmla="*/ 2147483647 h 872"/>
                <a:gd name="T6" fmla="*/ 2147483647 w 872"/>
                <a:gd name="T7" fmla="*/ 2147483647 h 872"/>
                <a:gd name="T8" fmla="*/ 2147483647 w 872"/>
                <a:gd name="T9" fmla="*/ 2147483647 h 872"/>
                <a:gd name="T10" fmla="*/ 0 60000 65536"/>
                <a:gd name="T11" fmla="*/ 0 60000 65536"/>
                <a:gd name="T12" fmla="*/ 0 60000 65536"/>
                <a:gd name="T13" fmla="*/ 0 60000 65536"/>
                <a:gd name="T14" fmla="*/ 0 60000 65536"/>
                <a:gd name="T15" fmla="*/ 0 w 872"/>
                <a:gd name="T16" fmla="*/ 0 h 872"/>
                <a:gd name="T17" fmla="*/ 872 w 872"/>
                <a:gd name="T18" fmla="*/ 872 h 872"/>
              </a:gdLst>
              <a:ahLst/>
              <a:cxnLst>
                <a:cxn ang="T10">
                  <a:pos x="T0" y="T1"/>
                </a:cxn>
                <a:cxn ang="T11">
                  <a:pos x="T2" y="T3"/>
                </a:cxn>
                <a:cxn ang="T12">
                  <a:pos x="T4" y="T5"/>
                </a:cxn>
                <a:cxn ang="T13">
                  <a:pos x="T6" y="T7"/>
                </a:cxn>
                <a:cxn ang="T14">
                  <a:pos x="T8" y="T9"/>
                </a:cxn>
              </a:cxnLst>
              <a:rect l="T15" t="T16" r="T17" b="T18"/>
              <a:pathLst>
                <a:path w="872" h="872">
                  <a:moveTo>
                    <a:pt x="808" y="551"/>
                  </a:moveTo>
                  <a:cubicBezTo>
                    <a:pt x="744" y="757"/>
                    <a:pt x="526" y="872"/>
                    <a:pt x="320" y="808"/>
                  </a:cubicBezTo>
                  <a:cubicBezTo>
                    <a:pt x="115" y="744"/>
                    <a:pt x="0" y="526"/>
                    <a:pt x="64" y="320"/>
                  </a:cubicBezTo>
                  <a:cubicBezTo>
                    <a:pt x="128" y="115"/>
                    <a:pt x="346" y="0"/>
                    <a:pt x="551" y="64"/>
                  </a:cubicBezTo>
                  <a:cubicBezTo>
                    <a:pt x="757" y="128"/>
                    <a:pt x="872" y="346"/>
                    <a:pt x="808" y="55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2537" name="Group 51">
              <a:extLst>
                <a:ext uri="{FF2B5EF4-FFF2-40B4-BE49-F238E27FC236}">
                  <a16:creationId xmlns:a16="http://schemas.microsoft.com/office/drawing/2014/main" id="{B3A92452-8B51-43AE-997B-82F8896D187D}"/>
                </a:ext>
              </a:extLst>
            </p:cNvPr>
            <p:cNvGrpSpPr>
              <a:grpSpLocks/>
            </p:cNvGrpSpPr>
            <p:nvPr/>
          </p:nvGrpSpPr>
          <p:grpSpPr bwMode="auto">
            <a:xfrm>
              <a:off x="0" y="0"/>
              <a:ext cx="6669088" cy="2095500"/>
              <a:chOff x="0" y="0"/>
              <a:chExt cx="6669088" cy="2095500"/>
            </a:xfrm>
          </p:grpSpPr>
          <p:sp>
            <p:nvSpPr>
              <p:cNvPr id="22538" name="Freeform 6">
                <a:extLst>
                  <a:ext uri="{FF2B5EF4-FFF2-40B4-BE49-F238E27FC236}">
                    <a16:creationId xmlns:a16="http://schemas.microsoft.com/office/drawing/2014/main" id="{C1D21F59-3289-4A0E-B0D1-B6E882D336C1}"/>
                  </a:ext>
                </a:extLst>
              </p:cNvPr>
              <p:cNvSpPr>
                <a:spLocks noChangeArrowheads="1"/>
              </p:cNvSpPr>
              <p:nvPr/>
            </p:nvSpPr>
            <p:spPr bwMode="auto">
              <a:xfrm>
                <a:off x="3298825" y="0"/>
                <a:ext cx="1087438" cy="460375"/>
              </a:xfrm>
              <a:custGeom>
                <a:avLst/>
                <a:gdLst>
                  <a:gd name="T0" fmla="*/ 0 w 1285"/>
                  <a:gd name="T1" fmla="*/ 0 h 545"/>
                  <a:gd name="T2" fmla="*/ 2147483647 w 1285"/>
                  <a:gd name="T3" fmla="*/ 2147483647 h 545"/>
                  <a:gd name="T4" fmla="*/ 2147483647 w 1285"/>
                  <a:gd name="T5" fmla="*/ 0 h 545"/>
                  <a:gd name="T6" fmla="*/ 0 w 1285"/>
                  <a:gd name="T7" fmla="*/ 0 h 545"/>
                  <a:gd name="T8" fmla="*/ 0 60000 65536"/>
                  <a:gd name="T9" fmla="*/ 0 60000 65536"/>
                  <a:gd name="T10" fmla="*/ 0 60000 65536"/>
                  <a:gd name="T11" fmla="*/ 0 60000 65536"/>
                  <a:gd name="T12" fmla="*/ 0 w 1285"/>
                  <a:gd name="T13" fmla="*/ 0 h 545"/>
                  <a:gd name="T14" fmla="*/ 1285 w 1285"/>
                  <a:gd name="T15" fmla="*/ 545 h 545"/>
                </a:gdLst>
                <a:ahLst/>
                <a:cxnLst>
                  <a:cxn ang="T8">
                    <a:pos x="T0" y="T1"/>
                  </a:cxn>
                  <a:cxn ang="T9">
                    <a:pos x="T2" y="T3"/>
                  </a:cxn>
                  <a:cxn ang="T10">
                    <a:pos x="T4" y="T5"/>
                  </a:cxn>
                  <a:cxn ang="T11">
                    <a:pos x="T6" y="T7"/>
                  </a:cxn>
                </a:cxnLst>
                <a:rect l="T12" t="T13" r="T14" b="T15"/>
                <a:pathLst>
                  <a:path w="1285" h="545">
                    <a:moveTo>
                      <a:pt x="0" y="0"/>
                    </a:moveTo>
                    <a:cubicBezTo>
                      <a:pt x="51" y="309"/>
                      <a:pt x="319" y="545"/>
                      <a:pt x="642" y="545"/>
                    </a:cubicBezTo>
                    <a:cubicBezTo>
                      <a:pt x="966" y="545"/>
                      <a:pt x="1234" y="309"/>
                      <a:pt x="1285" y="0"/>
                    </a:cubicBezTo>
                    <a:lnTo>
                      <a:pt x="0" y="0"/>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39" name="Freeform 7">
                <a:extLst>
                  <a:ext uri="{FF2B5EF4-FFF2-40B4-BE49-F238E27FC236}">
                    <a16:creationId xmlns:a16="http://schemas.microsoft.com/office/drawing/2014/main" id="{8FDC1181-0D47-4162-9FAF-49BE0F25E476}"/>
                  </a:ext>
                </a:extLst>
              </p:cNvPr>
              <p:cNvSpPr>
                <a:spLocks noChangeArrowheads="1"/>
              </p:cNvSpPr>
              <p:nvPr/>
            </p:nvSpPr>
            <p:spPr bwMode="auto">
              <a:xfrm>
                <a:off x="3495675" y="0"/>
                <a:ext cx="336550" cy="334963"/>
              </a:xfrm>
              <a:custGeom>
                <a:avLst/>
                <a:gdLst>
                  <a:gd name="T0" fmla="*/ 2147483647 w 397"/>
                  <a:gd name="T1" fmla="*/ 0 h 397"/>
                  <a:gd name="T2" fmla="*/ 2147483647 w 397"/>
                  <a:gd name="T3" fmla="*/ 0 h 397"/>
                  <a:gd name="T4" fmla="*/ 2147483647 w 397"/>
                  <a:gd name="T5" fmla="*/ 600835030 h 397"/>
                  <a:gd name="T6" fmla="*/ 2147483647 w 397"/>
                  <a:gd name="T7" fmla="*/ 0 h 397"/>
                  <a:gd name="T8" fmla="*/ 2147483647 w 397"/>
                  <a:gd name="T9" fmla="*/ 0 h 397"/>
                  <a:gd name="T10" fmla="*/ 2147483647 w 397"/>
                  <a:gd name="T11" fmla="*/ 2147483647 h 397"/>
                  <a:gd name="T12" fmla="*/ 2147483647 w 397"/>
                  <a:gd name="T13" fmla="*/ 2147483647 h 397"/>
                  <a:gd name="T14" fmla="*/ 2147483647 w 397"/>
                  <a:gd name="T15" fmla="*/ 2147483647 h 397"/>
                  <a:gd name="T16" fmla="*/ 2147483647 w 397"/>
                  <a:gd name="T17" fmla="*/ 2147483647 h 397"/>
                  <a:gd name="T18" fmla="*/ 2147483647 w 397"/>
                  <a:gd name="T19" fmla="*/ 2147483647 h 397"/>
                  <a:gd name="T20" fmla="*/ 2147483647 w 397"/>
                  <a:gd name="T21" fmla="*/ 2147483647 h 397"/>
                  <a:gd name="T22" fmla="*/ 2147483647 w 397"/>
                  <a:gd name="T23" fmla="*/ 0 h 3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97"/>
                  <a:gd name="T37" fmla="*/ 0 h 397"/>
                  <a:gd name="T38" fmla="*/ 397 w 397"/>
                  <a:gd name="T39" fmla="*/ 397 h 3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97" h="397">
                    <a:moveTo>
                      <a:pt x="397" y="0"/>
                    </a:moveTo>
                    <a:cubicBezTo>
                      <a:pt x="323" y="0"/>
                      <a:pt x="323" y="0"/>
                      <a:pt x="323" y="0"/>
                    </a:cubicBezTo>
                    <a:cubicBezTo>
                      <a:pt x="322" y="1"/>
                      <a:pt x="322" y="1"/>
                      <a:pt x="322" y="1"/>
                    </a:cubicBezTo>
                    <a:cubicBezTo>
                      <a:pt x="322" y="1"/>
                      <a:pt x="321" y="1"/>
                      <a:pt x="320" y="0"/>
                    </a:cubicBezTo>
                    <a:cubicBezTo>
                      <a:pt x="250" y="0"/>
                      <a:pt x="250" y="0"/>
                      <a:pt x="250" y="0"/>
                    </a:cubicBezTo>
                    <a:cubicBezTo>
                      <a:pt x="237" y="6"/>
                      <a:pt x="225" y="14"/>
                      <a:pt x="216" y="25"/>
                    </a:cubicBezTo>
                    <a:cubicBezTo>
                      <a:pt x="33" y="233"/>
                      <a:pt x="33" y="233"/>
                      <a:pt x="33" y="233"/>
                    </a:cubicBezTo>
                    <a:cubicBezTo>
                      <a:pt x="0" y="272"/>
                      <a:pt x="3" y="330"/>
                      <a:pt x="42" y="364"/>
                    </a:cubicBezTo>
                    <a:cubicBezTo>
                      <a:pt x="80" y="397"/>
                      <a:pt x="139" y="394"/>
                      <a:pt x="172" y="355"/>
                    </a:cubicBezTo>
                    <a:cubicBezTo>
                      <a:pt x="355" y="146"/>
                      <a:pt x="355" y="146"/>
                      <a:pt x="355" y="146"/>
                    </a:cubicBezTo>
                    <a:cubicBezTo>
                      <a:pt x="382" y="115"/>
                      <a:pt x="384" y="71"/>
                      <a:pt x="364" y="38"/>
                    </a:cubicBezTo>
                    <a:lnTo>
                      <a:pt x="397"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0" name="Freeform 8">
                <a:extLst>
                  <a:ext uri="{FF2B5EF4-FFF2-40B4-BE49-F238E27FC236}">
                    <a16:creationId xmlns:a16="http://schemas.microsoft.com/office/drawing/2014/main" id="{EC3546C5-E626-4387-BBF3-A453CC37CB67}"/>
                  </a:ext>
                </a:extLst>
              </p:cNvPr>
              <p:cNvSpPr>
                <a:spLocks noChangeArrowheads="1"/>
              </p:cNvSpPr>
              <p:nvPr/>
            </p:nvSpPr>
            <p:spPr bwMode="auto">
              <a:xfrm>
                <a:off x="3863975" y="0"/>
                <a:ext cx="269875" cy="41275"/>
              </a:xfrm>
              <a:custGeom>
                <a:avLst/>
                <a:gdLst>
                  <a:gd name="T0" fmla="*/ 0 w 320"/>
                  <a:gd name="T1" fmla="*/ 0 h 50"/>
                  <a:gd name="T2" fmla="*/ 2147483647 w 320"/>
                  <a:gd name="T3" fmla="*/ 2147483647 h 50"/>
                  <a:gd name="T4" fmla="*/ 2147483647 w 320"/>
                  <a:gd name="T5" fmla="*/ 0 h 50"/>
                  <a:gd name="T6" fmla="*/ 0 w 320"/>
                  <a:gd name="T7" fmla="*/ 0 h 50"/>
                  <a:gd name="T8" fmla="*/ 0 60000 65536"/>
                  <a:gd name="T9" fmla="*/ 0 60000 65536"/>
                  <a:gd name="T10" fmla="*/ 0 60000 65536"/>
                  <a:gd name="T11" fmla="*/ 0 60000 65536"/>
                  <a:gd name="T12" fmla="*/ 0 w 320"/>
                  <a:gd name="T13" fmla="*/ 0 h 50"/>
                  <a:gd name="T14" fmla="*/ 320 w 320"/>
                  <a:gd name="T15" fmla="*/ 50 h 50"/>
                </a:gdLst>
                <a:ahLst/>
                <a:cxnLst>
                  <a:cxn ang="T8">
                    <a:pos x="T0" y="T1"/>
                  </a:cxn>
                  <a:cxn ang="T9">
                    <a:pos x="T2" y="T3"/>
                  </a:cxn>
                  <a:cxn ang="T10">
                    <a:pos x="T4" y="T5"/>
                  </a:cxn>
                  <a:cxn ang="T11">
                    <a:pos x="T6" y="T7"/>
                  </a:cxn>
                </a:cxnLst>
                <a:rect l="T12" t="T13" r="T14" b="T15"/>
                <a:pathLst>
                  <a:path w="320" h="50">
                    <a:moveTo>
                      <a:pt x="0" y="0"/>
                    </a:moveTo>
                    <a:cubicBezTo>
                      <a:pt x="52" y="33"/>
                      <a:pt x="115" y="50"/>
                      <a:pt x="180" y="45"/>
                    </a:cubicBezTo>
                    <a:cubicBezTo>
                      <a:pt x="232" y="42"/>
                      <a:pt x="279" y="26"/>
                      <a:pt x="320" y="0"/>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1" name="Freeform 17">
                <a:extLst>
                  <a:ext uri="{FF2B5EF4-FFF2-40B4-BE49-F238E27FC236}">
                    <a16:creationId xmlns:a16="http://schemas.microsoft.com/office/drawing/2014/main" id="{DD6858DC-61F1-4016-BDEB-B14CF20D109A}"/>
                  </a:ext>
                </a:extLst>
              </p:cNvPr>
              <p:cNvSpPr>
                <a:spLocks noChangeArrowheads="1"/>
              </p:cNvSpPr>
              <p:nvPr/>
            </p:nvSpPr>
            <p:spPr bwMode="auto">
              <a:xfrm>
                <a:off x="2824162" y="1654175"/>
                <a:ext cx="290513" cy="365125"/>
              </a:xfrm>
              <a:custGeom>
                <a:avLst/>
                <a:gdLst>
                  <a:gd name="T0" fmla="*/ 2147483647 w 342"/>
                  <a:gd name="T1" fmla="*/ 2147483647 h 432"/>
                  <a:gd name="T2" fmla="*/ 2147483647 w 342"/>
                  <a:gd name="T3" fmla="*/ 2147483647 h 432"/>
                  <a:gd name="T4" fmla="*/ 2147483647 w 342"/>
                  <a:gd name="T5" fmla="*/ 2147483647 h 432"/>
                  <a:gd name="T6" fmla="*/ 2147483647 w 342"/>
                  <a:gd name="T7" fmla="*/ 2147483647 h 432"/>
                  <a:gd name="T8" fmla="*/ 2147483647 w 342"/>
                  <a:gd name="T9" fmla="*/ 2147483647 h 432"/>
                  <a:gd name="T10" fmla="*/ 2147483647 w 342"/>
                  <a:gd name="T11" fmla="*/ 2147483647 h 432"/>
                  <a:gd name="T12" fmla="*/ 2147483647 w 342"/>
                  <a:gd name="T13" fmla="*/ 1207264683 h 432"/>
                  <a:gd name="T14" fmla="*/ 2147483647 w 342"/>
                  <a:gd name="T15" fmla="*/ 2147483647 h 432"/>
                  <a:gd name="T16" fmla="*/ 2147483647 w 342"/>
                  <a:gd name="T17" fmla="*/ 2147483647 h 432"/>
                  <a:gd name="T18" fmla="*/ 2147483647 w 342"/>
                  <a:gd name="T19" fmla="*/ 2147483647 h 432"/>
                  <a:gd name="T20" fmla="*/ 2147483647 w 342"/>
                  <a:gd name="T21" fmla="*/ 2147483647 h 432"/>
                  <a:gd name="T22" fmla="*/ 2147483647 w 342"/>
                  <a:gd name="T23" fmla="*/ 2147483647 h 432"/>
                  <a:gd name="T24" fmla="*/ 2147483647 w 342"/>
                  <a:gd name="T25" fmla="*/ 2147483647 h 432"/>
                  <a:gd name="T26" fmla="*/ 2147483647 w 342"/>
                  <a:gd name="T27" fmla="*/ 2147483647 h 432"/>
                  <a:gd name="T28" fmla="*/ 2147483647 w 342"/>
                  <a:gd name="T29" fmla="*/ 2147483647 h 432"/>
                  <a:gd name="T30" fmla="*/ 2147483647 w 342"/>
                  <a:gd name="T31" fmla="*/ 2147483647 h 432"/>
                  <a:gd name="T32" fmla="*/ 2147483647 w 342"/>
                  <a:gd name="T33" fmla="*/ 2147483647 h 432"/>
                  <a:gd name="T34" fmla="*/ 2147483647 w 342"/>
                  <a:gd name="T35" fmla="*/ 2147483647 h 432"/>
                  <a:gd name="T36" fmla="*/ 2147483647 w 342"/>
                  <a:gd name="T37" fmla="*/ 2147483647 h 432"/>
                  <a:gd name="T38" fmla="*/ 2147483647 w 342"/>
                  <a:gd name="T39" fmla="*/ 2147483647 h 432"/>
                  <a:gd name="T40" fmla="*/ 2147483647 w 342"/>
                  <a:gd name="T41" fmla="*/ 2147483647 h 432"/>
                  <a:gd name="T42" fmla="*/ 2147483647 w 342"/>
                  <a:gd name="T43" fmla="*/ 2147483647 h 4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2"/>
                  <a:gd name="T67" fmla="*/ 0 h 432"/>
                  <a:gd name="T68" fmla="*/ 342 w 342"/>
                  <a:gd name="T69" fmla="*/ 432 h 4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2" h="432">
                    <a:moveTo>
                      <a:pt x="342" y="229"/>
                    </a:moveTo>
                    <a:cubicBezTo>
                      <a:pt x="341" y="212"/>
                      <a:pt x="333" y="200"/>
                      <a:pt x="323" y="197"/>
                    </a:cubicBezTo>
                    <a:cubicBezTo>
                      <a:pt x="313" y="194"/>
                      <a:pt x="261" y="186"/>
                      <a:pt x="243" y="176"/>
                    </a:cubicBezTo>
                    <a:cubicBezTo>
                      <a:pt x="225" y="166"/>
                      <a:pt x="223" y="163"/>
                      <a:pt x="221" y="154"/>
                    </a:cubicBezTo>
                    <a:cubicBezTo>
                      <a:pt x="219" y="145"/>
                      <a:pt x="226" y="114"/>
                      <a:pt x="255" y="98"/>
                    </a:cubicBezTo>
                    <a:cubicBezTo>
                      <a:pt x="283" y="82"/>
                      <a:pt x="300" y="65"/>
                      <a:pt x="304" y="43"/>
                    </a:cubicBezTo>
                    <a:cubicBezTo>
                      <a:pt x="309" y="18"/>
                      <a:pt x="299" y="4"/>
                      <a:pt x="288" y="2"/>
                    </a:cubicBezTo>
                    <a:cubicBezTo>
                      <a:pt x="281" y="0"/>
                      <a:pt x="273" y="7"/>
                      <a:pt x="258" y="23"/>
                    </a:cubicBezTo>
                    <a:cubicBezTo>
                      <a:pt x="244" y="39"/>
                      <a:pt x="181" y="74"/>
                      <a:pt x="164" y="79"/>
                    </a:cubicBezTo>
                    <a:cubicBezTo>
                      <a:pt x="146" y="85"/>
                      <a:pt x="109" y="84"/>
                      <a:pt x="89" y="109"/>
                    </a:cubicBezTo>
                    <a:cubicBezTo>
                      <a:pt x="81" y="119"/>
                      <a:pt x="73" y="124"/>
                      <a:pt x="65" y="127"/>
                    </a:cubicBezTo>
                    <a:cubicBezTo>
                      <a:pt x="50" y="150"/>
                      <a:pt x="35" y="184"/>
                      <a:pt x="23" y="223"/>
                    </a:cubicBezTo>
                    <a:cubicBezTo>
                      <a:pt x="7" y="273"/>
                      <a:pt x="0" y="320"/>
                      <a:pt x="4" y="347"/>
                    </a:cubicBezTo>
                    <a:cubicBezTo>
                      <a:pt x="19" y="353"/>
                      <a:pt x="36" y="360"/>
                      <a:pt x="48" y="366"/>
                    </a:cubicBezTo>
                    <a:cubicBezTo>
                      <a:pt x="70" y="376"/>
                      <a:pt x="104" y="400"/>
                      <a:pt x="129" y="407"/>
                    </a:cubicBezTo>
                    <a:cubicBezTo>
                      <a:pt x="154" y="414"/>
                      <a:pt x="208" y="432"/>
                      <a:pt x="230" y="418"/>
                    </a:cubicBezTo>
                    <a:cubicBezTo>
                      <a:pt x="247" y="408"/>
                      <a:pt x="249" y="388"/>
                      <a:pt x="249" y="388"/>
                    </a:cubicBezTo>
                    <a:cubicBezTo>
                      <a:pt x="249" y="388"/>
                      <a:pt x="274" y="383"/>
                      <a:pt x="284" y="365"/>
                    </a:cubicBezTo>
                    <a:cubicBezTo>
                      <a:pt x="293" y="348"/>
                      <a:pt x="291" y="332"/>
                      <a:pt x="291" y="332"/>
                    </a:cubicBezTo>
                    <a:cubicBezTo>
                      <a:pt x="291" y="332"/>
                      <a:pt x="307" y="321"/>
                      <a:pt x="315" y="305"/>
                    </a:cubicBezTo>
                    <a:cubicBezTo>
                      <a:pt x="322" y="288"/>
                      <a:pt x="318" y="266"/>
                      <a:pt x="318" y="266"/>
                    </a:cubicBezTo>
                    <a:cubicBezTo>
                      <a:pt x="318" y="266"/>
                      <a:pt x="342" y="249"/>
                      <a:pt x="342" y="22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2" name="Freeform 18">
                <a:extLst>
                  <a:ext uri="{FF2B5EF4-FFF2-40B4-BE49-F238E27FC236}">
                    <a16:creationId xmlns:a16="http://schemas.microsoft.com/office/drawing/2014/main" id="{40AD7476-D9E5-4C40-B742-9FBA32B146DE}"/>
                  </a:ext>
                </a:extLst>
              </p:cNvPr>
              <p:cNvSpPr>
                <a:spLocks noChangeArrowheads="1"/>
              </p:cNvSpPr>
              <p:nvPr/>
            </p:nvSpPr>
            <p:spPr bwMode="auto">
              <a:xfrm>
                <a:off x="2711450" y="1697037"/>
                <a:ext cx="169863" cy="261938"/>
              </a:xfrm>
              <a:custGeom>
                <a:avLst/>
                <a:gdLst>
                  <a:gd name="T0" fmla="*/ 2147483647 w 202"/>
                  <a:gd name="T1" fmla="*/ 2147483647 h 310"/>
                  <a:gd name="T2" fmla="*/ 2147483647 w 202"/>
                  <a:gd name="T3" fmla="*/ 2147483647 h 310"/>
                  <a:gd name="T4" fmla="*/ 2147483647 w 202"/>
                  <a:gd name="T5" fmla="*/ 2147483647 h 310"/>
                  <a:gd name="T6" fmla="*/ 2147483647 w 202"/>
                  <a:gd name="T7" fmla="*/ 2147483647 h 310"/>
                  <a:gd name="T8" fmla="*/ 2147483647 w 202"/>
                  <a:gd name="T9" fmla="*/ 2147483647 h 310"/>
                  <a:gd name="T10" fmla="*/ 2147483647 w 202"/>
                  <a:gd name="T11" fmla="*/ 2147483647 h 310"/>
                  <a:gd name="T12" fmla="*/ 2147483647 w 202"/>
                  <a:gd name="T13" fmla="*/ 2147483647 h 310"/>
                  <a:gd name="T14" fmla="*/ 0 60000 65536"/>
                  <a:gd name="T15" fmla="*/ 0 60000 65536"/>
                  <a:gd name="T16" fmla="*/ 0 60000 65536"/>
                  <a:gd name="T17" fmla="*/ 0 60000 65536"/>
                  <a:gd name="T18" fmla="*/ 0 60000 65536"/>
                  <a:gd name="T19" fmla="*/ 0 60000 65536"/>
                  <a:gd name="T20" fmla="*/ 0 60000 65536"/>
                  <a:gd name="T21" fmla="*/ 0 w 202"/>
                  <a:gd name="T22" fmla="*/ 0 h 310"/>
                  <a:gd name="T23" fmla="*/ 202 w 202"/>
                  <a:gd name="T24" fmla="*/ 310 h 3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10">
                    <a:moveTo>
                      <a:pt x="105" y="6"/>
                    </a:moveTo>
                    <a:cubicBezTo>
                      <a:pt x="202" y="36"/>
                      <a:pt x="202" y="36"/>
                      <a:pt x="202" y="36"/>
                    </a:cubicBezTo>
                    <a:cubicBezTo>
                      <a:pt x="182" y="30"/>
                      <a:pt x="147" y="86"/>
                      <a:pt x="124" y="162"/>
                    </a:cubicBezTo>
                    <a:cubicBezTo>
                      <a:pt x="100" y="237"/>
                      <a:pt x="97" y="304"/>
                      <a:pt x="117" y="310"/>
                    </a:cubicBezTo>
                    <a:cubicBezTo>
                      <a:pt x="20" y="280"/>
                      <a:pt x="20" y="280"/>
                      <a:pt x="20" y="280"/>
                    </a:cubicBezTo>
                    <a:cubicBezTo>
                      <a:pt x="0" y="273"/>
                      <a:pt x="3" y="207"/>
                      <a:pt x="27" y="131"/>
                    </a:cubicBezTo>
                    <a:cubicBezTo>
                      <a:pt x="50" y="56"/>
                      <a:pt x="85" y="0"/>
                      <a:pt x="105" y="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3" name="Freeform 19">
                <a:extLst>
                  <a:ext uri="{FF2B5EF4-FFF2-40B4-BE49-F238E27FC236}">
                    <a16:creationId xmlns:a16="http://schemas.microsoft.com/office/drawing/2014/main" id="{C5E19B4C-2DC5-40C6-B121-F29874A90D71}"/>
                  </a:ext>
                </a:extLst>
              </p:cNvPr>
              <p:cNvSpPr>
                <a:spLocks noChangeArrowheads="1"/>
              </p:cNvSpPr>
              <p:nvPr/>
            </p:nvSpPr>
            <p:spPr bwMode="auto">
              <a:xfrm>
                <a:off x="1057275" y="1296987"/>
                <a:ext cx="552450" cy="508000"/>
              </a:xfrm>
              <a:custGeom>
                <a:avLst/>
                <a:gdLst>
                  <a:gd name="T0" fmla="*/ 2147483647 w 653"/>
                  <a:gd name="T1" fmla="*/ 2147483647 h 602"/>
                  <a:gd name="T2" fmla="*/ 2147483647 w 653"/>
                  <a:gd name="T3" fmla="*/ 2147483647 h 602"/>
                  <a:gd name="T4" fmla="*/ 2147483647 w 653"/>
                  <a:gd name="T5" fmla="*/ 2147483647 h 602"/>
                  <a:gd name="T6" fmla="*/ 2147483647 w 653"/>
                  <a:gd name="T7" fmla="*/ 2147483647 h 602"/>
                  <a:gd name="T8" fmla="*/ 2147483647 w 653"/>
                  <a:gd name="T9" fmla="*/ 2147483647 h 602"/>
                  <a:gd name="T10" fmla="*/ 2147483647 w 653"/>
                  <a:gd name="T11" fmla="*/ 2147483647 h 602"/>
                  <a:gd name="T12" fmla="*/ 2147483647 w 653"/>
                  <a:gd name="T13" fmla="*/ 2147483647 h 602"/>
                  <a:gd name="T14" fmla="*/ 2147483647 w 653"/>
                  <a:gd name="T15" fmla="*/ 2147483647 h 602"/>
                  <a:gd name="T16" fmla="*/ 2147483647 w 653"/>
                  <a:gd name="T17" fmla="*/ 2147483647 h 602"/>
                  <a:gd name="T18" fmla="*/ 2147483647 w 653"/>
                  <a:gd name="T19" fmla="*/ 2147483647 h 602"/>
                  <a:gd name="T20" fmla="*/ 2147483647 w 653"/>
                  <a:gd name="T21" fmla="*/ 2147483647 h 602"/>
                  <a:gd name="T22" fmla="*/ 2147483647 w 653"/>
                  <a:gd name="T23" fmla="*/ 2147483647 h 602"/>
                  <a:gd name="T24" fmla="*/ 1211044004 w 653"/>
                  <a:gd name="T25" fmla="*/ 2147483647 h 602"/>
                  <a:gd name="T26" fmla="*/ 2147483647 w 653"/>
                  <a:gd name="T27" fmla="*/ 2147483647 h 602"/>
                  <a:gd name="T28" fmla="*/ 2147483647 w 653"/>
                  <a:gd name="T29" fmla="*/ 2147483647 h 602"/>
                  <a:gd name="T30" fmla="*/ 2147483647 w 653"/>
                  <a:gd name="T31" fmla="*/ 2147483647 h 602"/>
                  <a:gd name="T32" fmla="*/ 2147483647 w 653"/>
                  <a:gd name="T33" fmla="*/ 2147483647 h 602"/>
                  <a:gd name="T34" fmla="*/ 2147483647 w 653"/>
                  <a:gd name="T35" fmla="*/ 2147483647 h 602"/>
                  <a:gd name="T36" fmla="*/ 2147483647 w 653"/>
                  <a:gd name="T37" fmla="*/ 2147483647 h 602"/>
                  <a:gd name="T38" fmla="*/ 2147483647 w 653"/>
                  <a:gd name="T39" fmla="*/ 2147483647 h 602"/>
                  <a:gd name="T40" fmla="*/ 2147483647 w 653"/>
                  <a:gd name="T41" fmla="*/ 2147483647 h 602"/>
                  <a:gd name="T42" fmla="*/ 2147483647 w 653"/>
                  <a:gd name="T43" fmla="*/ 2147483647 h 602"/>
                  <a:gd name="T44" fmla="*/ 2147483647 w 653"/>
                  <a:gd name="T45" fmla="*/ 2147483647 h 60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53"/>
                  <a:gd name="T70" fmla="*/ 0 h 602"/>
                  <a:gd name="T71" fmla="*/ 653 w 653"/>
                  <a:gd name="T72" fmla="*/ 602 h 60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53" h="602">
                    <a:moveTo>
                      <a:pt x="611" y="393"/>
                    </a:moveTo>
                    <a:cubicBezTo>
                      <a:pt x="653" y="378"/>
                      <a:pt x="638" y="333"/>
                      <a:pt x="622" y="314"/>
                    </a:cubicBezTo>
                    <a:cubicBezTo>
                      <a:pt x="584" y="271"/>
                      <a:pt x="463" y="276"/>
                      <a:pt x="408" y="257"/>
                    </a:cubicBezTo>
                    <a:cubicBezTo>
                      <a:pt x="371" y="186"/>
                      <a:pt x="482" y="96"/>
                      <a:pt x="421" y="27"/>
                    </a:cubicBezTo>
                    <a:cubicBezTo>
                      <a:pt x="397" y="0"/>
                      <a:pt x="373" y="28"/>
                      <a:pt x="373" y="45"/>
                    </a:cubicBezTo>
                    <a:cubicBezTo>
                      <a:pt x="373" y="63"/>
                      <a:pt x="350" y="87"/>
                      <a:pt x="347" y="105"/>
                    </a:cubicBezTo>
                    <a:cubicBezTo>
                      <a:pt x="341" y="143"/>
                      <a:pt x="311" y="170"/>
                      <a:pt x="296" y="203"/>
                    </a:cubicBezTo>
                    <a:cubicBezTo>
                      <a:pt x="275" y="247"/>
                      <a:pt x="242" y="278"/>
                      <a:pt x="196" y="295"/>
                    </a:cubicBezTo>
                    <a:cubicBezTo>
                      <a:pt x="197" y="290"/>
                      <a:pt x="197" y="290"/>
                      <a:pt x="197" y="290"/>
                    </a:cubicBezTo>
                    <a:cubicBezTo>
                      <a:pt x="199" y="273"/>
                      <a:pt x="188" y="257"/>
                      <a:pt x="172" y="255"/>
                    </a:cubicBezTo>
                    <a:cubicBezTo>
                      <a:pt x="59" y="244"/>
                      <a:pt x="59" y="244"/>
                      <a:pt x="59" y="244"/>
                    </a:cubicBezTo>
                    <a:cubicBezTo>
                      <a:pt x="44" y="242"/>
                      <a:pt x="29" y="255"/>
                      <a:pt x="28" y="273"/>
                    </a:cubicBezTo>
                    <a:cubicBezTo>
                      <a:pt x="2" y="519"/>
                      <a:pt x="2" y="519"/>
                      <a:pt x="2" y="519"/>
                    </a:cubicBezTo>
                    <a:cubicBezTo>
                      <a:pt x="0" y="536"/>
                      <a:pt x="12" y="552"/>
                      <a:pt x="27" y="553"/>
                    </a:cubicBezTo>
                    <a:cubicBezTo>
                      <a:pt x="140" y="565"/>
                      <a:pt x="140" y="565"/>
                      <a:pt x="140" y="565"/>
                    </a:cubicBezTo>
                    <a:cubicBezTo>
                      <a:pt x="156" y="567"/>
                      <a:pt x="170" y="554"/>
                      <a:pt x="172" y="536"/>
                    </a:cubicBezTo>
                    <a:cubicBezTo>
                      <a:pt x="173" y="525"/>
                      <a:pt x="173" y="525"/>
                      <a:pt x="173" y="525"/>
                    </a:cubicBezTo>
                    <a:cubicBezTo>
                      <a:pt x="214" y="529"/>
                      <a:pt x="247" y="532"/>
                      <a:pt x="255" y="531"/>
                    </a:cubicBezTo>
                    <a:cubicBezTo>
                      <a:pt x="316" y="559"/>
                      <a:pt x="362" y="582"/>
                      <a:pt x="401" y="595"/>
                    </a:cubicBezTo>
                    <a:cubicBezTo>
                      <a:pt x="420" y="601"/>
                      <a:pt x="462" y="602"/>
                      <a:pt x="497" y="600"/>
                    </a:cubicBezTo>
                    <a:cubicBezTo>
                      <a:pt x="541" y="598"/>
                      <a:pt x="565" y="571"/>
                      <a:pt x="553" y="537"/>
                    </a:cubicBezTo>
                    <a:cubicBezTo>
                      <a:pt x="589" y="541"/>
                      <a:pt x="625" y="507"/>
                      <a:pt x="596" y="468"/>
                    </a:cubicBezTo>
                    <a:cubicBezTo>
                      <a:pt x="622" y="462"/>
                      <a:pt x="641" y="414"/>
                      <a:pt x="611" y="393"/>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4" name="Freeform 20">
                <a:extLst>
                  <a:ext uri="{FF2B5EF4-FFF2-40B4-BE49-F238E27FC236}">
                    <a16:creationId xmlns:a16="http://schemas.microsoft.com/office/drawing/2014/main" id="{70A8A551-D942-4E45-AFCE-E0B783286F55}"/>
                  </a:ext>
                </a:extLst>
              </p:cNvPr>
              <p:cNvSpPr>
                <a:spLocks noEditPoints="1" noChangeArrowheads="1"/>
              </p:cNvSpPr>
              <p:nvPr/>
            </p:nvSpPr>
            <p:spPr bwMode="auto">
              <a:xfrm>
                <a:off x="1042987" y="261937"/>
                <a:ext cx="958850" cy="958850"/>
              </a:xfrm>
              <a:custGeom>
                <a:avLst/>
                <a:gdLst>
                  <a:gd name="T0" fmla="*/ 2147483647 w 1134"/>
                  <a:gd name="T1" fmla="*/ 2147483647 h 1133"/>
                  <a:gd name="T2" fmla="*/ 2147483647 w 1134"/>
                  <a:gd name="T3" fmla="*/ 2147483647 h 1133"/>
                  <a:gd name="T4" fmla="*/ 2147483647 w 1134"/>
                  <a:gd name="T5" fmla="*/ 2147483647 h 1133"/>
                  <a:gd name="T6" fmla="*/ 2147483647 w 1134"/>
                  <a:gd name="T7" fmla="*/ 2147483647 h 1133"/>
                  <a:gd name="T8" fmla="*/ 2147483647 w 1134"/>
                  <a:gd name="T9" fmla="*/ 2147483647 h 1133"/>
                  <a:gd name="T10" fmla="*/ 2147483647 w 1134"/>
                  <a:gd name="T11" fmla="*/ 2147483647 h 1133"/>
                  <a:gd name="T12" fmla="*/ 2147483647 w 1134"/>
                  <a:gd name="T13" fmla="*/ 2147483647 h 1133"/>
                  <a:gd name="T14" fmla="*/ 2147483647 w 1134"/>
                  <a:gd name="T15" fmla="*/ 2147483647 h 1133"/>
                  <a:gd name="T16" fmla="*/ 2147483647 w 1134"/>
                  <a:gd name="T17" fmla="*/ 2147483647 h 1133"/>
                  <a:gd name="T18" fmla="*/ 2147483647 w 1134"/>
                  <a:gd name="T19" fmla="*/ 2147483647 h 1133"/>
                  <a:gd name="T20" fmla="*/ 2147483647 w 1134"/>
                  <a:gd name="T21" fmla="*/ 2147483647 h 1133"/>
                  <a:gd name="T22" fmla="*/ 2147483647 w 1134"/>
                  <a:gd name="T23" fmla="*/ 2147483647 h 1133"/>
                  <a:gd name="T24" fmla="*/ 2147483647 w 1134"/>
                  <a:gd name="T25" fmla="*/ 2147483647 h 1133"/>
                  <a:gd name="T26" fmla="*/ 2147483647 w 1134"/>
                  <a:gd name="T27" fmla="*/ 2147483647 h 1133"/>
                  <a:gd name="T28" fmla="*/ 2147483647 w 1134"/>
                  <a:gd name="T29" fmla="*/ 2147483647 h 1133"/>
                  <a:gd name="T30" fmla="*/ 2147483647 w 1134"/>
                  <a:gd name="T31" fmla="*/ 2147483647 h 1133"/>
                  <a:gd name="T32" fmla="*/ 2147483647 w 1134"/>
                  <a:gd name="T33" fmla="*/ 2147483647 h 1133"/>
                  <a:gd name="T34" fmla="*/ 2147483647 w 1134"/>
                  <a:gd name="T35" fmla="*/ 2147483647 h 1133"/>
                  <a:gd name="T36" fmla="*/ 2147483647 w 1134"/>
                  <a:gd name="T37" fmla="*/ 2147483647 h 1133"/>
                  <a:gd name="T38" fmla="*/ 2147483647 w 1134"/>
                  <a:gd name="T39" fmla="*/ 2147483647 h 1133"/>
                  <a:gd name="T40" fmla="*/ 2147483647 w 1134"/>
                  <a:gd name="T41" fmla="*/ 2147483647 h 1133"/>
                  <a:gd name="T42" fmla="*/ 2147483647 w 1134"/>
                  <a:gd name="T43" fmla="*/ 2147483647 h 1133"/>
                  <a:gd name="T44" fmla="*/ 2147483647 w 1134"/>
                  <a:gd name="T45" fmla="*/ 2147483647 h 1133"/>
                  <a:gd name="T46" fmla="*/ 2147483647 w 1134"/>
                  <a:gd name="T47" fmla="*/ 2147483647 h 1133"/>
                  <a:gd name="T48" fmla="*/ 2147483647 w 1134"/>
                  <a:gd name="T49" fmla="*/ 2147483647 h 1133"/>
                  <a:gd name="T50" fmla="*/ 2147483647 w 1134"/>
                  <a:gd name="T51" fmla="*/ 2147483647 h 1133"/>
                  <a:gd name="T52" fmla="*/ 2147483647 w 1134"/>
                  <a:gd name="T53" fmla="*/ 2147483647 h 1133"/>
                  <a:gd name="T54" fmla="*/ 2147483647 w 1134"/>
                  <a:gd name="T55" fmla="*/ 2147483647 h 1133"/>
                  <a:gd name="T56" fmla="*/ 2147483647 w 1134"/>
                  <a:gd name="T57" fmla="*/ 2147483647 h 1133"/>
                  <a:gd name="T58" fmla="*/ 2147483647 w 1134"/>
                  <a:gd name="T59" fmla="*/ 2147483647 h 1133"/>
                  <a:gd name="T60" fmla="*/ 2147483647 w 1134"/>
                  <a:gd name="T61" fmla="*/ 2147483647 h 1133"/>
                  <a:gd name="T62" fmla="*/ 2147483647 w 1134"/>
                  <a:gd name="T63" fmla="*/ 2147483647 h 1133"/>
                  <a:gd name="T64" fmla="*/ 2147483647 w 1134"/>
                  <a:gd name="T65" fmla="*/ 2147483647 h 1133"/>
                  <a:gd name="T66" fmla="*/ 2147483647 w 1134"/>
                  <a:gd name="T67" fmla="*/ 2147483647 h 1133"/>
                  <a:gd name="T68" fmla="*/ 2147483647 w 1134"/>
                  <a:gd name="T69" fmla="*/ 2147483647 h 1133"/>
                  <a:gd name="T70" fmla="*/ 2147483647 w 1134"/>
                  <a:gd name="T71" fmla="*/ 2147483647 h 1133"/>
                  <a:gd name="T72" fmla="*/ 2147483647 w 1134"/>
                  <a:gd name="T73" fmla="*/ 2147483647 h 1133"/>
                  <a:gd name="T74" fmla="*/ 2147483647 w 1134"/>
                  <a:gd name="T75" fmla="*/ 2147483647 h 1133"/>
                  <a:gd name="T76" fmla="*/ 2147483647 w 1134"/>
                  <a:gd name="T77" fmla="*/ 2147483647 h 1133"/>
                  <a:gd name="T78" fmla="*/ 2147483647 w 1134"/>
                  <a:gd name="T79" fmla="*/ 2147483647 h 1133"/>
                  <a:gd name="T80" fmla="*/ 2147483647 w 1134"/>
                  <a:gd name="T81" fmla="*/ 2147483647 h 1133"/>
                  <a:gd name="T82" fmla="*/ 2147483647 w 1134"/>
                  <a:gd name="T83" fmla="*/ 2147483647 h 1133"/>
                  <a:gd name="T84" fmla="*/ 2147483647 w 1134"/>
                  <a:gd name="T85" fmla="*/ 2147483647 h 1133"/>
                  <a:gd name="T86" fmla="*/ 2147483647 w 1134"/>
                  <a:gd name="T87" fmla="*/ 2147483647 h 1133"/>
                  <a:gd name="T88" fmla="*/ 2147483647 w 1134"/>
                  <a:gd name="T89" fmla="*/ 2147483647 h 1133"/>
                  <a:gd name="T90" fmla="*/ 2147483647 w 1134"/>
                  <a:gd name="T91" fmla="*/ 2147483647 h 1133"/>
                  <a:gd name="T92" fmla="*/ 2147483647 w 1134"/>
                  <a:gd name="T93" fmla="*/ 2147483647 h 1133"/>
                  <a:gd name="T94" fmla="*/ 2147483647 w 1134"/>
                  <a:gd name="T95" fmla="*/ 2147483647 h 1133"/>
                  <a:gd name="T96" fmla="*/ 2147483647 w 1134"/>
                  <a:gd name="T97" fmla="*/ 2147483647 h 1133"/>
                  <a:gd name="T98" fmla="*/ 2147483647 w 1134"/>
                  <a:gd name="T99" fmla="*/ 2147483647 h 1133"/>
                  <a:gd name="T100" fmla="*/ 2147483647 w 1134"/>
                  <a:gd name="T101" fmla="*/ 2147483647 h 1133"/>
                  <a:gd name="T102" fmla="*/ 2147483647 w 1134"/>
                  <a:gd name="T103" fmla="*/ 2147483647 h 1133"/>
                  <a:gd name="T104" fmla="*/ 2147483647 w 1134"/>
                  <a:gd name="T105" fmla="*/ 2147483647 h 1133"/>
                  <a:gd name="T106" fmla="*/ 2147483647 w 1134"/>
                  <a:gd name="T107" fmla="*/ 2147483647 h 1133"/>
                  <a:gd name="T108" fmla="*/ 2147483647 w 1134"/>
                  <a:gd name="T109" fmla="*/ 2147483647 h 1133"/>
                  <a:gd name="T110" fmla="*/ 2147483647 w 1134"/>
                  <a:gd name="T111" fmla="*/ 2147483647 h 1133"/>
                  <a:gd name="T112" fmla="*/ 0 w 1134"/>
                  <a:gd name="T113" fmla="*/ 2147483647 h 1133"/>
                  <a:gd name="T114" fmla="*/ 2147483647 w 1134"/>
                  <a:gd name="T115" fmla="*/ 2147483647 h 1133"/>
                  <a:gd name="T116" fmla="*/ 2147483647 w 1134"/>
                  <a:gd name="T117" fmla="*/ 2147483647 h 1133"/>
                  <a:gd name="T118" fmla="*/ 2147483647 w 1134"/>
                  <a:gd name="T119" fmla="*/ 0 h 1133"/>
                  <a:gd name="T120" fmla="*/ 0 w 1134"/>
                  <a:gd name="T121" fmla="*/ 2147483647 h 11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34"/>
                  <a:gd name="T184" fmla="*/ 0 h 1133"/>
                  <a:gd name="T185" fmla="*/ 1134 w 1134"/>
                  <a:gd name="T186" fmla="*/ 1133 h 113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34" h="1133">
                    <a:moveTo>
                      <a:pt x="711" y="302"/>
                    </a:moveTo>
                    <a:cubicBezTo>
                      <a:pt x="422" y="302"/>
                      <a:pt x="422" y="302"/>
                      <a:pt x="422" y="302"/>
                    </a:cubicBezTo>
                    <a:cubicBezTo>
                      <a:pt x="447" y="242"/>
                      <a:pt x="481" y="189"/>
                      <a:pt x="522" y="144"/>
                    </a:cubicBezTo>
                    <a:cubicBezTo>
                      <a:pt x="537" y="142"/>
                      <a:pt x="551" y="141"/>
                      <a:pt x="567" y="141"/>
                    </a:cubicBezTo>
                    <a:cubicBezTo>
                      <a:pt x="582" y="141"/>
                      <a:pt x="597" y="142"/>
                      <a:pt x="612" y="144"/>
                    </a:cubicBezTo>
                    <a:cubicBezTo>
                      <a:pt x="653" y="189"/>
                      <a:pt x="687" y="242"/>
                      <a:pt x="711" y="302"/>
                    </a:cubicBezTo>
                    <a:close/>
                    <a:moveTo>
                      <a:pt x="899" y="302"/>
                    </a:moveTo>
                    <a:cubicBezTo>
                      <a:pt x="792" y="302"/>
                      <a:pt x="792" y="302"/>
                      <a:pt x="792" y="302"/>
                    </a:cubicBezTo>
                    <a:cubicBezTo>
                      <a:pt x="776" y="256"/>
                      <a:pt x="754" y="213"/>
                      <a:pt x="728" y="173"/>
                    </a:cubicBezTo>
                    <a:cubicBezTo>
                      <a:pt x="796" y="201"/>
                      <a:pt x="854" y="246"/>
                      <a:pt x="899" y="302"/>
                    </a:cubicBezTo>
                    <a:close/>
                    <a:moveTo>
                      <a:pt x="990" y="529"/>
                    </a:moveTo>
                    <a:cubicBezTo>
                      <a:pt x="831" y="529"/>
                      <a:pt x="831" y="529"/>
                      <a:pt x="831" y="529"/>
                    </a:cubicBezTo>
                    <a:cubicBezTo>
                      <a:pt x="831" y="476"/>
                      <a:pt x="825" y="426"/>
                      <a:pt x="814" y="377"/>
                    </a:cubicBezTo>
                    <a:cubicBezTo>
                      <a:pt x="947" y="377"/>
                      <a:pt x="947" y="377"/>
                      <a:pt x="947" y="377"/>
                    </a:cubicBezTo>
                    <a:cubicBezTo>
                      <a:pt x="970" y="424"/>
                      <a:pt x="985" y="475"/>
                      <a:pt x="990" y="529"/>
                    </a:cubicBezTo>
                    <a:close/>
                    <a:moveTo>
                      <a:pt x="947" y="755"/>
                    </a:moveTo>
                    <a:cubicBezTo>
                      <a:pt x="792" y="755"/>
                      <a:pt x="792" y="755"/>
                      <a:pt x="792" y="755"/>
                    </a:cubicBezTo>
                    <a:cubicBezTo>
                      <a:pt x="809" y="708"/>
                      <a:pt x="821" y="657"/>
                      <a:pt x="827" y="604"/>
                    </a:cubicBezTo>
                    <a:cubicBezTo>
                      <a:pt x="990" y="604"/>
                      <a:pt x="990" y="604"/>
                      <a:pt x="990" y="604"/>
                    </a:cubicBezTo>
                    <a:cubicBezTo>
                      <a:pt x="985" y="658"/>
                      <a:pt x="970" y="709"/>
                      <a:pt x="947" y="755"/>
                    </a:cubicBezTo>
                    <a:close/>
                    <a:moveTo>
                      <a:pt x="648" y="984"/>
                    </a:moveTo>
                    <a:cubicBezTo>
                      <a:pt x="692" y="940"/>
                      <a:pt x="729" y="889"/>
                      <a:pt x="759" y="831"/>
                    </a:cubicBezTo>
                    <a:cubicBezTo>
                      <a:pt x="899" y="831"/>
                      <a:pt x="899" y="831"/>
                      <a:pt x="899" y="831"/>
                    </a:cubicBezTo>
                    <a:cubicBezTo>
                      <a:pt x="837" y="908"/>
                      <a:pt x="749" y="964"/>
                      <a:pt x="648" y="984"/>
                    </a:cubicBezTo>
                    <a:close/>
                    <a:moveTo>
                      <a:pt x="567" y="958"/>
                    </a:moveTo>
                    <a:cubicBezTo>
                      <a:pt x="525" y="923"/>
                      <a:pt x="489" y="880"/>
                      <a:pt x="460" y="831"/>
                    </a:cubicBezTo>
                    <a:cubicBezTo>
                      <a:pt x="674" y="831"/>
                      <a:pt x="674" y="831"/>
                      <a:pt x="674" y="831"/>
                    </a:cubicBezTo>
                    <a:cubicBezTo>
                      <a:pt x="644" y="880"/>
                      <a:pt x="608" y="923"/>
                      <a:pt x="567" y="958"/>
                    </a:cubicBezTo>
                    <a:close/>
                    <a:moveTo>
                      <a:pt x="234" y="831"/>
                    </a:moveTo>
                    <a:cubicBezTo>
                      <a:pt x="375" y="831"/>
                      <a:pt x="375" y="831"/>
                      <a:pt x="375" y="831"/>
                    </a:cubicBezTo>
                    <a:cubicBezTo>
                      <a:pt x="404" y="889"/>
                      <a:pt x="442" y="940"/>
                      <a:pt x="486" y="984"/>
                    </a:cubicBezTo>
                    <a:cubicBezTo>
                      <a:pt x="384" y="964"/>
                      <a:pt x="296" y="908"/>
                      <a:pt x="234" y="831"/>
                    </a:cubicBezTo>
                    <a:close/>
                    <a:moveTo>
                      <a:pt x="144" y="604"/>
                    </a:moveTo>
                    <a:cubicBezTo>
                      <a:pt x="307" y="604"/>
                      <a:pt x="307" y="604"/>
                      <a:pt x="307" y="604"/>
                    </a:cubicBezTo>
                    <a:cubicBezTo>
                      <a:pt x="312" y="657"/>
                      <a:pt x="325" y="708"/>
                      <a:pt x="342" y="755"/>
                    </a:cubicBezTo>
                    <a:cubicBezTo>
                      <a:pt x="186" y="755"/>
                      <a:pt x="186" y="755"/>
                      <a:pt x="186" y="755"/>
                    </a:cubicBezTo>
                    <a:cubicBezTo>
                      <a:pt x="163" y="709"/>
                      <a:pt x="148" y="658"/>
                      <a:pt x="144" y="604"/>
                    </a:cubicBezTo>
                    <a:close/>
                    <a:moveTo>
                      <a:pt x="186" y="377"/>
                    </a:moveTo>
                    <a:cubicBezTo>
                      <a:pt x="320" y="377"/>
                      <a:pt x="320" y="377"/>
                      <a:pt x="320" y="377"/>
                    </a:cubicBezTo>
                    <a:cubicBezTo>
                      <a:pt x="309" y="426"/>
                      <a:pt x="302" y="476"/>
                      <a:pt x="302" y="529"/>
                    </a:cubicBezTo>
                    <a:cubicBezTo>
                      <a:pt x="144" y="529"/>
                      <a:pt x="144" y="529"/>
                      <a:pt x="144" y="529"/>
                    </a:cubicBezTo>
                    <a:cubicBezTo>
                      <a:pt x="148" y="475"/>
                      <a:pt x="163" y="424"/>
                      <a:pt x="186" y="377"/>
                    </a:cubicBezTo>
                    <a:close/>
                    <a:moveTo>
                      <a:pt x="751" y="604"/>
                    </a:moveTo>
                    <a:cubicBezTo>
                      <a:pt x="744" y="658"/>
                      <a:pt x="730" y="708"/>
                      <a:pt x="711" y="755"/>
                    </a:cubicBezTo>
                    <a:cubicBezTo>
                      <a:pt x="422" y="755"/>
                      <a:pt x="422" y="755"/>
                      <a:pt x="422" y="755"/>
                    </a:cubicBezTo>
                    <a:cubicBezTo>
                      <a:pt x="403" y="708"/>
                      <a:pt x="389" y="658"/>
                      <a:pt x="383" y="604"/>
                    </a:cubicBezTo>
                    <a:cubicBezTo>
                      <a:pt x="751" y="604"/>
                      <a:pt x="751" y="604"/>
                      <a:pt x="751" y="604"/>
                    </a:cubicBezTo>
                    <a:close/>
                    <a:moveTo>
                      <a:pt x="378" y="529"/>
                    </a:moveTo>
                    <a:cubicBezTo>
                      <a:pt x="378" y="476"/>
                      <a:pt x="385" y="425"/>
                      <a:pt x="398" y="377"/>
                    </a:cubicBezTo>
                    <a:cubicBezTo>
                      <a:pt x="736" y="377"/>
                      <a:pt x="736" y="377"/>
                      <a:pt x="736" y="377"/>
                    </a:cubicBezTo>
                    <a:cubicBezTo>
                      <a:pt x="748" y="425"/>
                      <a:pt x="756" y="476"/>
                      <a:pt x="756" y="529"/>
                    </a:cubicBezTo>
                    <a:cubicBezTo>
                      <a:pt x="378" y="529"/>
                      <a:pt x="378" y="529"/>
                      <a:pt x="378" y="529"/>
                    </a:cubicBezTo>
                    <a:close/>
                    <a:moveTo>
                      <a:pt x="405" y="173"/>
                    </a:moveTo>
                    <a:cubicBezTo>
                      <a:pt x="380" y="213"/>
                      <a:pt x="358" y="256"/>
                      <a:pt x="341" y="302"/>
                    </a:cubicBezTo>
                    <a:cubicBezTo>
                      <a:pt x="234" y="302"/>
                      <a:pt x="234" y="302"/>
                      <a:pt x="234" y="302"/>
                    </a:cubicBezTo>
                    <a:cubicBezTo>
                      <a:pt x="279" y="246"/>
                      <a:pt x="338" y="201"/>
                      <a:pt x="405" y="173"/>
                    </a:cubicBezTo>
                    <a:close/>
                    <a:moveTo>
                      <a:pt x="0" y="566"/>
                    </a:moveTo>
                    <a:cubicBezTo>
                      <a:pt x="0" y="880"/>
                      <a:pt x="254" y="1133"/>
                      <a:pt x="567" y="1133"/>
                    </a:cubicBezTo>
                    <a:cubicBezTo>
                      <a:pt x="880" y="1133"/>
                      <a:pt x="1134" y="880"/>
                      <a:pt x="1134" y="566"/>
                    </a:cubicBezTo>
                    <a:cubicBezTo>
                      <a:pt x="1134" y="253"/>
                      <a:pt x="880" y="0"/>
                      <a:pt x="567" y="0"/>
                    </a:cubicBezTo>
                    <a:cubicBezTo>
                      <a:pt x="254" y="0"/>
                      <a:pt x="0" y="253"/>
                      <a:pt x="0" y="56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5" name="Freeform 21">
                <a:extLst>
                  <a:ext uri="{FF2B5EF4-FFF2-40B4-BE49-F238E27FC236}">
                    <a16:creationId xmlns:a16="http://schemas.microsoft.com/office/drawing/2014/main" id="{DBEB02B4-EE51-4DF4-BAB1-0C86A0FF34AC}"/>
                  </a:ext>
                </a:extLst>
              </p:cNvPr>
              <p:cNvSpPr>
                <a:spLocks noEditPoints="1" noChangeArrowheads="1"/>
              </p:cNvSpPr>
              <p:nvPr/>
            </p:nvSpPr>
            <p:spPr bwMode="auto">
              <a:xfrm>
                <a:off x="6046787" y="825500"/>
                <a:ext cx="485775" cy="487363"/>
              </a:xfrm>
              <a:custGeom>
                <a:avLst/>
                <a:gdLst>
                  <a:gd name="T0" fmla="*/ 2147483647 w 575"/>
                  <a:gd name="T1" fmla="*/ 2147483647 h 575"/>
                  <a:gd name="T2" fmla="*/ 2147483647 w 575"/>
                  <a:gd name="T3" fmla="*/ 2147483647 h 575"/>
                  <a:gd name="T4" fmla="*/ 2147483647 w 575"/>
                  <a:gd name="T5" fmla="*/ 2147483647 h 575"/>
                  <a:gd name="T6" fmla="*/ 2147483647 w 575"/>
                  <a:gd name="T7" fmla="*/ 2147483647 h 575"/>
                  <a:gd name="T8" fmla="*/ 2147483647 w 575"/>
                  <a:gd name="T9" fmla="*/ 2147483647 h 575"/>
                  <a:gd name="T10" fmla="*/ 2147483647 w 575"/>
                  <a:gd name="T11" fmla="*/ 2147483647 h 575"/>
                  <a:gd name="T12" fmla="*/ 2147483647 w 575"/>
                  <a:gd name="T13" fmla="*/ 2147483647 h 575"/>
                  <a:gd name="T14" fmla="*/ 2147483647 w 575"/>
                  <a:gd name="T15" fmla="*/ 2147483647 h 575"/>
                  <a:gd name="T16" fmla="*/ 2147483647 w 575"/>
                  <a:gd name="T17" fmla="*/ 2147483647 h 575"/>
                  <a:gd name="T18" fmla="*/ 2147483647 w 575"/>
                  <a:gd name="T19" fmla="*/ 2147483647 h 575"/>
                  <a:gd name="T20" fmla="*/ 2147483647 w 575"/>
                  <a:gd name="T21" fmla="*/ 2147483647 h 575"/>
                  <a:gd name="T22" fmla="*/ 2147483647 w 575"/>
                  <a:gd name="T23" fmla="*/ 2147483647 h 575"/>
                  <a:gd name="T24" fmla="*/ 2147483647 w 575"/>
                  <a:gd name="T25" fmla="*/ 2147483647 h 575"/>
                  <a:gd name="T26" fmla="*/ 2147483647 w 575"/>
                  <a:gd name="T27" fmla="*/ 2147483647 h 575"/>
                  <a:gd name="T28" fmla="*/ 2147483647 w 575"/>
                  <a:gd name="T29" fmla="*/ 2147483647 h 575"/>
                  <a:gd name="T30" fmla="*/ 2147483647 w 575"/>
                  <a:gd name="T31" fmla="*/ 2147483647 h 575"/>
                  <a:gd name="T32" fmla="*/ 2147483647 w 575"/>
                  <a:gd name="T33" fmla="*/ 2147483647 h 575"/>
                  <a:gd name="T34" fmla="*/ 2147483647 w 575"/>
                  <a:gd name="T35" fmla="*/ 2147483647 h 575"/>
                  <a:gd name="T36" fmla="*/ 2147483647 w 575"/>
                  <a:gd name="T37" fmla="*/ 2147483647 h 575"/>
                  <a:gd name="T38" fmla="*/ 2147483647 w 575"/>
                  <a:gd name="T39" fmla="*/ 2147483647 h 5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75"/>
                  <a:gd name="T61" fmla="*/ 0 h 575"/>
                  <a:gd name="T62" fmla="*/ 575 w 575"/>
                  <a:gd name="T63" fmla="*/ 575 h 5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75" h="575">
                    <a:moveTo>
                      <a:pt x="265" y="12"/>
                    </a:moveTo>
                    <a:cubicBezTo>
                      <a:pt x="417" y="0"/>
                      <a:pt x="551" y="113"/>
                      <a:pt x="563" y="265"/>
                    </a:cubicBezTo>
                    <a:cubicBezTo>
                      <a:pt x="575" y="417"/>
                      <a:pt x="462" y="550"/>
                      <a:pt x="310" y="562"/>
                    </a:cubicBezTo>
                    <a:cubicBezTo>
                      <a:pt x="158" y="575"/>
                      <a:pt x="24" y="461"/>
                      <a:pt x="12" y="309"/>
                    </a:cubicBezTo>
                    <a:cubicBezTo>
                      <a:pt x="0" y="157"/>
                      <a:pt x="113" y="24"/>
                      <a:pt x="265" y="12"/>
                    </a:cubicBezTo>
                    <a:close/>
                    <a:moveTo>
                      <a:pt x="478" y="342"/>
                    </a:moveTo>
                    <a:cubicBezTo>
                      <a:pt x="447" y="409"/>
                      <a:pt x="381" y="458"/>
                      <a:pt x="302" y="464"/>
                    </a:cubicBezTo>
                    <a:cubicBezTo>
                      <a:pt x="222" y="471"/>
                      <a:pt x="150" y="433"/>
                      <a:pt x="108" y="372"/>
                    </a:cubicBezTo>
                    <a:cubicBezTo>
                      <a:pt x="160" y="399"/>
                      <a:pt x="226" y="412"/>
                      <a:pt x="297" y="407"/>
                    </a:cubicBezTo>
                    <a:cubicBezTo>
                      <a:pt x="368" y="401"/>
                      <a:pt x="431" y="377"/>
                      <a:pt x="478" y="342"/>
                    </a:cubicBezTo>
                    <a:close/>
                    <a:moveTo>
                      <a:pt x="196" y="178"/>
                    </a:moveTo>
                    <a:cubicBezTo>
                      <a:pt x="224" y="176"/>
                      <a:pt x="248" y="196"/>
                      <a:pt x="250" y="224"/>
                    </a:cubicBezTo>
                    <a:cubicBezTo>
                      <a:pt x="253" y="251"/>
                      <a:pt x="232" y="275"/>
                      <a:pt x="204" y="277"/>
                    </a:cubicBezTo>
                    <a:cubicBezTo>
                      <a:pt x="177" y="280"/>
                      <a:pt x="153" y="259"/>
                      <a:pt x="151" y="232"/>
                    </a:cubicBezTo>
                    <a:cubicBezTo>
                      <a:pt x="148" y="204"/>
                      <a:pt x="169" y="180"/>
                      <a:pt x="196" y="178"/>
                    </a:cubicBezTo>
                    <a:close/>
                    <a:moveTo>
                      <a:pt x="360" y="165"/>
                    </a:moveTo>
                    <a:cubicBezTo>
                      <a:pt x="387" y="162"/>
                      <a:pt x="412" y="183"/>
                      <a:pt x="414" y="210"/>
                    </a:cubicBezTo>
                    <a:cubicBezTo>
                      <a:pt x="416" y="238"/>
                      <a:pt x="395" y="262"/>
                      <a:pt x="368" y="264"/>
                    </a:cubicBezTo>
                    <a:cubicBezTo>
                      <a:pt x="340" y="267"/>
                      <a:pt x="316" y="246"/>
                      <a:pt x="314" y="218"/>
                    </a:cubicBezTo>
                    <a:cubicBezTo>
                      <a:pt x="312" y="191"/>
                      <a:pt x="332" y="167"/>
                      <a:pt x="360" y="165"/>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6" name="Freeform 22">
                <a:extLst>
                  <a:ext uri="{FF2B5EF4-FFF2-40B4-BE49-F238E27FC236}">
                    <a16:creationId xmlns:a16="http://schemas.microsoft.com/office/drawing/2014/main" id="{5B1874A7-8F38-4B60-92C8-5B07C6CAF7C2}"/>
                  </a:ext>
                </a:extLst>
              </p:cNvPr>
              <p:cNvSpPr>
                <a:spLocks noChangeArrowheads="1"/>
              </p:cNvSpPr>
              <p:nvPr/>
            </p:nvSpPr>
            <p:spPr bwMode="auto">
              <a:xfrm>
                <a:off x="1673225" y="1003300"/>
                <a:ext cx="1036638" cy="1036638"/>
              </a:xfrm>
              <a:custGeom>
                <a:avLst/>
                <a:gdLst>
                  <a:gd name="T0" fmla="*/ 2147483647 w 1226"/>
                  <a:gd name="T1" fmla="*/ 2147483647 h 1226"/>
                  <a:gd name="T2" fmla="*/ 2147483647 w 1226"/>
                  <a:gd name="T3" fmla="*/ 2147483647 h 1226"/>
                  <a:gd name="T4" fmla="*/ 2147483647 w 1226"/>
                  <a:gd name="T5" fmla="*/ 2147483647 h 1226"/>
                  <a:gd name="T6" fmla="*/ 2147483647 w 1226"/>
                  <a:gd name="T7" fmla="*/ 2147483647 h 1226"/>
                  <a:gd name="T8" fmla="*/ 2147483647 w 1226"/>
                  <a:gd name="T9" fmla="*/ 2147483647 h 1226"/>
                  <a:gd name="T10" fmla="*/ 0 60000 65536"/>
                  <a:gd name="T11" fmla="*/ 0 60000 65536"/>
                  <a:gd name="T12" fmla="*/ 0 60000 65536"/>
                  <a:gd name="T13" fmla="*/ 0 60000 65536"/>
                  <a:gd name="T14" fmla="*/ 0 60000 65536"/>
                  <a:gd name="T15" fmla="*/ 0 w 1226"/>
                  <a:gd name="T16" fmla="*/ 0 h 1226"/>
                  <a:gd name="T17" fmla="*/ 1226 w 1226"/>
                  <a:gd name="T18" fmla="*/ 1226 h 1226"/>
                </a:gdLst>
                <a:ahLst/>
                <a:cxnLst>
                  <a:cxn ang="T10">
                    <a:pos x="T0" y="T1"/>
                  </a:cxn>
                  <a:cxn ang="T11">
                    <a:pos x="T2" y="T3"/>
                  </a:cxn>
                  <a:cxn ang="T12">
                    <a:pos x="T4" y="T5"/>
                  </a:cxn>
                  <a:cxn ang="T13">
                    <a:pos x="T6" y="T7"/>
                  </a:cxn>
                  <a:cxn ang="T14">
                    <a:pos x="T8" y="T9"/>
                  </a:cxn>
                </a:cxnLst>
                <a:rect l="T15" t="T16" r="T17" b="T18"/>
                <a:pathLst>
                  <a:path w="1226" h="1226">
                    <a:moveTo>
                      <a:pt x="1048" y="290"/>
                    </a:moveTo>
                    <a:cubicBezTo>
                      <a:pt x="869" y="50"/>
                      <a:pt x="530" y="0"/>
                      <a:pt x="290" y="178"/>
                    </a:cubicBezTo>
                    <a:cubicBezTo>
                      <a:pt x="50" y="357"/>
                      <a:pt x="0" y="696"/>
                      <a:pt x="178" y="936"/>
                    </a:cubicBezTo>
                    <a:cubicBezTo>
                      <a:pt x="357" y="1176"/>
                      <a:pt x="696" y="1226"/>
                      <a:pt x="936" y="1048"/>
                    </a:cubicBezTo>
                    <a:cubicBezTo>
                      <a:pt x="1176" y="869"/>
                      <a:pt x="1226" y="530"/>
                      <a:pt x="1048" y="290"/>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7" name="Freeform 23">
                <a:extLst>
                  <a:ext uri="{FF2B5EF4-FFF2-40B4-BE49-F238E27FC236}">
                    <a16:creationId xmlns:a16="http://schemas.microsoft.com/office/drawing/2014/main" id="{596B7C54-8001-416B-ABC6-A0954CAC41D9}"/>
                  </a:ext>
                </a:extLst>
              </p:cNvPr>
              <p:cNvSpPr>
                <a:spLocks noChangeArrowheads="1"/>
              </p:cNvSpPr>
              <p:nvPr/>
            </p:nvSpPr>
            <p:spPr bwMode="auto">
              <a:xfrm>
                <a:off x="2052637" y="1308100"/>
                <a:ext cx="265113" cy="206375"/>
              </a:xfrm>
              <a:custGeom>
                <a:avLst/>
                <a:gdLst>
                  <a:gd name="T0" fmla="*/ 2147483647 w 313"/>
                  <a:gd name="T1" fmla="*/ 2147483647 h 244"/>
                  <a:gd name="T2" fmla="*/ 0 w 313"/>
                  <a:gd name="T3" fmla="*/ 2147483647 h 244"/>
                  <a:gd name="T4" fmla="*/ 2147483647 w 313"/>
                  <a:gd name="T5" fmla="*/ 2147483647 h 244"/>
                  <a:gd name="T6" fmla="*/ 2147483647 w 313"/>
                  <a:gd name="T7" fmla="*/ 2147483647 h 244"/>
                  <a:gd name="T8" fmla="*/ 2147483647 w 313"/>
                  <a:gd name="T9" fmla="*/ 2147483647 h 244"/>
                  <a:gd name="T10" fmla="*/ 2147483647 w 313"/>
                  <a:gd name="T11" fmla="*/ 2147483647 h 244"/>
                  <a:gd name="T12" fmla="*/ 2147483647 w 313"/>
                  <a:gd name="T13" fmla="*/ 2147483647 h 244"/>
                  <a:gd name="T14" fmla="*/ 0 60000 65536"/>
                  <a:gd name="T15" fmla="*/ 0 60000 65536"/>
                  <a:gd name="T16" fmla="*/ 0 60000 65536"/>
                  <a:gd name="T17" fmla="*/ 0 60000 65536"/>
                  <a:gd name="T18" fmla="*/ 0 60000 65536"/>
                  <a:gd name="T19" fmla="*/ 0 60000 65536"/>
                  <a:gd name="T20" fmla="*/ 0 60000 65536"/>
                  <a:gd name="T21" fmla="*/ 0 w 313"/>
                  <a:gd name="T22" fmla="*/ 0 h 244"/>
                  <a:gd name="T23" fmla="*/ 313 w 313"/>
                  <a:gd name="T24" fmla="*/ 244 h 2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3" h="244">
                    <a:moveTo>
                      <a:pt x="103" y="27"/>
                    </a:moveTo>
                    <a:cubicBezTo>
                      <a:pt x="51" y="43"/>
                      <a:pt x="14" y="85"/>
                      <a:pt x="0" y="133"/>
                    </a:cubicBezTo>
                    <a:cubicBezTo>
                      <a:pt x="19" y="108"/>
                      <a:pt x="46" y="87"/>
                      <a:pt x="79" y="77"/>
                    </a:cubicBezTo>
                    <a:cubicBezTo>
                      <a:pt x="165" y="49"/>
                      <a:pt x="257" y="97"/>
                      <a:pt x="284" y="182"/>
                    </a:cubicBezTo>
                    <a:cubicBezTo>
                      <a:pt x="291" y="203"/>
                      <a:pt x="293" y="224"/>
                      <a:pt x="292" y="244"/>
                    </a:cubicBezTo>
                    <a:cubicBezTo>
                      <a:pt x="309" y="208"/>
                      <a:pt x="313" y="167"/>
                      <a:pt x="300" y="128"/>
                    </a:cubicBezTo>
                    <a:cubicBezTo>
                      <a:pt x="274" y="46"/>
                      <a:pt x="185" y="0"/>
                      <a:pt x="103" y="2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8" name="Freeform 24">
                <a:extLst>
                  <a:ext uri="{FF2B5EF4-FFF2-40B4-BE49-F238E27FC236}">
                    <a16:creationId xmlns:a16="http://schemas.microsoft.com/office/drawing/2014/main" id="{EEB0692A-B2FD-4580-BE04-7544F21F5C73}"/>
                  </a:ext>
                </a:extLst>
              </p:cNvPr>
              <p:cNvSpPr>
                <a:spLocks noChangeArrowheads="1"/>
              </p:cNvSpPr>
              <p:nvPr/>
            </p:nvSpPr>
            <p:spPr bwMode="auto">
              <a:xfrm>
                <a:off x="2197100" y="1747837"/>
                <a:ext cx="188913" cy="158750"/>
              </a:xfrm>
              <a:custGeom>
                <a:avLst/>
                <a:gdLst>
                  <a:gd name="T0" fmla="*/ 2147483647 w 224"/>
                  <a:gd name="T1" fmla="*/ 2147483647 h 188"/>
                  <a:gd name="T2" fmla="*/ 2147483647 w 224"/>
                  <a:gd name="T3" fmla="*/ 2147483647 h 188"/>
                  <a:gd name="T4" fmla="*/ 2147483647 w 224"/>
                  <a:gd name="T5" fmla="*/ 2147483647 h 188"/>
                  <a:gd name="T6" fmla="*/ 1799484878 w 224"/>
                  <a:gd name="T7" fmla="*/ 2147483647 h 188"/>
                  <a:gd name="T8" fmla="*/ 2147483647 w 224"/>
                  <a:gd name="T9" fmla="*/ 2147483647 h 188"/>
                  <a:gd name="T10" fmla="*/ 2147483647 w 224"/>
                  <a:gd name="T11" fmla="*/ 2147483647 h 188"/>
                  <a:gd name="T12" fmla="*/ 2147483647 w 224"/>
                  <a:gd name="T13" fmla="*/ 2147483647 h 188"/>
                  <a:gd name="T14" fmla="*/ 2147483647 w 224"/>
                  <a:gd name="T15" fmla="*/ 2147483647 h 188"/>
                  <a:gd name="T16" fmla="*/ 2147483647 w 224"/>
                  <a:gd name="T17" fmla="*/ 2147483647 h 188"/>
                  <a:gd name="T18" fmla="*/ 2147483647 w 224"/>
                  <a:gd name="T19" fmla="*/ 2147483647 h 188"/>
                  <a:gd name="T20" fmla="*/ 2147483647 w 224"/>
                  <a:gd name="T21" fmla="*/ 2147483647 h 188"/>
                  <a:gd name="T22" fmla="*/ 2147483647 w 224"/>
                  <a:gd name="T23" fmla="*/ 2147483647 h 188"/>
                  <a:gd name="T24" fmla="*/ 2147483647 w 224"/>
                  <a:gd name="T25" fmla="*/ 2147483647 h 188"/>
                  <a:gd name="T26" fmla="*/ 2147483647 w 224"/>
                  <a:gd name="T27" fmla="*/ 2147483647 h 188"/>
                  <a:gd name="T28" fmla="*/ 2147483647 w 224"/>
                  <a:gd name="T29" fmla="*/ 2147483647 h 188"/>
                  <a:gd name="T30" fmla="*/ 2147483647 w 224"/>
                  <a:gd name="T31" fmla="*/ 2147483647 h 188"/>
                  <a:gd name="T32" fmla="*/ 2147483647 w 224"/>
                  <a:gd name="T33" fmla="*/ 2147483647 h 188"/>
                  <a:gd name="T34" fmla="*/ 2147483647 w 224"/>
                  <a:gd name="T35" fmla="*/ 2147483647 h 188"/>
                  <a:gd name="T36" fmla="*/ 2147483647 w 224"/>
                  <a:gd name="T37" fmla="*/ 2147483647 h 188"/>
                  <a:gd name="T38" fmla="*/ 2147483647 w 224"/>
                  <a:gd name="T39" fmla="*/ 2147483647 h 188"/>
                  <a:gd name="T40" fmla="*/ 2147483647 w 224"/>
                  <a:gd name="T41" fmla="*/ 2147483647 h 188"/>
                  <a:gd name="T42" fmla="*/ 2147483647 w 224"/>
                  <a:gd name="T43" fmla="*/ 2147483647 h 188"/>
                  <a:gd name="T44" fmla="*/ 2147483647 w 224"/>
                  <a:gd name="T45" fmla="*/ 2147483647 h 188"/>
                  <a:gd name="T46" fmla="*/ 2147483647 w 224"/>
                  <a:gd name="T47" fmla="*/ 2147483647 h 188"/>
                  <a:gd name="T48" fmla="*/ 2147483647 w 224"/>
                  <a:gd name="T49" fmla="*/ 2147483647 h 188"/>
                  <a:gd name="T50" fmla="*/ 2147483647 w 224"/>
                  <a:gd name="T51" fmla="*/ 2147483647 h 188"/>
                  <a:gd name="T52" fmla="*/ 2147483647 w 224"/>
                  <a:gd name="T53" fmla="*/ 2147483647 h 18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24"/>
                  <a:gd name="T82" fmla="*/ 0 h 188"/>
                  <a:gd name="T83" fmla="*/ 224 w 224"/>
                  <a:gd name="T84" fmla="*/ 188 h 18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24" h="188">
                    <a:moveTo>
                      <a:pt x="205" y="14"/>
                    </a:moveTo>
                    <a:cubicBezTo>
                      <a:pt x="202" y="5"/>
                      <a:pt x="190" y="0"/>
                      <a:pt x="179" y="4"/>
                    </a:cubicBezTo>
                    <a:cubicBezTo>
                      <a:pt x="18" y="55"/>
                      <a:pt x="18" y="55"/>
                      <a:pt x="18" y="55"/>
                    </a:cubicBezTo>
                    <a:cubicBezTo>
                      <a:pt x="7" y="59"/>
                      <a:pt x="0" y="69"/>
                      <a:pt x="3" y="79"/>
                    </a:cubicBezTo>
                    <a:cubicBezTo>
                      <a:pt x="6" y="87"/>
                      <a:pt x="16" y="91"/>
                      <a:pt x="26" y="89"/>
                    </a:cubicBezTo>
                    <a:cubicBezTo>
                      <a:pt x="26" y="90"/>
                      <a:pt x="26" y="90"/>
                      <a:pt x="26" y="90"/>
                    </a:cubicBezTo>
                    <a:cubicBezTo>
                      <a:pt x="56" y="99"/>
                      <a:pt x="56" y="99"/>
                      <a:pt x="56" y="99"/>
                    </a:cubicBezTo>
                    <a:cubicBezTo>
                      <a:pt x="34" y="106"/>
                      <a:pt x="34" y="106"/>
                      <a:pt x="34" y="106"/>
                    </a:cubicBezTo>
                    <a:cubicBezTo>
                      <a:pt x="23" y="109"/>
                      <a:pt x="17" y="120"/>
                      <a:pt x="20" y="129"/>
                    </a:cubicBezTo>
                    <a:cubicBezTo>
                      <a:pt x="23" y="138"/>
                      <a:pt x="34" y="143"/>
                      <a:pt x="45" y="139"/>
                    </a:cubicBezTo>
                    <a:cubicBezTo>
                      <a:pt x="58" y="135"/>
                      <a:pt x="58" y="135"/>
                      <a:pt x="58" y="135"/>
                    </a:cubicBezTo>
                    <a:cubicBezTo>
                      <a:pt x="89" y="144"/>
                      <a:pt x="89" y="144"/>
                      <a:pt x="89" y="144"/>
                    </a:cubicBezTo>
                    <a:cubicBezTo>
                      <a:pt x="64" y="152"/>
                      <a:pt x="64" y="152"/>
                      <a:pt x="64" y="152"/>
                    </a:cubicBezTo>
                    <a:cubicBezTo>
                      <a:pt x="55" y="155"/>
                      <a:pt x="50" y="165"/>
                      <a:pt x="52" y="174"/>
                    </a:cubicBezTo>
                    <a:cubicBezTo>
                      <a:pt x="55" y="183"/>
                      <a:pt x="65" y="188"/>
                      <a:pt x="75" y="185"/>
                    </a:cubicBezTo>
                    <a:cubicBezTo>
                      <a:pt x="209" y="142"/>
                      <a:pt x="209" y="142"/>
                      <a:pt x="209" y="142"/>
                    </a:cubicBezTo>
                    <a:cubicBezTo>
                      <a:pt x="218" y="139"/>
                      <a:pt x="223" y="129"/>
                      <a:pt x="220" y="120"/>
                    </a:cubicBezTo>
                    <a:cubicBezTo>
                      <a:pt x="217" y="111"/>
                      <a:pt x="207" y="106"/>
                      <a:pt x="198" y="109"/>
                    </a:cubicBezTo>
                    <a:cubicBezTo>
                      <a:pt x="131" y="130"/>
                      <a:pt x="131" y="130"/>
                      <a:pt x="131" y="130"/>
                    </a:cubicBezTo>
                    <a:cubicBezTo>
                      <a:pt x="109" y="119"/>
                      <a:pt x="109" y="119"/>
                      <a:pt x="109" y="119"/>
                    </a:cubicBezTo>
                    <a:cubicBezTo>
                      <a:pt x="206" y="88"/>
                      <a:pt x="206" y="88"/>
                      <a:pt x="206" y="88"/>
                    </a:cubicBezTo>
                    <a:cubicBezTo>
                      <a:pt x="217" y="84"/>
                      <a:pt x="224" y="74"/>
                      <a:pt x="221" y="64"/>
                    </a:cubicBezTo>
                    <a:cubicBezTo>
                      <a:pt x="218" y="55"/>
                      <a:pt x="206" y="50"/>
                      <a:pt x="195" y="54"/>
                    </a:cubicBezTo>
                    <a:cubicBezTo>
                      <a:pt x="98" y="85"/>
                      <a:pt x="98" y="85"/>
                      <a:pt x="98" y="85"/>
                    </a:cubicBezTo>
                    <a:cubicBezTo>
                      <a:pt x="76" y="74"/>
                      <a:pt x="76" y="74"/>
                      <a:pt x="76" y="74"/>
                    </a:cubicBezTo>
                    <a:cubicBezTo>
                      <a:pt x="190" y="37"/>
                      <a:pt x="190" y="37"/>
                      <a:pt x="190" y="37"/>
                    </a:cubicBezTo>
                    <a:cubicBezTo>
                      <a:pt x="201" y="34"/>
                      <a:pt x="208" y="23"/>
                      <a:pt x="205" y="14"/>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9" name="Freeform 25">
                <a:extLst>
                  <a:ext uri="{FF2B5EF4-FFF2-40B4-BE49-F238E27FC236}">
                    <a16:creationId xmlns:a16="http://schemas.microsoft.com/office/drawing/2014/main" id="{9065874D-F8C9-4EDD-A698-E68D1A91EFBC}"/>
                  </a:ext>
                </a:extLst>
              </p:cNvPr>
              <p:cNvSpPr>
                <a:spLocks noChangeArrowheads="1"/>
              </p:cNvSpPr>
              <p:nvPr/>
            </p:nvSpPr>
            <p:spPr bwMode="auto">
              <a:xfrm>
                <a:off x="2076450" y="1173162"/>
                <a:ext cx="47625" cy="76200"/>
              </a:xfrm>
              <a:custGeom>
                <a:avLst/>
                <a:gdLst>
                  <a:gd name="T0" fmla="*/ 2147483647 w 56"/>
                  <a:gd name="T1" fmla="*/ 2147483647 h 90"/>
                  <a:gd name="T2" fmla="*/ 2147483647 w 56"/>
                  <a:gd name="T3" fmla="*/ 2147483647 h 90"/>
                  <a:gd name="T4" fmla="*/ 2147483647 w 56"/>
                  <a:gd name="T5" fmla="*/ 2147483647 h 90"/>
                  <a:gd name="T6" fmla="*/ 2147483647 w 56"/>
                  <a:gd name="T7" fmla="*/ 1820784607 h 90"/>
                  <a:gd name="T8" fmla="*/ 1845034172 w 56"/>
                  <a:gd name="T9" fmla="*/ 2147483647 h 90"/>
                  <a:gd name="T10" fmla="*/ 2147483647 w 56"/>
                  <a:gd name="T11" fmla="*/ 2147483647 h 90"/>
                  <a:gd name="T12" fmla="*/ 2147483647 w 56"/>
                  <a:gd name="T13" fmla="*/ 2147483647 h 90"/>
                  <a:gd name="T14" fmla="*/ 0 60000 65536"/>
                  <a:gd name="T15" fmla="*/ 0 60000 65536"/>
                  <a:gd name="T16" fmla="*/ 0 60000 65536"/>
                  <a:gd name="T17" fmla="*/ 0 60000 65536"/>
                  <a:gd name="T18" fmla="*/ 0 60000 65536"/>
                  <a:gd name="T19" fmla="*/ 0 60000 65536"/>
                  <a:gd name="T20" fmla="*/ 0 60000 65536"/>
                  <a:gd name="T21" fmla="*/ 0 w 56"/>
                  <a:gd name="T22" fmla="*/ 0 h 90"/>
                  <a:gd name="T23" fmla="*/ 56 w 56"/>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90">
                    <a:moveTo>
                      <a:pt x="41" y="87"/>
                    </a:moveTo>
                    <a:cubicBezTo>
                      <a:pt x="50" y="84"/>
                      <a:pt x="56" y="74"/>
                      <a:pt x="53" y="65"/>
                    </a:cubicBezTo>
                    <a:cubicBezTo>
                      <a:pt x="36" y="14"/>
                      <a:pt x="36" y="14"/>
                      <a:pt x="36" y="14"/>
                    </a:cubicBezTo>
                    <a:cubicBezTo>
                      <a:pt x="33" y="5"/>
                      <a:pt x="23" y="0"/>
                      <a:pt x="14" y="3"/>
                    </a:cubicBezTo>
                    <a:cubicBezTo>
                      <a:pt x="5" y="6"/>
                      <a:pt x="0" y="16"/>
                      <a:pt x="3" y="25"/>
                    </a:cubicBezTo>
                    <a:cubicBezTo>
                      <a:pt x="19" y="76"/>
                      <a:pt x="19" y="76"/>
                      <a:pt x="19" y="76"/>
                    </a:cubicBezTo>
                    <a:cubicBezTo>
                      <a:pt x="22" y="85"/>
                      <a:pt x="32" y="90"/>
                      <a:pt x="41" y="8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0" name="Freeform 26">
                <a:extLst>
                  <a:ext uri="{FF2B5EF4-FFF2-40B4-BE49-F238E27FC236}">
                    <a16:creationId xmlns:a16="http://schemas.microsoft.com/office/drawing/2014/main" id="{4633770B-462B-4D00-AE6A-F9D3B5D9EFF3}"/>
                  </a:ext>
                </a:extLst>
              </p:cNvPr>
              <p:cNvSpPr>
                <a:spLocks noChangeArrowheads="1"/>
              </p:cNvSpPr>
              <p:nvPr/>
            </p:nvSpPr>
            <p:spPr bwMode="auto">
              <a:xfrm>
                <a:off x="2281237" y="1146175"/>
                <a:ext cx="55563" cy="73025"/>
              </a:xfrm>
              <a:custGeom>
                <a:avLst/>
                <a:gdLst>
                  <a:gd name="T0" fmla="*/ 2147483647 w 65"/>
                  <a:gd name="T1" fmla="*/ 2147483647 h 87"/>
                  <a:gd name="T2" fmla="*/ 2147483647 w 65"/>
                  <a:gd name="T3" fmla="*/ 2147483647 h 87"/>
                  <a:gd name="T4" fmla="*/ 2147483647 w 65"/>
                  <a:gd name="T5" fmla="*/ 2147483647 h 87"/>
                  <a:gd name="T6" fmla="*/ 2147483647 w 65"/>
                  <a:gd name="T7" fmla="*/ 2147483647 h 87"/>
                  <a:gd name="T8" fmla="*/ 2147483647 w 65"/>
                  <a:gd name="T9" fmla="*/ 2147483647 h 87"/>
                  <a:gd name="T10" fmla="*/ 2147483647 w 65"/>
                  <a:gd name="T11" fmla="*/ 2147483647 h 87"/>
                  <a:gd name="T12" fmla="*/ 2147483647 w 65"/>
                  <a:gd name="T13" fmla="*/ 2147483647 h 87"/>
                  <a:gd name="T14" fmla="*/ 0 60000 65536"/>
                  <a:gd name="T15" fmla="*/ 0 60000 65536"/>
                  <a:gd name="T16" fmla="*/ 0 60000 65536"/>
                  <a:gd name="T17" fmla="*/ 0 60000 65536"/>
                  <a:gd name="T18" fmla="*/ 0 60000 65536"/>
                  <a:gd name="T19" fmla="*/ 0 60000 65536"/>
                  <a:gd name="T20" fmla="*/ 0 60000 65536"/>
                  <a:gd name="T21" fmla="*/ 0 w 65"/>
                  <a:gd name="T22" fmla="*/ 0 h 87"/>
                  <a:gd name="T23" fmla="*/ 65 w 65"/>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87">
                    <a:moveTo>
                      <a:pt x="29" y="12"/>
                    </a:moveTo>
                    <a:cubicBezTo>
                      <a:pt x="5" y="59"/>
                      <a:pt x="5" y="59"/>
                      <a:pt x="5" y="59"/>
                    </a:cubicBezTo>
                    <a:cubicBezTo>
                      <a:pt x="0" y="68"/>
                      <a:pt x="4" y="79"/>
                      <a:pt x="13" y="83"/>
                    </a:cubicBezTo>
                    <a:cubicBezTo>
                      <a:pt x="21" y="87"/>
                      <a:pt x="32" y="84"/>
                      <a:pt x="36" y="75"/>
                    </a:cubicBezTo>
                    <a:cubicBezTo>
                      <a:pt x="60" y="28"/>
                      <a:pt x="60" y="28"/>
                      <a:pt x="60" y="28"/>
                    </a:cubicBezTo>
                    <a:cubicBezTo>
                      <a:pt x="65" y="20"/>
                      <a:pt x="61" y="9"/>
                      <a:pt x="53" y="5"/>
                    </a:cubicBezTo>
                    <a:cubicBezTo>
                      <a:pt x="44" y="0"/>
                      <a:pt x="33" y="4"/>
                      <a:pt x="29" y="1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1" name="Freeform 27">
                <a:extLst>
                  <a:ext uri="{FF2B5EF4-FFF2-40B4-BE49-F238E27FC236}">
                    <a16:creationId xmlns:a16="http://schemas.microsoft.com/office/drawing/2014/main" id="{C1DD4306-1CB5-4585-89FC-D87C7BBAD366}"/>
                  </a:ext>
                </a:extLst>
              </p:cNvPr>
              <p:cNvSpPr>
                <a:spLocks noChangeArrowheads="1"/>
              </p:cNvSpPr>
              <p:nvPr/>
            </p:nvSpPr>
            <p:spPr bwMode="auto">
              <a:xfrm>
                <a:off x="1874837" y="1282700"/>
                <a:ext cx="74613" cy="55563"/>
              </a:xfrm>
              <a:custGeom>
                <a:avLst/>
                <a:gdLst>
                  <a:gd name="T0" fmla="*/ 2147483647 w 88"/>
                  <a:gd name="T1" fmla="*/ 2147483647 h 65"/>
                  <a:gd name="T2" fmla="*/ 2147483647 w 88"/>
                  <a:gd name="T3" fmla="*/ 2147483647 h 65"/>
                  <a:gd name="T4" fmla="*/ 2147483647 w 88"/>
                  <a:gd name="T5" fmla="*/ 2147483647 h 65"/>
                  <a:gd name="T6" fmla="*/ 2147483647 w 88"/>
                  <a:gd name="T7" fmla="*/ 2147483647 h 65"/>
                  <a:gd name="T8" fmla="*/ 2147483647 w 88"/>
                  <a:gd name="T9" fmla="*/ 2147483647 h 65"/>
                  <a:gd name="T10" fmla="*/ 2147483647 w 88"/>
                  <a:gd name="T11" fmla="*/ 2147483647 h 65"/>
                  <a:gd name="T12" fmla="*/ 2147483647 w 88"/>
                  <a:gd name="T13" fmla="*/ 2147483647 h 65"/>
                  <a:gd name="T14" fmla="*/ 0 60000 65536"/>
                  <a:gd name="T15" fmla="*/ 0 60000 65536"/>
                  <a:gd name="T16" fmla="*/ 0 60000 65536"/>
                  <a:gd name="T17" fmla="*/ 0 60000 65536"/>
                  <a:gd name="T18" fmla="*/ 0 60000 65536"/>
                  <a:gd name="T19" fmla="*/ 0 60000 65536"/>
                  <a:gd name="T20" fmla="*/ 0 60000 65536"/>
                  <a:gd name="T21" fmla="*/ 0 w 88"/>
                  <a:gd name="T22" fmla="*/ 0 h 65"/>
                  <a:gd name="T23" fmla="*/ 88 w 88"/>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65">
                    <a:moveTo>
                      <a:pt x="59" y="60"/>
                    </a:moveTo>
                    <a:cubicBezTo>
                      <a:pt x="68" y="65"/>
                      <a:pt x="79" y="61"/>
                      <a:pt x="83" y="53"/>
                    </a:cubicBezTo>
                    <a:cubicBezTo>
                      <a:pt x="88" y="44"/>
                      <a:pt x="84" y="33"/>
                      <a:pt x="76" y="29"/>
                    </a:cubicBezTo>
                    <a:cubicBezTo>
                      <a:pt x="29" y="5"/>
                      <a:pt x="29" y="5"/>
                      <a:pt x="29" y="5"/>
                    </a:cubicBezTo>
                    <a:cubicBezTo>
                      <a:pt x="20" y="0"/>
                      <a:pt x="9" y="4"/>
                      <a:pt x="5" y="12"/>
                    </a:cubicBezTo>
                    <a:cubicBezTo>
                      <a:pt x="0" y="21"/>
                      <a:pt x="4" y="32"/>
                      <a:pt x="12" y="36"/>
                    </a:cubicBezTo>
                    <a:lnTo>
                      <a:pt x="59" y="6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2" name="Freeform 28">
                <a:extLst>
                  <a:ext uri="{FF2B5EF4-FFF2-40B4-BE49-F238E27FC236}">
                    <a16:creationId xmlns:a16="http://schemas.microsoft.com/office/drawing/2014/main" id="{A9C7404B-72BD-437F-9DE9-A24D2518BB2F}"/>
                  </a:ext>
                </a:extLst>
              </p:cNvPr>
              <p:cNvSpPr>
                <a:spLocks noChangeArrowheads="1"/>
              </p:cNvSpPr>
              <p:nvPr/>
            </p:nvSpPr>
            <p:spPr bwMode="auto">
              <a:xfrm>
                <a:off x="2395537" y="1541462"/>
                <a:ext cx="73025" cy="53975"/>
              </a:xfrm>
              <a:custGeom>
                <a:avLst/>
                <a:gdLst>
                  <a:gd name="T0" fmla="*/ 2147483647 w 87"/>
                  <a:gd name="T1" fmla="*/ 2147483647 h 64"/>
                  <a:gd name="T2" fmla="*/ 2147483647 w 87"/>
                  <a:gd name="T3" fmla="*/ 2147483647 h 64"/>
                  <a:gd name="T4" fmla="*/ 2147483647 w 87"/>
                  <a:gd name="T5" fmla="*/ 2147483647 h 64"/>
                  <a:gd name="T6" fmla="*/ 2147483647 w 87"/>
                  <a:gd name="T7" fmla="*/ 2147483647 h 64"/>
                  <a:gd name="T8" fmla="*/ 2147483647 w 87"/>
                  <a:gd name="T9" fmla="*/ 2147483647 h 64"/>
                  <a:gd name="T10" fmla="*/ 2147483647 w 87"/>
                  <a:gd name="T11" fmla="*/ 2147483647 h 64"/>
                  <a:gd name="T12" fmla="*/ 2147483647 w 87"/>
                  <a:gd name="T13" fmla="*/ 2147483647 h 64"/>
                  <a:gd name="T14" fmla="*/ 0 60000 65536"/>
                  <a:gd name="T15" fmla="*/ 0 60000 65536"/>
                  <a:gd name="T16" fmla="*/ 0 60000 65536"/>
                  <a:gd name="T17" fmla="*/ 0 60000 65536"/>
                  <a:gd name="T18" fmla="*/ 0 60000 65536"/>
                  <a:gd name="T19" fmla="*/ 0 60000 65536"/>
                  <a:gd name="T20" fmla="*/ 0 60000 65536"/>
                  <a:gd name="T21" fmla="*/ 0 w 87"/>
                  <a:gd name="T22" fmla="*/ 0 h 64"/>
                  <a:gd name="T23" fmla="*/ 87 w 8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 h="64">
                    <a:moveTo>
                      <a:pt x="28" y="4"/>
                    </a:moveTo>
                    <a:cubicBezTo>
                      <a:pt x="20" y="0"/>
                      <a:pt x="9" y="3"/>
                      <a:pt x="5" y="12"/>
                    </a:cubicBezTo>
                    <a:cubicBezTo>
                      <a:pt x="0" y="20"/>
                      <a:pt x="4" y="31"/>
                      <a:pt x="12" y="35"/>
                    </a:cubicBezTo>
                    <a:cubicBezTo>
                      <a:pt x="59" y="59"/>
                      <a:pt x="59" y="59"/>
                      <a:pt x="59" y="59"/>
                    </a:cubicBezTo>
                    <a:cubicBezTo>
                      <a:pt x="68" y="64"/>
                      <a:pt x="79" y="60"/>
                      <a:pt x="83" y="52"/>
                    </a:cubicBezTo>
                    <a:cubicBezTo>
                      <a:pt x="87" y="43"/>
                      <a:pt x="84" y="33"/>
                      <a:pt x="75" y="28"/>
                    </a:cubicBezTo>
                    <a:lnTo>
                      <a:pt x="28" y="4"/>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3" name="Freeform 29">
                <a:extLst>
                  <a:ext uri="{FF2B5EF4-FFF2-40B4-BE49-F238E27FC236}">
                    <a16:creationId xmlns:a16="http://schemas.microsoft.com/office/drawing/2014/main" id="{00839D5D-583F-40D1-A391-47FBB7958EF7}"/>
                  </a:ext>
                </a:extLst>
              </p:cNvPr>
              <p:cNvSpPr>
                <a:spLocks noChangeArrowheads="1"/>
              </p:cNvSpPr>
              <p:nvPr/>
            </p:nvSpPr>
            <p:spPr bwMode="auto">
              <a:xfrm>
                <a:off x="2009775" y="1658937"/>
                <a:ext cx="53975" cy="73025"/>
              </a:xfrm>
              <a:custGeom>
                <a:avLst/>
                <a:gdLst>
                  <a:gd name="T0" fmla="*/ 2147483647 w 64"/>
                  <a:gd name="T1" fmla="*/ 2147483647 h 87"/>
                  <a:gd name="T2" fmla="*/ 2147483647 w 64"/>
                  <a:gd name="T3" fmla="*/ 2147483647 h 87"/>
                  <a:gd name="T4" fmla="*/ 2147483647 w 64"/>
                  <a:gd name="T5" fmla="*/ 2147483647 h 87"/>
                  <a:gd name="T6" fmla="*/ 2147483647 w 64"/>
                  <a:gd name="T7" fmla="*/ 2147483647 h 87"/>
                  <a:gd name="T8" fmla="*/ 2147483647 w 64"/>
                  <a:gd name="T9" fmla="*/ 2147483647 h 87"/>
                  <a:gd name="T10" fmla="*/ 2147483647 w 64"/>
                  <a:gd name="T11" fmla="*/ 2147483647 h 87"/>
                  <a:gd name="T12" fmla="*/ 2147483647 w 64"/>
                  <a:gd name="T13" fmla="*/ 2147483647 h 87"/>
                  <a:gd name="T14" fmla="*/ 0 60000 65536"/>
                  <a:gd name="T15" fmla="*/ 0 60000 65536"/>
                  <a:gd name="T16" fmla="*/ 0 60000 65536"/>
                  <a:gd name="T17" fmla="*/ 0 60000 65536"/>
                  <a:gd name="T18" fmla="*/ 0 60000 65536"/>
                  <a:gd name="T19" fmla="*/ 0 60000 65536"/>
                  <a:gd name="T20" fmla="*/ 0 60000 65536"/>
                  <a:gd name="T21" fmla="*/ 0 w 64"/>
                  <a:gd name="T22" fmla="*/ 0 h 87"/>
                  <a:gd name="T23" fmla="*/ 64 w 64"/>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87">
                    <a:moveTo>
                      <a:pt x="29" y="12"/>
                    </a:moveTo>
                    <a:cubicBezTo>
                      <a:pt x="4" y="59"/>
                      <a:pt x="4" y="59"/>
                      <a:pt x="4" y="59"/>
                    </a:cubicBezTo>
                    <a:cubicBezTo>
                      <a:pt x="0" y="67"/>
                      <a:pt x="3" y="78"/>
                      <a:pt x="12" y="83"/>
                    </a:cubicBezTo>
                    <a:cubicBezTo>
                      <a:pt x="21" y="87"/>
                      <a:pt x="31" y="84"/>
                      <a:pt x="36" y="75"/>
                    </a:cubicBezTo>
                    <a:cubicBezTo>
                      <a:pt x="60" y="28"/>
                      <a:pt x="60" y="28"/>
                      <a:pt x="60" y="28"/>
                    </a:cubicBezTo>
                    <a:cubicBezTo>
                      <a:pt x="64" y="19"/>
                      <a:pt x="61" y="9"/>
                      <a:pt x="52" y="4"/>
                    </a:cubicBezTo>
                    <a:cubicBezTo>
                      <a:pt x="44" y="0"/>
                      <a:pt x="33" y="3"/>
                      <a:pt x="29" y="1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4" name="Freeform 30">
                <a:extLst>
                  <a:ext uri="{FF2B5EF4-FFF2-40B4-BE49-F238E27FC236}">
                    <a16:creationId xmlns:a16="http://schemas.microsoft.com/office/drawing/2014/main" id="{117A9D6F-606A-4AD3-8FAC-3175D22FCF11}"/>
                  </a:ext>
                </a:extLst>
              </p:cNvPr>
              <p:cNvSpPr>
                <a:spLocks noChangeArrowheads="1"/>
              </p:cNvSpPr>
              <p:nvPr/>
            </p:nvSpPr>
            <p:spPr bwMode="auto">
              <a:xfrm>
                <a:off x="1863725" y="1495425"/>
                <a:ext cx="74613" cy="46038"/>
              </a:xfrm>
              <a:custGeom>
                <a:avLst/>
                <a:gdLst>
                  <a:gd name="T0" fmla="*/ 2147483647 w 89"/>
                  <a:gd name="T1" fmla="*/ 1759358074 h 55"/>
                  <a:gd name="T2" fmla="*/ 2147483647 w 89"/>
                  <a:gd name="T3" fmla="*/ 2147483647 h 55"/>
                  <a:gd name="T4" fmla="*/ 1767612151 w 89"/>
                  <a:gd name="T5" fmla="*/ 2147483647 h 55"/>
                  <a:gd name="T6" fmla="*/ 2147483647 w 89"/>
                  <a:gd name="T7" fmla="*/ 2147483647 h 55"/>
                  <a:gd name="T8" fmla="*/ 2147483647 w 89"/>
                  <a:gd name="T9" fmla="*/ 2147483647 h 55"/>
                  <a:gd name="T10" fmla="*/ 2147483647 w 89"/>
                  <a:gd name="T11" fmla="*/ 2147483647 h 55"/>
                  <a:gd name="T12" fmla="*/ 2147483647 w 89"/>
                  <a:gd name="T13" fmla="*/ 1759358074 h 55"/>
                  <a:gd name="T14" fmla="*/ 0 60000 65536"/>
                  <a:gd name="T15" fmla="*/ 0 60000 65536"/>
                  <a:gd name="T16" fmla="*/ 0 60000 65536"/>
                  <a:gd name="T17" fmla="*/ 0 60000 65536"/>
                  <a:gd name="T18" fmla="*/ 0 60000 65536"/>
                  <a:gd name="T19" fmla="*/ 0 60000 65536"/>
                  <a:gd name="T20" fmla="*/ 0 60000 65536"/>
                  <a:gd name="T21" fmla="*/ 0 w 89"/>
                  <a:gd name="T22" fmla="*/ 0 h 55"/>
                  <a:gd name="T23" fmla="*/ 89 w 89"/>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9" h="55">
                    <a:moveTo>
                      <a:pt x="64" y="3"/>
                    </a:moveTo>
                    <a:cubicBezTo>
                      <a:pt x="14" y="19"/>
                      <a:pt x="14" y="19"/>
                      <a:pt x="14" y="19"/>
                    </a:cubicBezTo>
                    <a:cubicBezTo>
                      <a:pt x="5" y="22"/>
                      <a:pt x="0" y="32"/>
                      <a:pt x="3" y="41"/>
                    </a:cubicBezTo>
                    <a:cubicBezTo>
                      <a:pt x="6" y="50"/>
                      <a:pt x="15" y="55"/>
                      <a:pt x="25" y="52"/>
                    </a:cubicBezTo>
                    <a:cubicBezTo>
                      <a:pt x="75" y="36"/>
                      <a:pt x="75" y="36"/>
                      <a:pt x="75" y="36"/>
                    </a:cubicBezTo>
                    <a:cubicBezTo>
                      <a:pt x="84" y="33"/>
                      <a:pt x="89" y="23"/>
                      <a:pt x="86" y="14"/>
                    </a:cubicBezTo>
                    <a:cubicBezTo>
                      <a:pt x="83" y="5"/>
                      <a:pt x="74" y="0"/>
                      <a:pt x="64" y="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5" name="Freeform 31">
                <a:extLst>
                  <a:ext uri="{FF2B5EF4-FFF2-40B4-BE49-F238E27FC236}">
                    <a16:creationId xmlns:a16="http://schemas.microsoft.com/office/drawing/2014/main" id="{6C0434D0-4DA7-4615-8729-C4B8D635BDB5}"/>
                  </a:ext>
                </a:extLst>
              </p:cNvPr>
              <p:cNvSpPr>
                <a:spLocks noChangeArrowheads="1"/>
              </p:cNvSpPr>
              <p:nvPr/>
            </p:nvSpPr>
            <p:spPr bwMode="auto">
              <a:xfrm>
                <a:off x="2401887" y="1322387"/>
                <a:ext cx="76200" cy="46038"/>
              </a:xfrm>
              <a:custGeom>
                <a:avLst/>
                <a:gdLst>
                  <a:gd name="T0" fmla="*/ 2147483647 w 90"/>
                  <a:gd name="T1" fmla="*/ 1759358074 h 55"/>
                  <a:gd name="T2" fmla="*/ 2147483647 w 90"/>
                  <a:gd name="T3" fmla="*/ 2147483647 h 55"/>
                  <a:gd name="T4" fmla="*/ 1820784607 w 90"/>
                  <a:gd name="T5" fmla="*/ 2147483647 h 55"/>
                  <a:gd name="T6" fmla="*/ 2147483647 w 90"/>
                  <a:gd name="T7" fmla="*/ 2147483647 h 55"/>
                  <a:gd name="T8" fmla="*/ 2147483647 w 90"/>
                  <a:gd name="T9" fmla="*/ 2147483647 h 55"/>
                  <a:gd name="T10" fmla="*/ 2147483647 w 90"/>
                  <a:gd name="T11" fmla="*/ 2147483647 h 55"/>
                  <a:gd name="T12" fmla="*/ 2147483647 w 90"/>
                  <a:gd name="T13" fmla="*/ 1759358074 h 55"/>
                  <a:gd name="T14" fmla="*/ 0 60000 65536"/>
                  <a:gd name="T15" fmla="*/ 0 60000 65536"/>
                  <a:gd name="T16" fmla="*/ 0 60000 65536"/>
                  <a:gd name="T17" fmla="*/ 0 60000 65536"/>
                  <a:gd name="T18" fmla="*/ 0 60000 65536"/>
                  <a:gd name="T19" fmla="*/ 0 60000 65536"/>
                  <a:gd name="T20" fmla="*/ 0 60000 65536"/>
                  <a:gd name="T21" fmla="*/ 0 w 90"/>
                  <a:gd name="T22" fmla="*/ 0 h 55"/>
                  <a:gd name="T23" fmla="*/ 90 w 90"/>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55">
                    <a:moveTo>
                      <a:pt x="65" y="3"/>
                    </a:moveTo>
                    <a:cubicBezTo>
                      <a:pt x="14" y="19"/>
                      <a:pt x="14" y="19"/>
                      <a:pt x="14" y="19"/>
                    </a:cubicBezTo>
                    <a:cubicBezTo>
                      <a:pt x="5" y="22"/>
                      <a:pt x="0" y="32"/>
                      <a:pt x="3" y="41"/>
                    </a:cubicBezTo>
                    <a:cubicBezTo>
                      <a:pt x="6" y="50"/>
                      <a:pt x="16" y="55"/>
                      <a:pt x="25" y="52"/>
                    </a:cubicBezTo>
                    <a:cubicBezTo>
                      <a:pt x="75" y="36"/>
                      <a:pt x="75" y="36"/>
                      <a:pt x="75" y="36"/>
                    </a:cubicBezTo>
                    <a:cubicBezTo>
                      <a:pt x="85" y="33"/>
                      <a:pt x="90" y="23"/>
                      <a:pt x="87" y="14"/>
                    </a:cubicBezTo>
                    <a:cubicBezTo>
                      <a:pt x="84" y="5"/>
                      <a:pt x="74" y="0"/>
                      <a:pt x="65" y="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6" name="Freeform 32">
                <a:extLst>
                  <a:ext uri="{FF2B5EF4-FFF2-40B4-BE49-F238E27FC236}">
                    <a16:creationId xmlns:a16="http://schemas.microsoft.com/office/drawing/2014/main" id="{4BC69A83-FC3A-445E-B91C-92801CD32352}"/>
                  </a:ext>
                </a:extLst>
              </p:cNvPr>
              <p:cNvSpPr>
                <a:spLocks noEditPoints="1" noChangeArrowheads="1"/>
              </p:cNvSpPr>
              <p:nvPr/>
            </p:nvSpPr>
            <p:spPr bwMode="auto">
              <a:xfrm>
                <a:off x="1946275" y="1225550"/>
                <a:ext cx="449263" cy="555625"/>
              </a:xfrm>
              <a:custGeom>
                <a:avLst/>
                <a:gdLst>
                  <a:gd name="T0" fmla="*/ 2147483647 w 532"/>
                  <a:gd name="T1" fmla="*/ 2147483647 h 657"/>
                  <a:gd name="T2" fmla="*/ 2147483647 w 532"/>
                  <a:gd name="T3" fmla="*/ 2147483647 h 657"/>
                  <a:gd name="T4" fmla="*/ 2147483647 w 532"/>
                  <a:gd name="T5" fmla="*/ 2147483647 h 657"/>
                  <a:gd name="T6" fmla="*/ 2147483647 w 532"/>
                  <a:gd name="T7" fmla="*/ 2147483647 h 657"/>
                  <a:gd name="T8" fmla="*/ 2147483647 w 532"/>
                  <a:gd name="T9" fmla="*/ 2147483647 h 657"/>
                  <a:gd name="T10" fmla="*/ 2147483647 w 532"/>
                  <a:gd name="T11" fmla="*/ 2147483647 h 657"/>
                  <a:gd name="T12" fmla="*/ 2147483647 w 532"/>
                  <a:gd name="T13" fmla="*/ 2147483647 h 657"/>
                  <a:gd name="T14" fmla="*/ 2147483647 w 532"/>
                  <a:gd name="T15" fmla="*/ 2147483647 h 657"/>
                  <a:gd name="T16" fmla="*/ 2147483647 w 532"/>
                  <a:gd name="T17" fmla="*/ 2147483647 h 657"/>
                  <a:gd name="T18" fmla="*/ 2147483647 w 532"/>
                  <a:gd name="T19" fmla="*/ 2147483647 h 657"/>
                  <a:gd name="T20" fmla="*/ 2147483647 w 532"/>
                  <a:gd name="T21" fmla="*/ 2147483647 h 657"/>
                  <a:gd name="T22" fmla="*/ 2147483647 w 532"/>
                  <a:gd name="T23" fmla="*/ 2147483647 h 657"/>
                  <a:gd name="T24" fmla="*/ 2147483647 w 532"/>
                  <a:gd name="T25" fmla="*/ 2147483647 h 657"/>
                  <a:gd name="T26" fmla="*/ 2147483647 w 532"/>
                  <a:gd name="T27" fmla="*/ 2147483647 h 657"/>
                  <a:gd name="T28" fmla="*/ 2147483647 w 532"/>
                  <a:gd name="T29" fmla="*/ 2147483647 h 657"/>
                  <a:gd name="T30" fmla="*/ 2147483647 w 532"/>
                  <a:gd name="T31" fmla="*/ 2147483647 h 657"/>
                  <a:gd name="T32" fmla="*/ 2147483647 w 532"/>
                  <a:gd name="T33" fmla="*/ 2147483647 h 657"/>
                  <a:gd name="T34" fmla="*/ 2147483647 w 532"/>
                  <a:gd name="T35" fmla="*/ 2147483647 h 657"/>
                  <a:gd name="T36" fmla="*/ 2147483647 w 532"/>
                  <a:gd name="T37" fmla="*/ 2147483647 h 657"/>
                  <a:gd name="T38" fmla="*/ 2147483647 w 532"/>
                  <a:gd name="T39" fmla="*/ 2147483647 h 657"/>
                  <a:gd name="T40" fmla="*/ 2147483647 w 532"/>
                  <a:gd name="T41" fmla="*/ 2147483647 h 657"/>
                  <a:gd name="T42" fmla="*/ 2147483647 w 532"/>
                  <a:gd name="T43" fmla="*/ 2147483647 h 657"/>
                  <a:gd name="T44" fmla="*/ 2147483647 w 532"/>
                  <a:gd name="T45" fmla="*/ 2147483647 h 657"/>
                  <a:gd name="T46" fmla="*/ 2147483647 w 532"/>
                  <a:gd name="T47" fmla="*/ 2147483647 h 657"/>
                  <a:gd name="T48" fmla="*/ 2147483647 w 532"/>
                  <a:gd name="T49" fmla="*/ 2147483647 h 657"/>
                  <a:gd name="T50" fmla="*/ 2147483647 w 532"/>
                  <a:gd name="T51" fmla="*/ 2147483647 h 657"/>
                  <a:gd name="T52" fmla="*/ 2147483647 w 532"/>
                  <a:gd name="T53" fmla="*/ 2147483647 h 657"/>
                  <a:gd name="T54" fmla="*/ 2147483647 w 532"/>
                  <a:gd name="T55" fmla="*/ 2147483647 h 657"/>
                  <a:gd name="T56" fmla="*/ 2147483647 w 532"/>
                  <a:gd name="T57" fmla="*/ 2147483647 h 657"/>
                  <a:gd name="T58" fmla="*/ 2147483647 w 532"/>
                  <a:gd name="T59" fmla="*/ 2147483647 h 657"/>
                  <a:gd name="T60" fmla="*/ 2147483647 w 532"/>
                  <a:gd name="T61" fmla="*/ 2147483647 h 657"/>
                  <a:gd name="T62" fmla="*/ 2147483647 w 532"/>
                  <a:gd name="T63" fmla="*/ 2147483647 h 657"/>
                  <a:gd name="T64" fmla="*/ 2147483647 w 532"/>
                  <a:gd name="T65" fmla="*/ 2147483647 h 657"/>
                  <a:gd name="T66" fmla="*/ 2147483647 w 532"/>
                  <a:gd name="T67" fmla="*/ 2147483647 h 657"/>
                  <a:gd name="T68" fmla="*/ 2147483647 w 532"/>
                  <a:gd name="T69" fmla="*/ 2147483647 h 657"/>
                  <a:gd name="T70" fmla="*/ 2147483647 w 532"/>
                  <a:gd name="T71" fmla="*/ 2147483647 h 657"/>
                  <a:gd name="T72" fmla="*/ 2147483647 w 532"/>
                  <a:gd name="T73" fmla="*/ 2147483647 h 65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32"/>
                  <a:gd name="T112" fmla="*/ 0 h 657"/>
                  <a:gd name="T113" fmla="*/ 532 w 532"/>
                  <a:gd name="T114" fmla="*/ 657 h 6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32" h="657">
                    <a:moveTo>
                      <a:pt x="202" y="42"/>
                    </a:moveTo>
                    <a:cubicBezTo>
                      <a:pt x="72" y="83"/>
                      <a:pt x="0" y="222"/>
                      <a:pt x="42" y="352"/>
                    </a:cubicBezTo>
                    <a:cubicBezTo>
                      <a:pt x="47" y="367"/>
                      <a:pt x="58" y="387"/>
                      <a:pt x="67" y="403"/>
                    </a:cubicBezTo>
                    <a:cubicBezTo>
                      <a:pt x="77" y="421"/>
                      <a:pt x="97" y="449"/>
                      <a:pt x="111" y="459"/>
                    </a:cubicBezTo>
                    <a:cubicBezTo>
                      <a:pt x="172" y="504"/>
                      <a:pt x="299" y="562"/>
                      <a:pt x="302" y="657"/>
                    </a:cubicBezTo>
                    <a:cubicBezTo>
                      <a:pt x="376" y="634"/>
                      <a:pt x="376" y="634"/>
                      <a:pt x="376" y="634"/>
                    </a:cubicBezTo>
                    <a:cubicBezTo>
                      <a:pt x="381" y="632"/>
                      <a:pt x="381" y="632"/>
                      <a:pt x="381" y="632"/>
                    </a:cubicBezTo>
                    <a:cubicBezTo>
                      <a:pt x="469" y="604"/>
                      <a:pt x="469" y="604"/>
                      <a:pt x="469" y="604"/>
                    </a:cubicBezTo>
                    <a:cubicBezTo>
                      <a:pt x="443" y="565"/>
                      <a:pt x="447" y="516"/>
                      <a:pt x="461" y="467"/>
                    </a:cubicBezTo>
                    <a:cubicBezTo>
                      <a:pt x="466" y="451"/>
                      <a:pt x="494" y="394"/>
                      <a:pt x="500" y="380"/>
                    </a:cubicBezTo>
                    <a:cubicBezTo>
                      <a:pt x="526" y="326"/>
                      <a:pt x="532" y="263"/>
                      <a:pt x="512" y="201"/>
                    </a:cubicBezTo>
                    <a:cubicBezTo>
                      <a:pt x="470" y="71"/>
                      <a:pt x="331" y="0"/>
                      <a:pt x="202" y="42"/>
                    </a:cubicBezTo>
                    <a:close/>
                    <a:moveTo>
                      <a:pt x="466" y="371"/>
                    </a:moveTo>
                    <a:cubicBezTo>
                      <a:pt x="461" y="381"/>
                      <a:pt x="432" y="442"/>
                      <a:pt x="427" y="460"/>
                    </a:cubicBezTo>
                    <a:cubicBezTo>
                      <a:pt x="415" y="501"/>
                      <a:pt x="410" y="543"/>
                      <a:pt x="421" y="582"/>
                    </a:cubicBezTo>
                    <a:cubicBezTo>
                      <a:pt x="382" y="594"/>
                      <a:pt x="382" y="594"/>
                      <a:pt x="382" y="594"/>
                    </a:cubicBezTo>
                    <a:cubicBezTo>
                      <a:pt x="377" y="553"/>
                      <a:pt x="362" y="445"/>
                      <a:pt x="356" y="359"/>
                    </a:cubicBezTo>
                    <a:cubicBezTo>
                      <a:pt x="334" y="368"/>
                      <a:pt x="334" y="368"/>
                      <a:pt x="334" y="368"/>
                    </a:cubicBezTo>
                    <a:cubicBezTo>
                      <a:pt x="342" y="412"/>
                      <a:pt x="356" y="515"/>
                      <a:pt x="363" y="574"/>
                    </a:cubicBezTo>
                    <a:cubicBezTo>
                      <a:pt x="330" y="518"/>
                      <a:pt x="272" y="420"/>
                      <a:pt x="264" y="410"/>
                    </a:cubicBezTo>
                    <a:cubicBezTo>
                      <a:pt x="251" y="394"/>
                      <a:pt x="237" y="382"/>
                      <a:pt x="237" y="382"/>
                    </a:cubicBezTo>
                    <a:cubicBezTo>
                      <a:pt x="293" y="383"/>
                      <a:pt x="293" y="383"/>
                      <a:pt x="293" y="383"/>
                    </a:cubicBezTo>
                    <a:cubicBezTo>
                      <a:pt x="293" y="383"/>
                      <a:pt x="244" y="337"/>
                      <a:pt x="262" y="334"/>
                    </a:cubicBezTo>
                    <a:cubicBezTo>
                      <a:pt x="288" y="330"/>
                      <a:pt x="368" y="335"/>
                      <a:pt x="368" y="335"/>
                    </a:cubicBezTo>
                    <a:cubicBezTo>
                      <a:pt x="368" y="335"/>
                      <a:pt x="350" y="272"/>
                      <a:pt x="344" y="255"/>
                    </a:cubicBezTo>
                    <a:cubicBezTo>
                      <a:pt x="339" y="238"/>
                      <a:pt x="326" y="312"/>
                      <a:pt x="326" y="312"/>
                    </a:cubicBezTo>
                    <a:cubicBezTo>
                      <a:pt x="228" y="309"/>
                      <a:pt x="228" y="309"/>
                      <a:pt x="228" y="309"/>
                    </a:cubicBezTo>
                    <a:cubicBezTo>
                      <a:pt x="231" y="365"/>
                      <a:pt x="231" y="365"/>
                      <a:pt x="231" y="365"/>
                    </a:cubicBezTo>
                    <a:cubicBezTo>
                      <a:pt x="231" y="365"/>
                      <a:pt x="161" y="338"/>
                      <a:pt x="198" y="376"/>
                    </a:cubicBezTo>
                    <a:cubicBezTo>
                      <a:pt x="243" y="422"/>
                      <a:pt x="330" y="557"/>
                      <a:pt x="358" y="602"/>
                    </a:cubicBezTo>
                    <a:cubicBezTo>
                      <a:pt x="329" y="612"/>
                      <a:pt x="329" y="612"/>
                      <a:pt x="329" y="612"/>
                    </a:cubicBezTo>
                    <a:cubicBezTo>
                      <a:pt x="305" y="546"/>
                      <a:pt x="237" y="502"/>
                      <a:pt x="180" y="466"/>
                    </a:cubicBezTo>
                    <a:cubicBezTo>
                      <a:pt x="138" y="444"/>
                      <a:pt x="115" y="413"/>
                      <a:pt x="115" y="413"/>
                    </a:cubicBezTo>
                    <a:cubicBezTo>
                      <a:pt x="97" y="391"/>
                      <a:pt x="84" y="367"/>
                      <a:pt x="76" y="341"/>
                    </a:cubicBezTo>
                    <a:cubicBezTo>
                      <a:pt x="40" y="230"/>
                      <a:pt x="101" y="111"/>
                      <a:pt x="212" y="75"/>
                    </a:cubicBezTo>
                    <a:cubicBezTo>
                      <a:pt x="323" y="40"/>
                      <a:pt x="443" y="101"/>
                      <a:pt x="478" y="212"/>
                    </a:cubicBezTo>
                    <a:cubicBezTo>
                      <a:pt x="495" y="265"/>
                      <a:pt x="491" y="322"/>
                      <a:pt x="466" y="371"/>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7" name="Freeform 33">
                <a:extLst>
                  <a:ext uri="{FF2B5EF4-FFF2-40B4-BE49-F238E27FC236}">
                    <a16:creationId xmlns:a16="http://schemas.microsoft.com/office/drawing/2014/main" id="{241215E2-7041-425A-BD67-02DB57957AEC}"/>
                  </a:ext>
                </a:extLst>
              </p:cNvPr>
              <p:cNvSpPr>
                <a:spLocks noChangeArrowheads="1"/>
              </p:cNvSpPr>
              <p:nvPr/>
            </p:nvSpPr>
            <p:spPr bwMode="auto">
              <a:xfrm>
                <a:off x="2244725" y="0"/>
                <a:ext cx="1639888" cy="1416050"/>
              </a:xfrm>
              <a:custGeom>
                <a:avLst/>
                <a:gdLst>
                  <a:gd name="T0" fmla="*/ 2147483647 w 1938"/>
                  <a:gd name="T1" fmla="*/ 0 h 1675"/>
                  <a:gd name="T2" fmla="*/ 2147483647 w 1938"/>
                  <a:gd name="T3" fmla="*/ 0 h 1675"/>
                  <a:gd name="T4" fmla="*/ 2147483647 w 1938"/>
                  <a:gd name="T5" fmla="*/ 2147483647 h 1675"/>
                  <a:gd name="T6" fmla="*/ 2147483647 w 1938"/>
                  <a:gd name="T7" fmla="*/ 2147483647 h 1675"/>
                  <a:gd name="T8" fmla="*/ 2147483647 w 1938"/>
                  <a:gd name="T9" fmla="*/ 2147483647 h 1675"/>
                  <a:gd name="T10" fmla="*/ 2147483647 w 1938"/>
                  <a:gd name="T11" fmla="*/ 0 h 1675"/>
                  <a:gd name="T12" fmla="*/ 0 60000 65536"/>
                  <a:gd name="T13" fmla="*/ 0 60000 65536"/>
                  <a:gd name="T14" fmla="*/ 0 60000 65536"/>
                  <a:gd name="T15" fmla="*/ 0 60000 65536"/>
                  <a:gd name="T16" fmla="*/ 0 60000 65536"/>
                  <a:gd name="T17" fmla="*/ 0 60000 65536"/>
                  <a:gd name="T18" fmla="*/ 0 w 1938"/>
                  <a:gd name="T19" fmla="*/ 0 h 1675"/>
                  <a:gd name="T20" fmla="*/ 1938 w 1938"/>
                  <a:gd name="T21" fmla="*/ 1675 h 1675"/>
                </a:gdLst>
                <a:ahLst/>
                <a:cxnLst>
                  <a:cxn ang="T12">
                    <a:pos x="T0" y="T1"/>
                  </a:cxn>
                  <a:cxn ang="T13">
                    <a:pos x="T2" y="T3"/>
                  </a:cxn>
                  <a:cxn ang="T14">
                    <a:pos x="T4" y="T5"/>
                  </a:cxn>
                  <a:cxn ang="T15">
                    <a:pos x="T6" y="T7"/>
                  </a:cxn>
                  <a:cxn ang="T16">
                    <a:pos x="T8" y="T9"/>
                  </a:cxn>
                  <a:cxn ang="T17">
                    <a:pos x="T10" y="T11"/>
                  </a:cxn>
                </a:cxnLst>
                <a:rect l="T18" t="T19" r="T20" b="T21"/>
                <a:pathLst>
                  <a:path w="1938" h="1675">
                    <a:moveTo>
                      <a:pt x="1479" y="0"/>
                    </a:moveTo>
                    <a:cubicBezTo>
                      <a:pt x="478" y="0"/>
                      <a:pt x="478" y="0"/>
                      <a:pt x="478" y="0"/>
                    </a:cubicBezTo>
                    <a:cubicBezTo>
                      <a:pt x="372" y="77"/>
                      <a:pt x="281" y="178"/>
                      <a:pt x="217" y="303"/>
                    </a:cubicBezTo>
                    <a:cubicBezTo>
                      <a:pt x="0" y="723"/>
                      <a:pt x="164" y="1240"/>
                      <a:pt x="585" y="1458"/>
                    </a:cubicBezTo>
                    <a:cubicBezTo>
                      <a:pt x="1005" y="1675"/>
                      <a:pt x="1523" y="1511"/>
                      <a:pt x="1740" y="1090"/>
                    </a:cubicBezTo>
                    <a:cubicBezTo>
                      <a:pt x="1938" y="707"/>
                      <a:pt x="1819" y="245"/>
                      <a:pt x="1479" y="0"/>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8" name="Oval 34">
                <a:extLst>
                  <a:ext uri="{FF2B5EF4-FFF2-40B4-BE49-F238E27FC236}">
                    <a16:creationId xmlns:a16="http://schemas.microsoft.com/office/drawing/2014/main" id="{160D1BF8-14AA-47FA-AD60-CEFBB073E5C8}"/>
                  </a:ext>
                </a:extLst>
              </p:cNvPr>
              <p:cNvSpPr>
                <a:spLocks noChangeArrowheads="1"/>
              </p:cNvSpPr>
              <p:nvPr/>
            </p:nvSpPr>
            <p:spPr bwMode="auto">
              <a:xfrm>
                <a:off x="5037137" y="28575"/>
                <a:ext cx="1057275" cy="1055688"/>
              </a:xfrm>
              <a:prstGeom prst="ellipse">
                <a:avLst/>
              </a:prstGeom>
              <a:solidFill>
                <a:srgbClr val="D55B48"/>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59" name="Freeform 35">
                <a:extLst>
                  <a:ext uri="{FF2B5EF4-FFF2-40B4-BE49-F238E27FC236}">
                    <a16:creationId xmlns:a16="http://schemas.microsoft.com/office/drawing/2014/main" id="{8F024315-FD15-4173-8BD3-F79C13909F8A}"/>
                  </a:ext>
                </a:extLst>
              </p:cNvPr>
              <p:cNvSpPr>
                <a:spLocks noEditPoints="1" noChangeArrowheads="1"/>
              </p:cNvSpPr>
              <p:nvPr/>
            </p:nvSpPr>
            <p:spPr bwMode="auto">
              <a:xfrm>
                <a:off x="5186362" y="176212"/>
                <a:ext cx="757238" cy="758825"/>
              </a:xfrm>
              <a:custGeom>
                <a:avLst/>
                <a:gdLst>
                  <a:gd name="T0" fmla="*/ 2147483647 w 895"/>
                  <a:gd name="T1" fmla="*/ 0 h 896"/>
                  <a:gd name="T2" fmla="*/ 2147483647 w 895"/>
                  <a:gd name="T3" fmla="*/ 2147483647 h 896"/>
                  <a:gd name="T4" fmla="*/ 2147483647 w 895"/>
                  <a:gd name="T5" fmla="*/ 2147483647 h 896"/>
                  <a:gd name="T6" fmla="*/ 2147483647 w 895"/>
                  <a:gd name="T7" fmla="*/ 2147483647 h 896"/>
                  <a:gd name="T8" fmla="*/ 2147483647 w 895"/>
                  <a:gd name="T9" fmla="*/ 2147483647 h 896"/>
                  <a:gd name="T10" fmla="*/ 2147483647 w 895"/>
                  <a:gd name="T11" fmla="*/ 2147483647 h 896"/>
                  <a:gd name="T12" fmla="*/ 2147483647 w 895"/>
                  <a:gd name="T13" fmla="*/ 2147483647 h 896"/>
                  <a:gd name="T14" fmla="*/ 2147483647 w 895"/>
                  <a:gd name="T15" fmla="*/ 2147483647 h 896"/>
                  <a:gd name="T16" fmla="*/ 2147483647 w 895"/>
                  <a:gd name="T17" fmla="*/ 2147483647 h 896"/>
                  <a:gd name="T18" fmla="*/ 2147483647 w 895"/>
                  <a:gd name="T19" fmla="*/ 2147483647 h 896"/>
                  <a:gd name="T20" fmla="*/ 2147483647 w 895"/>
                  <a:gd name="T21" fmla="*/ 2147483647 h 896"/>
                  <a:gd name="T22" fmla="*/ 2147483647 w 895"/>
                  <a:gd name="T23" fmla="*/ 2147483647 h 896"/>
                  <a:gd name="T24" fmla="*/ 2147483647 w 895"/>
                  <a:gd name="T25" fmla="*/ 2147483647 h 896"/>
                  <a:gd name="T26" fmla="*/ 2147483647 w 895"/>
                  <a:gd name="T27" fmla="*/ 2147483647 h 896"/>
                  <a:gd name="T28" fmla="*/ 2147483647 w 895"/>
                  <a:gd name="T29" fmla="*/ 2147483647 h 896"/>
                  <a:gd name="T30" fmla="*/ 2147483647 w 895"/>
                  <a:gd name="T31" fmla="*/ 2147483647 h 896"/>
                  <a:gd name="T32" fmla="*/ 2147483647 w 895"/>
                  <a:gd name="T33" fmla="*/ 2147483647 h 896"/>
                  <a:gd name="T34" fmla="*/ 2147483647 w 895"/>
                  <a:gd name="T35" fmla="*/ 2147483647 h 896"/>
                  <a:gd name="T36" fmla="*/ 2147483647 w 895"/>
                  <a:gd name="T37" fmla="*/ 2147483647 h 896"/>
                  <a:gd name="T38" fmla="*/ 2147483647 w 895"/>
                  <a:gd name="T39" fmla="*/ 2147483647 h 896"/>
                  <a:gd name="T40" fmla="*/ 2147483647 w 895"/>
                  <a:gd name="T41" fmla="*/ 2147483647 h 896"/>
                  <a:gd name="T42" fmla="*/ 0 w 895"/>
                  <a:gd name="T43" fmla="*/ 2147483647 h 896"/>
                  <a:gd name="T44" fmla="*/ 2147483647 w 895"/>
                  <a:gd name="T45" fmla="*/ 2147483647 h 896"/>
                  <a:gd name="T46" fmla="*/ 2147483647 w 895"/>
                  <a:gd name="T47" fmla="*/ 2147483647 h 896"/>
                  <a:gd name="T48" fmla="*/ 2147483647 w 895"/>
                  <a:gd name="T49" fmla="*/ 2147483647 h 896"/>
                  <a:gd name="T50" fmla="*/ 2147483647 w 895"/>
                  <a:gd name="T51" fmla="*/ 2147483647 h 896"/>
                  <a:gd name="T52" fmla="*/ 2147483647 w 895"/>
                  <a:gd name="T53" fmla="*/ 2147483647 h 896"/>
                  <a:gd name="T54" fmla="*/ 2147483647 w 895"/>
                  <a:gd name="T55" fmla="*/ 2147483647 h 896"/>
                  <a:gd name="T56" fmla="*/ 2147483647 w 895"/>
                  <a:gd name="T57" fmla="*/ 0 h 896"/>
                  <a:gd name="T58" fmla="*/ 2147483647 w 895"/>
                  <a:gd name="T59" fmla="*/ 2147483647 h 896"/>
                  <a:gd name="T60" fmla="*/ 2147483647 w 895"/>
                  <a:gd name="T61" fmla="*/ 2147483647 h 896"/>
                  <a:gd name="T62" fmla="*/ 2147483647 w 895"/>
                  <a:gd name="T63" fmla="*/ 2147483647 h 896"/>
                  <a:gd name="T64" fmla="*/ 2147483647 w 895"/>
                  <a:gd name="T65" fmla="*/ 2147483647 h 896"/>
                  <a:gd name="T66" fmla="*/ 2147483647 w 895"/>
                  <a:gd name="T67" fmla="*/ 2147483647 h 8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95"/>
                  <a:gd name="T103" fmla="*/ 0 h 896"/>
                  <a:gd name="T104" fmla="*/ 895 w 895"/>
                  <a:gd name="T105" fmla="*/ 896 h 8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95" h="896">
                    <a:moveTo>
                      <a:pt x="465" y="0"/>
                    </a:moveTo>
                    <a:cubicBezTo>
                      <a:pt x="600" y="14"/>
                      <a:pt x="600" y="14"/>
                      <a:pt x="600" y="14"/>
                    </a:cubicBezTo>
                    <a:cubicBezTo>
                      <a:pt x="605" y="114"/>
                      <a:pt x="605" y="114"/>
                      <a:pt x="605" y="114"/>
                    </a:cubicBezTo>
                    <a:cubicBezTo>
                      <a:pt x="722" y="193"/>
                      <a:pt x="722" y="193"/>
                      <a:pt x="722" y="193"/>
                    </a:cubicBezTo>
                    <a:cubicBezTo>
                      <a:pt x="814" y="173"/>
                      <a:pt x="814" y="173"/>
                      <a:pt x="814" y="173"/>
                    </a:cubicBezTo>
                    <a:cubicBezTo>
                      <a:pt x="888" y="286"/>
                      <a:pt x="888" y="286"/>
                      <a:pt x="888" y="286"/>
                    </a:cubicBezTo>
                    <a:cubicBezTo>
                      <a:pt x="812" y="353"/>
                      <a:pt x="812" y="353"/>
                      <a:pt x="812" y="353"/>
                    </a:cubicBezTo>
                    <a:cubicBezTo>
                      <a:pt x="823" y="493"/>
                      <a:pt x="823" y="493"/>
                      <a:pt x="823" y="493"/>
                    </a:cubicBezTo>
                    <a:cubicBezTo>
                      <a:pt x="895" y="552"/>
                      <a:pt x="895" y="552"/>
                      <a:pt x="895" y="552"/>
                    </a:cubicBezTo>
                    <a:cubicBezTo>
                      <a:pt x="852" y="679"/>
                      <a:pt x="852" y="679"/>
                      <a:pt x="852" y="679"/>
                    </a:cubicBezTo>
                    <a:cubicBezTo>
                      <a:pt x="751" y="662"/>
                      <a:pt x="751" y="662"/>
                      <a:pt x="751" y="662"/>
                    </a:cubicBezTo>
                    <a:cubicBezTo>
                      <a:pt x="648" y="758"/>
                      <a:pt x="648" y="758"/>
                      <a:pt x="648" y="758"/>
                    </a:cubicBezTo>
                    <a:cubicBezTo>
                      <a:pt x="647" y="850"/>
                      <a:pt x="647" y="850"/>
                      <a:pt x="647" y="850"/>
                    </a:cubicBezTo>
                    <a:cubicBezTo>
                      <a:pt x="519" y="896"/>
                      <a:pt x="519" y="896"/>
                      <a:pt x="519" y="896"/>
                    </a:cubicBezTo>
                    <a:cubicBezTo>
                      <a:pt x="470" y="808"/>
                      <a:pt x="470" y="808"/>
                      <a:pt x="470" y="808"/>
                    </a:cubicBezTo>
                    <a:cubicBezTo>
                      <a:pt x="330" y="788"/>
                      <a:pt x="330" y="788"/>
                      <a:pt x="330" y="788"/>
                    </a:cubicBezTo>
                    <a:cubicBezTo>
                      <a:pt x="256" y="844"/>
                      <a:pt x="256" y="844"/>
                      <a:pt x="256" y="844"/>
                    </a:cubicBezTo>
                    <a:cubicBezTo>
                      <a:pt x="140" y="774"/>
                      <a:pt x="140" y="774"/>
                      <a:pt x="140" y="774"/>
                    </a:cubicBezTo>
                    <a:cubicBezTo>
                      <a:pt x="179" y="681"/>
                      <a:pt x="179" y="681"/>
                      <a:pt x="179" y="681"/>
                    </a:cubicBezTo>
                    <a:cubicBezTo>
                      <a:pt x="108" y="560"/>
                      <a:pt x="108" y="560"/>
                      <a:pt x="108" y="560"/>
                    </a:cubicBezTo>
                    <a:cubicBezTo>
                      <a:pt x="17" y="538"/>
                      <a:pt x="17" y="538"/>
                      <a:pt x="17" y="538"/>
                    </a:cubicBezTo>
                    <a:cubicBezTo>
                      <a:pt x="0" y="405"/>
                      <a:pt x="0" y="405"/>
                      <a:pt x="0" y="405"/>
                    </a:cubicBezTo>
                    <a:cubicBezTo>
                      <a:pt x="98" y="377"/>
                      <a:pt x="98" y="377"/>
                      <a:pt x="98" y="377"/>
                    </a:cubicBezTo>
                    <a:cubicBezTo>
                      <a:pt x="149" y="246"/>
                      <a:pt x="149" y="246"/>
                      <a:pt x="149" y="246"/>
                    </a:cubicBezTo>
                    <a:cubicBezTo>
                      <a:pt x="110" y="162"/>
                      <a:pt x="110" y="162"/>
                      <a:pt x="110" y="162"/>
                    </a:cubicBezTo>
                    <a:cubicBezTo>
                      <a:pt x="205" y="66"/>
                      <a:pt x="205" y="66"/>
                      <a:pt x="205" y="66"/>
                    </a:cubicBezTo>
                    <a:cubicBezTo>
                      <a:pt x="288" y="125"/>
                      <a:pt x="288" y="125"/>
                      <a:pt x="288" y="125"/>
                    </a:cubicBezTo>
                    <a:cubicBezTo>
                      <a:pt x="423" y="83"/>
                      <a:pt x="423" y="83"/>
                      <a:pt x="423" y="83"/>
                    </a:cubicBezTo>
                    <a:cubicBezTo>
                      <a:pt x="465" y="0"/>
                      <a:pt x="465" y="0"/>
                      <a:pt x="465" y="0"/>
                    </a:cubicBezTo>
                    <a:close/>
                    <a:moveTo>
                      <a:pt x="458" y="262"/>
                    </a:moveTo>
                    <a:cubicBezTo>
                      <a:pt x="560" y="262"/>
                      <a:pt x="643" y="344"/>
                      <a:pt x="643" y="446"/>
                    </a:cubicBezTo>
                    <a:cubicBezTo>
                      <a:pt x="643" y="547"/>
                      <a:pt x="560" y="629"/>
                      <a:pt x="458" y="629"/>
                    </a:cubicBezTo>
                    <a:cubicBezTo>
                      <a:pt x="355" y="629"/>
                      <a:pt x="272" y="547"/>
                      <a:pt x="272" y="446"/>
                    </a:cubicBezTo>
                    <a:cubicBezTo>
                      <a:pt x="272" y="344"/>
                      <a:pt x="355" y="262"/>
                      <a:pt x="458" y="26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0" name="Freeform 36">
                <a:extLst>
                  <a:ext uri="{FF2B5EF4-FFF2-40B4-BE49-F238E27FC236}">
                    <a16:creationId xmlns:a16="http://schemas.microsoft.com/office/drawing/2014/main" id="{C2C2E8C6-A649-45D1-9F81-3852AB7EBA41}"/>
                  </a:ext>
                </a:extLst>
              </p:cNvPr>
              <p:cNvSpPr>
                <a:spLocks noChangeArrowheads="1"/>
              </p:cNvSpPr>
              <p:nvPr/>
            </p:nvSpPr>
            <p:spPr bwMode="auto">
              <a:xfrm>
                <a:off x="5368925" y="1244600"/>
                <a:ext cx="422275" cy="422275"/>
              </a:xfrm>
              <a:custGeom>
                <a:avLst/>
                <a:gdLst>
                  <a:gd name="T0" fmla="*/ 2147483647 w 500"/>
                  <a:gd name="T1" fmla="*/ 2147483647 h 500"/>
                  <a:gd name="T2" fmla="*/ 2147483647 w 500"/>
                  <a:gd name="T3" fmla="*/ 2147483647 h 500"/>
                  <a:gd name="T4" fmla="*/ 2147483647 w 500"/>
                  <a:gd name="T5" fmla="*/ 2147483647 h 500"/>
                  <a:gd name="T6" fmla="*/ 2147483647 w 500"/>
                  <a:gd name="T7" fmla="*/ 2147483647 h 500"/>
                  <a:gd name="T8" fmla="*/ 2147483647 w 500"/>
                  <a:gd name="T9" fmla="*/ 2147483647 h 500"/>
                  <a:gd name="T10" fmla="*/ 0 60000 65536"/>
                  <a:gd name="T11" fmla="*/ 0 60000 65536"/>
                  <a:gd name="T12" fmla="*/ 0 60000 65536"/>
                  <a:gd name="T13" fmla="*/ 0 60000 65536"/>
                  <a:gd name="T14" fmla="*/ 0 60000 65536"/>
                  <a:gd name="T15" fmla="*/ 0 w 500"/>
                  <a:gd name="T16" fmla="*/ 0 h 500"/>
                  <a:gd name="T17" fmla="*/ 500 w 500"/>
                  <a:gd name="T18" fmla="*/ 500 h 500"/>
                </a:gdLst>
                <a:ahLst/>
                <a:cxnLst>
                  <a:cxn ang="T10">
                    <a:pos x="T0" y="T1"/>
                  </a:cxn>
                  <a:cxn ang="T11">
                    <a:pos x="T2" y="T3"/>
                  </a:cxn>
                  <a:cxn ang="T12">
                    <a:pos x="T4" y="T5"/>
                  </a:cxn>
                  <a:cxn ang="T13">
                    <a:pos x="T6" y="T7"/>
                  </a:cxn>
                  <a:cxn ang="T14">
                    <a:pos x="T8" y="T9"/>
                  </a:cxn>
                </a:cxnLst>
                <a:rect l="T15" t="T16" r="T17" b="T18"/>
                <a:pathLst>
                  <a:path w="500" h="500">
                    <a:moveTo>
                      <a:pt x="417" y="401"/>
                    </a:moveTo>
                    <a:cubicBezTo>
                      <a:pt x="333" y="493"/>
                      <a:pt x="191" y="500"/>
                      <a:pt x="99" y="417"/>
                    </a:cubicBezTo>
                    <a:cubicBezTo>
                      <a:pt x="7" y="333"/>
                      <a:pt x="0" y="191"/>
                      <a:pt x="83" y="99"/>
                    </a:cubicBezTo>
                    <a:cubicBezTo>
                      <a:pt x="166" y="7"/>
                      <a:pt x="308" y="0"/>
                      <a:pt x="400" y="83"/>
                    </a:cubicBezTo>
                    <a:cubicBezTo>
                      <a:pt x="493" y="166"/>
                      <a:pt x="500" y="308"/>
                      <a:pt x="417" y="40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1" name="Freeform 37">
                <a:extLst>
                  <a:ext uri="{FF2B5EF4-FFF2-40B4-BE49-F238E27FC236}">
                    <a16:creationId xmlns:a16="http://schemas.microsoft.com/office/drawing/2014/main" id="{80A7EF06-2786-490C-B3D5-269E60D686B7}"/>
                  </a:ext>
                </a:extLst>
              </p:cNvPr>
              <p:cNvSpPr>
                <a:spLocks noChangeArrowheads="1"/>
              </p:cNvSpPr>
              <p:nvPr/>
            </p:nvSpPr>
            <p:spPr bwMode="auto">
              <a:xfrm>
                <a:off x="5454650" y="1319212"/>
                <a:ext cx="252413" cy="282575"/>
              </a:xfrm>
              <a:custGeom>
                <a:avLst/>
                <a:gdLst>
                  <a:gd name="T0" fmla="*/ 2147483647 w 299"/>
                  <a:gd name="T1" fmla="*/ 0 h 334"/>
                  <a:gd name="T2" fmla="*/ 0 w 299"/>
                  <a:gd name="T3" fmla="*/ 2147483647 h 334"/>
                  <a:gd name="T4" fmla="*/ 2147483647 w 299"/>
                  <a:gd name="T5" fmla="*/ 2147483647 h 334"/>
                  <a:gd name="T6" fmla="*/ 2147483647 w 299"/>
                  <a:gd name="T7" fmla="*/ 2147483647 h 334"/>
                  <a:gd name="T8" fmla="*/ 2147483647 w 299"/>
                  <a:gd name="T9" fmla="*/ 2147483647 h 334"/>
                  <a:gd name="T10" fmla="*/ 2147483647 w 299"/>
                  <a:gd name="T11" fmla="*/ 2147483647 h 334"/>
                  <a:gd name="T12" fmla="*/ 2147483647 w 299"/>
                  <a:gd name="T13" fmla="*/ 2147483647 h 334"/>
                  <a:gd name="T14" fmla="*/ 2147483647 w 299"/>
                  <a:gd name="T15" fmla="*/ 2147483647 h 334"/>
                  <a:gd name="T16" fmla="*/ 2147483647 w 299"/>
                  <a:gd name="T17" fmla="*/ 2147483647 h 334"/>
                  <a:gd name="T18" fmla="*/ 2147483647 w 299"/>
                  <a:gd name="T19" fmla="*/ 2147483647 h 334"/>
                  <a:gd name="T20" fmla="*/ 2147483647 w 299"/>
                  <a:gd name="T21" fmla="*/ 2147483647 h 334"/>
                  <a:gd name="T22" fmla="*/ 2147483647 w 299"/>
                  <a:gd name="T23" fmla="*/ 2147483647 h 334"/>
                  <a:gd name="T24" fmla="*/ 2147483647 w 299"/>
                  <a:gd name="T25" fmla="*/ 2147483647 h 334"/>
                  <a:gd name="T26" fmla="*/ 2147483647 w 299"/>
                  <a:gd name="T27" fmla="*/ 2147483647 h 334"/>
                  <a:gd name="T28" fmla="*/ 2147483647 w 299"/>
                  <a:gd name="T29" fmla="*/ 0 h 3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9"/>
                  <a:gd name="T46" fmla="*/ 0 h 334"/>
                  <a:gd name="T47" fmla="*/ 299 w 299"/>
                  <a:gd name="T48" fmla="*/ 334 h 3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9" h="334">
                    <a:moveTo>
                      <a:pt x="176" y="0"/>
                    </a:moveTo>
                    <a:cubicBezTo>
                      <a:pt x="0" y="129"/>
                      <a:pt x="0" y="129"/>
                      <a:pt x="0" y="129"/>
                    </a:cubicBezTo>
                    <a:cubicBezTo>
                      <a:pt x="43" y="136"/>
                      <a:pt x="43" y="136"/>
                      <a:pt x="43" y="136"/>
                    </a:cubicBezTo>
                    <a:cubicBezTo>
                      <a:pt x="21" y="265"/>
                      <a:pt x="21" y="265"/>
                      <a:pt x="21" y="265"/>
                    </a:cubicBezTo>
                    <a:cubicBezTo>
                      <a:pt x="18" y="285"/>
                      <a:pt x="34" y="305"/>
                      <a:pt x="58" y="309"/>
                    </a:cubicBezTo>
                    <a:cubicBezTo>
                      <a:pt x="79" y="312"/>
                      <a:pt x="79" y="312"/>
                      <a:pt x="79" y="312"/>
                    </a:cubicBezTo>
                    <a:cubicBezTo>
                      <a:pt x="98" y="202"/>
                      <a:pt x="98" y="202"/>
                      <a:pt x="98" y="202"/>
                    </a:cubicBezTo>
                    <a:cubicBezTo>
                      <a:pt x="101" y="182"/>
                      <a:pt x="123" y="169"/>
                      <a:pt x="147" y="173"/>
                    </a:cubicBezTo>
                    <a:cubicBezTo>
                      <a:pt x="170" y="177"/>
                      <a:pt x="187" y="196"/>
                      <a:pt x="183" y="217"/>
                    </a:cubicBezTo>
                    <a:cubicBezTo>
                      <a:pt x="165" y="327"/>
                      <a:pt x="165" y="327"/>
                      <a:pt x="165" y="327"/>
                    </a:cubicBezTo>
                    <a:cubicBezTo>
                      <a:pt x="186" y="330"/>
                      <a:pt x="186" y="330"/>
                      <a:pt x="186" y="330"/>
                    </a:cubicBezTo>
                    <a:cubicBezTo>
                      <a:pt x="210" y="334"/>
                      <a:pt x="232" y="321"/>
                      <a:pt x="235" y="301"/>
                    </a:cubicBezTo>
                    <a:cubicBezTo>
                      <a:pt x="257" y="172"/>
                      <a:pt x="257" y="172"/>
                      <a:pt x="257" y="172"/>
                    </a:cubicBezTo>
                    <a:cubicBezTo>
                      <a:pt x="299" y="180"/>
                      <a:pt x="299" y="180"/>
                      <a:pt x="299" y="180"/>
                    </a:cubicBezTo>
                    <a:lnTo>
                      <a:pt x="176" y="0"/>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2" name="Freeform 38">
                <a:extLst>
                  <a:ext uri="{FF2B5EF4-FFF2-40B4-BE49-F238E27FC236}">
                    <a16:creationId xmlns:a16="http://schemas.microsoft.com/office/drawing/2014/main" id="{D0E44FBA-DE32-4961-A1E1-0F912F0ECCFE}"/>
                  </a:ext>
                </a:extLst>
              </p:cNvPr>
              <p:cNvSpPr>
                <a:spLocks noEditPoints="1" noChangeArrowheads="1"/>
              </p:cNvSpPr>
              <p:nvPr/>
            </p:nvSpPr>
            <p:spPr bwMode="auto">
              <a:xfrm>
                <a:off x="207962" y="1287462"/>
                <a:ext cx="673100" cy="593725"/>
              </a:xfrm>
              <a:custGeom>
                <a:avLst/>
                <a:gdLst>
                  <a:gd name="T0" fmla="*/ 2147483647 w 796"/>
                  <a:gd name="T1" fmla="*/ 2147483647 h 701"/>
                  <a:gd name="T2" fmla="*/ 2147483647 w 796"/>
                  <a:gd name="T3" fmla="*/ 2147483647 h 701"/>
                  <a:gd name="T4" fmla="*/ 2147483647 w 796"/>
                  <a:gd name="T5" fmla="*/ 2147483647 h 701"/>
                  <a:gd name="T6" fmla="*/ 2147483647 w 796"/>
                  <a:gd name="T7" fmla="*/ 2147483647 h 701"/>
                  <a:gd name="T8" fmla="*/ 2147483647 w 796"/>
                  <a:gd name="T9" fmla="*/ 2147483647 h 701"/>
                  <a:gd name="T10" fmla="*/ 2147483647 w 796"/>
                  <a:gd name="T11" fmla="*/ 2147483647 h 701"/>
                  <a:gd name="T12" fmla="*/ 2147483647 w 796"/>
                  <a:gd name="T13" fmla="*/ 2147483647 h 701"/>
                  <a:gd name="T14" fmla="*/ 2147483647 w 796"/>
                  <a:gd name="T15" fmla="*/ 2147483647 h 701"/>
                  <a:gd name="T16" fmla="*/ 2147483647 w 796"/>
                  <a:gd name="T17" fmla="*/ 2147483647 h 701"/>
                  <a:gd name="T18" fmla="*/ 2147483647 w 796"/>
                  <a:gd name="T19" fmla="*/ 2147483647 h 701"/>
                  <a:gd name="T20" fmla="*/ 2147483647 w 796"/>
                  <a:gd name="T21" fmla="*/ 2147483647 h 701"/>
                  <a:gd name="T22" fmla="*/ 2147483647 w 796"/>
                  <a:gd name="T23" fmla="*/ 2147483647 h 701"/>
                  <a:gd name="T24" fmla="*/ 2147483647 w 796"/>
                  <a:gd name="T25" fmla="*/ 2147483647 h 701"/>
                  <a:gd name="T26" fmla="*/ 2147483647 w 796"/>
                  <a:gd name="T27" fmla="*/ 2147483647 h 701"/>
                  <a:gd name="T28" fmla="*/ 2147483647 w 796"/>
                  <a:gd name="T29" fmla="*/ 2147483647 h 701"/>
                  <a:gd name="T30" fmla="*/ 2147483647 w 796"/>
                  <a:gd name="T31" fmla="*/ 2147483647 h 701"/>
                  <a:gd name="T32" fmla="*/ 2147483647 w 796"/>
                  <a:gd name="T33" fmla="*/ 2147483647 h 701"/>
                  <a:gd name="T34" fmla="*/ 2147483647 w 796"/>
                  <a:gd name="T35" fmla="*/ 2147483647 h 701"/>
                  <a:gd name="T36" fmla="*/ 2147483647 w 796"/>
                  <a:gd name="T37" fmla="*/ 2147483647 h 701"/>
                  <a:gd name="T38" fmla="*/ 2147483647 w 796"/>
                  <a:gd name="T39" fmla="*/ 2147483647 h 70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96"/>
                  <a:gd name="T61" fmla="*/ 0 h 701"/>
                  <a:gd name="T62" fmla="*/ 796 w 796"/>
                  <a:gd name="T63" fmla="*/ 701 h 70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96" h="701">
                    <a:moveTo>
                      <a:pt x="556" y="26"/>
                    </a:moveTo>
                    <a:cubicBezTo>
                      <a:pt x="435" y="69"/>
                      <a:pt x="435" y="69"/>
                      <a:pt x="435" y="69"/>
                    </a:cubicBezTo>
                    <a:cubicBezTo>
                      <a:pt x="419" y="24"/>
                      <a:pt x="370" y="0"/>
                      <a:pt x="325" y="16"/>
                    </a:cubicBezTo>
                    <a:cubicBezTo>
                      <a:pt x="280" y="32"/>
                      <a:pt x="256" y="81"/>
                      <a:pt x="272" y="126"/>
                    </a:cubicBezTo>
                    <a:cubicBezTo>
                      <a:pt x="109" y="183"/>
                      <a:pt x="109" y="183"/>
                      <a:pt x="109" y="183"/>
                    </a:cubicBezTo>
                    <a:cubicBezTo>
                      <a:pt x="95" y="143"/>
                      <a:pt x="95" y="143"/>
                      <a:pt x="95" y="143"/>
                    </a:cubicBezTo>
                    <a:cubicBezTo>
                      <a:pt x="55" y="157"/>
                      <a:pt x="55" y="157"/>
                      <a:pt x="55" y="157"/>
                    </a:cubicBezTo>
                    <a:cubicBezTo>
                      <a:pt x="69" y="197"/>
                      <a:pt x="69" y="197"/>
                      <a:pt x="69" y="197"/>
                    </a:cubicBezTo>
                    <a:cubicBezTo>
                      <a:pt x="24" y="213"/>
                      <a:pt x="0" y="262"/>
                      <a:pt x="16" y="307"/>
                    </a:cubicBezTo>
                    <a:cubicBezTo>
                      <a:pt x="130" y="632"/>
                      <a:pt x="130" y="632"/>
                      <a:pt x="130" y="632"/>
                    </a:cubicBezTo>
                    <a:cubicBezTo>
                      <a:pt x="146" y="677"/>
                      <a:pt x="195" y="701"/>
                      <a:pt x="240" y="685"/>
                    </a:cubicBezTo>
                    <a:cubicBezTo>
                      <a:pt x="728" y="514"/>
                      <a:pt x="728" y="514"/>
                      <a:pt x="728" y="514"/>
                    </a:cubicBezTo>
                    <a:cubicBezTo>
                      <a:pt x="773" y="498"/>
                      <a:pt x="796" y="449"/>
                      <a:pt x="780" y="404"/>
                    </a:cubicBezTo>
                    <a:cubicBezTo>
                      <a:pt x="666" y="79"/>
                      <a:pt x="666" y="79"/>
                      <a:pt x="666" y="79"/>
                    </a:cubicBezTo>
                    <a:cubicBezTo>
                      <a:pt x="650" y="34"/>
                      <a:pt x="601" y="10"/>
                      <a:pt x="556" y="26"/>
                    </a:cubicBezTo>
                    <a:close/>
                    <a:moveTo>
                      <a:pt x="496" y="504"/>
                    </a:moveTo>
                    <a:cubicBezTo>
                      <a:pt x="406" y="535"/>
                      <a:pt x="308" y="488"/>
                      <a:pt x="276" y="399"/>
                    </a:cubicBezTo>
                    <a:cubicBezTo>
                      <a:pt x="245" y="309"/>
                      <a:pt x="292" y="210"/>
                      <a:pt x="382" y="179"/>
                    </a:cubicBezTo>
                    <a:cubicBezTo>
                      <a:pt x="472" y="147"/>
                      <a:pt x="570" y="195"/>
                      <a:pt x="601" y="284"/>
                    </a:cubicBezTo>
                    <a:cubicBezTo>
                      <a:pt x="633" y="374"/>
                      <a:pt x="586" y="472"/>
                      <a:pt x="496" y="504"/>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3" name="Freeform 39">
                <a:extLst>
                  <a:ext uri="{FF2B5EF4-FFF2-40B4-BE49-F238E27FC236}">
                    <a16:creationId xmlns:a16="http://schemas.microsoft.com/office/drawing/2014/main" id="{C30A4767-7DCE-48E2-8D38-3DC702DC9004}"/>
                  </a:ext>
                </a:extLst>
              </p:cNvPr>
              <p:cNvSpPr>
                <a:spLocks noChangeArrowheads="1"/>
              </p:cNvSpPr>
              <p:nvPr/>
            </p:nvSpPr>
            <p:spPr bwMode="auto">
              <a:xfrm>
                <a:off x="496887" y="1493837"/>
                <a:ext cx="165100" cy="165100"/>
              </a:xfrm>
              <a:custGeom>
                <a:avLst/>
                <a:gdLst>
                  <a:gd name="T0" fmla="*/ 2147483647 w 194"/>
                  <a:gd name="T1" fmla="*/ 2147483647 h 194"/>
                  <a:gd name="T2" fmla="*/ 2147483647 w 194"/>
                  <a:gd name="T3" fmla="*/ 2147483647 h 194"/>
                  <a:gd name="T4" fmla="*/ 2147483647 w 194"/>
                  <a:gd name="T5" fmla="*/ 2147483647 h 194"/>
                  <a:gd name="T6" fmla="*/ 2147483647 w 194"/>
                  <a:gd name="T7" fmla="*/ 2147483647 h 194"/>
                  <a:gd name="T8" fmla="*/ 2147483647 w 194"/>
                  <a:gd name="T9" fmla="*/ 2147483647 h 194"/>
                  <a:gd name="T10" fmla="*/ 0 60000 65536"/>
                  <a:gd name="T11" fmla="*/ 0 60000 65536"/>
                  <a:gd name="T12" fmla="*/ 0 60000 65536"/>
                  <a:gd name="T13" fmla="*/ 0 60000 65536"/>
                  <a:gd name="T14" fmla="*/ 0 60000 65536"/>
                  <a:gd name="T15" fmla="*/ 0 w 194"/>
                  <a:gd name="T16" fmla="*/ 0 h 194"/>
                  <a:gd name="T17" fmla="*/ 194 w 194"/>
                  <a:gd name="T18" fmla="*/ 194 h 194"/>
                </a:gdLst>
                <a:ahLst/>
                <a:cxnLst>
                  <a:cxn ang="T10">
                    <a:pos x="T0" y="T1"/>
                  </a:cxn>
                  <a:cxn ang="T11">
                    <a:pos x="T2" y="T3"/>
                  </a:cxn>
                  <a:cxn ang="T12">
                    <a:pos x="T4" y="T5"/>
                  </a:cxn>
                  <a:cxn ang="T13">
                    <a:pos x="T6" y="T7"/>
                  </a:cxn>
                  <a:cxn ang="T14">
                    <a:pos x="T8" y="T9"/>
                  </a:cxn>
                </a:cxnLst>
                <a:rect l="T15" t="T16" r="T17" b="T18"/>
                <a:pathLst>
                  <a:path w="194" h="194">
                    <a:moveTo>
                      <a:pt x="68" y="16"/>
                    </a:moveTo>
                    <a:cubicBezTo>
                      <a:pt x="24" y="32"/>
                      <a:pt x="0" y="81"/>
                      <a:pt x="16" y="126"/>
                    </a:cubicBezTo>
                    <a:cubicBezTo>
                      <a:pt x="31" y="171"/>
                      <a:pt x="81" y="194"/>
                      <a:pt x="125" y="179"/>
                    </a:cubicBezTo>
                    <a:cubicBezTo>
                      <a:pt x="170" y="163"/>
                      <a:pt x="194" y="114"/>
                      <a:pt x="178" y="69"/>
                    </a:cubicBezTo>
                    <a:cubicBezTo>
                      <a:pt x="162" y="24"/>
                      <a:pt x="113" y="0"/>
                      <a:pt x="68" y="1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4" name="Freeform 40">
                <a:extLst>
                  <a:ext uri="{FF2B5EF4-FFF2-40B4-BE49-F238E27FC236}">
                    <a16:creationId xmlns:a16="http://schemas.microsoft.com/office/drawing/2014/main" id="{880D24C3-3C31-48D2-9CD0-A04620C2D170}"/>
                  </a:ext>
                </a:extLst>
              </p:cNvPr>
              <p:cNvSpPr>
                <a:spLocks noChangeArrowheads="1"/>
              </p:cNvSpPr>
              <p:nvPr/>
            </p:nvSpPr>
            <p:spPr bwMode="auto">
              <a:xfrm>
                <a:off x="3300412" y="1216025"/>
                <a:ext cx="881063" cy="879475"/>
              </a:xfrm>
              <a:custGeom>
                <a:avLst/>
                <a:gdLst>
                  <a:gd name="T0" fmla="*/ 2147483647 w 1041"/>
                  <a:gd name="T1" fmla="*/ 2147483647 h 1040"/>
                  <a:gd name="T2" fmla="*/ 2147483647 w 1041"/>
                  <a:gd name="T3" fmla="*/ 2147483647 h 1040"/>
                  <a:gd name="T4" fmla="*/ 2147483647 w 1041"/>
                  <a:gd name="T5" fmla="*/ 2147483647 h 1040"/>
                  <a:gd name="T6" fmla="*/ 2147483647 w 1041"/>
                  <a:gd name="T7" fmla="*/ 2147483647 h 1040"/>
                  <a:gd name="T8" fmla="*/ 2147483647 w 1041"/>
                  <a:gd name="T9" fmla="*/ 2147483647 h 1040"/>
                  <a:gd name="T10" fmla="*/ 0 60000 65536"/>
                  <a:gd name="T11" fmla="*/ 0 60000 65536"/>
                  <a:gd name="T12" fmla="*/ 0 60000 65536"/>
                  <a:gd name="T13" fmla="*/ 0 60000 65536"/>
                  <a:gd name="T14" fmla="*/ 0 60000 65536"/>
                  <a:gd name="T15" fmla="*/ 0 w 1041"/>
                  <a:gd name="T16" fmla="*/ 0 h 1040"/>
                  <a:gd name="T17" fmla="*/ 1041 w 1041"/>
                  <a:gd name="T18" fmla="*/ 1040 h 1040"/>
                </a:gdLst>
                <a:ahLst/>
                <a:cxnLst>
                  <a:cxn ang="T10">
                    <a:pos x="T0" y="T1"/>
                  </a:cxn>
                  <a:cxn ang="T11">
                    <a:pos x="T2" y="T3"/>
                  </a:cxn>
                  <a:cxn ang="T12">
                    <a:pos x="T4" y="T5"/>
                  </a:cxn>
                  <a:cxn ang="T13">
                    <a:pos x="T6" y="T7"/>
                  </a:cxn>
                  <a:cxn ang="T14">
                    <a:pos x="T8" y="T9"/>
                  </a:cxn>
                </a:cxnLst>
                <a:rect l="T15" t="T16" r="T17" b="T18"/>
                <a:pathLst>
                  <a:path w="1041" h="1040">
                    <a:moveTo>
                      <a:pt x="971" y="646"/>
                    </a:moveTo>
                    <a:cubicBezTo>
                      <a:pt x="1041" y="397"/>
                      <a:pt x="895" y="139"/>
                      <a:pt x="646" y="69"/>
                    </a:cubicBezTo>
                    <a:cubicBezTo>
                      <a:pt x="398" y="0"/>
                      <a:pt x="139" y="145"/>
                      <a:pt x="70" y="394"/>
                    </a:cubicBezTo>
                    <a:cubicBezTo>
                      <a:pt x="0" y="643"/>
                      <a:pt x="145" y="901"/>
                      <a:pt x="394" y="970"/>
                    </a:cubicBezTo>
                    <a:cubicBezTo>
                      <a:pt x="643" y="1040"/>
                      <a:pt x="901" y="895"/>
                      <a:pt x="971" y="64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5" name="Freeform 41">
                <a:extLst>
                  <a:ext uri="{FF2B5EF4-FFF2-40B4-BE49-F238E27FC236}">
                    <a16:creationId xmlns:a16="http://schemas.microsoft.com/office/drawing/2014/main" id="{D57D4717-B5D7-4043-A20B-5175A680CE40}"/>
                  </a:ext>
                </a:extLst>
              </p:cNvPr>
              <p:cNvSpPr>
                <a:spLocks noChangeArrowheads="1"/>
              </p:cNvSpPr>
              <p:nvPr/>
            </p:nvSpPr>
            <p:spPr bwMode="auto">
              <a:xfrm>
                <a:off x="3521075" y="1455737"/>
                <a:ext cx="438150" cy="455613"/>
              </a:xfrm>
              <a:custGeom>
                <a:avLst/>
                <a:gdLst>
                  <a:gd name="T0" fmla="*/ 2147483647 w 518"/>
                  <a:gd name="T1" fmla="*/ 2147483647 h 539"/>
                  <a:gd name="T2" fmla="*/ 2147483647 w 518"/>
                  <a:gd name="T3" fmla="*/ 2147483647 h 539"/>
                  <a:gd name="T4" fmla="*/ 2147483647 w 518"/>
                  <a:gd name="T5" fmla="*/ 2147483647 h 539"/>
                  <a:gd name="T6" fmla="*/ 2147483647 w 518"/>
                  <a:gd name="T7" fmla="*/ 2147483647 h 539"/>
                  <a:gd name="T8" fmla="*/ 2147483647 w 518"/>
                  <a:gd name="T9" fmla="*/ 2147483647 h 539"/>
                  <a:gd name="T10" fmla="*/ 2147483647 w 518"/>
                  <a:gd name="T11" fmla="*/ 2147483647 h 539"/>
                  <a:gd name="T12" fmla="*/ 2147483647 w 518"/>
                  <a:gd name="T13" fmla="*/ 2147483647 h 539"/>
                  <a:gd name="T14" fmla="*/ 2147483647 w 518"/>
                  <a:gd name="T15" fmla="*/ 2147483647 h 539"/>
                  <a:gd name="T16" fmla="*/ 2147483647 w 518"/>
                  <a:gd name="T17" fmla="*/ 2147483647 h 539"/>
                  <a:gd name="T18" fmla="*/ 2147483647 w 518"/>
                  <a:gd name="T19" fmla="*/ 2147483647 h 539"/>
                  <a:gd name="T20" fmla="*/ 2147483647 w 518"/>
                  <a:gd name="T21" fmla="*/ 2147483647 h 539"/>
                  <a:gd name="T22" fmla="*/ 2147483647 w 518"/>
                  <a:gd name="T23" fmla="*/ 2147483647 h 539"/>
                  <a:gd name="T24" fmla="*/ 2147483647 w 518"/>
                  <a:gd name="T25" fmla="*/ 2147483647 h 539"/>
                  <a:gd name="T26" fmla="*/ 2147483647 w 518"/>
                  <a:gd name="T27" fmla="*/ 2147483647 h 539"/>
                  <a:gd name="T28" fmla="*/ 2147483647 w 518"/>
                  <a:gd name="T29" fmla="*/ 2147483647 h 539"/>
                  <a:gd name="T30" fmla="*/ 2147483647 w 518"/>
                  <a:gd name="T31" fmla="*/ 2147483647 h 539"/>
                  <a:gd name="T32" fmla="*/ 2147483647 w 518"/>
                  <a:gd name="T33" fmla="*/ 2147483647 h 539"/>
                  <a:gd name="T34" fmla="*/ 2147483647 w 518"/>
                  <a:gd name="T35" fmla="*/ 2147483647 h 539"/>
                  <a:gd name="T36" fmla="*/ 2147483647 w 518"/>
                  <a:gd name="T37" fmla="*/ 603770064 h 539"/>
                  <a:gd name="T38" fmla="*/ 2147483647 w 518"/>
                  <a:gd name="T39" fmla="*/ 1208254400 h 539"/>
                  <a:gd name="T40" fmla="*/ 2147483647 w 518"/>
                  <a:gd name="T41" fmla="*/ 2147483647 h 539"/>
                  <a:gd name="T42" fmla="*/ 2147483647 w 518"/>
                  <a:gd name="T43" fmla="*/ 2147483647 h 539"/>
                  <a:gd name="T44" fmla="*/ 2147483647 w 518"/>
                  <a:gd name="T45" fmla="*/ 2147483647 h 539"/>
                  <a:gd name="T46" fmla="*/ 2147483647 w 518"/>
                  <a:gd name="T47" fmla="*/ 2147483647 h 539"/>
                  <a:gd name="T48" fmla="*/ 2147483647 w 518"/>
                  <a:gd name="T49" fmla="*/ 2147483647 h 539"/>
                  <a:gd name="T50" fmla="*/ 2147483647 w 518"/>
                  <a:gd name="T51" fmla="*/ 2147483647 h 539"/>
                  <a:gd name="T52" fmla="*/ 2147483647 w 518"/>
                  <a:gd name="T53" fmla="*/ 2147483647 h 539"/>
                  <a:gd name="T54" fmla="*/ 2147483647 w 518"/>
                  <a:gd name="T55" fmla="*/ 2147483647 h 539"/>
                  <a:gd name="T56" fmla="*/ 2147483647 w 518"/>
                  <a:gd name="T57" fmla="*/ 2147483647 h 539"/>
                  <a:gd name="T58" fmla="*/ 2147483647 w 518"/>
                  <a:gd name="T59" fmla="*/ 2147483647 h 539"/>
                  <a:gd name="T60" fmla="*/ 2147483647 w 518"/>
                  <a:gd name="T61" fmla="*/ 2147483647 h 539"/>
                  <a:gd name="T62" fmla="*/ 2147483647 w 518"/>
                  <a:gd name="T63" fmla="*/ 2147483647 h 539"/>
                  <a:gd name="T64" fmla="*/ 2147483647 w 518"/>
                  <a:gd name="T65" fmla="*/ 2147483647 h 539"/>
                  <a:gd name="T66" fmla="*/ 2147483647 w 518"/>
                  <a:gd name="T67" fmla="*/ 2147483647 h 539"/>
                  <a:gd name="T68" fmla="*/ 2147483647 w 518"/>
                  <a:gd name="T69" fmla="*/ 2147483647 h 539"/>
                  <a:gd name="T70" fmla="*/ 2147483647 w 518"/>
                  <a:gd name="T71" fmla="*/ 2147483647 h 539"/>
                  <a:gd name="T72" fmla="*/ 2147483647 w 518"/>
                  <a:gd name="T73" fmla="*/ 2147483647 h 539"/>
                  <a:gd name="T74" fmla="*/ 0 w 518"/>
                  <a:gd name="T75" fmla="*/ 2147483647 h 539"/>
                  <a:gd name="T76" fmla="*/ 0 w 518"/>
                  <a:gd name="T77" fmla="*/ 2147483647 h 539"/>
                  <a:gd name="T78" fmla="*/ 2147483647 w 518"/>
                  <a:gd name="T79" fmla="*/ 2147483647 h 539"/>
                  <a:gd name="T80" fmla="*/ 2147483647 w 518"/>
                  <a:gd name="T81" fmla="*/ 2147483647 h 539"/>
                  <a:gd name="T82" fmla="*/ 2147483647 w 518"/>
                  <a:gd name="T83" fmla="*/ 2147483647 h 5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8"/>
                  <a:gd name="T127" fmla="*/ 0 h 539"/>
                  <a:gd name="T128" fmla="*/ 518 w 518"/>
                  <a:gd name="T129" fmla="*/ 539 h 5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8" h="539">
                    <a:moveTo>
                      <a:pt x="518" y="467"/>
                    </a:moveTo>
                    <a:cubicBezTo>
                      <a:pt x="518" y="467"/>
                      <a:pt x="518" y="467"/>
                      <a:pt x="518" y="467"/>
                    </a:cubicBezTo>
                    <a:cubicBezTo>
                      <a:pt x="518" y="465"/>
                      <a:pt x="518" y="464"/>
                      <a:pt x="517" y="463"/>
                    </a:cubicBezTo>
                    <a:cubicBezTo>
                      <a:pt x="511" y="416"/>
                      <a:pt x="508" y="364"/>
                      <a:pt x="479" y="349"/>
                    </a:cubicBezTo>
                    <a:cubicBezTo>
                      <a:pt x="453" y="337"/>
                      <a:pt x="421" y="327"/>
                      <a:pt x="393" y="319"/>
                    </a:cubicBezTo>
                    <a:cubicBezTo>
                      <a:pt x="363" y="310"/>
                      <a:pt x="341" y="304"/>
                      <a:pt x="327" y="292"/>
                    </a:cubicBezTo>
                    <a:cubicBezTo>
                      <a:pt x="328" y="292"/>
                      <a:pt x="328" y="292"/>
                      <a:pt x="328" y="292"/>
                    </a:cubicBezTo>
                    <a:cubicBezTo>
                      <a:pt x="326" y="291"/>
                      <a:pt x="324" y="289"/>
                      <a:pt x="323" y="287"/>
                    </a:cubicBezTo>
                    <a:cubicBezTo>
                      <a:pt x="322" y="287"/>
                      <a:pt x="322" y="287"/>
                      <a:pt x="322" y="287"/>
                    </a:cubicBezTo>
                    <a:cubicBezTo>
                      <a:pt x="320" y="285"/>
                      <a:pt x="320" y="285"/>
                      <a:pt x="320" y="285"/>
                    </a:cubicBezTo>
                    <a:cubicBezTo>
                      <a:pt x="315" y="278"/>
                      <a:pt x="311" y="270"/>
                      <a:pt x="308" y="259"/>
                    </a:cubicBezTo>
                    <a:cubicBezTo>
                      <a:pt x="323" y="240"/>
                      <a:pt x="333" y="213"/>
                      <a:pt x="333" y="184"/>
                    </a:cubicBezTo>
                    <a:cubicBezTo>
                      <a:pt x="338" y="181"/>
                      <a:pt x="342" y="173"/>
                      <a:pt x="343" y="163"/>
                    </a:cubicBezTo>
                    <a:cubicBezTo>
                      <a:pt x="346" y="149"/>
                      <a:pt x="352" y="136"/>
                      <a:pt x="338" y="134"/>
                    </a:cubicBezTo>
                    <a:cubicBezTo>
                      <a:pt x="338" y="134"/>
                      <a:pt x="338" y="133"/>
                      <a:pt x="339" y="133"/>
                    </a:cubicBezTo>
                    <a:cubicBezTo>
                      <a:pt x="344" y="119"/>
                      <a:pt x="350" y="107"/>
                      <a:pt x="353" y="93"/>
                    </a:cubicBezTo>
                    <a:cubicBezTo>
                      <a:pt x="356" y="75"/>
                      <a:pt x="352" y="52"/>
                      <a:pt x="330" y="33"/>
                    </a:cubicBezTo>
                    <a:cubicBezTo>
                      <a:pt x="319" y="23"/>
                      <a:pt x="304" y="18"/>
                      <a:pt x="289" y="17"/>
                    </a:cubicBezTo>
                    <a:cubicBezTo>
                      <a:pt x="277" y="4"/>
                      <a:pt x="263" y="0"/>
                      <a:pt x="244" y="1"/>
                    </a:cubicBezTo>
                    <a:cubicBezTo>
                      <a:pt x="238" y="1"/>
                      <a:pt x="231" y="1"/>
                      <a:pt x="223" y="2"/>
                    </a:cubicBezTo>
                    <a:cubicBezTo>
                      <a:pt x="201" y="4"/>
                      <a:pt x="178" y="24"/>
                      <a:pt x="165" y="39"/>
                    </a:cubicBezTo>
                    <a:cubicBezTo>
                      <a:pt x="155" y="51"/>
                      <a:pt x="154" y="67"/>
                      <a:pt x="156" y="84"/>
                    </a:cubicBezTo>
                    <a:cubicBezTo>
                      <a:pt x="157" y="100"/>
                      <a:pt x="162" y="117"/>
                      <a:pt x="166" y="133"/>
                    </a:cubicBezTo>
                    <a:cubicBezTo>
                      <a:pt x="166" y="134"/>
                      <a:pt x="166" y="136"/>
                      <a:pt x="166" y="137"/>
                    </a:cubicBezTo>
                    <a:cubicBezTo>
                      <a:pt x="166" y="137"/>
                      <a:pt x="165" y="137"/>
                      <a:pt x="165" y="137"/>
                    </a:cubicBezTo>
                    <a:cubicBezTo>
                      <a:pt x="151" y="140"/>
                      <a:pt x="157" y="152"/>
                      <a:pt x="160" y="166"/>
                    </a:cubicBezTo>
                    <a:cubicBezTo>
                      <a:pt x="161" y="169"/>
                      <a:pt x="161" y="172"/>
                      <a:pt x="162" y="174"/>
                    </a:cubicBezTo>
                    <a:cubicBezTo>
                      <a:pt x="165" y="180"/>
                      <a:pt x="168" y="185"/>
                      <a:pt x="172" y="188"/>
                    </a:cubicBezTo>
                    <a:cubicBezTo>
                      <a:pt x="172" y="199"/>
                      <a:pt x="174" y="211"/>
                      <a:pt x="177" y="221"/>
                    </a:cubicBezTo>
                    <a:cubicBezTo>
                      <a:pt x="182" y="238"/>
                      <a:pt x="190" y="252"/>
                      <a:pt x="199" y="264"/>
                    </a:cubicBezTo>
                    <a:cubicBezTo>
                      <a:pt x="196" y="276"/>
                      <a:pt x="191" y="285"/>
                      <a:pt x="183" y="292"/>
                    </a:cubicBezTo>
                    <a:cubicBezTo>
                      <a:pt x="184" y="292"/>
                      <a:pt x="184" y="292"/>
                      <a:pt x="184" y="292"/>
                    </a:cubicBezTo>
                    <a:cubicBezTo>
                      <a:pt x="183" y="292"/>
                      <a:pt x="183" y="292"/>
                      <a:pt x="182" y="293"/>
                    </a:cubicBezTo>
                    <a:cubicBezTo>
                      <a:pt x="178" y="296"/>
                      <a:pt x="172" y="299"/>
                      <a:pt x="168" y="302"/>
                    </a:cubicBezTo>
                    <a:cubicBezTo>
                      <a:pt x="163" y="308"/>
                      <a:pt x="163" y="308"/>
                      <a:pt x="163" y="308"/>
                    </a:cubicBezTo>
                    <a:cubicBezTo>
                      <a:pt x="151" y="314"/>
                      <a:pt x="136" y="319"/>
                      <a:pt x="119" y="325"/>
                    </a:cubicBezTo>
                    <a:cubicBezTo>
                      <a:pt x="91" y="334"/>
                      <a:pt x="60" y="345"/>
                      <a:pt x="34" y="358"/>
                    </a:cubicBezTo>
                    <a:cubicBezTo>
                      <a:pt x="5" y="374"/>
                      <a:pt x="4" y="430"/>
                      <a:pt x="0" y="477"/>
                    </a:cubicBezTo>
                    <a:cubicBezTo>
                      <a:pt x="0" y="477"/>
                      <a:pt x="0" y="477"/>
                      <a:pt x="0" y="477"/>
                    </a:cubicBezTo>
                    <a:cubicBezTo>
                      <a:pt x="1" y="513"/>
                      <a:pt x="118" y="539"/>
                      <a:pt x="260" y="536"/>
                    </a:cubicBezTo>
                    <a:cubicBezTo>
                      <a:pt x="403" y="533"/>
                      <a:pt x="518" y="502"/>
                      <a:pt x="518" y="467"/>
                    </a:cubicBezTo>
                    <a:cubicBezTo>
                      <a:pt x="518" y="467"/>
                      <a:pt x="518" y="467"/>
                      <a:pt x="518" y="46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6" name="Freeform 43">
                <a:extLst>
                  <a:ext uri="{FF2B5EF4-FFF2-40B4-BE49-F238E27FC236}">
                    <a16:creationId xmlns:a16="http://schemas.microsoft.com/office/drawing/2014/main" id="{D6B91E6F-42F2-4A97-844C-F3AF35F593B4}"/>
                  </a:ext>
                </a:extLst>
              </p:cNvPr>
              <p:cNvSpPr>
                <a:spLocks noChangeArrowheads="1"/>
              </p:cNvSpPr>
              <p:nvPr/>
            </p:nvSpPr>
            <p:spPr bwMode="auto">
              <a:xfrm>
                <a:off x="3925887" y="596900"/>
                <a:ext cx="1300163" cy="1300163"/>
              </a:xfrm>
              <a:custGeom>
                <a:avLst/>
                <a:gdLst>
                  <a:gd name="T0" fmla="*/ 2147483647 w 1536"/>
                  <a:gd name="T1" fmla="*/ 2147483647 h 1537"/>
                  <a:gd name="T2" fmla="*/ 2147483647 w 1536"/>
                  <a:gd name="T3" fmla="*/ 2147483647 h 1537"/>
                  <a:gd name="T4" fmla="*/ 2147483647 w 1536"/>
                  <a:gd name="T5" fmla="*/ 2147483647 h 1537"/>
                  <a:gd name="T6" fmla="*/ 2147483647 w 1536"/>
                  <a:gd name="T7" fmla="*/ 2147483647 h 1537"/>
                  <a:gd name="T8" fmla="*/ 2147483647 w 1536"/>
                  <a:gd name="T9" fmla="*/ 2147483647 h 1537"/>
                  <a:gd name="T10" fmla="*/ 0 60000 65536"/>
                  <a:gd name="T11" fmla="*/ 0 60000 65536"/>
                  <a:gd name="T12" fmla="*/ 0 60000 65536"/>
                  <a:gd name="T13" fmla="*/ 0 60000 65536"/>
                  <a:gd name="T14" fmla="*/ 0 60000 65536"/>
                  <a:gd name="T15" fmla="*/ 0 w 1536"/>
                  <a:gd name="T16" fmla="*/ 0 h 1537"/>
                  <a:gd name="T17" fmla="*/ 1536 w 1536"/>
                  <a:gd name="T18" fmla="*/ 1537 h 1537"/>
                </a:gdLst>
                <a:ahLst/>
                <a:cxnLst>
                  <a:cxn ang="T10">
                    <a:pos x="T0" y="T1"/>
                  </a:cxn>
                  <a:cxn ang="T11">
                    <a:pos x="T2" y="T3"/>
                  </a:cxn>
                  <a:cxn ang="T12">
                    <a:pos x="T4" y="T5"/>
                  </a:cxn>
                  <a:cxn ang="T13">
                    <a:pos x="T6" y="T7"/>
                  </a:cxn>
                  <a:cxn ang="T14">
                    <a:pos x="T8" y="T9"/>
                  </a:cxn>
                </a:cxnLst>
                <a:rect l="T15" t="T16" r="T17" b="T18"/>
                <a:pathLst>
                  <a:path w="1536" h="1537">
                    <a:moveTo>
                      <a:pt x="632" y="76"/>
                    </a:moveTo>
                    <a:cubicBezTo>
                      <a:pt x="249" y="151"/>
                      <a:pt x="0" y="522"/>
                      <a:pt x="75" y="905"/>
                    </a:cubicBezTo>
                    <a:cubicBezTo>
                      <a:pt x="150" y="1287"/>
                      <a:pt x="522" y="1537"/>
                      <a:pt x="904" y="1461"/>
                    </a:cubicBezTo>
                    <a:cubicBezTo>
                      <a:pt x="1287" y="1386"/>
                      <a:pt x="1536" y="1015"/>
                      <a:pt x="1461" y="632"/>
                    </a:cubicBezTo>
                    <a:cubicBezTo>
                      <a:pt x="1386" y="250"/>
                      <a:pt x="1014" y="0"/>
                      <a:pt x="632" y="76"/>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7" name="Freeform 44">
                <a:extLst>
                  <a:ext uri="{FF2B5EF4-FFF2-40B4-BE49-F238E27FC236}">
                    <a16:creationId xmlns:a16="http://schemas.microsoft.com/office/drawing/2014/main" id="{209D6B57-37F9-48FD-8C2F-B8DC27352684}"/>
                  </a:ext>
                </a:extLst>
              </p:cNvPr>
              <p:cNvSpPr>
                <a:spLocks noEditPoints="1" noChangeArrowheads="1"/>
              </p:cNvSpPr>
              <p:nvPr/>
            </p:nvSpPr>
            <p:spPr bwMode="auto">
              <a:xfrm>
                <a:off x="4094162" y="865187"/>
                <a:ext cx="955675" cy="766763"/>
              </a:xfrm>
              <a:custGeom>
                <a:avLst/>
                <a:gdLst>
                  <a:gd name="T0" fmla="*/ 2147483647 w 1129"/>
                  <a:gd name="T1" fmla="*/ 2147483647 h 906"/>
                  <a:gd name="T2" fmla="*/ 2147483647 w 1129"/>
                  <a:gd name="T3" fmla="*/ 2147483647 h 906"/>
                  <a:gd name="T4" fmla="*/ 2147483647 w 1129"/>
                  <a:gd name="T5" fmla="*/ 2147483647 h 906"/>
                  <a:gd name="T6" fmla="*/ 2147483647 w 1129"/>
                  <a:gd name="T7" fmla="*/ 2147483647 h 906"/>
                  <a:gd name="T8" fmla="*/ 2147483647 w 1129"/>
                  <a:gd name="T9" fmla="*/ 2147483647 h 906"/>
                  <a:gd name="T10" fmla="*/ 2147483647 w 1129"/>
                  <a:gd name="T11" fmla="*/ 2147483647 h 906"/>
                  <a:gd name="T12" fmla="*/ 2147483647 w 1129"/>
                  <a:gd name="T13" fmla="*/ 2147483647 h 906"/>
                  <a:gd name="T14" fmla="*/ 2147483647 w 1129"/>
                  <a:gd name="T15" fmla="*/ 2147483647 h 906"/>
                  <a:gd name="T16" fmla="*/ 2147483647 w 1129"/>
                  <a:gd name="T17" fmla="*/ 2147483647 h 906"/>
                  <a:gd name="T18" fmla="*/ 2147483647 w 1129"/>
                  <a:gd name="T19" fmla="*/ 2147483647 h 906"/>
                  <a:gd name="T20" fmla="*/ 2147483647 w 1129"/>
                  <a:gd name="T21" fmla="*/ 2147483647 h 906"/>
                  <a:gd name="T22" fmla="*/ 2147483647 w 1129"/>
                  <a:gd name="T23" fmla="*/ 2147483647 h 906"/>
                  <a:gd name="T24" fmla="*/ 2147483647 w 1129"/>
                  <a:gd name="T25" fmla="*/ 2147483647 h 906"/>
                  <a:gd name="T26" fmla="*/ 2147483647 w 1129"/>
                  <a:gd name="T27" fmla="*/ 2147483647 h 906"/>
                  <a:gd name="T28" fmla="*/ 2147483647 w 1129"/>
                  <a:gd name="T29" fmla="*/ 2147483647 h 906"/>
                  <a:gd name="T30" fmla="*/ 2147483647 w 1129"/>
                  <a:gd name="T31" fmla="*/ 2147483647 h 906"/>
                  <a:gd name="T32" fmla="*/ 2147483647 w 1129"/>
                  <a:gd name="T33" fmla="*/ 2147483647 h 906"/>
                  <a:gd name="T34" fmla="*/ 2147483647 w 1129"/>
                  <a:gd name="T35" fmla="*/ 2147483647 h 906"/>
                  <a:gd name="T36" fmla="*/ 2147483647 w 1129"/>
                  <a:gd name="T37" fmla="*/ 2147483647 h 906"/>
                  <a:gd name="T38" fmla="*/ 2147483647 w 1129"/>
                  <a:gd name="T39" fmla="*/ 2147483647 h 906"/>
                  <a:gd name="T40" fmla="*/ 2147483647 w 1129"/>
                  <a:gd name="T41" fmla="*/ 2147483647 h 906"/>
                  <a:gd name="T42" fmla="*/ 2147483647 w 1129"/>
                  <a:gd name="T43" fmla="*/ 2147483647 h 906"/>
                  <a:gd name="T44" fmla="*/ 2147483647 w 1129"/>
                  <a:gd name="T45" fmla="*/ 2147483647 h 906"/>
                  <a:gd name="T46" fmla="*/ 2147483647 w 1129"/>
                  <a:gd name="T47" fmla="*/ 2147483647 h 906"/>
                  <a:gd name="T48" fmla="*/ 2147483647 w 1129"/>
                  <a:gd name="T49" fmla="*/ 2147483647 h 906"/>
                  <a:gd name="T50" fmla="*/ 2147483647 w 1129"/>
                  <a:gd name="T51" fmla="*/ 2147483647 h 906"/>
                  <a:gd name="T52" fmla="*/ 2147483647 w 1129"/>
                  <a:gd name="T53" fmla="*/ 2147483647 h 906"/>
                  <a:gd name="T54" fmla="*/ 2147483647 w 1129"/>
                  <a:gd name="T55" fmla="*/ 2147483647 h 906"/>
                  <a:gd name="T56" fmla="*/ 2147483647 w 1129"/>
                  <a:gd name="T57" fmla="*/ 2147483647 h 906"/>
                  <a:gd name="T58" fmla="*/ 2147483647 w 1129"/>
                  <a:gd name="T59" fmla="*/ 2147483647 h 906"/>
                  <a:gd name="T60" fmla="*/ 2147483647 w 1129"/>
                  <a:gd name="T61" fmla="*/ 2147483647 h 906"/>
                  <a:gd name="T62" fmla="*/ 2147483647 w 1129"/>
                  <a:gd name="T63" fmla="*/ 2147483647 h 906"/>
                  <a:gd name="T64" fmla="*/ 2147483647 w 1129"/>
                  <a:gd name="T65" fmla="*/ 2147483647 h 906"/>
                  <a:gd name="T66" fmla="*/ 2147483647 w 1129"/>
                  <a:gd name="T67" fmla="*/ 2147483647 h 906"/>
                  <a:gd name="T68" fmla="*/ 2147483647 w 1129"/>
                  <a:gd name="T69" fmla="*/ 2147483647 h 906"/>
                  <a:gd name="T70" fmla="*/ 2147483647 w 1129"/>
                  <a:gd name="T71" fmla="*/ 2147483647 h 906"/>
                  <a:gd name="T72" fmla="*/ 2147483647 w 1129"/>
                  <a:gd name="T73" fmla="*/ 2147483647 h 906"/>
                  <a:gd name="T74" fmla="*/ 2147483647 w 1129"/>
                  <a:gd name="T75" fmla="*/ 2147483647 h 906"/>
                  <a:gd name="T76" fmla="*/ 2147483647 w 1129"/>
                  <a:gd name="T77" fmla="*/ 2147483647 h 906"/>
                  <a:gd name="T78" fmla="*/ 2147483647 w 1129"/>
                  <a:gd name="T79" fmla="*/ 2147483647 h 906"/>
                  <a:gd name="T80" fmla="*/ 2147483647 w 1129"/>
                  <a:gd name="T81" fmla="*/ 2147483647 h 906"/>
                  <a:gd name="T82" fmla="*/ 2147483647 w 1129"/>
                  <a:gd name="T83" fmla="*/ 2147483647 h 9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29"/>
                  <a:gd name="T127" fmla="*/ 0 h 906"/>
                  <a:gd name="T128" fmla="*/ 1129 w 1129"/>
                  <a:gd name="T129" fmla="*/ 906 h 9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29" h="906">
                    <a:moveTo>
                      <a:pt x="14" y="228"/>
                    </a:moveTo>
                    <a:cubicBezTo>
                      <a:pt x="14" y="222"/>
                      <a:pt x="16" y="217"/>
                      <a:pt x="18" y="212"/>
                    </a:cubicBezTo>
                    <a:cubicBezTo>
                      <a:pt x="22" y="205"/>
                      <a:pt x="28" y="200"/>
                      <a:pt x="35" y="197"/>
                    </a:cubicBezTo>
                    <a:cubicBezTo>
                      <a:pt x="52" y="178"/>
                      <a:pt x="76" y="164"/>
                      <a:pt x="104" y="158"/>
                    </a:cubicBezTo>
                    <a:cubicBezTo>
                      <a:pt x="104" y="158"/>
                      <a:pt x="104" y="158"/>
                      <a:pt x="104" y="158"/>
                    </a:cubicBezTo>
                    <a:cubicBezTo>
                      <a:pt x="104" y="158"/>
                      <a:pt x="104" y="158"/>
                      <a:pt x="104" y="158"/>
                    </a:cubicBezTo>
                    <a:cubicBezTo>
                      <a:pt x="104" y="158"/>
                      <a:pt x="104" y="158"/>
                      <a:pt x="104" y="158"/>
                    </a:cubicBezTo>
                    <a:cubicBezTo>
                      <a:pt x="104" y="158"/>
                      <a:pt x="104" y="158"/>
                      <a:pt x="104" y="158"/>
                    </a:cubicBezTo>
                    <a:cubicBezTo>
                      <a:pt x="105" y="158"/>
                      <a:pt x="105" y="158"/>
                      <a:pt x="105" y="158"/>
                    </a:cubicBezTo>
                    <a:cubicBezTo>
                      <a:pt x="877" y="5"/>
                      <a:pt x="877" y="5"/>
                      <a:pt x="877" y="5"/>
                    </a:cubicBezTo>
                    <a:cubicBezTo>
                      <a:pt x="877" y="5"/>
                      <a:pt x="877" y="5"/>
                      <a:pt x="877" y="5"/>
                    </a:cubicBezTo>
                    <a:cubicBezTo>
                      <a:pt x="877" y="5"/>
                      <a:pt x="877" y="5"/>
                      <a:pt x="877" y="5"/>
                    </a:cubicBezTo>
                    <a:cubicBezTo>
                      <a:pt x="877" y="5"/>
                      <a:pt x="877" y="5"/>
                      <a:pt x="877" y="5"/>
                    </a:cubicBezTo>
                    <a:cubicBezTo>
                      <a:pt x="901" y="0"/>
                      <a:pt x="926" y="3"/>
                      <a:pt x="947" y="11"/>
                    </a:cubicBezTo>
                    <a:cubicBezTo>
                      <a:pt x="947" y="11"/>
                      <a:pt x="947" y="11"/>
                      <a:pt x="947" y="11"/>
                    </a:cubicBezTo>
                    <a:cubicBezTo>
                      <a:pt x="948" y="11"/>
                      <a:pt x="948" y="11"/>
                      <a:pt x="948" y="11"/>
                    </a:cubicBezTo>
                    <a:cubicBezTo>
                      <a:pt x="948" y="11"/>
                      <a:pt x="948" y="11"/>
                      <a:pt x="948" y="11"/>
                    </a:cubicBezTo>
                    <a:cubicBezTo>
                      <a:pt x="950" y="12"/>
                      <a:pt x="950" y="12"/>
                      <a:pt x="950" y="12"/>
                    </a:cubicBezTo>
                    <a:cubicBezTo>
                      <a:pt x="950" y="12"/>
                      <a:pt x="950" y="12"/>
                      <a:pt x="950" y="12"/>
                    </a:cubicBezTo>
                    <a:cubicBezTo>
                      <a:pt x="951" y="12"/>
                      <a:pt x="951" y="12"/>
                      <a:pt x="951" y="12"/>
                    </a:cubicBezTo>
                    <a:cubicBezTo>
                      <a:pt x="957" y="15"/>
                      <a:pt x="964" y="18"/>
                      <a:pt x="970" y="22"/>
                    </a:cubicBezTo>
                    <a:cubicBezTo>
                      <a:pt x="996" y="39"/>
                      <a:pt x="1015" y="66"/>
                      <a:pt x="1022" y="98"/>
                    </a:cubicBezTo>
                    <a:cubicBezTo>
                      <a:pt x="1022" y="98"/>
                      <a:pt x="1022" y="98"/>
                      <a:pt x="1022" y="98"/>
                    </a:cubicBezTo>
                    <a:cubicBezTo>
                      <a:pt x="1022" y="98"/>
                      <a:pt x="1022" y="98"/>
                      <a:pt x="1022" y="98"/>
                    </a:cubicBezTo>
                    <a:cubicBezTo>
                      <a:pt x="1022" y="98"/>
                      <a:pt x="1022" y="98"/>
                      <a:pt x="1022" y="98"/>
                    </a:cubicBezTo>
                    <a:cubicBezTo>
                      <a:pt x="1122" y="604"/>
                      <a:pt x="1122" y="604"/>
                      <a:pt x="1122" y="604"/>
                    </a:cubicBezTo>
                    <a:cubicBezTo>
                      <a:pt x="1122" y="604"/>
                      <a:pt x="1122" y="604"/>
                      <a:pt x="1122" y="604"/>
                    </a:cubicBezTo>
                    <a:cubicBezTo>
                      <a:pt x="1122" y="604"/>
                      <a:pt x="1122" y="604"/>
                      <a:pt x="1122" y="604"/>
                    </a:cubicBezTo>
                    <a:cubicBezTo>
                      <a:pt x="1129" y="637"/>
                      <a:pt x="1121" y="669"/>
                      <a:pt x="1103" y="694"/>
                    </a:cubicBezTo>
                    <a:cubicBezTo>
                      <a:pt x="1103" y="694"/>
                      <a:pt x="1103" y="694"/>
                      <a:pt x="1103" y="694"/>
                    </a:cubicBezTo>
                    <a:cubicBezTo>
                      <a:pt x="1103" y="694"/>
                      <a:pt x="1103" y="694"/>
                      <a:pt x="1103" y="694"/>
                    </a:cubicBezTo>
                    <a:cubicBezTo>
                      <a:pt x="1103" y="694"/>
                      <a:pt x="1103" y="694"/>
                      <a:pt x="1103" y="694"/>
                    </a:cubicBezTo>
                    <a:cubicBezTo>
                      <a:pt x="1085" y="720"/>
                      <a:pt x="1057" y="739"/>
                      <a:pt x="1024" y="746"/>
                    </a:cubicBezTo>
                    <a:cubicBezTo>
                      <a:pt x="1024" y="746"/>
                      <a:pt x="1024" y="746"/>
                      <a:pt x="1024" y="746"/>
                    </a:cubicBezTo>
                    <a:cubicBezTo>
                      <a:pt x="1024" y="746"/>
                      <a:pt x="1024" y="746"/>
                      <a:pt x="1024" y="746"/>
                    </a:cubicBezTo>
                    <a:cubicBezTo>
                      <a:pt x="1023" y="746"/>
                      <a:pt x="1023" y="746"/>
                      <a:pt x="1023" y="746"/>
                    </a:cubicBezTo>
                    <a:cubicBezTo>
                      <a:pt x="1023" y="746"/>
                      <a:pt x="1023" y="746"/>
                      <a:pt x="1023" y="746"/>
                    </a:cubicBezTo>
                    <a:cubicBezTo>
                      <a:pt x="251" y="899"/>
                      <a:pt x="251" y="899"/>
                      <a:pt x="251" y="899"/>
                    </a:cubicBezTo>
                    <a:cubicBezTo>
                      <a:pt x="251" y="899"/>
                      <a:pt x="251" y="899"/>
                      <a:pt x="251" y="899"/>
                    </a:cubicBezTo>
                    <a:cubicBezTo>
                      <a:pt x="251" y="899"/>
                      <a:pt x="251" y="899"/>
                      <a:pt x="251" y="899"/>
                    </a:cubicBezTo>
                    <a:cubicBezTo>
                      <a:pt x="251" y="899"/>
                      <a:pt x="251" y="899"/>
                      <a:pt x="251" y="899"/>
                    </a:cubicBezTo>
                    <a:cubicBezTo>
                      <a:pt x="217" y="906"/>
                      <a:pt x="184" y="898"/>
                      <a:pt x="157" y="882"/>
                    </a:cubicBezTo>
                    <a:cubicBezTo>
                      <a:pt x="132" y="865"/>
                      <a:pt x="112" y="838"/>
                      <a:pt x="106" y="806"/>
                    </a:cubicBezTo>
                    <a:cubicBezTo>
                      <a:pt x="106" y="806"/>
                      <a:pt x="106" y="806"/>
                      <a:pt x="106" y="806"/>
                    </a:cubicBezTo>
                    <a:cubicBezTo>
                      <a:pt x="105" y="806"/>
                      <a:pt x="105" y="806"/>
                      <a:pt x="105" y="806"/>
                    </a:cubicBezTo>
                    <a:cubicBezTo>
                      <a:pt x="105" y="806"/>
                      <a:pt x="105" y="806"/>
                      <a:pt x="105" y="806"/>
                    </a:cubicBezTo>
                    <a:cubicBezTo>
                      <a:pt x="5" y="300"/>
                      <a:pt x="5" y="300"/>
                      <a:pt x="5" y="300"/>
                    </a:cubicBezTo>
                    <a:cubicBezTo>
                      <a:pt x="5" y="300"/>
                      <a:pt x="5" y="300"/>
                      <a:pt x="5" y="300"/>
                    </a:cubicBezTo>
                    <a:cubicBezTo>
                      <a:pt x="5" y="300"/>
                      <a:pt x="5" y="300"/>
                      <a:pt x="5" y="300"/>
                    </a:cubicBezTo>
                    <a:cubicBezTo>
                      <a:pt x="0" y="274"/>
                      <a:pt x="4" y="250"/>
                      <a:pt x="14" y="228"/>
                    </a:cubicBezTo>
                    <a:close/>
                    <a:moveTo>
                      <a:pt x="118" y="224"/>
                    </a:moveTo>
                    <a:cubicBezTo>
                      <a:pt x="568" y="476"/>
                      <a:pt x="568" y="476"/>
                      <a:pt x="568" y="476"/>
                    </a:cubicBezTo>
                    <a:cubicBezTo>
                      <a:pt x="864" y="76"/>
                      <a:pt x="864" y="76"/>
                      <a:pt x="864" y="76"/>
                    </a:cubicBezTo>
                    <a:cubicBezTo>
                      <a:pt x="118" y="224"/>
                      <a:pt x="118" y="224"/>
                      <a:pt x="118" y="224"/>
                    </a:cubicBezTo>
                    <a:close/>
                    <a:moveTo>
                      <a:pt x="942" y="89"/>
                    </a:moveTo>
                    <a:cubicBezTo>
                      <a:pt x="605" y="539"/>
                      <a:pt x="605" y="539"/>
                      <a:pt x="605" y="539"/>
                    </a:cubicBezTo>
                    <a:cubicBezTo>
                      <a:pt x="604" y="539"/>
                      <a:pt x="604" y="539"/>
                      <a:pt x="604" y="539"/>
                    </a:cubicBezTo>
                    <a:cubicBezTo>
                      <a:pt x="594" y="552"/>
                      <a:pt x="575" y="557"/>
                      <a:pt x="560" y="549"/>
                    </a:cubicBezTo>
                    <a:cubicBezTo>
                      <a:pt x="73" y="278"/>
                      <a:pt x="73" y="278"/>
                      <a:pt x="73" y="278"/>
                    </a:cubicBezTo>
                    <a:cubicBezTo>
                      <a:pt x="73" y="281"/>
                      <a:pt x="73" y="283"/>
                      <a:pt x="74" y="286"/>
                    </a:cubicBezTo>
                    <a:cubicBezTo>
                      <a:pt x="74" y="286"/>
                      <a:pt x="74" y="286"/>
                      <a:pt x="74" y="286"/>
                    </a:cubicBezTo>
                    <a:cubicBezTo>
                      <a:pt x="74" y="286"/>
                      <a:pt x="74" y="286"/>
                      <a:pt x="74" y="286"/>
                    </a:cubicBezTo>
                    <a:cubicBezTo>
                      <a:pt x="174" y="792"/>
                      <a:pt x="174" y="792"/>
                      <a:pt x="174" y="792"/>
                    </a:cubicBezTo>
                    <a:cubicBezTo>
                      <a:pt x="175" y="793"/>
                      <a:pt x="175" y="793"/>
                      <a:pt x="175" y="793"/>
                    </a:cubicBezTo>
                    <a:cubicBezTo>
                      <a:pt x="174" y="793"/>
                      <a:pt x="174" y="793"/>
                      <a:pt x="174" y="793"/>
                    </a:cubicBezTo>
                    <a:cubicBezTo>
                      <a:pt x="177" y="806"/>
                      <a:pt x="186" y="818"/>
                      <a:pt x="197" y="825"/>
                    </a:cubicBezTo>
                    <a:cubicBezTo>
                      <a:pt x="209" y="833"/>
                      <a:pt x="223" y="836"/>
                      <a:pt x="237" y="833"/>
                    </a:cubicBezTo>
                    <a:cubicBezTo>
                      <a:pt x="237" y="833"/>
                      <a:pt x="237" y="833"/>
                      <a:pt x="237" y="833"/>
                    </a:cubicBezTo>
                    <a:cubicBezTo>
                      <a:pt x="238" y="833"/>
                      <a:pt x="238" y="833"/>
                      <a:pt x="238" y="833"/>
                    </a:cubicBezTo>
                    <a:cubicBezTo>
                      <a:pt x="238" y="833"/>
                      <a:pt x="238" y="833"/>
                      <a:pt x="238" y="833"/>
                    </a:cubicBezTo>
                    <a:cubicBezTo>
                      <a:pt x="1010" y="680"/>
                      <a:pt x="1010" y="680"/>
                      <a:pt x="1010" y="680"/>
                    </a:cubicBezTo>
                    <a:cubicBezTo>
                      <a:pt x="1010" y="680"/>
                      <a:pt x="1010" y="680"/>
                      <a:pt x="1010" y="680"/>
                    </a:cubicBezTo>
                    <a:cubicBezTo>
                      <a:pt x="1010" y="679"/>
                      <a:pt x="1010" y="679"/>
                      <a:pt x="1010" y="679"/>
                    </a:cubicBezTo>
                    <a:cubicBezTo>
                      <a:pt x="1011" y="679"/>
                      <a:pt x="1011" y="679"/>
                      <a:pt x="1011" y="679"/>
                    </a:cubicBezTo>
                    <a:cubicBezTo>
                      <a:pt x="1011" y="680"/>
                      <a:pt x="1011" y="680"/>
                      <a:pt x="1011" y="680"/>
                    </a:cubicBezTo>
                    <a:cubicBezTo>
                      <a:pt x="1025" y="676"/>
                      <a:pt x="1037" y="668"/>
                      <a:pt x="1045" y="657"/>
                    </a:cubicBezTo>
                    <a:cubicBezTo>
                      <a:pt x="1045" y="657"/>
                      <a:pt x="1045" y="657"/>
                      <a:pt x="1045" y="657"/>
                    </a:cubicBezTo>
                    <a:cubicBezTo>
                      <a:pt x="1053" y="646"/>
                      <a:pt x="1056" y="632"/>
                      <a:pt x="1053" y="618"/>
                    </a:cubicBezTo>
                    <a:cubicBezTo>
                      <a:pt x="1053" y="618"/>
                      <a:pt x="1053" y="618"/>
                      <a:pt x="1053" y="618"/>
                    </a:cubicBezTo>
                    <a:cubicBezTo>
                      <a:pt x="1053" y="618"/>
                      <a:pt x="1053" y="618"/>
                      <a:pt x="1053" y="618"/>
                    </a:cubicBezTo>
                    <a:cubicBezTo>
                      <a:pt x="953" y="112"/>
                      <a:pt x="953" y="112"/>
                      <a:pt x="953" y="112"/>
                    </a:cubicBezTo>
                    <a:cubicBezTo>
                      <a:pt x="953" y="111"/>
                      <a:pt x="953" y="111"/>
                      <a:pt x="953" y="111"/>
                    </a:cubicBezTo>
                    <a:cubicBezTo>
                      <a:pt x="953" y="111"/>
                      <a:pt x="953" y="111"/>
                      <a:pt x="953" y="111"/>
                    </a:cubicBezTo>
                    <a:cubicBezTo>
                      <a:pt x="951" y="103"/>
                      <a:pt x="947" y="95"/>
                      <a:pt x="942" y="8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8" name="Freeform 45">
                <a:extLst>
                  <a:ext uri="{FF2B5EF4-FFF2-40B4-BE49-F238E27FC236}">
                    <a16:creationId xmlns:a16="http://schemas.microsoft.com/office/drawing/2014/main" id="{15EA4446-8EEB-4448-A44D-42A946AC41C2}"/>
                  </a:ext>
                </a:extLst>
              </p:cNvPr>
              <p:cNvSpPr>
                <a:spLocks noEditPoints="1" noChangeArrowheads="1"/>
              </p:cNvSpPr>
              <p:nvPr/>
            </p:nvSpPr>
            <p:spPr bwMode="auto">
              <a:xfrm>
                <a:off x="2476500" y="150812"/>
                <a:ext cx="1109663" cy="979488"/>
              </a:xfrm>
              <a:custGeom>
                <a:avLst/>
                <a:gdLst>
                  <a:gd name="T0" fmla="*/ 2147483647 w 1312"/>
                  <a:gd name="T1" fmla="*/ 2147483647 h 1157"/>
                  <a:gd name="T2" fmla="*/ 2147483647 w 1312"/>
                  <a:gd name="T3" fmla="*/ 2147483647 h 1157"/>
                  <a:gd name="T4" fmla="*/ 2147483647 w 1312"/>
                  <a:gd name="T5" fmla="*/ 2147483647 h 1157"/>
                  <a:gd name="T6" fmla="*/ 2147483647 w 1312"/>
                  <a:gd name="T7" fmla="*/ 2147483647 h 1157"/>
                  <a:gd name="T8" fmla="*/ 2147483647 w 1312"/>
                  <a:gd name="T9" fmla="*/ 2147483647 h 1157"/>
                  <a:gd name="T10" fmla="*/ 2147483647 w 1312"/>
                  <a:gd name="T11" fmla="*/ 2147483647 h 1157"/>
                  <a:gd name="T12" fmla="*/ 2147483647 w 1312"/>
                  <a:gd name="T13" fmla="*/ 2147483647 h 1157"/>
                  <a:gd name="T14" fmla="*/ 2147483647 w 1312"/>
                  <a:gd name="T15" fmla="*/ 2147483647 h 1157"/>
                  <a:gd name="T16" fmla="*/ 2147483647 w 1312"/>
                  <a:gd name="T17" fmla="*/ 2147483647 h 1157"/>
                  <a:gd name="T18" fmla="*/ 2147483647 w 1312"/>
                  <a:gd name="T19" fmla="*/ 2147483647 h 1157"/>
                  <a:gd name="T20" fmla="*/ 2147483647 w 1312"/>
                  <a:gd name="T21" fmla="*/ 2147483647 h 1157"/>
                  <a:gd name="T22" fmla="*/ 2147483647 w 1312"/>
                  <a:gd name="T23" fmla="*/ 2147483647 h 1157"/>
                  <a:gd name="T24" fmla="*/ 2147483647 w 1312"/>
                  <a:gd name="T25" fmla="*/ 2147483647 h 1157"/>
                  <a:gd name="T26" fmla="*/ 2147483647 w 1312"/>
                  <a:gd name="T27" fmla="*/ 2147483647 h 1157"/>
                  <a:gd name="T28" fmla="*/ 2147483647 w 1312"/>
                  <a:gd name="T29" fmla="*/ 2147483647 h 1157"/>
                  <a:gd name="T30" fmla="*/ 2147483647 w 1312"/>
                  <a:gd name="T31" fmla="*/ 2147483647 h 1157"/>
                  <a:gd name="T32" fmla="*/ 2147483647 w 1312"/>
                  <a:gd name="T33" fmla="*/ 2147483647 h 1157"/>
                  <a:gd name="T34" fmla="*/ 2147483647 w 1312"/>
                  <a:gd name="T35" fmla="*/ 2147483647 h 1157"/>
                  <a:gd name="T36" fmla="*/ 2147483647 w 1312"/>
                  <a:gd name="T37" fmla="*/ 2147483647 h 1157"/>
                  <a:gd name="T38" fmla="*/ 2147483647 w 1312"/>
                  <a:gd name="T39" fmla="*/ 2147483647 h 1157"/>
                  <a:gd name="T40" fmla="*/ 2147483647 w 1312"/>
                  <a:gd name="T41" fmla="*/ 2147483647 h 1157"/>
                  <a:gd name="T42" fmla="*/ 2147483647 w 1312"/>
                  <a:gd name="T43" fmla="*/ 2147483647 h 1157"/>
                  <a:gd name="T44" fmla="*/ 2147483647 w 1312"/>
                  <a:gd name="T45" fmla="*/ 2147483647 h 1157"/>
                  <a:gd name="T46" fmla="*/ 2147483647 w 1312"/>
                  <a:gd name="T47" fmla="*/ 2147483647 h 1157"/>
                  <a:gd name="T48" fmla="*/ 2147483647 w 1312"/>
                  <a:gd name="T49" fmla="*/ 2147483647 h 11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12"/>
                  <a:gd name="T76" fmla="*/ 0 h 1157"/>
                  <a:gd name="T77" fmla="*/ 1312 w 1312"/>
                  <a:gd name="T78" fmla="*/ 1157 h 11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12" h="1157">
                    <a:moveTo>
                      <a:pt x="1142" y="207"/>
                    </a:moveTo>
                    <a:cubicBezTo>
                      <a:pt x="437" y="29"/>
                      <a:pt x="437" y="29"/>
                      <a:pt x="437" y="29"/>
                    </a:cubicBezTo>
                    <a:cubicBezTo>
                      <a:pt x="320" y="0"/>
                      <a:pt x="184" y="141"/>
                      <a:pt x="155" y="258"/>
                    </a:cubicBezTo>
                    <a:cubicBezTo>
                      <a:pt x="142" y="309"/>
                      <a:pt x="142" y="309"/>
                      <a:pt x="142" y="309"/>
                    </a:cubicBezTo>
                    <a:cubicBezTo>
                      <a:pt x="137" y="328"/>
                      <a:pt x="137" y="328"/>
                      <a:pt x="137" y="328"/>
                    </a:cubicBezTo>
                    <a:cubicBezTo>
                      <a:pt x="35" y="732"/>
                      <a:pt x="35" y="732"/>
                      <a:pt x="35" y="732"/>
                    </a:cubicBezTo>
                    <a:cubicBezTo>
                      <a:pt x="35" y="732"/>
                      <a:pt x="0" y="872"/>
                      <a:pt x="158" y="838"/>
                    </a:cubicBezTo>
                    <a:cubicBezTo>
                      <a:pt x="223" y="823"/>
                      <a:pt x="330" y="703"/>
                      <a:pt x="397" y="619"/>
                    </a:cubicBezTo>
                    <a:cubicBezTo>
                      <a:pt x="898" y="745"/>
                      <a:pt x="898" y="745"/>
                      <a:pt x="898" y="745"/>
                    </a:cubicBezTo>
                    <a:cubicBezTo>
                      <a:pt x="917" y="851"/>
                      <a:pt x="953" y="1007"/>
                      <a:pt x="1004" y="1051"/>
                    </a:cubicBezTo>
                    <a:cubicBezTo>
                      <a:pt x="1127" y="1157"/>
                      <a:pt x="1163" y="1016"/>
                      <a:pt x="1163" y="1016"/>
                    </a:cubicBezTo>
                    <a:cubicBezTo>
                      <a:pt x="1264" y="613"/>
                      <a:pt x="1264" y="613"/>
                      <a:pt x="1264" y="613"/>
                    </a:cubicBezTo>
                    <a:cubicBezTo>
                      <a:pt x="1269" y="593"/>
                      <a:pt x="1269" y="593"/>
                      <a:pt x="1269" y="593"/>
                    </a:cubicBezTo>
                    <a:cubicBezTo>
                      <a:pt x="1282" y="542"/>
                      <a:pt x="1282" y="542"/>
                      <a:pt x="1282" y="542"/>
                    </a:cubicBezTo>
                    <a:cubicBezTo>
                      <a:pt x="1312" y="426"/>
                      <a:pt x="1258" y="237"/>
                      <a:pt x="1142" y="207"/>
                    </a:cubicBezTo>
                    <a:close/>
                    <a:moveTo>
                      <a:pt x="401" y="470"/>
                    </a:moveTo>
                    <a:cubicBezTo>
                      <a:pt x="323" y="450"/>
                      <a:pt x="276" y="371"/>
                      <a:pt x="295" y="293"/>
                    </a:cubicBezTo>
                    <a:cubicBezTo>
                      <a:pt x="315" y="216"/>
                      <a:pt x="394" y="168"/>
                      <a:pt x="472" y="188"/>
                    </a:cubicBezTo>
                    <a:cubicBezTo>
                      <a:pt x="550" y="208"/>
                      <a:pt x="597" y="287"/>
                      <a:pt x="577" y="365"/>
                    </a:cubicBezTo>
                    <a:cubicBezTo>
                      <a:pt x="558" y="442"/>
                      <a:pt x="479" y="490"/>
                      <a:pt x="401" y="470"/>
                    </a:cubicBezTo>
                    <a:close/>
                    <a:moveTo>
                      <a:pt x="859" y="436"/>
                    </a:moveTo>
                    <a:cubicBezTo>
                      <a:pt x="879" y="358"/>
                      <a:pt x="958" y="311"/>
                      <a:pt x="1036" y="330"/>
                    </a:cubicBezTo>
                    <a:cubicBezTo>
                      <a:pt x="1114" y="350"/>
                      <a:pt x="1161" y="429"/>
                      <a:pt x="1141" y="507"/>
                    </a:cubicBezTo>
                    <a:cubicBezTo>
                      <a:pt x="1122" y="585"/>
                      <a:pt x="1042" y="632"/>
                      <a:pt x="965" y="612"/>
                    </a:cubicBezTo>
                    <a:cubicBezTo>
                      <a:pt x="887" y="593"/>
                      <a:pt x="840" y="513"/>
                      <a:pt x="859" y="43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9" name="Freeform 46">
                <a:extLst>
                  <a:ext uri="{FF2B5EF4-FFF2-40B4-BE49-F238E27FC236}">
                    <a16:creationId xmlns:a16="http://schemas.microsoft.com/office/drawing/2014/main" id="{5AABA540-592C-40AA-8311-8712019ABF29}"/>
                  </a:ext>
                </a:extLst>
              </p:cNvPr>
              <p:cNvSpPr>
                <a:spLocks noChangeArrowheads="1"/>
              </p:cNvSpPr>
              <p:nvPr/>
            </p:nvSpPr>
            <p:spPr bwMode="auto">
              <a:xfrm>
                <a:off x="2776537" y="361950"/>
                <a:ext cx="136525" cy="134938"/>
              </a:xfrm>
              <a:custGeom>
                <a:avLst/>
                <a:gdLst>
                  <a:gd name="T0" fmla="*/ 2147483647 w 161"/>
                  <a:gd name="T1" fmla="*/ 2147483647 h 160"/>
                  <a:gd name="T2" fmla="*/ 2147483647 w 161"/>
                  <a:gd name="T3" fmla="*/ 2147483647 h 160"/>
                  <a:gd name="T4" fmla="*/ 2147483647 w 161"/>
                  <a:gd name="T5" fmla="*/ 2147483647 h 160"/>
                  <a:gd name="T6" fmla="*/ 2147483647 w 161"/>
                  <a:gd name="T7" fmla="*/ 2147483647 h 160"/>
                  <a:gd name="T8" fmla="*/ 2147483647 w 161"/>
                  <a:gd name="T9" fmla="*/ 2147483647 h 160"/>
                  <a:gd name="T10" fmla="*/ 0 60000 65536"/>
                  <a:gd name="T11" fmla="*/ 0 60000 65536"/>
                  <a:gd name="T12" fmla="*/ 0 60000 65536"/>
                  <a:gd name="T13" fmla="*/ 0 60000 65536"/>
                  <a:gd name="T14" fmla="*/ 0 60000 65536"/>
                  <a:gd name="T15" fmla="*/ 0 w 161"/>
                  <a:gd name="T16" fmla="*/ 0 h 160"/>
                  <a:gd name="T17" fmla="*/ 161 w 161"/>
                  <a:gd name="T18" fmla="*/ 160 h 160"/>
                </a:gdLst>
                <a:ahLst/>
                <a:cxnLst>
                  <a:cxn ang="T10">
                    <a:pos x="T0" y="T1"/>
                  </a:cxn>
                  <a:cxn ang="T11">
                    <a:pos x="T2" y="T3"/>
                  </a:cxn>
                  <a:cxn ang="T12">
                    <a:pos x="T4" y="T5"/>
                  </a:cxn>
                  <a:cxn ang="T13">
                    <a:pos x="T6" y="T7"/>
                  </a:cxn>
                  <a:cxn ang="T14">
                    <a:pos x="T8" y="T9"/>
                  </a:cxn>
                </a:cxnLst>
                <a:rect l="T15" t="T16" r="T17" b="T18"/>
                <a:pathLst>
                  <a:path w="161" h="160">
                    <a:moveTo>
                      <a:pt x="98" y="10"/>
                    </a:moveTo>
                    <a:cubicBezTo>
                      <a:pt x="59" y="0"/>
                      <a:pt x="20" y="23"/>
                      <a:pt x="10" y="62"/>
                    </a:cubicBezTo>
                    <a:cubicBezTo>
                      <a:pt x="0" y="101"/>
                      <a:pt x="24" y="141"/>
                      <a:pt x="63" y="151"/>
                    </a:cubicBezTo>
                    <a:cubicBezTo>
                      <a:pt x="102" y="160"/>
                      <a:pt x="141" y="137"/>
                      <a:pt x="151" y="98"/>
                    </a:cubicBezTo>
                    <a:cubicBezTo>
                      <a:pt x="161" y="59"/>
                      <a:pt x="137" y="19"/>
                      <a:pt x="98" y="10"/>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0" name="Freeform 47">
                <a:extLst>
                  <a:ext uri="{FF2B5EF4-FFF2-40B4-BE49-F238E27FC236}">
                    <a16:creationId xmlns:a16="http://schemas.microsoft.com/office/drawing/2014/main" id="{5E34A1C5-41AE-4419-BE70-05263780CC84}"/>
                  </a:ext>
                </a:extLst>
              </p:cNvPr>
              <p:cNvSpPr>
                <a:spLocks noChangeArrowheads="1"/>
              </p:cNvSpPr>
              <p:nvPr/>
            </p:nvSpPr>
            <p:spPr bwMode="auto">
              <a:xfrm>
                <a:off x="3254375" y="481012"/>
                <a:ext cx="134938" cy="136525"/>
              </a:xfrm>
              <a:custGeom>
                <a:avLst/>
                <a:gdLst>
                  <a:gd name="T0" fmla="*/ 2147483647 w 160"/>
                  <a:gd name="T1" fmla="*/ 2147483647 h 161"/>
                  <a:gd name="T2" fmla="*/ 2147483647 w 160"/>
                  <a:gd name="T3" fmla="*/ 2147483647 h 161"/>
                  <a:gd name="T4" fmla="*/ 2147483647 w 160"/>
                  <a:gd name="T5" fmla="*/ 2147483647 h 161"/>
                  <a:gd name="T6" fmla="*/ 2147483647 w 160"/>
                  <a:gd name="T7" fmla="*/ 2147483647 h 161"/>
                  <a:gd name="T8" fmla="*/ 2147483647 w 160"/>
                  <a:gd name="T9" fmla="*/ 2147483647 h 161"/>
                  <a:gd name="T10" fmla="*/ 0 60000 65536"/>
                  <a:gd name="T11" fmla="*/ 0 60000 65536"/>
                  <a:gd name="T12" fmla="*/ 0 60000 65536"/>
                  <a:gd name="T13" fmla="*/ 0 60000 65536"/>
                  <a:gd name="T14" fmla="*/ 0 60000 65536"/>
                  <a:gd name="T15" fmla="*/ 0 w 160"/>
                  <a:gd name="T16" fmla="*/ 0 h 161"/>
                  <a:gd name="T17" fmla="*/ 160 w 160"/>
                  <a:gd name="T18" fmla="*/ 161 h 161"/>
                </a:gdLst>
                <a:ahLst/>
                <a:cxnLst>
                  <a:cxn ang="T10">
                    <a:pos x="T0" y="T1"/>
                  </a:cxn>
                  <a:cxn ang="T11">
                    <a:pos x="T2" y="T3"/>
                  </a:cxn>
                  <a:cxn ang="T12">
                    <a:pos x="T4" y="T5"/>
                  </a:cxn>
                  <a:cxn ang="T13">
                    <a:pos x="T6" y="T7"/>
                  </a:cxn>
                  <a:cxn ang="T14">
                    <a:pos x="T8" y="T9"/>
                  </a:cxn>
                </a:cxnLst>
                <a:rect l="T15" t="T16" r="T17" b="T18"/>
                <a:pathLst>
                  <a:path w="160" h="161">
                    <a:moveTo>
                      <a:pt x="151" y="98"/>
                    </a:moveTo>
                    <a:cubicBezTo>
                      <a:pt x="160" y="59"/>
                      <a:pt x="137" y="20"/>
                      <a:pt x="98" y="10"/>
                    </a:cubicBezTo>
                    <a:cubicBezTo>
                      <a:pt x="59" y="0"/>
                      <a:pt x="20" y="24"/>
                      <a:pt x="10" y="62"/>
                    </a:cubicBezTo>
                    <a:cubicBezTo>
                      <a:pt x="0" y="101"/>
                      <a:pt x="23" y="141"/>
                      <a:pt x="62" y="151"/>
                    </a:cubicBezTo>
                    <a:cubicBezTo>
                      <a:pt x="101" y="161"/>
                      <a:pt x="141" y="137"/>
                      <a:pt x="151" y="98"/>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1" name="Oval 48">
                <a:extLst>
                  <a:ext uri="{FF2B5EF4-FFF2-40B4-BE49-F238E27FC236}">
                    <a16:creationId xmlns:a16="http://schemas.microsoft.com/office/drawing/2014/main" id="{DA1D33D9-012D-4E62-9782-14F0410B5C8D}"/>
                  </a:ext>
                </a:extLst>
              </p:cNvPr>
              <p:cNvSpPr>
                <a:spLocks noChangeArrowheads="1"/>
              </p:cNvSpPr>
              <p:nvPr/>
            </p:nvSpPr>
            <p:spPr bwMode="auto">
              <a:xfrm>
                <a:off x="42862" y="139700"/>
                <a:ext cx="996950" cy="996950"/>
              </a:xfrm>
              <a:prstGeom prst="ellipse">
                <a:avLst/>
              </a:prstGeom>
              <a:solidFill>
                <a:srgbClr val="F5AB7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72" name="Freeform 49">
                <a:extLst>
                  <a:ext uri="{FF2B5EF4-FFF2-40B4-BE49-F238E27FC236}">
                    <a16:creationId xmlns:a16="http://schemas.microsoft.com/office/drawing/2014/main" id="{99919907-5A24-4E69-9487-EBE7FF738F6E}"/>
                  </a:ext>
                </a:extLst>
              </p:cNvPr>
              <p:cNvSpPr>
                <a:spLocks noEditPoints="1" noChangeArrowheads="1"/>
              </p:cNvSpPr>
              <p:nvPr/>
            </p:nvSpPr>
            <p:spPr bwMode="auto">
              <a:xfrm>
                <a:off x="200025" y="357187"/>
                <a:ext cx="669925" cy="628650"/>
              </a:xfrm>
              <a:custGeom>
                <a:avLst/>
                <a:gdLst>
                  <a:gd name="T0" fmla="*/ 2147483647 w 793"/>
                  <a:gd name="T1" fmla="*/ 0 h 743"/>
                  <a:gd name="T2" fmla="*/ 2147483647 w 793"/>
                  <a:gd name="T3" fmla="*/ 0 h 743"/>
                  <a:gd name="T4" fmla="*/ 0 w 793"/>
                  <a:gd name="T5" fmla="*/ 2147483647 h 743"/>
                  <a:gd name="T6" fmla="*/ 0 w 793"/>
                  <a:gd name="T7" fmla="*/ 2147483647 h 743"/>
                  <a:gd name="T8" fmla="*/ 2147483647 w 793"/>
                  <a:gd name="T9" fmla="*/ 2147483647 h 743"/>
                  <a:gd name="T10" fmla="*/ 2147483647 w 793"/>
                  <a:gd name="T11" fmla="*/ 2147483647 h 743"/>
                  <a:gd name="T12" fmla="*/ 2147483647 w 793"/>
                  <a:gd name="T13" fmla="*/ 2147483647 h 743"/>
                  <a:gd name="T14" fmla="*/ 2147483647 w 793"/>
                  <a:gd name="T15" fmla="*/ 2147483647 h 743"/>
                  <a:gd name="T16" fmla="*/ 2147483647 w 793"/>
                  <a:gd name="T17" fmla="*/ 2147483647 h 743"/>
                  <a:gd name="T18" fmla="*/ 2147483647 w 793"/>
                  <a:gd name="T19" fmla="*/ 2147483647 h 743"/>
                  <a:gd name="T20" fmla="*/ 2147483647 w 793"/>
                  <a:gd name="T21" fmla="*/ 2147483647 h 743"/>
                  <a:gd name="T22" fmla="*/ 2147483647 w 793"/>
                  <a:gd name="T23" fmla="*/ 2147483647 h 743"/>
                  <a:gd name="T24" fmla="*/ 2147483647 w 793"/>
                  <a:gd name="T25" fmla="*/ 2147483647 h 743"/>
                  <a:gd name="T26" fmla="*/ 2147483647 w 793"/>
                  <a:gd name="T27" fmla="*/ 2147483647 h 743"/>
                  <a:gd name="T28" fmla="*/ 2147483647 w 793"/>
                  <a:gd name="T29" fmla="*/ 2147483647 h 743"/>
                  <a:gd name="T30" fmla="*/ 2147483647 w 793"/>
                  <a:gd name="T31" fmla="*/ 2147483647 h 743"/>
                  <a:gd name="T32" fmla="*/ 2147483647 w 793"/>
                  <a:gd name="T33" fmla="*/ 2147483647 h 743"/>
                  <a:gd name="T34" fmla="*/ 2147483647 w 793"/>
                  <a:gd name="T35" fmla="*/ 2147483647 h 743"/>
                  <a:gd name="T36" fmla="*/ 2147483647 w 793"/>
                  <a:gd name="T37" fmla="*/ 2147483647 h 743"/>
                  <a:gd name="T38" fmla="*/ 2147483647 w 793"/>
                  <a:gd name="T39" fmla="*/ 0 h 743"/>
                  <a:gd name="T40" fmla="*/ 2147483647 w 793"/>
                  <a:gd name="T41" fmla="*/ 2147483647 h 743"/>
                  <a:gd name="T42" fmla="*/ 2147483647 w 793"/>
                  <a:gd name="T43" fmla="*/ 2147483647 h 743"/>
                  <a:gd name="T44" fmla="*/ 2147483647 w 793"/>
                  <a:gd name="T45" fmla="*/ 2147483647 h 743"/>
                  <a:gd name="T46" fmla="*/ 2147483647 w 793"/>
                  <a:gd name="T47" fmla="*/ 2147483647 h 743"/>
                  <a:gd name="T48" fmla="*/ 2147483647 w 793"/>
                  <a:gd name="T49" fmla="*/ 2147483647 h 7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93"/>
                  <a:gd name="T76" fmla="*/ 0 h 743"/>
                  <a:gd name="T77" fmla="*/ 793 w 793"/>
                  <a:gd name="T78" fmla="*/ 743 h 7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93" h="743">
                    <a:moveTo>
                      <a:pt x="694" y="0"/>
                    </a:moveTo>
                    <a:cubicBezTo>
                      <a:pt x="99" y="0"/>
                      <a:pt x="99" y="0"/>
                      <a:pt x="99" y="0"/>
                    </a:cubicBezTo>
                    <a:cubicBezTo>
                      <a:pt x="45" y="0"/>
                      <a:pt x="0" y="44"/>
                      <a:pt x="0" y="99"/>
                    </a:cubicBezTo>
                    <a:cubicBezTo>
                      <a:pt x="0" y="495"/>
                      <a:pt x="0" y="495"/>
                      <a:pt x="0" y="495"/>
                    </a:cubicBezTo>
                    <a:cubicBezTo>
                      <a:pt x="0" y="550"/>
                      <a:pt x="45" y="594"/>
                      <a:pt x="99" y="594"/>
                    </a:cubicBezTo>
                    <a:cubicBezTo>
                      <a:pt x="166" y="594"/>
                      <a:pt x="166" y="594"/>
                      <a:pt x="166" y="594"/>
                    </a:cubicBezTo>
                    <a:cubicBezTo>
                      <a:pt x="99" y="694"/>
                      <a:pt x="99" y="694"/>
                      <a:pt x="99" y="694"/>
                    </a:cubicBezTo>
                    <a:cubicBezTo>
                      <a:pt x="149" y="743"/>
                      <a:pt x="149" y="743"/>
                      <a:pt x="149" y="743"/>
                    </a:cubicBezTo>
                    <a:cubicBezTo>
                      <a:pt x="347" y="595"/>
                      <a:pt x="347" y="595"/>
                      <a:pt x="347" y="595"/>
                    </a:cubicBezTo>
                    <a:cubicBezTo>
                      <a:pt x="347" y="644"/>
                      <a:pt x="347" y="644"/>
                      <a:pt x="347" y="644"/>
                    </a:cubicBezTo>
                    <a:cubicBezTo>
                      <a:pt x="446" y="644"/>
                      <a:pt x="446" y="644"/>
                      <a:pt x="446" y="644"/>
                    </a:cubicBezTo>
                    <a:cubicBezTo>
                      <a:pt x="446" y="594"/>
                      <a:pt x="446" y="594"/>
                      <a:pt x="446" y="594"/>
                    </a:cubicBezTo>
                    <a:cubicBezTo>
                      <a:pt x="447" y="594"/>
                      <a:pt x="447" y="594"/>
                      <a:pt x="447" y="594"/>
                    </a:cubicBezTo>
                    <a:cubicBezTo>
                      <a:pt x="645" y="743"/>
                      <a:pt x="645" y="743"/>
                      <a:pt x="645" y="743"/>
                    </a:cubicBezTo>
                    <a:cubicBezTo>
                      <a:pt x="694" y="694"/>
                      <a:pt x="694" y="694"/>
                      <a:pt x="694" y="694"/>
                    </a:cubicBezTo>
                    <a:cubicBezTo>
                      <a:pt x="628" y="594"/>
                      <a:pt x="628" y="594"/>
                      <a:pt x="628" y="594"/>
                    </a:cubicBezTo>
                    <a:cubicBezTo>
                      <a:pt x="694" y="594"/>
                      <a:pt x="694" y="594"/>
                      <a:pt x="694" y="594"/>
                    </a:cubicBezTo>
                    <a:cubicBezTo>
                      <a:pt x="749" y="594"/>
                      <a:pt x="793" y="550"/>
                      <a:pt x="793" y="495"/>
                    </a:cubicBezTo>
                    <a:cubicBezTo>
                      <a:pt x="793" y="99"/>
                      <a:pt x="793" y="99"/>
                      <a:pt x="793" y="99"/>
                    </a:cubicBezTo>
                    <a:cubicBezTo>
                      <a:pt x="793" y="44"/>
                      <a:pt x="749" y="0"/>
                      <a:pt x="694" y="0"/>
                    </a:cubicBezTo>
                    <a:close/>
                    <a:moveTo>
                      <a:pt x="694" y="495"/>
                    </a:moveTo>
                    <a:cubicBezTo>
                      <a:pt x="99" y="495"/>
                      <a:pt x="99" y="495"/>
                      <a:pt x="99" y="495"/>
                    </a:cubicBezTo>
                    <a:cubicBezTo>
                      <a:pt x="99" y="99"/>
                      <a:pt x="99" y="99"/>
                      <a:pt x="99" y="99"/>
                    </a:cubicBezTo>
                    <a:cubicBezTo>
                      <a:pt x="694" y="99"/>
                      <a:pt x="694" y="99"/>
                      <a:pt x="694" y="99"/>
                    </a:cubicBezTo>
                    <a:lnTo>
                      <a:pt x="694" y="495"/>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3" name="Freeform 50">
                <a:extLst>
                  <a:ext uri="{FF2B5EF4-FFF2-40B4-BE49-F238E27FC236}">
                    <a16:creationId xmlns:a16="http://schemas.microsoft.com/office/drawing/2014/main" id="{2A119F39-4E70-40B8-863D-21D466126CA4}"/>
                  </a:ext>
                </a:extLst>
              </p:cNvPr>
              <p:cNvSpPr>
                <a:spLocks noChangeArrowheads="1"/>
              </p:cNvSpPr>
              <p:nvPr/>
            </p:nvSpPr>
            <p:spPr bwMode="auto">
              <a:xfrm>
                <a:off x="325437" y="482600"/>
                <a:ext cx="377825" cy="252413"/>
              </a:xfrm>
              <a:custGeom>
                <a:avLst/>
                <a:gdLst>
                  <a:gd name="T0" fmla="*/ 2147483647 w 238"/>
                  <a:gd name="T1" fmla="*/ 2147483647 h 159"/>
                  <a:gd name="T2" fmla="*/ 2147483647 w 238"/>
                  <a:gd name="T3" fmla="*/ 2147483647 h 159"/>
                  <a:gd name="T4" fmla="*/ 2147483647 w 238"/>
                  <a:gd name="T5" fmla="*/ 0 h 159"/>
                  <a:gd name="T6" fmla="*/ 2147483647 w 238"/>
                  <a:gd name="T7" fmla="*/ 0 h 159"/>
                  <a:gd name="T8" fmla="*/ 2147483647 w 238"/>
                  <a:gd name="T9" fmla="*/ 2147483647 h 159"/>
                  <a:gd name="T10" fmla="*/ 2147483647 w 238"/>
                  <a:gd name="T11" fmla="*/ 2147483647 h 159"/>
                  <a:gd name="T12" fmla="*/ 2147483647 w 238"/>
                  <a:gd name="T13" fmla="*/ 2147483647 h 159"/>
                  <a:gd name="T14" fmla="*/ 0 w 238"/>
                  <a:gd name="T15" fmla="*/ 2147483647 h 159"/>
                  <a:gd name="T16" fmla="*/ 2147483647 w 238"/>
                  <a:gd name="T17" fmla="*/ 2147483647 h 159"/>
                  <a:gd name="T18" fmla="*/ 2147483647 w 238"/>
                  <a:gd name="T19" fmla="*/ 2147483647 h 1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8"/>
                  <a:gd name="T31" fmla="*/ 0 h 159"/>
                  <a:gd name="T32" fmla="*/ 238 w 238"/>
                  <a:gd name="T33" fmla="*/ 159 h 1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8" h="159">
                    <a:moveTo>
                      <a:pt x="185" y="79"/>
                    </a:moveTo>
                    <a:lnTo>
                      <a:pt x="238" y="132"/>
                    </a:lnTo>
                    <a:lnTo>
                      <a:pt x="238" y="0"/>
                    </a:lnTo>
                    <a:lnTo>
                      <a:pt x="105" y="0"/>
                    </a:lnTo>
                    <a:lnTo>
                      <a:pt x="158" y="53"/>
                    </a:lnTo>
                    <a:lnTo>
                      <a:pt x="105" y="106"/>
                    </a:lnTo>
                    <a:lnTo>
                      <a:pt x="53" y="53"/>
                    </a:lnTo>
                    <a:lnTo>
                      <a:pt x="0" y="53"/>
                    </a:lnTo>
                    <a:lnTo>
                      <a:pt x="105" y="159"/>
                    </a:lnTo>
                    <a:lnTo>
                      <a:pt x="185" y="79"/>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4" name="Freeform 87">
                <a:extLst>
                  <a:ext uri="{FF2B5EF4-FFF2-40B4-BE49-F238E27FC236}">
                    <a16:creationId xmlns:a16="http://schemas.microsoft.com/office/drawing/2014/main" id="{00AC05EC-266F-459E-A3EB-195478A12E2C}"/>
                  </a:ext>
                </a:extLst>
              </p:cNvPr>
              <p:cNvSpPr>
                <a:spLocks noChangeArrowheads="1"/>
              </p:cNvSpPr>
              <p:nvPr/>
            </p:nvSpPr>
            <p:spPr bwMode="auto">
              <a:xfrm>
                <a:off x="1412875" y="0"/>
                <a:ext cx="976313" cy="568325"/>
              </a:xfrm>
              <a:custGeom>
                <a:avLst/>
                <a:gdLst>
                  <a:gd name="T0" fmla="*/ 1821181924 w 1153"/>
                  <a:gd name="T1" fmla="*/ 0 h 673"/>
                  <a:gd name="T2" fmla="*/ 2147483647 w 1153"/>
                  <a:gd name="T3" fmla="*/ 2147483647 h 673"/>
                  <a:gd name="T4" fmla="*/ 2147483647 w 1153"/>
                  <a:gd name="T5" fmla="*/ 2147483647 h 673"/>
                  <a:gd name="T6" fmla="*/ 2147483647 w 1153"/>
                  <a:gd name="T7" fmla="*/ 0 h 673"/>
                  <a:gd name="T8" fmla="*/ 1821181924 w 1153"/>
                  <a:gd name="T9" fmla="*/ 0 h 673"/>
                  <a:gd name="T10" fmla="*/ 0 60000 65536"/>
                  <a:gd name="T11" fmla="*/ 0 60000 65536"/>
                  <a:gd name="T12" fmla="*/ 0 60000 65536"/>
                  <a:gd name="T13" fmla="*/ 0 60000 65536"/>
                  <a:gd name="T14" fmla="*/ 0 60000 65536"/>
                  <a:gd name="T15" fmla="*/ 0 w 1153"/>
                  <a:gd name="T16" fmla="*/ 0 h 673"/>
                  <a:gd name="T17" fmla="*/ 1153 w 1153"/>
                  <a:gd name="T18" fmla="*/ 673 h 673"/>
                </a:gdLst>
                <a:ahLst/>
                <a:cxnLst>
                  <a:cxn ang="T10">
                    <a:pos x="T0" y="T1"/>
                  </a:cxn>
                  <a:cxn ang="T11">
                    <a:pos x="T2" y="T3"/>
                  </a:cxn>
                  <a:cxn ang="T12">
                    <a:pos x="T4" y="T5"/>
                  </a:cxn>
                  <a:cxn ang="T13">
                    <a:pos x="T6" y="T7"/>
                  </a:cxn>
                  <a:cxn ang="T14">
                    <a:pos x="T8" y="T9"/>
                  </a:cxn>
                </a:cxnLst>
                <a:rect l="T15" t="T16" r="T17" b="T18"/>
                <a:pathLst>
                  <a:path w="1153" h="673">
                    <a:moveTo>
                      <a:pt x="3" y="0"/>
                    </a:moveTo>
                    <a:cubicBezTo>
                      <a:pt x="0" y="101"/>
                      <a:pt x="23" y="204"/>
                      <a:pt x="76" y="298"/>
                    </a:cubicBezTo>
                    <a:cubicBezTo>
                      <a:pt x="230" y="574"/>
                      <a:pt x="578" y="673"/>
                      <a:pt x="854" y="519"/>
                    </a:cubicBezTo>
                    <a:cubicBezTo>
                      <a:pt x="1047" y="411"/>
                      <a:pt x="1153" y="207"/>
                      <a:pt x="1147" y="0"/>
                    </a:cubicBezTo>
                    <a:lnTo>
                      <a:pt x="3" y="0"/>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5" name="Freeform 88">
                <a:extLst>
                  <a:ext uri="{FF2B5EF4-FFF2-40B4-BE49-F238E27FC236}">
                    <a16:creationId xmlns:a16="http://schemas.microsoft.com/office/drawing/2014/main" id="{C11E0FB0-7AFD-40CC-A82E-6D9C37FD4AFC}"/>
                  </a:ext>
                </a:extLst>
              </p:cNvPr>
              <p:cNvSpPr>
                <a:spLocks noChangeArrowheads="1"/>
              </p:cNvSpPr>
              <p:nvPr/>
            </p:nvSpPr>
            <p:spPr bwMode="auto">
              <a:xfrm>
                <a:off x="1550987" y="0"/>
                <a:ext cx="679450" cy="406400"/>
              </a:xfrm>
              <a:custGeom>
                <a:avLst/>
                <a:gdLst>
                  <a:gd name="T0" fmla="*/ 2147483647 w 804"/>
                  <a:gd name="T1" fmla="*/ 0 h 481"/>
                  <a:gd name="T2" fmla="*/ 2147483647 w 804"/>
                  <a:gd name="T3" fmla="*/ 2147483647 h 481"/>
                  <a:gd name="T4" fmla="*/ 2147483647 w 804"/>
                  <a:gd name="T5" fmla="*/ 2147483647 h 481"/>
                  <a:gd name="T6" fmla="*/ 2147483647 w 804"/>
                  <a:gd name="T7" fmla="*/ 0 h 481"/>
                  <a:gd name="T8" fmla="*/ 2147483647 w 804"/>
                  <a:gd name="T9" fmla="*/ 0 h 481"/>
                  <a:gd name="T10" fmla="*/ 2147483647 w 804"/>
                  <a:gd name="T11" fmla="*/ 2147483647 h 481"/>
                  <a:gd name="T12" fmla="*/ 2147483647 w 804"/>
                  <a:gd name="T13" fmla="*/ 2147483647 h 481"/>
                  <a:gd name="T14" fmla="*/ 2147483647 w 804"/>
                  <a:gd name="T15" fmla="*/ 2147483647 h 481"/>
                  <a:gd name="T16" fmla="*/ 2147483647 w 804"/>
                  <a:gd name="T17" fmla="*/ 2147483647 h 481"/>
                  <a:gd name="T18" fmla="*/ 2147483647 w 804"/>
                  <a:gd name="T19" fmla="*/ 2147483647 h 481"/>
                  <a:gd name="T20" fmla="*/ 2147483647 w 804"/>
                  <a:gd name="T21" fmla="*/ 2147483647 h 481"/>
                  <a:gd name="T22" fmla="*/ 2147483647 w 804"/>
                  <a:gd name="T23" fmla="*/ 2147483647 h 481"/>
                  <a:gd name="T24" fmla="*/ 2147483647 w 804"/>
                  <a:gd name="T25" fmla="*/ 2147483647 h 481"/>
                  <a:gd name="T26" fmla="*/ 2147483647 w 804"/>
                  <a:gd name="T27" fmla="*/ 2147483647 h 481"/>
                  <a:gd name="T28" fmla="*/ 2147483647 w 804"/>
                  <a:gd name="T29" fmla="*/ 2147483647 h 481"/>
                  <a:gd name="T30" fmla="*/ 2147483647 w 804"/>
                  <a:gd name="T31" fmla="*/ 2147483647 h 481"/>
                  <a:gd name="T32" fmla="*/ 2147483647 w 804"/>
                  <a:gd name="T33" fmla="*/ 2147483647 h 481"/>
                  <a:gd name="T34" fmla="*/ 2147483647 w 804"/>
                  <a:gd name="T35" fmla="*/ 0 h 481"/>
                  <a:gd name="T36" fmla="*/ 2147483647 w 804"/>
                  <a:gd name="T37" fmla="*/ 0 h 4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04"/>
                  <a:gd name="T58" fmla="*/ 0 h 481"/>
                  <a:gd name="T59" fmla="*/ 804 w 804"/>
                  <a:gd name="T60" fmla="*/ 481 h 4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04" h="481">
                    <a:moveTo>
                      <a:pt x="706" y="0"/>
                    </a:moveTo>
                    <a:cubicBezTo>
                      <a:pt x="652" y="207"/>
                      <a:pt x="652" y="207"/>
                      <a:pt x="652" y="207"/>
                    </a:cubicBezTo>
                    <a:cubicBezTo>
                      <a:pt x="104" y="63"/>
                      <a:pt x="104" y="63"/>
                      <a:pt x="104" y="63"/>
                    </a:cubicBezTo>
                    <a:cubicBezTo>
                      <a:pt x="121" y="0"/>
                      <a:pt x="121" y="0"/>
                      <a:pt x="121" y="0"/>
                    </a:cubicBezTo>
                    <a:cubicBezTo>
                      <a:pt x="23" y="0"/>
                      <a:pt x="23" y="0"/>
                      <a:pt x="23" y="0"/>
                    </a:cubicBezTo>
                    <a:cubicBezTo>
                      <a:pt x="13" y="39"/>
                      <a:pt x="13" y="39"/>
                      <a:pt x="13" y="39"/>
                    </a:cubicBezTo>
                    <a:cubicBezTo>
                      <a:pt x="0" y="89"/>
                      <a:pt x="30" y="141"/>
                      <a:pt x="80" y="154"/>
                    </a:cubicBezTo>
                    <a:cubicBezTo>
                      <a:pt x="263" y="202"/>
                      <a:pt x="263" y="202"/>
                      <a:pt x="263" y="202"/>
                    </a:cubicBezTo>
                    <a:cubicBezTo>
                      <a:pt x="239" y="293"/>
                      <a:pt x="239" y="293"/>
                      <a:pt x="239" y="293"/>
                    </a:cubicBezTo>
                    <a:cubicBezTo>
                      <a:pt x="148" y="269"/>
                      <a:pt x="148" y="269"/>
                      <a:pt x="148" y="269"/>
                    </a:cubicBezTo>
                    <a:cubicBezTo>
                      <a:pt x="97" y="256"/>
                      <a:pt x="46" y="286"/>
                      <a:pt x="32" y="337"/>
                    </a:cubicBezTo>
                    <a:cubicBezTo>
                      <a:pt x="580" y="481"/>
                      <a:pt x="580" y="481"/>
                      <a:pt x="580" y="481"/>
                    </a:cubicBezTo>
                    <a:cubicBezTo>
                      <a:pt x="593" y="430"/>
                      <a:pt x="563" y="379"/>
                      <a:pt x="513" y="365"/>
                    </a:cubicBezTo>
                    <a:cubicBezTo>
                      <a:pt x="421" y="341"/>
                      <a:pt x="421" y="341"/>
                      <a:pt x="421" y="341"/>
                    </a:cubicBezTo>
                    <a:cubicBezTo>
                      <a:pt x="445" y="250"/>
                      <a:pt x="445" y="250"/>
                      <a:pt x="445" y="250"/>
                    </a:cubicBezTo>
                    <a:cubicBezTo>
                      <a:pt x="628" y="298"/>
                      <a:pt x="628" y="298"/>
                      <a:pt x="628" y="298"/>
                    </a:cubicBezTo>
                    <a:cubicBezTo>
                      <a:pt x="678" y="311"/>
                      <a:pt x="730" y="281"/>
                      <a:pt x="743" y="231"/>
                    </a:cubicBezTo>
                    <a:cubicBezTo>
                      <a:pt x="804" y="0"/>
                      <a:pt x="804" y="0"/>
                      <a:pt x="804" y="0"/>
                    </a:cubicBezTo>
                    <a:lnTo>
                      <a:pt x="706"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6" name="Freeform 89">
                <a:extLst>
                  <a:ext uri="{FF2B5EF4-FFF2-40B4-BE49-F238E27FC236}">
                    <a16:creationId xmlns:a16="http://schemas.microsoft.com/office/drawing/2014/main" id="{F4222876-9134-4CD0-BA0E-3222FE9D3AFF}"/>
                  </a:ext>
                </a:extLst>
              </p:cNvPr>
              <p:cNvSpPr>
                <a:spLocks noChangeArrowheads="1"/>
              </p:cNvSpPr>
              <p:nvPr/>
            </p:nvSpPr>
            <p:spPr bwMode="auto">
              <a:xfrm>
                <a:off x="4632325" y="0"/>
                <a:ext cx="677863" cy="427038"/>
              </a:xfrm>
              <a:custGeom>
                <a:avLst/>
                <a:gdLst>
                  <a:gd name="T0" fmla="*/ 2147483647 w 801"/>
                  <a:gd name="T1" fmla="*/ 2147483647 h 506"/>
                  <a:gd name="T2" fmla="*/ 2147483647 w 801"/>
                  <a:gd name="T3" fmla="*/ 0 h 506"/>
                  <a:gd name="T4" fmla="*/ 2147483647 w 801"/>
                  <a:gd name="T5" fmla="*/ 0 h 506"/>
                  <a:gd name="T6" fmla="*/ 2147483647 w 801"/>
                  <a:gd name="T7" fmla="*/ 2147483647 h 506"/>
                  <a:gd name="T8" fmla="*/ 2147483647 w 801"/>
                  <a:gd name="T9" fmla="*/ 2147483647 h 506"/>
                  <a:gd name="T10" fmla="*/ 2147483647 w 801"/>
                  <a:gd name="T11" fmla="*/ 2147483647 h 506"/>
                  <a:gd name="T12" fmla="*/ 2147483647 w 801"/>
                  <a:gd name="T13" fmla="*/ 0 h 506"/>
                  <a:gd name="T14" fmla="*/ 2147483647 w 801"/>
                  <a:gd name="T15" fmla="*/ 0 h 506"/>
                  <a:gd name="T16" fmla="*/ 2147483647 w 801"/>
                  <a:gd name="T17" fmla="*/ 2147483647 h 506"/>
                  <a:gd name="T18" fmla="*/ 0 w 801"/>
                  <a:gd name="T19" fmla="*/ 2147483647 h 506"/>
                  <a:gd name="T20" fmla="*/ 2147483647 w 801"/>
                  <a:gd name="T21" fmla="*/ 2147483647 h 506"/>
                  <a:gd name="T22" fmla="*/ 2147483647 w 801"/>
                  <a:gd name="T23" fmla="*/ 2147483647 h 506"/>
                  <a:gd name="T24" fmla="*/ 2147483647 w 801"/>
                  <a:gd name="T25" fmla="*/ 2147483647 h 506"/>
                  <a:gd name="T26" fmla="*/ 2147483647 w 801"/>
                  <a:gd name="T27" fmla="*/ 2147483647 h 506"/>
                  <a:gd name="T28" fmla="*/ 2147483647 w 801"/>
                  <a:gd name="T29" fmla="*/ 2147483647 h 506"/>
                  <a:gd name="T30" fmla="*/ 2147483647 w 801"/>
                  <a:gd name="T31" fmla="*/ 2147483647 h 506"/>
                  <a:gd name="T32" fmla="*/ 2147483647 w 801"/>
                  <a:gd name="T33" fmla="*/ 2147483647 h 506"/>
                  <a:gd name="T34" fmla="*/ 2147483647 w 801"/>
                  <a:gd name="T35" fmla="*/ 2147483647 h 506"/>
                  <a:gd name="T36" fmla="*/ 2147483647 w 801"/>
                  <a:gd name="T37" fmla="*/ 2147483647 h 506"/>
                  <a:gd name="T38" fmla="*/ 2147483647 w 801"/>
                  <a:gd name="T39" fmla="*/ 2147483647 h 506"/>
                  <a:gd name="T40" fmla="*/ 2147483647 w 801"/>
                  <a:gd name="T41" fmla="*/ 2147483647 h 506"/>
                  <a:gd name="T42" fmla="*/ 2147483647 w 801"/>
                  <a:gd name="T43" fmla="*/ 2147483647 h 506"/>
                  <a:gd name="T44" fmla="*/ 2147483647 w 801"/>
                  <a:gd name="T45" fmla="*/ 2147483647 h 506"/>
                  <a:gd name="T46" fmla="*/ 2147483647 w 801"/>
                  <a:gd name="T47" fmla="*/ 2147483647 h 506"/>
                  <a:gd name="T48" fmla="*/ 2147483647 w 801"/>
                  <a:gd name="T49" fmla="*/ 2147483647 h 5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01"/>
                  <a:gd name="T76" fmla="*/ 0 h 506"/>
                  <a:gd name="T77" fmla="*/ 801 w 801"/>
                  <a:gd name="T78" fmla="*/ 506 h 5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01" h="506">
                    <a:moveTo>
                      <a:pt x="727" y="19"/>
                    </a:moveTo>
                    <a:cubicBezTo>
                      <a:pt x="748" y="0"/>
                      <a:pt x="748" y="0"/>
                      <a:pt x="748" y="0"/>
                    </a:cubicBezTo>
                    <a:cubicBezTo>
                      <a:pt x="540" y="0"/>
                      <a:pt x="540" y="0"/>
                      <a:pt x="540" y="0"/>
                    </a:cubicBezTo>
                    <a:cubicBezTo>
                      <a:pt x="562" y="28"/>
                      <a:pt x="576" y="64"/>
                      <a:pt x="576" y="102"/>
                    </a:cubicBezTo>
                    <a:cubicBezTo>
                      <a:pt x="576" y="193"/>
                      <a:pt x="501" y="266"/>
                      <a:pt x="410" y="266"/>
                    </a:cubicBezTo>
                    <a:cubicBezTo>
                      <a:pt x="318" y="266"/>
                      <a:pt x="244" y="193"/>
                      <a:pt x="244" y="102"/>
                    </a:cubicBezTo>
                    <a:cubicBezTo>
                      <a:pt x="244" y="64"/>
                      <a:pt x="257" y="28"/>
                      <a:pt x="279" y="0"/>
                    </a:cubicBezTo>
                    <a:cubicBezTo>
                      <a:pt x="103" y="0"/>
                      <a:pt x="103" y="0"/>
                      <a:pt x="103" y="0"/>
                    </a:cubicBezTo>
                    <a:cubicBezTo>
                      <a:pt x="88" y="40"/>
                      <a:pt x="88" y="40"/>
                      <a:pt x="88" y="40"/>
                    </a:cubicBezTo>
                    <a:cubicBezTo>
                      <a:pt x="0" y="65"/>
                      <a:pt x="0" y="65"/>
                      <a:pt x="0" y="65"/>
                    </a:cubicBezTo>
                    <a:cubicBezTo>
                      <a:pt x="15" y="185"/>
                      <a:pt x="15" y="185"/>
                      <a:pt x="15" y="185"/>
                    </a:cubicBezTo>
                    <a:cubicBezTo>
                      <a:pt x="96" y="204"/>
                      <a:pt x="96" y="204"/>
                      <a:pt x="96" y="204"/>
                    </a:cubicBezTo>
                    <a:cubicBezTo>
                      <a:pt x="160" y="313"/>
                      <a:pt x="160" y="313"/>
                      <a:pt x="160" y="313"/>
                    </a:cubicBezTo>
                    <a:cubicBezTo>
                      <a:pt x="125" y="396"/>
                      <a:pt x="125" y="396"/>
                      <a:pt x="125" y="396"/>
                    </a:cubicBezTo>
                    <a:cubicBezTo>
                      <a:pt x="229" y="459"/>
                      <a:pt x="229" y="459"/>
                      <a:pt x="229" y="459"/>
                    </a:cubicBezTo>
                    <a:cubicBezTo>
                      <a:pt x="295" y="408"/>
                      <a:pt x="295" y="408"/>
                      <a:pt x="295" y="408"/>
                    </a:cubicBezTo>
                    <a:cubicBezTo>
                      <a:pt x="421" y="426"/>
                      <a:pt x="421" y="426"/>
                      <a:pt x="421" y="426"/>
                    </a:cubicBezTo>
                    <a:cubicBezTo>
                      <a:pt x="464" y="506"/>
                      <a:pt x="464" y="506"/>
                      <a:pt x="464" y="506"/>
                    </a:cubicBezTo>
                    <a:cubicBezTo>
                      <a:pt x="579" y="464"/>
                      <a:pt x="579" y="464"/>
                      <a:pt x="579" y="464"/>
                    </a:cubicBezTo>
                    <a:cubicBezTo>
                      <a:pt x="580" y="381"/>
                      <a:pt x="580" y="381"/>
                      <a:pt x="580" y="381"/>
                    </a:cubicBezTo>
                    <a:cubicBezTo>
                      <a:pt x="673" y="296"/>
                      <a:pt x="673" y="296"/>
                      <a:pt x="673" y="296"/>
                    </a:cubicBezTo>
                    <a:cubicBezTo>
                      <a:pt x="763" y="311"/>
                      <a:pt x="763" y="311"/>
                      <a:pt x="763" y="311"/>
                    </a:cubicBezTo>
                    <a:cubicBezTo>
                      <a:pt x="801" y="197"/>
                      <a:pt x="801" y="197"/>
                      <a:pt x="801" y="197"/>
                    </a:cubicBezTo>
                    <a:cubicBezTo>
                      <a:pt x="737" y="144"/>
                      <a:pt x="737" y="144"/>
                      <a:pt x="737" y="144"/>
                    </a:cubicBezTo>
                    <a:lnTo>
                      <a:pt x="727" y="19"/>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7" name="Freeform 90">
                <a:extLst>
                  <a:ext uri="{FF2B5EF4-FFF2-40B4-BE49-F238E27FC236}">
                    <a16:creationId xmlns:a16="http://schemas.microsoft.com/office/drawing/2014/main" id="{A244EE2F-39F6-4B9D-8CA2-F69E76CDAFB4}"/>
                  </a:ext>
                </a:extLst>
              </p:cNvPr>
              <p:cNvSpPr>
                <a:spLocks noChangeArrowheads="1"/>
              </p:cNvSpPr>
              <p:nvPr/>
            </p:nvSpPr>
            <p:spPr bwMode="auto">
              <a:xfrm>
                <a:off x="6062662" y="0"/>
                <a:ext cx="449263" cy="260350"/>
              </a:xfrm>
              <a:custGeom>
                <a:avLst/>
                <a:gdLst>
                  <a:gd name="T0" fmla="*/ 2147483647 w 531"/>
                  <a:gd name="T1" fmla="*/ 2147483647 h 309"/>
                  <a:gd name="T2" fmla="*/ 2147483647 w 531"/>
                  <a:gd name="T3" fmla="*/ 2147483647 h 309"/>
                  <a:gd name="T4" fmla="*/ 2147483647 w 531"/>
                  <a:gd name="T5" fmla="*/ 2147483647 h 309"/>
                  <a:gd name="T6" fmla="*/ 2147483647 w 531"/>
                  <a:gd name="T7" fmla="*/ 2147483647 h 309"/>
                  <a:gd name="T8" fmla="*/ 2147483647 w 531"/>
                  <a:gd name="T9" fmla="*/ 2147483647 h 309"/>
                  <a:gd name="T10" fmla="*/ 2147483647 w 531"/>
                  <a:gd name="T11" fmla="*/ 2147483647 h 309"/>
                  <a:gd name="T12" fmla="*/ 2147483647 w 531"/>
                  <a:gd name="T13" fmla="*/ 2147483647 h 309"/>
                  <a:gd name="T14" fmla="*/ 2147483647 w 531"/>
                  <a:gd name="T15" fmla="*/ 2147483647 h 309"/>
                  <a:gd name="T16" fmla="*/ 2147483647 w 531"/>
                  <a:gd name="T17" fmla="*/ 2147483647 h 309"/>
                  <a:gd name="T18" fmla="*/ 2147483647 w 531"/>
                  <a:gd name="T19" fmla="*/ 2147483647 h 309"/>
                  <a:gd name="T20" fmla="*/ 2147483647 w 531"/>
                  <a:gd name="T21" fmla="*/ 2147483647 h 309"/>
                  <a:gd name="T22" fmla="*/ 2147483647 w 531"/>
                  <a:gd name="T23" fmla="*/ 0 h 309"/>
                  <a:gd name="T24" fmla="*/ 2147483647 w 531"/>
                  <a:gd name="T25" fmla="*/ 0 h 309"/>
                  <a:gd name="T26" fmla="*/ 2147483647 w 531"/>
                  <a:gd name="T27" fmla="*/ 2147483647 h 309"/>
                  <a:gd name="T28" fmla="*/ 2147483647 w 531"/>
                  <a:gd name="T29" fmla="*/ 2147483647 h 309"/>
                  <a:gd name="T30" fmla="*/ 2147483647 w 531"/>
                  <a:gd name="T31" fmla="*/ 2147483647 h 309"/>
                  <a:gd name="T32" fmla="*/ 2147483647 w 531"/>
                  <a:gd name="T33" fmla="*/ 2147483647 h 309"/>
                  <a:gd name="T34" fmla="*/ 2147483647 w 531"/>
                  <a:gd name="T35" fmla="*/ 2147483647 h 309"/>
                  <a:gd name="T36" fmla="*/ 2147483647 w 531"/>
                  <a:gd name="T37" fmla="*/ 2147483647 h 309"/>
                  <a:gd name="T38" fmla="*/ 2147483647 w 531"/>
                  <a:gd name="T39" fmla="*/ 2147483647 h 309"/>
                  <a:gd name="T40" fmla="*/ 2147483647 w 531"/>
                  <a:gd name="T41" fmla="*/ 2147483647 h 309"/>
                  <a:gd name="T42" fmla="*/ 0 w 531"/>
                  <a:gd name="T43" fmla="*/ 2147483647 h 309"/>
                  <a:gd name="T44" fmla="*/ 0 w 531"/>
                  <a:gd name="T45" fmla="*/ 2147483647 h 309"/>
                  <a:gd name="T46" fmla="*/ 2147483647 w 531"/>
                  <a:gd name="T47" fmla="*/ 2147483647 h 309"/>
                  <a:gd name="T48" fmla="*/ 2147483647 w 531"/>
                  <a:gd name="T49" fmla="*/ 2147483647 h 30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31"/>
                  <a:gd name="T76" fmla="*/ 0 h 309"/>
                  <a:gd name="T77" fmla="*/ 531 w 531"/>
                  <a:gd name="T78" fmla="*/ 309 h 30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31" h="309">
                    <a:moveTo>
                      <a:pt x="530" y="235"/>
                    </a:moveTo>
                    <a:cubicBezTo>
                      <a:pt x="530" y="235"/>
                      <a:pt x="530" y="235"/>
                      <a:pt x="530" y="235"/>
                    </a:cubicBezTo>
                    <a:cubicBezTo>
                      <a:pt x="530" y="234"/>
                      <a:pt x="530" y="233"/>
                      <a:pt x="530" y="231"/>
                    </a:cubicBezTo>
                    <a:cubicBezTo>
                      <a:pt x="524" y="184"/>
                      <a:pt x="520" y="129"/>
                      <a:pt x="490" y="115"/>
                    </a:cubicBezTo>
                    <a:cubicBezTo>
                      <a:pt x="464" y="102"/>
                      <a:pt x="431" y="92"/>
                      <a:pt x="402" y="84"/>
                    </a:cubicBezTo>
                    <a:cubicBezTo>
                      <a:pt x="371" y="75"/>
                      <a:pt x="349" y="68"/>
                      <a:pt x="335" y="56"/>
                    </a:cubicBezTo>
                    <a:cubicBezTo>
                      <a:pt x="335" y="56"/>
                      <a:pt x="335" y="56"/>
                      <a:pt x="335" y="56"/>
                    </a:cubicBezTo>
                    <a:cubicBezTo>
                      <a:pt x="333" y="55"/>
                      <a:pt x="332" y="53"/>
                      <a:pt x="330" y="51"/>
                    </a:cubicBezTo>
                    <a:cubicBezTo>
                      <a:pt x="330" y="51"/>
                      <a:pt x="330" y="51"/>
                      <a:pt x="330" y="51"/>
                    </a:cubicBezTo>
                    <a:cubicBezTo>
                      <a:pt x="328" y="49"/>
                      <a:pt x="328" y="49"/>
                      <a:pt x="328" y="49"/>
                    </a:cubicBezTo>
                    <a:cubicBezTo>
                      <a:pt x="322" y="42"/>
                      <a:pt x="318" y="33"/>
                      <a:pt x="316" y="22"/>
                    </a:cubicBezTo>
                    <a:cubicBezTo>
                      <a:pt x="321" y="16"/>
                      <a:pt x="325" y="8"/>
                      <a:pt x="329" y="0"/>
                    </a:cubicBezTo>
                    <a:cubicBezTo>
                      <a:pt x="188" y="0"/>
                      <a:pt x="188" y="0"/>
                      <a:pt x="188" y="0"/>
                    </a:cubicBezTo>
                    <a:cubicBezTo>
                      <a:pt x="192" y="10"/>
                      <a:pt x="197" y="20"/>
                      <a:pt x="204" y="27"/>
                    </a:cubicBezTo>
                    <a:cubicBezTo>
                      <a:pt x="201" y="39"/>
                      <a:pt x="195" y="48"/>
                      <a:pt x="187" y="56"/>
                    </a:cubicBezTo>
                    <a:cubicBezTo>
                      <a:pt x="188" y="56"/>
                      <a:pt x="188" y="56"/>
                      <a:pt x="188" y="56"/>
                    </a:cubicBezTo>
                    <a:cubicBezTo>
                      <a:pt x="187" y="56"/>
                      <a:pt x="187" y="57"/>
                      <a:pt x="186" y="57"/>
                    </a:cubicBezTo>
                    <a:cubicBezTo>
                      <a:pt x="182" y="60"/>
                      <a:pt x="176" y="63"/>
                      <a:pt x="172" y="66"/>
                    </a:cubicBezTo>
                    <a:cubicBezTo>
                      <a:pt x="167" y="73"/>
                      <a:pt x="167" y="73"/>
                      <a:pt x="167" y="73"/>
                    </a:cubicBezTo>
                    <a:cubicBezTo>
                      <a:pt x="155" y="78"/>
                      <a:pt x="139" y="84"/>
                      <a:pt x="121" y="90"/>
                    </a:cubicBezTo>
                    <a:cubicBezTo>
                      <a:pt x="93" y="99"/>
                      <a:pt x="61" y="110"/>
                      <a:pt x="35" y="124"/>
                    </a:cubicBezTo>
                    <a:cubicBezTo>
                      <a:pt x="5" y="140"/>
                      <a:pt x="4" y="197"/>
                      <a:pt x="0" y="246"/>
                    </a:cubicBezTo>
                    <a:cubicBezTo>
                      <a:pt x="0" y="246"/>
                      <a:pt x="0" y="246"/>
                      <a:pt x="0" y="246"/>
                    </a:cubicBezTo>
                    <a:cubicBezTo>
                      <a:pt x="1" y="282"/>
                      <a:pt x="120" y="309"/>
                      <a:pt x="266" y="306"/>
                    </a:cubicBezTo>
                    <a:cubicBezTo>
                      <a:pt x="413" y="303"/>
                      <a:pt x="531" y="271"/>
                      <a:pt x="530" y="235"/>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8" name="Freeform 91">
                <a:extLst>
                  <a:ext uri="{FF2B5EF4-FFF2-40B4-BE49-F238E27FC236}">
                    <a16:creationId xmlns:a16="http://schemas.microsoft.com/office/drawing/2014/main" id="{EA3B578E-739A-4B2F-8BFA-E609766EC141}"/>
                  </a:ext>
                </a:extLst>
              </p:cNvPr>
              <p:cNvSpPr>
                <a:spLocks noChangeArrowheads="1"/>
              </p:cNvSpPr>
              <p:nvPr/>
            </p:nvSpPr>
            <p:spPr bwMode="auto">
              <a:xfrm>
                <a:off x="266700" y="0"/>
                <a:ext cx="552450" cy="220663"/>
              </a:xfrm>
              <a:custGeom>
                <a:avLst/>
                <a:gdLst>
                  <a:gd name="T0" fmla="*/ 0 w 653"/>
                  <a:gd name="T1" fmla="*/ 0 h 262"/>
                  <a:gd name="T2" fmla="*/ 2147483647 w 653"/>
                  <a:gd name="T3" fmla="*/ 2147483647 h 262"/>
                  <a:gd name="T4" fmla="*/ 2147483647 w 653"/>
                  <a:gd name="T5" fmla="*/ 2147483647 h 262"/>
                  <a:gd name="T6" fmla="*/ 2147483647 w 653"/>
                  <a:gd name="T7" fmla="*/ 0 h 262"/>
                  <a:gd name="T8" fmla="*/ 0 w 653"/>
                  <a:gd name="T9" fmla="*/ 0 h 262"/>
                  <a:gd name="T10" fmla="*/ 0 60000 65536"/>
                  <a:gd name="T11" fmla="*/ 0 60000 65536"/>
                  <a:gd name="T12" fmla="*/ 0 60000 65536"/>
                  <a:gd name="T13" fmla="*/ 0 60000 65536"/>
                  <a:gd name="T14" fmla="*/ 0 60000 65536"/>
                  <a:gd name="T15" fmla="*/ 0 w 653"/>
                  <a:gd name="T16" fmla="*/ 0 h 262"/>
                  <a:gd name="T17" fmla="*/ 653 w 653"/>
                  <a:gd name="T18" fmla="*/ 262 h 262"/>
                </a:gdLst>
                <a:ahLst/>
                <a:cxnLst>
                  <a:cxn ang="T10">
                    <a:pos x="T0" y="T1"/>
                  </a:cxn>
                  <a:cxn ang="T11">
                    <a:pos x="T2" y="T3"/>
                  </a:cxn>
                  <a:cxn ang="T12">
                    <a:pos x="T4" y="T5"/>
                  </a:cxn>
                  <a:cxn ang="T13">
                    <a:pos x="T6" y="T7"/>
                  </a:cxn>
                  <a:cxn ang="T14">
                    <a:pos x="T8" y="T9"/>
                  </a:cxn>
                </a:cxnLst>
                <a:rect l="T15" t="T16" r="T17" b="T18"/>
                <a:pathLst>
                  <a:path w="653" h="262">
                    <a:moveTo>
                      <a:pt x="0" y="0"/>
                    </a:moveTo>
                    <a:cubicBezTo>
                      <a:pt x="4" y="34"/>
                      <a:pt x="18" y="67"/>
                      <a:pt x="42" y="97"/>
                    </a:cubicBezTo>
                    <a:cubicBezTo>
                      <a:pt x="141" y="219"/>
                      <a:pt x="349" y="233"/>
                      <a:pt x="485" y="262"/>
                    </a:cubicBezTo>
                    <a:cubicBezTo>
                      <a:pt x="534" y="187"/>
                      <a:pt x="610" y="97"/>
                      <a:pt x="653" y="0"/>
                    </a:cubicBezTo>
                    <a:lnTo>
                      <a:pt x="0" y="0"/>
                    </a:ln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9" name="Oval 92">
                <a:extLst>
                  <a:ext uri="{FF2B5EF4-FFF2-40B4-BE49-F238E27FC236}">
                    <a16:creationId xmlns:a16="http://schemas.microsoft.com/office/drawing/2014/main" id="{7BD1956E-4B30-4A88-9A11-08B0488FC4E1}"/>
                  </a:ext>
                </a:extLst>
              </p:cNvPr>
              <p:cNvSpPr>
                <a:spLocks noChangeArrowheads="1"/>
              </p:cNvSpPr>
              <p:nvPr/>
            </p:nvSpPr>
            <p:spPr bwMode="auto">
              <a:xfrm>
                <a:off x="3803650" y="52387"/>
                <a:ext cx="822325" cy="822325"/>
              </a:xfrm>
              <a:prstGeom prst="ellipse">
                <a:avLst/>
              </a:prstGeom>
              <a:solidFill>
                <a:srgbClr val="69C3C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0" name="Freeform 93">
                <a:extLst>
                  <a:ext uri="{FF2B5EF4-FFF2-40B4-BE49-F238E27FC236}">
                    <a16:creationId xmlns:a16="http://schemas.microsoft.com/office/drawing/2014/main" id="{0934056A-2A69-40F6-AF8C-4BB5090E7DA3}"/>
                  </a:ext>
                </a:extLst>
              </p:cNvPr>
              <p:cNvSpPr>
                <a:spLocks noEditPoints="1" noChangeArrowheads="1"/>
              </p:cNvSpPr>
              <p:nvPr/>
            </p:nvSpPr>
            <p:spPr bwMode="auto">
              <a:xfrm>
                <a:off x="3778250" y="34925"/>
                <a:ext cx="869950" cy="868363"/>
              </a:xfrm>
              <a:custGeom>
                <a:avLst/>
                <a:gdLst>
                  <a:gd name="T0" fmla="*/ 2147483647 w 1027"/>
                  <a:gd name="T1" fmla="*/ 0 h 1027"/>
                  <a:gd name="T2" fmla="*/ 2147483647 w 1027"/>
                  <a:gd name="T3" fmla="*/ 0 h 1027"/>
                  <a:gd name="T4" fmla="*/ 0 w 1027"/>
                  <a:gd name="T5" fmla="*/ 2147483647 h 1027"/>
                  <a:gd name="T6" fmla="*/ 0 w 1027"/>
                  <a:gd name="T7" fmla="*/ 2147483647 h 1027"/>
                  <a:gd name="T8" fmla="*/ 2147483647 w 1027"/>
                  <a:gd name="T9" fmla="*/ 2147483647 h 1027"/>
                  <a:gd name="T10" fmla="*/ 2147483647 w 1027"/>
                  <a:gd name="T11" fmla="*/ 2147483647 h 1027"/>
                  <a:gd name="T12" fmla="*/ 2147483647 w 1027"/>
                  <a:gd name="T13" fmla="*/ 2147483647 h 1027"/>
                  <a:gd name="T14" fmla="*/ 2147483647 w 1027"/>
                  <a:gd name="T15" fmla="*/ 2147483647 h 1027"/>
                  <a:gd name="T16" fmla="*/ 2147483647 w 1027"/>
                  <a:gd name="T17" fmla="*/ 2147483647 h 1027"/>
                  <a:gd name="T18" fmla="*/ 2147483647 w 1027"/>
                  <a:gd name="T19" fmla="*/ 2147483647 h 1027"/>
                  <a:gd name="T20" fmla="*/ 2147483647 w 1027"/>
                  <a:gd name="T21" fmla="*/ 2147483647 h 1027"/>
                  <a:gd name="T22" fmla="*/ 2147483647 w 1027"/>
                  <a:gd name="T23" fmla="*/ 2147483647 h 1027"/>
                  <a:gd name="T24" fmla="*/ 2147483647 w 1027"/>
                  <a:gd name="T25" fmla="*/ 2147483647 h 1027"/>
                  <a:gd name="T26" fmla="*/ 2147483647 w 1027"/>
                  <a:gd name="T27" fmla="*/ 2147483647 h 1027"/>
                  <a:gd name="T28" fmla="*/ 2147483647 w 1027"/>
                  <a:gd name="T29" fmla="*/ 2147483647 h 1027"/>
                  <a:gd name="T30" fmla="*/ 2147483647 w 1027"/>
                  <a:gd name="T31" fmla="*/ 2147483647 h 1027"/>
                  <a:gd name="T32" fmla="*/ 2147483647 w 1027"/>
                  <a:gd name="T33" fmla="*/ 2147483647 h 1027"/>
                  <a:gd name="T34" fmla="*/ 2147483647 w 1027"/>
                  <a:gd name="T35" fmla="*/ 2147483647 h 1027"/>
                  <a:gd name="T36" fmla="*/ 2147483647 w 1027"/>
                  <a:gd name="T37" fmla="*/ 2147483647 h 1027"/>
                  <a:gd name="T38" fmla="*/ 2147483647 w 1027"/>
                  <a:gd name="T39" fmla="*/ 2147483647 h 1027"/>
                  <a:gd name="T40" fmla="*/ 2147483647 w 1027"/>
                  <a:gd name="T41" fmla="*/ 2147483647 h 1027"/>
                  <a:gd name="T42" fmla="*/ 2147483647 w 1027"/>
                  <a:gd name="T43" fmla="*/ 2147483647 h 1027"/>
                  <a:gd name="T44" fmla="*/ 2147483647 w 1027"/>
                  <a:gd name="T45" fmla="*/ 2147483647 h 1027"/>
                  <a:gd name="T46" fmla="*/ 2147483647 w 1027"/>
                  <a:gd name="T47" fmla="*/ 2147483647 h 1027"/>
                  <a:gd name="T48" fmla="*/ 2147483647 w 1027"/>
                  <a:gd name="T49" fmla="*/ 2147483647 h 1027"/>
                  <a:gd name="T50" fmla="*/ 2147483647 w 1027"/>
                  <a:gd name="T51" fmla="*/ 2147483647 h 1027"/>
                  <a:gd name="T52" fmla="*/ 2147483647 w 1027"/>
                  <a:gd name="T53" fmla="*/ 2147483647 h 1027"/>
                  <a:gd name="T54" fmla="*/ 2147483647 w 1027"/>
                  <a:gd name="T55" fmla="*/ 2147483647 h 1027"/>
                  <a:gd name="T56" fmla="*/ 2147483647 w 1027"/>
                  <a:gd name="T57" fmla="*/ 2147483647 h 1027"/>
                  <a:gd name="T58" fmla="*/ 2147483647 w 1027"/>
                  <a:gd name="T59" fmla="*/ 2147483647 h 1027"/>
                  <a:gd name="T60" fmla="*/ 2147483647 w 1027"/>
                  <a:gd name="T61" fmla="*/ 2147483647 h 1027"/>
                  <a:gd name="T62" fmla="*/ 2147483647 w 1027"/>
                  <a:gd name="T63" fmla="*/ 2147483647 h 1027"/>
                  <a:gd name="T64" fmla="*/ 2147483647 w 1027"/>
                  <a:gd name="T65" fmla="*/ 2147483647 h 1027"/>
                  <a:gd name="T66" fmla="*/ 2147483647 w 1027"/>
                  <a:gd name="T67" fmla="*/ 2147483647 h 1027"/>
                  <a:gd name="T68" fmla="*/ 2147483647 w 1027"/>
                  <a:gd name="T69" fmla="*/ 2147483647 h 1027"/>
                  <a:gd name="T70" fmla="*/ 2147483647 w 1027"/>
                  <a:gd name="T71" fmla="*/ 2147483647 h 1027"/>
                  <a:gd name="T72" fmla="*/ 2147483647 w 1027"/>
                  <a:gd name="T73" fmla="*/ 2147483647 h 1027"/>
                  <a:gd name="T74" fmla="*/ 2147483647 w 1027"/>
                  <a:gd name="T75" fmla="*/ 2147483647 h 1027"/>
                  <a:gd name="T76" fmla="*/ 2147483647 w 1027"/>
                  <a:gd name="T77" fmla="*/ 2147483647 h 1027"/>
                  <a:gd name="T78" fmla="*/ 2147483647 w 1027"/>
                  <a:gd name="T79" fmla="*/ 2147483647 h 1027"/>
                  <a:gd name="T80" fmla="*/ 2147483647 w 1027"/>
                  <a:gd name="T81" fmla="*/ 2147483647 h 1027"/>
                  <a:gd name="T82" fmla="*/ 2147483647 w 1027"/>
                  <a:gd name="T83" fmla="*/ 2147483647 h 1027"/>
                  <a:gd name="T84" fmla="*/ 2147483647 w 1027"/>
                  <a:gd name="T85" fmla="*/ 2147483647 h 1027"/>
                  <a:gd name="T86" fmla="*/ 2147483647 w 1027"/>
                  <a:gd name="T87" fmla="*/ 2147483647 h 10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27"/>
                  <a:gd name="T133" fmla="*/ 0 h 1027"/>
                  <a:gd name="T134" fmla="*/ 1027 w 1027"/>
                  <a:gd name="T135" fmla="*/ 1027 h 10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27" h="1027">
                    <a:moveTo>
                      <a:pt x="980" y="299"/>
                    </a:moveTo>
                    <a:cubicBezTo>
                      <a:pt x="954" y="243"/>
                      <a:pt x="919" y="193"/>
                      <a:pt x="877" y="150"/>
                    </a:cubicBezTo>
                    <a:cubicBezTo>
                      <a:pt x="784" y="57"/>
                      <a:pt x="655" y="0"/>
                      <a:pt x="513" y="0"/>
                    </a:cubicBezTo>
                    <a:cubicBezTo>
                      <a:pt x="513" y="0"/>
                      <a:pt x="513" y="0"/>
                      <a:pt x="513" y="0"/>
                    </a:cubicBezTo>
                    <a:cubicBezTo>
                      <a:pt x="513" y="0"/>
                      <a:pt x="513" y="0"/>
                      <a:pt x="513" y="0"/>
                    </a:cubicBezTo>
                    <a:cubicBezTo>
                      <a:pt x="513" y="0"/>
                      <a:pt x="513" y="0"/>
                      <a:pt x="513" y="0"/>
                    </a:cubicBezTo>
                    <a:cubicBezTo>
                      <a:pt x="371" y="0"/>
                      <a:pt x="243" y="57"/>
                      <a:pt x="150" y="150"/>
                    </a:cubicBezTo>
                    <a:cubicBezTo>
                      <a:pt x="107" y="194"/>
                      <a:pt x="71" y="245"/>
                      <a:pt x="46" y="302"/>
                    </a:cubicBezTo>
                    <a:cubicBezTo>
                      <a:pt x="17" y="367"/>
                      <a:pt x="0" y="438"/>
                      <a:pt x="0" y="513"/>
                    </a:cubicBezTo>
                    <a:cubicBezTo>
                      <a:pt x="0" y="513"/>
                      <a:pt x="0" y="513"/>
                      <a:pt x="0" y="513"/>
                    </a:cubicBezTo>
                    <a:cubicBezTo>
                      <a:pt x="0" y="513"/>
                      <a:pt x="0" y="513"/>
                      <a:pt x="0" y="513"/>
                    </a:cubicBezTo>
                    <a:cubicBezTo>
                      <a:pt x="0" y="513"/>
                      <a:pt x="0" y="513"/>
                      <a:pt x="0" y="513"/>
                    </a:cubicBezTo>
                    <a:cubicBezTo>
                      <a:pt x="0" y="655"/>
                      <a:pt x="58" y="783"/>
                      <a:pt x="150" y="876"/>
                    </a:cubicBezTo>
                    <a:cubicBezTo>
                      <a:pt x="243" y="969"/>
                      <a:pt x="371" y="1027"/>
                      <a:pt x="513" y="1027"/>
                    </a:cubicBezTo>
                    <a:cubicBezTo>
                      <a:pt x="513" y="1027"/>
                      <a:pt x="513" y="1027"/>
                      <a:pt x="513" y="1027"/>
                    </a:cubicBezTo>
                    <a:cubicBezTo>
                      <a:pt x="513" y="1027"/>
                      <a:pt x="513" y="1027"/>
                      <a:pt x="513" y="1027"/>
                    </a:cubicBezTo>
                    <a:cubicBezTo>
                      <a:pt x="513" y="1027"/>
                      <a:pt x="513" y="1027"/>
                      <a:pt x="513" y="1027"/>
                    </a:cubicBezTo>
                    <a:cubicBezTo>
                      <a:pt x="655" y="1027"/>
                      <a:pt x="784" y="969"/>
                      <a:pt x="877" y="876"/>
                    </a:cubicBezTo>
                    <a:cubicBezTo>
                      <a:pt x="970" y="783"/>
                      <a:pt x="1027" y="655"/>
                      <a:pt x="1027" y="513"/>
                    </a:cubicBezTo>
                    <a:cubicBezTo>
                      <a:pt x="1027" y="513"/>
                      <a:pt x="1027" y="513"/>
                      <a:pt x="1027" y="513"/>
                    </a:cubicBezTo>
                    <a:cubicBezTo>
                      <a:pt x="1027" y="513"/>
                      <a:pt x="1027" y="513"/>
                      <a:pt x="1027" y="513"/>
                    </a:cubicBezTo>
                    <a:cubicBezTo>
                      <a:pt x="1027" y="513"/>
                      <a:pt x="1027" y="513"/>
                      <a:pt x="1027" y="513"/>
                    </a:cubicBezTo>
                    <a:cubicBezTo>
                      <a:pt x="1027" y="437"/>
                      <a:pt x="1010" y="364"/>
                      <a:pt x="980" y="299"/>
                    </a:cubicBezTo>
                    <a:close/>
                    <a:moveTo>
                      <a:pt x="156" y="776"/>
                    </a:moveTo>
                    <a:cubicBezTo>
                      <a:pt x="131" y="742"/>
                      <a:pt x="111" y="705"/>
                      <a:pt x="97" y="666"/>
                    </a:cubicBezTo>
                    <a:cubicBezTo>
                      <a:pt x="108" y="668"/>
                      <a:pt x="120" y="669"/>
                      <a:pt x="130" y="671"/>
                    </a:cubicBezTo>
                    <a:cubicBezTo>
                      <a:pt x="146" y="676"/>
                      <a:pt x="162" y="701"/>
                      <a:pt x="169" y="704"/>
                    </a:cubicBezTo>
                    <a:cubicBezTo>
                      <a:pt x="176" y="707"/>
                      <a:pt x="163" y="767"/>
                      <a:pt x="156" y="776"/>
                    </a:cubicBezTo>
                    <a:close/>
                    <a:moveTo>
                      <a:pt x="827" y="827"/>
                    </a:moveTo>
                    <a:cubicBezTo>
                      <a:pt x="747" y="908"/>
                      <a:pt x="636" y="957"/>
                      <a:pt x="513" y="957"/>
                    </a:cubicBezTo>
                    <a:cubicBezTo>
                      <a:pt x="513" y="957"/>
                      <a:pt x="513" y="957"/>
                      <a:pt x="513" y="957"/>
                    </a:cubicBezTo>
                    <a:cubicBezTo>
                      <a:pt x="513" y="957"/>
                      <a:pt x="513" y="957"/>
                      <a:pt x="513" y="957"/>
                    </a:cubicBezTo>
                    <a:cubicBezTo>
                      <a:pt x="513" y="957"/>
                      <a:pt x="513" y="957"/>
                      <a:pt x="513" y="957"/>
                    </a:cubicBezTo>
                    <a:cubicBezTo>
                      <a:pt x="441" y="957"/>
                      <a:pt x="372" y="940"/>
                      <a:pt x="311" y="908"/>
                    </a:cubicBezTo>
                    <a:cubicBezTo>
                      <a:pt x="319" y="894"/>
                      <a:pt x="324" y="851"/>
                      <a:pt x="324" y="851"/>
                    </a:cubicBezTo>
                    <a:cubicBezTo>
                      <a:pt x="324" y="851"/>
                      <a:pt x="335" y="743"/>
                      <a:pt x="331" y="737"/>
                    </a:cubicBezTo>
                    <a:cubicBezTo>
                      <a:pt x="327" y="730"/>
                      <a:pt x="299" y="704"/>
                      <a:pt x="282" y="696"/>
                    </a:cubicBezTo>
                    <a:cubicBezTo>
                      <a:pt x="264" y="688"/>
                      <a:pt x="248" y="697"/>
                      <a:pt x="233" y="692"/>
                    </a:cubicBezTo>
                    <a:cubicBezTo>
                      <a:pt x="218" y="686"/>
                      <a:pt x="211" y="663"/>
                      <a:pt x="200" y="655"/>
                    </a:cubicBezTo>
                    <a:cubicBezTo>
                      <a:pt x="190" y="647"/>
                      <a:pt x="173" y="647"/>
                      <a:pt x="156" y="642"/>
                    </a:cubicBezTo>
                    <a:cubicBezTo>
                      <a:pt x="140" y="638"/>
                      <a:pt x="128" y="617"/>
                      <a:pt x="124" y="609"/>
                    </a:cubicBezTo>
                    <a:cubicBezTo>
                      <a:pt x="120" y="601"/>
                      <a:pt x="123" y="581"/>
                      <a:pt x="135" y="579"/>
                    </a:cubicBezTo>
                    <a:cubicBezTo>
                      <a:pt x="148" y="577"/>
                      <a:pt x="161" y="575"/>
                      <a:pt x="207" y="552"/>
                    </a:cubicBezTo>
                    <a:cubicBezTo>
                      <a:pt x="254" y="530"/>
                      <a:pt x="202" y="515"/>
                      <a:pt x="204" y="483"/>
                    </a:cubicBezTo>
                    <a:cubicBezTo>
                      <a:pt x="207" y="450"/>
                      <a:pt x="251" y="453"/>
                      <a:pt x="268" y="434"/>
                    </a:cubicBezTo>
                    <a:cubicBezTo>
                      <a:pt x="286" y="415"/>
                      <a:pt x="256" y="402"/>
                      <a:pt x="242" y="392"/>
                    </a:cubicBezTo>
                    <a:cubicBezTo>
                      <a:pt x="229" y="381"/>
                      <a:pt x="207" y="394"/>
                      <a:pt x="199" y="409"/>
                    </a:cubicBezTo>
                    <a:cubicBezTo>
                      <a:pt x="191" y="424"/>
                      <a:pt x="188" y="437"/>
                      <a:pt x="172" y="433"/>
                    </a:cubicBezTo>
                    <a:cubicBezTo>
                      <a:pt x="155" y="430"/>
                      <a:pt x="150" y="427"/>
                      <a:pt x="141" y="409"/>
                    </a:cubicBezTo>
                    <a:cubicBezTo>
                      <a:pt x="131" y="391"/>
                      <a:pt x="147" y="390"/>
                      <a:pt x="183" y="366"/>
                    </a:cubicBezTo>
                    <a:cubicBezTo>
                      <a:pt x="218" y="341"/>
                      <a:pt x="196" y="341"/>
                      <a:pt x="195" y="332"/>
                    </a:cubicBezTo>
                    <a:cubicBezTo>
                      <a:pt x="194" y="322"/>
                      <a:pt x="179" y="326"/>
                      <a:pt x="161" y="320"/>
                    </a:cubicBezTo>
                    <a:cubicBezTo>
                      <a:pt x="161" y="320"/>
                      <a:pt x="161" y="319"/>
                      <a:pt x="160" y="319"/>
                    </a:cubicBezTo>
                    <a:cubicBezTo>
                      <a:pt x="144" y="312"/>
                      <a:pt x="153" y="294"/>
                      <a:pt x="164" y="287"/>
                    </a:cubicBezTo>
                    <a:cubicBezTo>
                      <a:pt x="175" y="280"/>
                      <a:pt x="187" y="279"/>
                      <a:pt x="198" y="286"/>
                    </a:cubicBezTo>
                    <a:cubicBezTo>
                      <a:pt x="208" y="293"/>
                      <a:pt x="208" y="298"/>
                      <a:pt x="237" y="287"/>
                    </a:cubicBezTo>
                    <a:cubicBezTo>
                      <a:pt x="266" y="276"/>
                      <a:pt x="267" y="286"/>
                      <a:pt x="276" y="299"/>
                    </a:cubicBezTo>
                    <a:cubicBezTo>
                      <a:pt x="283" y="308"/>
                      <a:pt x="290" y="321"/>
                      <a:pt x="298" y="333"/>
                    </a:cubicBezTo>
                    <a:cubicBezTo>
                      <a:pt x="302" y="340"/>
                      <a:pt x="306" y="346"/>
                      <a:pt x="310" y="351"/>
                    </a:cubicBezTo>
                    <a:cubicBezTo>
                      <a:pt x="321" y="365"/>
                      <a:pt x="348" y="351"/>
                      <a:pt x="371" y="337"/>
                    </a:cubicBezTo>
                    <a:cubicBezTo>
                      <a:pt x="372" y="337"/>
                      <a:pt x="372" y="337"/>
                      <a:pt x="372" y="337"/>
                    </a:cubicBezTo>
                    <a:cubicBezTo>
                      <a:pt x="394" y="323"/>
                      <a:pt x="387" y="302"/>
                      <a:pt x="388" y="283"/>
                    </a:cubicBezTo>
                    <a:cubicBezTo>
                      <a:pt x="389" y="264"/>
                      <a:pt x="374" y="264"/>
                      <a:pt x="366" y="257"/>
                    </a:cubicBezTo>
                    <a:cubicBezTo>
                      <a:pt x="358" y="251"/>
                      <a:pt x="357" y="226"/>
                      <a:pt x="347" y="212"/>
                    </a:cubicBezTo>
                    <a:cubicBezTo>
                      <a:pt x="338" y="199"/>
                      <a:pt x="319" y="200"/>
                      <a:pt x="306" y="204"/>
                    </a:cubicBezTo>
                    <a:cubicBezTo>
                      <a:pt x="294" y="208"/>
                      <a:pt x="274" y="226"/>
                      <a:pt x="270" y="225"/>
                    </a:cubicBezTo>
                    <a:cubicBezTo>
                      <a:pt x="266" y="223"/>
                      <a:pt x="267" y="203"/>
                      <a:pt x="257" y="196"/>
                    </a:cubicBezTo>
                    <a:cubicBezTo>
                      <a:pt x="252" y="192"/>
                      <a:pt x="230" y="191"/>
                      <a:pt x="212" y="188"/>
                    </a:cubicBezTo>
                    <a:cubicBezTo>
                      <a:pt x="291" y="115"/>
                      <a:pt x="397" y="69"/>
                      <a:pt x="513" y="69"/>
                    </a:cubicBezTo>
                    <a:cubicBezTo>
                      <a:pt x="513" y="69"/>
                      <a:pt x="513" y="69"/>
                      <a:pt x="513" y="69"/>
                    </a:cubicBezTo>
                    <a:cubicBezTo>
                      <a:pt x="513" y="69"/>
                      <a:pt x="513" y="69"/>
                      <a:pt x="513" y="69"/>
                    </a:cubicBezTo>
                    <a:cubicBezTo>
                      <a:pt x="513" y="69"/>
                      <a:pt x="513" y="69"/>
                      <a:pt x="513" y="69"/>
                    </a:cubicBezTo>
                    <a:cubicBezTo>
                      <a:pt x="636" y="69"/>
                      <a:pt x="747" y="119"/>
                      <a:pt x="827" y="199"/>
                    </a:cubicBezTo>
                    <a:cubicBezTo>
                      <a:pt x="845" y="217"/>
                      <a:pt x="862" y="237"/>
                      <a:pt x="876" y="258"/>
                    </a:cubicBezTo>
                    <a:cubicBezTo>
                      <a:pt x="832" y="272"/>
                      <a:pt x="754" y="300"/>
                      <a:pt x="748" y="307"/>
                    </a:cubicBezTo>
                    <a:cubicBezTo>
                      <a:pt x="740" y="318"/>
                      <a:pt x="711" y="324"/>
                      <a:pt x="697" y="317"/>
                    </a:cubicBezTo>
                    <a:cubicBezTo>
                      <a:pt x="684" y="310"/>
                      <a:pt x="674" y="302"/>
                      <a:pt x="661" y="303"/>
                    </a:cubicBezTo>
                    <a:cubicBezTo>
                      <a:pt x="647" y="305"/>
                      <a:pt x="642" y="306"/>
                      <a:pt x="632" y="317"/>
                    </a:cubicBezTo>
                    <a:cubicBezTo>
                      <a:pt x="626" y="324"/>
                      <a:pt x="615" y="334"/>
                      <a:pt x="604" y="338"/>
                    </a:cubicBezTo>
                    <a:cubicBezTo>
                      <a:pt x="597" y="341"/>
                      <a:pt x="590" y="343"/>
                      <a:pt x="585" y="340"/>
                    </a:cubicBezTo>
                    <a:cubicBezTo>
                      <a:pt x="583" y="339"/>
                      <a:pt x="581" y="339"/>
                      <a:pt x="580" y="339"/>
                    </a:cubicBezTo>
                    <a:cubicBezTo>
                      <a:pt x="575" y="338"/>
                      <a:pt x="571" y="338"/>
                      <a:pt x="567" y="339"/>
                    </a:cubicBezTo>
                    <a:cubicBezTo>
                      <a:pt x="561" y="341"/>
                      <a:pt x="557" y="345"/>
                      <a:pt x="557" y="345"/>
                    </a:cubicBezTo>
                    <a:cubicBezTo>
                      <a:pt x="544" y="364"/>
                      <a:pt x="560" y="389"/>
                      <a:pt x="571" y="388"/>
                    </a:cubicBezTo>
                    <a:cubicBezTo>
                      <a:pt x="582" y="386"/>
                      <a:pt x="596" y="365"/>
                      <a:pt x="602" y="365"/>
                    </a:cubicBezTo>
                    <a:cubicBezTo>
                      <a:pt x="609" y="365"/>
                      <a:pt x="624" y="377"/>
                      <a:pt x="627" y="381"/>
                    </a:cubicBezTo>
                    <a:cubicBezTo>
                      <a:pt x="630" y="386"/>
                      <a:pt x="616" y="416"/>
                      <a:pt x="608" y="418"/>
                    </a:cubicBezTo>
                    <a:cubicBezTo>
                      <a:pt x="600" y="419"/>
                      <a:pt x="570" y="428"/>
                      <a:pt x="563" y="428"/>
                    </a:cubicBezTo>
                    <a:cubicBezTo>
                      <a:pt x="556" y="428"/>
                      <a:pt x="526" y="416"/>
                      <a:pt x="519" y="424"/>
                    </a:cubicBezTo>
                    <a:cubicBezTo>
                      <a:pt x="513" y="433"/>
                      <a:pt x="499" y="431"/>
                      <a:pt x="506" y="450"/>
                    </a:cubicBezTo>
                    <a:cubicBezTo>
                      <a:pt x="513" y="469"/>
                      <a:pt x="506" y="484"/>
                      <a:pt x="500" y="485"/>
                    </a:cubicBezTo>
                    <a:cubicBezTo>
                      <a:pt x="495" y="487"/>
                      <a:pt x="450" y="499"/>
                      <a:pt x="495" y="500"/>
                    </a:cubicBezTo>
                    <a:cubicBezTo>
                      <a:pt x="540" y="502"/>
                      <a:pt x="551" y="487"/>
                      <a:pt x="560" y="485"/>
                    </a:cubicBezTo>
                    <a:cubicBezTo>
                      <a:pt x="570" y="484"/>
                      <a:pt x="586" y="472"/>
                      <a:pt x="597" y="477"/>
                    </a:cubicBezTo>
                    <a:cubicBezTo>
                      <a:pt x="608" y="483"/>
                      <a:pt x="625" y="474"/>
                      <a:pt x="634" y="477"/>
                    </a:cubicBezTo>
                    <a:cubicBezTo>
                      <a:pt x="643" y="480"/>
                      <a:pt x="663" y="455"/>
                      <a:pt x="673" y="464"/>
                    </a:cubicBezTo>
                    <a:cubicBezTo>
                      <a:pt x="682" y="473"/>
                      <a:pt x="680" y="492"/>
                      <a:pt x="677" y="499"/>
                    </a:cubicBezTo>
                    <a:cubicBezTo>
                      <a:pt x="674" y="506"/>
                      <a:pt x="658" y="511"/>
                      <a:pt x="662" y="521"/>
                    </a:cubicBezTo>
                    <a:cubicBezTo>
                      <a:pt x="666" y="530"/>
                      <a:pt x="674" y="542"/>
                      <a:pt x="687" y="552"/>
                    </a:cubicBezTo>
                    <a:cubicBezTo>
                      <a:pt x="699" y="561"/>
                      <a:pt x="707" y="574"/>
                      <a:pt x="715" y="564"/>
                    </a:cubicBezTo>
                    <a:cubicBezTo>
                      <a:pt x="723" y="555"/>
                      <a:pt x="723" y="542"/>
                      <a:pt x="727" y="537"/>
                    </a:cubicBezTo>
                    <a:cubicBezTo>
                      <a:pt x="731" y="532"/>
                      <a:pt x="769" y="538"/>
                      <a:pt x="771" y="546"/>
                    </a:cubicBezTo>
                    <a:cubicBezTo>
                      <a:pt x="772" y="555"/>
                      <a:pt x="791" y="572"/>
                      <a:pt x="795" y="574"/>
                    </a:cubicBezTo>
                    <a:cubicBezTo>
                      <a:pt x="799" y="575"/>
                      <a:pt x="814" y="582"/>
                      <a:pt x="814" y="582"/>
                    </a:cubicBezTo>
                    <a:cubicBezTo>
                      <a:pt x="814" y="582"/>
                      <a:pt x="819" y="587"/>
                      <a:pt x="825" y="601"/>
                    </a:cubicBezTo>
                    <a:cubicBezTo>
                      <a:pt x="832" y="616"/>
                      <a:pt x="845" y="616"/>
                      <a:pt x="855" y="613"/>
                    </a:cubicBezTo>
                    <a:cubicBezTo>
                      <a:pt x="864" y="610"/>
                      <a:pt x="872" y="590"/>
                      <a:pt x="885" y="591"/>
                    </a:cubicBezTo>
                    <a:cubicBezTo>
                      <a:pt x="898" y="593"/>
                      <a:pt x="904" y="587"/>
                      <a:pt x="917" y="601"/>
                    </a:cubicBezTo>
                    <a:cubicBezTo>
                      <a:pt x="930" y="614"/>
                      <a:pt x="934" y="617"/>
                      <a:pt x="943" y="624"/>
                    </a:cubicBezTo>
                    <a:cubicBezTo>
                      <a:pt x="923" y="702"/>
                      <a:pt x="883" y="772"/>
                      <a:pt x="827" y="827"/>
                    </a:cubicBezTo>
                    <a:close/>
                    <a:moveTo>
                      <a:pt x="687" y="648"/>
                    </a:moveTo>
                    <a:cubicBezTo>
                      <a:pt x="677" y="646"/>
                      <a:pt x="669" y="625"/>
                      <a:pt x="666" y="610"/>
                    </a:cubicBezTo>
                    <a:cubicBezTo>
                      <a:pt x="664" y="595"/>
                      <a:pt x="653" y="578"/>
                      <a:pt x="638" y="571"/>
                    </a:cubicBezTo>
                    <a:cubicBezTo>
                      <a:pt x="623" y="564"/>
                      <a:pt x="613" y="571"/>
                      <a:pt x="600" y="564"/>
                    </a:cubicBezTo>
                    <a:cubicBezTo>
                      <a:pt x="586" y="557"/>
                      <a:pt x="564" y="542"/>
                      <a:pt x="551" y="538"/>
                    </a:cubicBezTo>
                    <a:cubicBezTo>
                      <a:pt x="537" y="534"/>
                      <a:pt x="518" y="537"/>
                      <a:pt x="505" y="530"/>
                    </a:cubicBezTo>
                    <a:cubicBezTo>
                      <a:pt x="491" y="523"/>
                      <a:pt x="471" y="541"/>
                      <a:pt x="471" y="541"/>
                    </a:cubicBezTo>
                    <a:cubicBezTo>
                      <a:pt x="471" y="541"/>
                      <a:pt x="454" y="571"/>
                      <a:pt x="449" y="579"/>
                    </a:cubicBezTo>
                    <a:cubicBezTo>
                      <a:pt x="444" y="587"/>
                      <a:pt x="442" y="621"/>
                      <a:pt x="445" y="632"/>
                    </a:cubicBezTo>
                    <a:cubicBezTo>
                      <a:pt x="447" y="643"/>
                      <a:pt x="475" y="669"/>
                      <a:pt x="475" y="669"/>
                    </a:cubicBezTo>
                    <a:cubicBezTo>
                      <a:pt x="475" y="669"/>
                      <a:pt x="487" y="689"/>
                      <a:pt x="496" y="689"/>
                    </a:cubicBezTo>
                    <a:cubicBezTo>
                      <a:pt x="506" y="689"/>
                      <a:pt x="524" y="676"/>
                      <a:pt x="539" y="674"/>
                    </a:cubicBezTo>
                    <a:cubicBezTo>
                      <a:pt x="553" y="673"/>
                      <a:pt x="562" y="685"/>
                      <a:pt x="566" y="692"/>
                    </a:cubicBezTo>
                    <a:cubicBezTo>
                      <a:pt x="570" y="699"/>
                      <a:pt x="572" y="730"/>
                      <a:pt x="571" y="739"/>
                    </a:cubicBezTo>
                    <a:cubicBezTo>
                      <a:pt x="570" y="749"/>
                      <a:pt x="572" y="810"/>
                      <a:pt x="577" y="815"/>
                    </a:cubicBezTo>
                    <a:cubicBezTo>
                      <a:pt x="581" y="821"/>
                      <a:pt x="611" y="849"/>
                      <a:pt x="621" y="849"/>
                    </a:cubicBezTo>
                    <a:cubicBezTo>
                      <a:pt x="632" y="849"/>
                      <a:pt x="645" y="830"/>
                      <a:pt x="654" y="822"/>
                    </a:cubicBezTo>
                    <a:cubicBezTo>
                      <a:pt x="664" y="814"/>
                      <a:pt x="676" y="780"/>
                      <a:pt x="676" y="771"/>
                    </a:cubicBezTo>
                    <a:cubicBezTo>
                      <a:pt x="676" y="722"/>
                      <a:pt x="676" y="722"/>
                      <a:pt x="676" y="722"/>
                    </a:cubicBezTo>
                    <a:cubicBezTo>
                      <a:pt x="676" y="713"/>
                      <a:pt x="688" y="701"/>
                      <a:pt x="697" y="692"/>
                    </a:cubicBezTo>
                    <a:cubicBezTo>
                      <a:pt x="707" y="682"/>
                      <a:pt x="717" y="665"/>
                      <a:pt x="714" y="654"/>
                    </a:cubicBezTo>
                    <a:cubicBezTo>
                      <a:pt x="711" y="643"/>
                      <a:pt x="696" y="651"/>
                      <a:pt x="687" y="648"/>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81" name="Oval 94">
                <a:extLst>
                  <a:ext uri="{FF2B5EF4-FFF2-40B4-BE49-F238E27FC236}">
                    <a16:creationId xmlns:a16="http://schemas.microsoft.com/office/drawing/2014/main" id="{9277BE49-F332-483C-8183-6E483A0116BF}"/>
                  </a:ext>
                </a:extLst>
              </p:cNvPr>
              <p:cNvSpPr>
                <a:spLocks noChangeArrowheads="1"/>
              </p:cNvSpPr>
              <p:nvPr/>
            </p:nvSpPr>
            <p:spPr bwMode="auto">
              <a:xfrm>
                <a:off x="1597025" y="129222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2" name="Oval 95">
                <a:extLst>
                  <a:ext uri="{FF2B5EF4-FFF2-40B4-BE49-F238E27FC236}">
                    <a16:creationId xmlns:a16="http://schemas.microsoft.com/office/drawing/2014/main" id="{02047D13-F5AE-4962-8E05-AE66B15A9769}"/>
                  </a:ext>
                </a:extLst>
              </p:cNvPr>
              <p:cNvSpPr>
                <a:spLocks noChangeArrowheads="1"/>
              </p:cNvSpPr>
              <p:nvPr/>
            </p:nvSpPr>
            <p:spPr bwMode="auto">
              <a:xfrm>
                <a:off x="1144587" y="133667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3" name="Oval 96">
                <a:extLst>
                  <a:ext uri="{FF2B5EF4-FFF2-40B4-BE49-F238E27FC236}">
                    <a16:creationId xmlns:a16="http://schemas.microsoft.com/office/drawing/2014/main" id="{E717A1B9-8B00-48EA-BF76-F39D362ED468}"/>
                  </a:ext>
                </a:extLst>
              </p:cNvPr>
              <p:cNvSpPr>
                <a:spLocks noChangeArrowheads="1"/>
              </p:cNvSpPr>
              <p:nvPr/>
            </p:nvSpPr>
            <p:spPr bwMode="auto">
              <a:xfrm>
                <a:off x="976312" y="1079500"/>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4" name="Oval 97">
                <a:extLst>
                  <a:ext uri="{FF2B5EF4-FFF2-40B4-BE49-F238E27FC236}">
                    <a16:creationId xmlns:a16="http://schemas.microsoft.com/office/drawing/2014/main" id="{469218AC-913A-45DE-A4FB-36DBB3C5C6C4}"/>
                  </a:ext>
                </a:extLst>
              </p:cNvPr>
              <p:cNvSpPr>
                <a:spLocks noChangeArrowheads="1"/>
              </p:cNvSpPr>
              <p:nvPr/>
            </p:nvSpPr>
            <p:spPr bwMode="auto">
              <a:xfrm>
                <a:off x="103187" y="1135062"/>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5" name="Oval 98">
                <a:extLst>
                  <a:ext uri="{FF2B5EF4-FFF2-40B4-BE49-F238E27FC236}">
                    <a16:creationId xmlns:a16="http://schemas.microsoft.com/office/drawing/2014/main" id="{A6225F21-F88A-4E48-A67F-B3F1E0FF8316}"/>
                  </a:ext>
                </a:extLst>
              </p:cNvPr>
              <p:cNvSpPr>
                <a:spLocks noChangeArrowheads="1"/>
              </p:cNvSpPr>
              <p:nvPr/>
            </p:nvSpPr>
            <p:spPr bwMode="auto">
              <a:xfrm>
                <a:off x="1031875" y="192087"/>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6" name="Oval 99">
                <a:extLst>
                  <a:ext uri="{FF2B5EF4-FFF2-40B4-BE49-F238E27FC236}">
                    <a16:creationId xmlns:a16="http://schemas.microsoft.com/office/drawing/2014/main" id="{7B44EA99-9A0A-4210-A6FC-7DB8E69467C6}"/>
                  </a:ext>
                </a:extLst>
              </p:cNvPr>
              <p:cNvSpPr>
                <a:spLocks noChangeArrowheads="1"/>
              </p:cNvSpPr>
              <p:nvPr/>
            </p:nvSpPr>
            <p:spPr bwMode="auto">
              <a:xfrm>
                <a:off x="0" y="84137"/>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7" name="Oval 100">
                <a:extLst>
                  <a:ext uri="{FF2B5EF4-FFF2-40B4-BE49-F238E27FC236}">
                    <a16:creationId xmlns:a16="http://schemas.microsoft.com/office/drawing/2014/main" id="{A07B6543-43F4-4329-B49B-5D50EB4F51DE}"/>
                  </a:ext>
                </a:extLst>
              </p:cNvPr>
              <p:cNvSpPr>
                <a:spLocks noChangeArrowheads="1"/>
              </p:cNvSpPr>
              <p:nvPr/>
            </p:nvSpPr>
            <p:spPr bwMode="auto">
              <a:xfrm>
                <a:off x="2185987" y="42227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8" name="Oval 101">
                <a:extLst>
                  <a:ext uri="{FF2B5EF4-FFF2-40B4-BE49-F238E27FC236}">
                    <a16:creationId xmlns:a16="http://schemas.microsoft.com/office/drawing/2014/main" id="{1B58D24D-B458-4026-81E0-F76EB7E80FBA}"/>
                  </a:ext>
                </a:extLst>
              </p:cNvPr>
              <p:cNvSpPr>
                <a:spLocks noChangeArrowheads="1"/>
              </p:cNvSpPr>
              <p:nvPr/>
            </p:nvSpPr>
            <p:spPr bwMode="auto">
              <a:xfrm>
                <a:off x="2066925" y="641350"/>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9" name="Oval 102">
                <a:extLst>
                  <a:ext uri="{FF2B5EF4-FFF2-40B4-BE49-F238E27FC236}">
                    <a16:creationId xmlns:a16="http://schemas.microsoft.com/office/drawing/2014/main" id="{77150585-6535-40A5-AEA0-4822F3FEDC81}"/>
                  </a:ext>
                </a:extLst>
              </p:cNvPr>
              <p:cNvSpPr>
                <a:spLocks noChangeArrowheads="1"/>
              </p:cNvSpPr>
              <p:nvPr/>
            </p:nvSpPr>
            <p:spPr bwMode="auto">
              <a:xfrm>
                <a:off x="2778125" y="1355725"/>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0" name="Oval 103">
                <a:extLst>
                  <a:ext uri="{FF2B5EF4-FFF2-40B4-BE49-F238E27FC236}">
                    <a16:creationId xmlns:a16="http://schemas.microsoft.com/office/drawing/2014/main" id="{C5D483C6-DA80-47F4-9B90-05A0C6E658F7}"/>
                  </a:ext>
                </a:extLst>
              </p:cNvPr>
              <p:cNvSpPr>
                <a:spLocks noChangeArrowheads="1"/>
              </p:cNvSpPr>
              <p:nvPr/>
            </p:nvSpPr>
            <p:spPr bwMode="auto">
              <a:xfrm>
                <a:off x="3200400" y="1370012"/>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1" name="Oval 104">
                <a:extLst>
                  <a:ext uri="{FF2B5EF4-FFF2-40B4-BE49-F238E27FC236}">
                    <a16:creationId xmlns:a16="http://schemas.microsoft.com/office/drawing/2014/main" id="{5EA1D038-CF2F-48D7-AA04-FFF4B97B67DE}"/>
                  </a:ext>
                </a:extLst>
              </p:cNvPr>
              <p:cNvSpPr>
                <a:spLocks noChangeArrowheads="1"/>
              </p:cNvSpPr>
              <p:nvPr/>
            </p:nvSpPr>
            <p:spPr bwMode="auto">
              <a:xfrm>
                <a:off x="3776662" y="110648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2" name="Oval 105">
                <a:extLst>
                  <a:ext uri="{FF2B5EF4-FFF2-40B4-BE49-F238E27FC236}">
                    <a16:creationId xmlns:a16="http://schemas.microsoft.com/office/drawing/2014/main" id="{0A7C9C1A-3781-441D-9F97-63A8E923B937}"/>
                  </a:ext>
                </a:extLst>
              </p:cNvPr>
              <p:cNvSpPr>
                <a:spLocks noChangeArrowheads="1"/>
              </p:cNvSpPr>
              <p:nvPr/>
            </p:nvSpPr>
            <p:spPr bwMode="auto">
              <a:xfrm>
                <a:off x="3810000" y="89058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3" name="Oval 106">
                <a:extLst>
                  <a:ext uri="{FF2B5EF4-FFF2-40B4-BE49-F238E27FC236}">
                    <a16:creationId xmlns:a16="http://schemas.microsoft.com/office/drawing/2014/main" id="{C2388E7E-C3D0-4976-BEA5-8856095468D5}"/>
                  </a:ext>
                </a:extLst>
              </p:cNvPr>
              <p:cNvSpPr>
                <a:spLocks noChangeArrowheads="1"/>
              </p:cNvSpPr>
              <p:nvPr/>
            </p:nvSpPr>
            <p:spPr bwMode="auto">
              <a:xfrm>
                <a:off x="4767262" y="474662"/>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4" name="Oval 107">
                <a:extLst>
                  <a:ext uri="{FF2B5EF4-FFF2-40B4-BE49-F238E27FC236}">
                    <a16:creationId xmlns:a16="http://schemas.microsoft.com/office/drawing/2014/main" id="{B7296518-ADFE-4174-9446-7C3EB43A3C64}"/>
                  </a:ext>
                </a:extLst>
              </p:cNvPr>
              <p:cNvSpPr>
                <a:spLocks noChangeArrowheads="1"/>
              </p:cNvSpPr>
              <p:nvPr/>
            </p:nvSpPr>
            <p:spPr bwMode="auto">
              <a:xfrm>
                <a:off x="5230812" y="107473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5" name="Oval 108">
                <a:extLst>
                  <a:ext uri="{FF2B5EF4-FFF2-40B4-BE49-F238E27FC236}">
                    <a16:creationId xmlns:a16="http://schemas.microsoft.com/office/drawing/2014/main" id="{D7F20D83-00DF-4A51-B784-1BABB7EA55CA}"/>
                  </a:ext>
                </a:extLst>
              </p:cNvPr>
              <p:cNvSpPr>
                <a:spLocks noChangeArrowheads="1"/>
              </p:cNvSpPr>
              <p:nvPr/>
            </p:nvSpPr>
            <p:spPr bwMode="auto">
              <a:xfrm>
                <a:off x="6226175" y="371475"/>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6" name="Oval 109">
                <a:extLst>
                  <a:ext uri="{FF2B5EF4-FFF2-40B4-BE49-F238E27FC236}">
                    <a16:creationId xmlns:a16="http://schemas.microsoft.com/office/drawing/2014/main" id="{9ECC1699-7078-455D-B83C-1742C701E221}"/>
                  </a:ext>
                </a:extLst>
              </p:cNvPr>
              <p:cNvSpPr>
                <a:spLocks noChangeArrowheads="1"/>
              </p:cNvSpPr>
              <p:nvPr/>
            </p:nvSpPr>
            <p:spPr bwMode="auto">
              <a:xfrm>
                <a:off x="6497637" y="64293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7" name="Oval 110">
                <a:extLst>
                  <a:ext uri="{FF2B5EF4-FFF2-40B4-BE49-F238E27FC236}">
                    <a16:creationId xmlns:a16="http://schemas.microsoft.com/office/drawing/2014/main" id="{4966A722-D0DA-4D02-B15E-D8C3A0EF63EA}"/>
                  </a:ext>
                </a:extLst>
              </p:cNvPr>
              <p:cNvSpPr>
                <a:spLocks noChangeArrowheads="1"/>
              </p:cNvSpPr>
              <p:nvPr/>
            </p:nvSpPr>
            <p:spPr bwMode="auto">
              <a:xfrm>
                <a:off x="6562725" y="1285875"/>
                <a:ext cx="106363"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8" name="Oval 111">
                <a:extLst>
                  <a:ext uri="{FF2B5EF4-FFF2-40B4-BE49-F238E27FC236}">
                    <a16:creationId xmlns:a16="http://schemas.microsoft.com/office/drawing/2014/main" id="{5CCB6D2C-3D19-4A40-8BF8-EDD8A412E24E}"/>
                  </a:ext>
                </a:extLst>
              </p:cNvPr>
              <p:cNvSpPr>
                <a:spLocks noChangeArrowheads="1"/>
              </p:cNvSpPr>
              <p:nvPr/>
            </p:nvSpPr>
            <p:spPr bwMode="auto">
              <a:xfrm>
                <a:off x="5780087" y="1103312"/>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9" name="Oval 112">
                <a:extLst>
                  <a:ext uri="{FF2B5EF4-FFF2-40B4-BE49-F238E27FC236}">
                    <a16:creationId xmlns:a16="http://schemas.microsoft.com/office/drawing/2014/main" id="{EDC234D9-336F-4200-B24B-1B5977F904BB}"/>
                  </a:ext>
                </a:extLst>
              </p:cNvPr>
              <p:cNvSpPr>
                <a:spLocks noChangeArrowheads="1"/>
              </p:cNvSpPr>
              <p:nvPr/>
            </p:nvSpPr>
            <p:spPr bwMode="auto">
              <a:xfrm>
                <a:off x="2193925" y="841375"/>
                <a:ext cx="107950" cy="109538"/>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grpSp>
      </p:grpSp>
      <p:sp>
        <p:nvSpPr>
          <p:cNvPr id="24690" name="文本框 114">
            <a:extLst>
              <a:ext uri="{FF2B5EF4-FFF2-40B4-BE49-F238E27FC236}">
                <a16:creationId xmlns:a16="http://schemas.microsoft.com/office/drawing/2014/main" id="{FC01AD6E-EA00-44A6-9B76-BCA09D37DE35}"/>
              </a:ext>
            </a:extLst>
          </p:cNvPr>
          <p:cNvSpPr>
            <a:spLocks noChangeArrowheads="1"/>
          </p:cNvSpPr>
          <p:nvPr/>
        </p:nvSpPr>
        <p:spPr bwMode="auto">
          <a:xfrm>
            <a:off x="6384925" y="2901950"/>
            <a:ext cx="82661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8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THANKS</a:t>
            </a:r>
            <a:endParaRPr lang="zh-CN" altLang="en-US" sz="48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691" name="文本框 116">
            <a:extLst>
              <a:ext uri="{FF2B5EF4-FFF2-40B4-BE49-F238E27FC236}">
                <a16:creationId xmlns:a16="http://schemas.microsoft.com/office/drawing/2014/main" id="{18C2C70D-9516-4748-94D5-6B23F282F23E}"/>
              </a:ext>
            </a:extLst>
          </p:cNvPr>
          <p:cNvSpPr>
            <a:spLocks noChangeArrowheads="1"/>
          </p:cNvSpPr>
          <p:nvPr/>
        </p:nvSpPr>
        <p:spPr bwMode="auto">
          <a:xfrm>
            <a:off x="5776913" y="3778250"/>
            <a:ext cx="4214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000" dirty="0">
                <a:solidFill>
                  <a:srgbClr val="000000"/>
                </a:solidFill>
                <a:ea typeface="黑体" panose="02010609060101010101" pitchFamily="49" charset="-122"/>
                <a:sym typeface="黑体" panose="02010609060101010101" pitchFamily="49" charset="-122"/>
              </a:rPr>
              <a:t>https://www.freeppt7.com</a:t>
            </a:r>
            <a:endParaRPr lang="zh-CN" altLang="en-US" sz="2000" dirty="0">
              <a:solidFill>
                <a:srgbClr val="000000"/>
              </a:solidFill>
              <a:ea typeface="黑体" panose="02010609060101010101" pitchFamily="49" charset="-122"/>
              <a:sym typeface="黑体" panose="02010609060101010101" pitchFamily="49" charset="-122"/>
            </a:endParaRPr>
          </a:p>
        </p:txBody>
      </p:sp>
    </p:spTree>
  </p:cSld>
  <p:clrMapOvr>
    <a:masterClrMapping/>
  </p:clrMapOvr>
  <p:transition spd="slow" advClick="0" advTm="4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24587"/>
                                        </p:tgtEl>
                                        <p:attrNameLst>
                                          <p:attrName>style.visibility</p:attrName>
                                        </p:attrNameLst>
                                      </p:cBhvr>
                                      <p:to>
                                        <p:strVal val="visible"/>
                                      </p:to>
                                    </p:set>
                                    <p:anim calcmode="lin" valueType="num">
                                      <p:cBhvr>
                                        <p:cTn id="7" dur="500" fill="hold"/>
                                        <p:tgtEl>
                                          <p:spTgt spid="24587"/>
                                        </p:tgtEl>
                                        <p:attrNameLst>
                                          <p:attrName>ppt_x</p:attrName>
                                        </p:attrNameLst>
                                      </p:cBhvr>
                                      <p:tavLst>
                                        <p:tav tm="0">
                                          <p:val>
                                            <p:strVal val="#ppt_x"/>
                                          </p:val>
                                        </p:tav>
                                        <p:tav tm="100000">
                                          <p:val>
                                            <p:strVal val="#ppt_x"/>
                                          </p:val>
                                        </p:tav>
                                      </p:tavLst>
                                    </p:anim>
                                    <p:anim calcmode="lin" valueType="num">
                                      <p:cBhvr>
                                        <p:cTn id="8" dur="500" fill="hold"/>
                                        <p:tgtEl>
                                          <p:spTgt spid="24587"/>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24613"/>
                                        </p:tgtEl>
                                        <p:attrNameLst>
                                          <p:attrName>style.visibility</p:attrName>
                                        </p:attrNameLst>
                                      </p:cBhvr>
                                      <p:to>
                                        <p:strVal val="visible"/>
                                      </p:to>
                                    </p:set>
                                    <p:anim calcmode="lin" valueType="num">
                                      <p:cBhvr>
                                        <p:cTn id="12" dur="500" fill="hold"/>
                                        <p:tgtEl>
                                          <p:spTgt spid="24613"/>
                                        </p:tgtEl>
                                        <p:attrNameLst>
                                          <p:attrName>ppt_x</p:attrName>
                                        </p:attrNameLst>
                                      </p:cBhvr>
                                      <p:tavLst>
                                        <p:tav tm="0">
                                          <p:val>
                                            <p:strVal val="#ppt_x"/>
                                          </p:val>
                                        </p:tav>
                                        <p:tav tm="100000">
                                          <p:val>
                                            <p:strVal val="#ppt_x"/>
                                          </p:val>
                                        </p:tav>
                                      </p:tavLst>
                                    </p:anim>
                                    <p:anim calcmode="lin" valueType="num">
                                      <p:cBhvr>
                                        <p:cTn id="13" dur="500" fill="hold"/>
                                        <p:tgtEl>
                                          <p:spTgt spid="24613"/>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2" presetClass="entr" presetSubtype="4" fill="hold" nodeType="afterEffect">
                                  <p:stCondLst>
                                    <p:cond delay="0"/>
                                  </p:stCondLst>
                                  <p:childTnLst>
                                    <p:set>
                                      <p:cBhvr>
                                        <p:cTn id="16" dur="1" fill="hold">
                                          <p:stCondLst>
                                            <p:cond delay="0"/>
                                          </p:stCondLst>
                                        </p:cTn>
                                        <p:tgtEl>
                                          <p:spTgt spid="24578"/>
                                        </p:tgtEl>
                                        <p:attrNameLst>
                                          <p:attrName>style.visibility</p:attrName>
                                        </p:attrNameLst>
                                      </p:cBhvr>
                                      <p:to>
                                        <p:strVal val="visible"/>
                                      </p:to>
                                    </p:set>
                                    <p:animEffect>
                                      <p:cBhvr>
                                        <p:cTn id="17" dur="500"/>
                                        <p:tgtEl>
                                          <p:spTgt spid="24578"/>
                                        </p:tgtEl>
                                      </p:cBhvr>
                                    </p:animEffect>
                                  </p:childTnLst>
                                </p:cTn>
                              </p:par>
                            </p:childTnLst>
                          </p:cTn>
                        </p:par>
                        <p:par>
                          <p:cTn id="18" fill="hold" nodeType="afterGroup">
                            <p:stCondLst>
                              <p:cond delay="1500"/>
                            </p:stCondLst>
                            <p:childTnLst>
                              <p:par>
                                <p:cTn id="19" presetID="12" presetClass="entr" presetSubtype="4" fill="hold" nodeType="afterEffect">
                                  <p:stCondLst>
                                    <p:cond delay="0"/>
                                  </p:stCondLst>
                                  <p:childTnLst>
                                    <p:set>
                                      <p:cBhvr>
                                        <p:cTn id="20" dur="1" fill="hold">
                                          <p:stCondLst>
                                            <p:cond delay="0"/>
                                          </p:stCondLst>
                                        </p:cTn>
                                        <p:tgtEl>
                                          <p:spTgt spid="24625"/>
                                        </p:tgtEl>
                                        <p:attrNameLst>
                                          <p:attrName>style.visibility</p:attrName>
                                        </p:attrNameLst>
                                      </p:cBhvr>
                                      <p:to>
                                        <p:strVal val="visible"/>
                                      </p:to>
                                    </p:set>
                                    <p:anim calcmode="lin" valueType="num">
                                      <p:cBhvr>
                                        <p:cTn id="21" dur="500"/>
                                        <p:tgtEl>
                                          <p:spTgt spid="24625"/>
                                        </p:tgtEl>
                                        <p:attrNameLst>
                                          <p:attrName>ppt_y</p:attrName>
                                        </p:attrNameLst>
                                      </p:cBhvr>
                                      <p:tavLst>
                                        <p:tav tm="0">
                                          <p:val>
                                            <p:strVal val="#ppt_y+#ppt_h*1.125000"/>
                                          </p:val>
                                        </p:tav>
                                        <p:tav tm="100000">
                                          <p:val>
                                            <p:strVal val="#ppt_y"/>
                                          </p:val>
                                        </p:tav>
                                      </p:tavLst>
                                    </p:anim>
                                    <p:animEffect>
                                      <p:cBhvr>
                                        <p:cTn id="22" dur="500"/>
                                        <p:tgtEl>
                                          <p:spTgt spid="24625"/>
                                        </p:tgtEl>
                                      </p:cBhvr>
                                    </p:animEffect>
                                  </p:childTnLst>
                                </p:cTn>
                              </p:par>
                            </p:childTnLst>
                          </p:cTn>
                        </p:par>
                        <p:par>
                          <p:cTn id="23" fill="hold" nodeType="afterGroup">
                            <p:stCondLst>
                              <p:cond delay="2000"/>
                            </p:stCondLst>
                            <p:childTnLst>
                              <p:par>
                                <p:cTn id="24" presetID="41" presetClass="entr" presetSubtype="0" fill="hold" nodeType="afterEffect">
                                  <p:stCondLst>
                                    <p:cond delay="0"/>
                                  </p:stCondLst>
                                  <p:iterate type="lt">
                                    <p:tmPct val="10000"/>
                                  </p:iterate>
                                  <p:childTnLst>
                                    <p:set>
                                      <p:cBhvr>
                                        <p:cTn id="25" dur="1" fill="hold">
                                          <p:stCondLst>
                                            <p:cond delay="0"/>
                                          </p:stCondLst>
                                        </p:cTn>
                                        <p:tgtEl>
                                          <p:spTgt spid="24690">
                                            <p:txEl>
                                              <p:pRg st="0" end="0"/>
                                            </p:txEl>
                                          </p:spTgt>
                                        </p:tgtEl>
                                        <p:attrNameLst>
                                          <p:attrName>style.visibility</p:attrName>
                                        </p:attrNameLst>
                                      </p:cBhvr>
                                      <p:to>
                                        <p:strVal val="visible"/>
                                      </p:to>
                                    </p:set>
                                    <p:anim calcmode="lin" valueType="num">
                                      <p:cBhvr>
                                        <p:cTn id="26" dur="500" fill="hold"/>
                                        <p:tgtEl>
                                          <p:spTgt spid="2469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24690">
                                            <p:txEl>
                                              <p:pRg st="0" end="0"/>
                                            </p:txEl>
                                          </p:spTgt>
                                        </p:tgtEl>
                                        <p:attrNameLst>
                                          <p:attrName>ppt_y</p:attrName>
                                        </p:attrNameLst>
                                      </p:cBhvr>
                                      <p:tavLst>
                                        <p:tav tm="0">
                                          <p:val>
                                            <p:strVal val="#ppt_y"/>
                                          </p:val>
                                        </p:tav>
                                        <p:tav tm="100000">
                                          <p:val>
                                            <p:strVal val="#ppt_y"/>
                                          </p:val>
                                        </p:tav>
                                      </p:tavLst>
                                    </p:anim>
                                    <p:anim calcmode="lin" valueType="num">
                                      <p:cBhvr>
                                        <p:cTn id="28" dur="500" fill="hold"/>
                                        <p:tgtEl>
                                          <p:spTgt spid="2469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24690">
                                            <p:txEl>
                                              <p:pRg st="0" end="0"/>
                                            </p:txEl>
                                          </p:spTgt>
                                        </p:tgtEl>
                                        <p:attrNameLst>
                                          <p:attrName>ppt_w</p:attrName>
                                        </p:attrNameLst>
                                      </p:cBhvr>
                                      <p:tavLst>
                                        <p:tav tm="0">
                                          <p:val>
                                            <p:strVal val="#ppt_w/10"/>
                                          </p:val>
                                        </p:tav>
                                        <p:tav tm="50000">
                                          <p:val>
                                            <p:strVal val="#ppt_w+.01"/>
                                          </p:val>
                                        </p:tav>
                                        <p:tav tm="100000">
                                          <p:val>
                                            <p:strVal val="#ppt_w"/>
                                          </p:val>
                                        </p:tav>
                                      </p:tavLst>
                                    </p:anim>
                                    <p:animEffect>
                                      <p:cBhvr>
                                        <p:cTn id="30" dur="500" tmFilter="0,0; .5, 1; 1, 1"/>
                                        <p:tgtEl>
                                          <p:spTgt spid="24690">
                                            <p:txEl>
                                              <p:pRg st="0" end="0"/>
                                            </p:txEl>
                                          </p:spTgt>
                                        </p:tgtEl>
                                      </p:cBhvr>
                                    </p:animEffect>
                                  </p:childTnLst>
                                </p:cTn>
                              </p:par>
                            </p:childTnLst>
                          </p:cTn>
                        </p:par>
                        <p:par>
                          <p:cTn id="31" fill="hold" nodeType="afterGroup">
                            <p:stCondLst>
                              <p:cond delay="2750"/>
                            </p:stCondLst>
                            <p:childTnLst>
                              <p:par>
                                <p:cTn id="32" presetID="50" presetClass="entr" presetSubtype="0" decel="100000" fill="hold" nodeType="afterEffect">
                                  <p:stCondLst>
                                    <p:cond delay="0"/>
                                  </p:stCondLst>
                                  <p:childTnLst>
                                    <p:set>
                                      <p:cBhvr>
                                        <p:cTn id="33" dur="1" fill="hold">
                                          <p:stCondLst>
                                            <p:cond delay="0"/>
                                          </p:stCondLst>
                                        </p:cTn>
                                        <p:tgtEl>
                                          <p:spTgt spid="24691">
                                            <p:txEl>
                                              <p:pRg st="0" end="0"/>
                                            </p:txEl>
                                          </p:spTgt>
                                        </p:tgtEl>
                                        <p:attrNameLst>
                                          <p:attrName>style.visibility</p:attrName>
                                        </p:attrNameLst>
                                      </p:cBhvr>
                                      <p:to>
                                        <p:strVal val="visible"/>
                                      </p:to>
                                    </p:set>
                                    <p:anim calcmode="lin" valueType="num">
                                      <p:cBhvr>
                                        <p:cTn id="34" dur="1000" fill="hold"/>
                                        <p:tgtEl>
                                          <p:spTgt spid="24691">
                                            <p:txEl>
                                              <p:pRg st="0" end="0"/>
                                            </p:txEl>
                                          </p:spTgt>
                                        </p:tgtEl>
                                        <p:attrNameLst>
                                          <p:attrName>ppt_w</p:attrName>
                                        </p:attrNameLst>
                                      </p:cBhvr>
                                      <p:tavLst>
                                        <p:tav tm="0">
                                          <p:val>
                                            <p:strVal val="#ppt_w+.3"/>
                                          </p:val>
                                        </p:tav>
                                        <p:tav tm="100000">
                                          <p:val>
                                            <p:strVal val="#ppt_w"/>
                                          </p:val>
                                        </p:tav>
                                      </p:tavLst>
                                    </p:anim>
                                    <p:anim calcmode="lin" valueType="num">
                                      <p:cBhvr>
                                        <p:cTn id="35" dur="1000" fill="hold"/>
                                        <p:tgtEl>
                                          <p:spTgt spid="24691">
                                            <p:txEl>
                                              <p:pRg st="0" end="0"/>
                                            </p:txEl>
                                          </p:spTgt>
                                        </p:tgtEl>
                                        <p:attrNameLst>
                                          <p:attrName>ppt_h</p:attrName>
                                        </p:attrNameLst>
                                      </p:cBhvr>
                                      <p:tavLst>
                                        <p:tav tm="0">
                                          <p:val>
                                            <p:strVal val="#ppt_h"/>
                                          </p:val>
                                        </p:tav>
                                        <p:tav tm="100000">
                                          <p:val>
                                            <p:strVal val="#ppt_h"/>
                                          </p:val>
                                        </p:tav>
                                      </p:tavLst>
                                    </p:anim>
                                    <p:animEffect>
                                      <p:cBhvr>
                                        <p:cTn id="36" dur="1000"/>
                                        <p:tgtEl>
                                          <p:spTgt spid="246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2"/>
          <p:cNvSpPr/>
          <p:nvPr/>
        </p:nvSpPr>
        <p:spPr>
          <a:xfrm>
            <a:off x="2241551" y="3807884"/>
            <a:ext cx="596900" cy="656167"/>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4" name="矩形 3"/>
          <p:cNvSpPr/>
          <p:nvPr/>
        </p:nvSpPr>
        <p:spPr>
          <a:xfrm>
            <a:off x="2832100" y="3810000"/>
            <a:ext cx="9359900" cy="65828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base">
              <a:defRPr/>
            </a:pPr>
            <a:r>
              <a:rPr lang="en-US" altLang="zh-CN" sz="2800" strike="noStrike" noProof="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rPr>
              <a:t>https://www.freeppt7.com</a:t>
            </a:r>
          </a:p>
        </p:txBody>
      </p:sp>
      <p:sp>
        <p:nvSpPr>
          <p:cNvPr id="7" name="矩形 6"/>
          <p:cNvSpPr/>
          <p:nvPr/>
        </p:nvSpPr>
        <p:spPr>
          <a:xfrm>
            <a:off x="0" y="3043767"/>
            <a:ext cx="9313333" cy="7747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l" fontAlgn="base">
              <a:defRPr/>
            </a:pPr>
            <a:r>
              <a:rPr lang="zh-CN" altLang="en-US" sz="3200" strike="noStrike" spc="200" noProof="1">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sz="2400" strike="noStrike" spc="200" noProof="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Best PPT templates for free download</a:t>
            </a:r>
          </a:p>
        </p:txBody>
      </p:sp>
      <p:sp>
        <p:nvSpPr>
          <p:cNvPr id="6" name="直角三角形 5"/>
          <p:cNvSpPr/>
          <p:nvPr/>
        </p:nvSpPr>
        <p:spPr>
          <a:xfrm>
            <a:off x="9311217" y="3039533"/>
            <a:ext cx="855133" cy="778933"/>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15365" name="矩形 11"/>
          <p:cNvSpPr/>
          <p:nvPr/>
        </p:nvSpPr>
        <p:spPr>
          <a:xfrm>
            <a:off x="2643717" y="3920067"/>
            <a:ext cx="6904567" cy="1693333"/>
          </a:xfrm>
          <a:prstGeom prst="rect">
            <a:avLst/>
          </a:prstGeom>
          <a:noFill/>
          <a:ln w="25400">
            <a:noFill/>
          </a:ln>
        </p:spPr>
        <p:txBody>
          <a:bodyPr anchor="ctr"/>
          <a:lstStyle/>
          <a:p>
            <a:pPr>
              <a:lnSpc>
                <a:spcPts val="2400"/>
              </a:lnSpc>
            </a:pPr>
            <a:r>
              <a:rPr lang="en-US" altLang="zh-CN" sz="1200" dirty="0">
                <a:solidFill>
                  <a:srgbClr val="4A452A"/>
                </a:solidFill>
                <a:latin typeface="微软雅黑" panose="020B0503020204020204" pitchFamily="34" charset="-122"/>
                <a:ea typeface="微软雅黑" panose="020B0503020204020204" pitchFamily="34" charset="-122"/>
              </a:rPr>
              <a:t> </a:t>
            </a:r>
          </a:p>
        </p:txBody>
      </p:sp>
      <p:pic>
        <p:nvPicPr>
          <p:cNvPr id="15366" name="图片 4" descr="logo">
            <a:hlinkClick r:id="rId3" action="ppaction://hlinkfile"/>
          </p:cNvPr>
          <p:cNvPicPr>
            <a:picLocks noChangeAspect="1"/>
          </p:cNvPicPr>
          <p:nvPr/>
        </p:nvPicPr>
        <p:blipFill>
          <a:blip r:embed="rId4"/>
          <a:stretch>
            <a:fillRect/>
          </a:stretch>
        </p:blipFill>
        <p:spPr>
          <a:xfrm>
            <a:off x="3321051" y="844551"/>
            <a:ext cx="5549900" cy="1280583"/>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334C5C"/>
        </a:solid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430CCDDC-CDB9-470F-8D5B-FEA673B5DD49}"/>
              </a:ext>
            </a:extLst>
          </p:cNvPr>
          <p:cNvGrpSpPr>
            <a:grpSpLocks/>
          </p:cNvGrpSpPr>
          <p:nvPr/>
        </p:nvGrpSpPr>
        <p:grpSpPr bwMode="auto">
          <a:xfrm>
            <a:off x="0" y="530225"/>
            <a:ext cx="13963650" cy="5721350"/>
            <a:chOff x="0" y="0"/>
            <a:chExt cx="13963653" cy="4905830"/>
          </a:xfrm>
        </p:grpSpPr>
        <p:sp>
          <p:nvSpPr>
            <p:cNvPr id="4109" name="梯形 3">
              <a:extLst>
                <a:ext uri="{FF2B5EF4-FFF2-40B4-BE49-F238E27FC236}">
                  <a16:creationId xmlns:a16="http://schemas.microsoft.com/office/drawing/2014/main" id="{3DBEC336-B3A4-4FB5-9B7D-FABB1BB88D7C}"/>
                </a:ext>
              </a:extLst>
            </p:cNvPr>
            <p:cNvSpPr>
              <a:spLocks noChangeArrowheads="1"/>
            </p:cNvSpPr>
            <p:nvPr/>
          </p:nvSpPr>
          <p:spPr bwMode="auto">
            <a:xfrm rot="5400000" flipV="1">
              <a:off x="675365" y="1934483"/>
              <a:ext cx="4905829"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3209 w 21600"/>
                <a:gd name="T13" fmla="*/ 3209 h 21600"/>
                <a:gd name="T14" fmla="*/ 18391 w 21600"/>
                <a:gd name="T15" fmla="*/ 18391 h 21600"/>
              </a:gdLst>
              <a:ahLst/>
              <a:cxnLst>
                <a:cxn ang="T8">
                  <a:pos x="T0" y="T1"/>
                </a:cxn>
                <a:cxn ang="T9">
                  <a:pos x="T2" y="T3"/>
                </a:cxn>
                <a:cxn ang="T10">
                  <a:pos x="T4" y="T5"/>
                </a:cxn>
                <a:cxn ang="T11">
                  <a:pos x="T6" y="T7"/>
                </a:cxn>
              </a:cxnLst>
              <a:rect l="T12" t="T13" r="T14" b="T15"/>
              <a:pathLst>
                <a:path w="21600" h="21600">
                  <a:moveTo>
                    <a:pt x="0" y="0"/>
                  </a:moveTo>
                  <a:lnTo>
                    <a:pt x="2818" y="21600"/>
                  </a:lnTo>
                  <a:lnTo>
                    <a:pt x="1878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4110" name="梯形 4">
              <a:extLst>
                <a:ext uri="{FF2B5EF4-FFF2-40B4-BE49-F238E27FC236}">
                  <a16:creationId xmlns:a16="http://schemas.microsoft.com/office/drawing/2014/main" id="{96DE4A4E-12B3-4E95-9FC1-7D23809BE9E6}"/>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894 w 21600"/>
                <a:gd name="T13" fmla="*/ 2894 h 21600"/>
                <a:gd name="T14" fmla="*/ 18706 w 21600"/>
                <a:gd name="T15" fmla="*/ 18706 h 21600"/>
              </a:gdLst>
              <a:ahLst/>
              <a:cxnLst>
                <a:cxn ang="T8">
                  <a:pos x="T0" y="T1"/>
                </a:cxn>
                <a:cxn ang="T9">
                  <a:pos x="T2" y="T3"/>
                </a:cxn>
                <a:cxn ang="T10">
                  <a:pos x="T4" y="T5"/>
                </a:cxn>
                <a:cxn ang="T11">
                  <a:pos x="T6" y="T7"/>
                </a:cxn>
              </a:cxnLst>
              <a:rect l="T12" t="T13" r="T14" b="T15"/>
              <a:pathLst>
                <a:path w="21600" h="21600">
                  <a:moveTo>
                    <a:pt x="0" y="0"/>
                  </a:moveTo>
                  <a:lnTo>
                    <a:pt x="2188" y="21600"/>
                  </a:lnTo>
                  <a:lnTo>
                    <a:pt x="1941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4111" name="矩形 5">
              <a:extLst>
                <a:ext uri="{FF2B5EF4-FFF2-40B4-BE49-F238E27FC236}">
                  <a16:creationId xmlns:a16="http://schemas.microsoft.com/office/drawing/2014/main" id="{8BFE59DD-6DE8-483F-BD24-5B08E62248F5}"/>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4112" name="矩形 6">
              <a:extLst>
                <a:ext uri="{FF2B5EF4-FFF2-40B4-BE49-F238E27FC236}">
                  <a16:creationId xmlns:a16="http://schemas.microsoft.com/office/drawing/2014/main" id="{DB1131C7-31C7-49B6-8AD0-5FAF4B1C73CE}"/>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4113" name="矩形 7">
              <a:extLst>
                <a:ext uri="{FF2B5EF4-FFF2-40B4-BE49-F238E27FC236}">
                  <a16:creationId xmlns:a16="http://schemas.microsoft.com/office/drawing/2014/main" id="{D0DF54EC-38EE-4423-A167-A8A0F6BE7FC5}"/>
                </a:ext>
              </a:extLst>
            </p:cNvPr>
            <p:cNvSpPr>
              <a:spLocks noChangeArrowheads="1"/>
            </p:cNvSpPr>
            <p:nvPr/>
          </p:nvSpPr>
          <p:spPr bwMode="auto">
            <a:xfrm>
              <a:off x="3318328" y="651328"/>
              <a:ext cx="7616372" cy="981529"/>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4114" name="矩形 8">
              <a:extLst>
                <a:ext uri="{FF2B5EF4-FFF2-40B4-BE49-F238E27FC236}">
                  <a16:creationId xmlns:a16="http://schemas.microsoft.com/office/drawing/2014/main" id="{A29106DB-0FFC-4A5B-B0DE-4ADA69072393}"/>
                </a:ext>
              </a:extLst>
            </p:cNvPr>
            <p:cNvSpPr>
              <a:spLocks noChangeArrowheads="1"/>
            </p:cNvSpPr>
            <p:nvPr/>
          </p:nvSpPr>
          <p:spPr bwMode="auto">
            <a:xfrm>
              <a:off x="3318328" y="1962149"/>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4115" name="矩形 9">
              <a:extLst>
                <a:ext uri="{FF2B5EF4-FFF2-40B4-BE49-F238E27FC236}">
                  <a16:creationId xmlns:a16="http://schemas.microsoft.com/office/drawing/2014/main" id="{6555E51A-D0B5-4F10-B9BD-FC9200047A7F}"/>
                </a:ext>
              </a:extLst>
            </p:cNvPr>
            <p:cNvSpPr>
              <a:spLocks noChangeArrowheads="1"/>
            </p:cNvSpPr>
            <p:nvPr/>
          </p:nvSpPr>
          <p:spPr bwMode="auto">
            <a:xfrm>
              <a:off x="3318328" y="3272970"/>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4099" name="Group 10">
            <a:extLst>
              <a:ext uri="{FF2B5EF4-FFF2-40B4-BE49-F238E27FC236}">
                <a16:creationId xmlns:a16="http://schemas.microsoft.com/office/drawing/2014/main" id="{B14650B6-739D-4166-BCC3-BDE8FE61C86D}"/>
              </a:ext>
            </a:extLst>
          </p:cNvPr>
          <p:cNvGrpSpPr>
            <a:grpSpLocks/>
          </p:cNvGrpSpPr>
          <p:nvPr/>
        </p:nvGrpSpPr>
        <p:grpSpPr bwMode="auto">
          <a:xfrm>
            <a:off x="319088" y="2006600"/>
            <a:ext cx="1755775" cy="2417763"/>
            <a:chOff x="0" y="0"/>
            <a:chExt cx="2400300" cy="3305175"/>
          </a:xfrm>
        </p:grpSpPr>
        <p:sp>
          <p:nvSpPr>
            <p:cNvPr id="4107" name="Freeform 53">
              <a:extLst>
                <a:ext uri="{FF2B5EF4-FFF2-40B4-BE49-F238E27FC236}">
                  <a16:creationId xmlns:a16="http://schemas.microsoft.com/office/drawing/2014/main" id="{5D067746-82E6-4ECE-B9E0-0AF9437388BC}"/>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108" name="Freeform 54">
              <a:extLst>
                <a:ext uri="{FF2B5EF4-FFF2-40B4-BE49-F238E27FC236}">
                  <a16:creationId xmlns:a16="http://schemas.microsoft.com/office/drawing/2014/main" id="{B83AB3AA-C41E-4193-9DCE-C5BC02DE3727}"/>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4100" name="文本框 14">
            <a:extLst>
              <a:ext uri="{FF2B5EF4-FFF2-40B4-BE49-F238E27FC236}">
                <a16:creationId xmlns:a16="http://schemas.microsoft.com/office/drawing/2014/main" id="{00870CEF-8FBE-4FA2-BA3A-DC67B63CEE43}"/>
              </a:ext>
            </a:extLst>
          </p:cNvPr>
          <p:cNvSpPr>
            <a:spLocks noChangeArrowheads="1"/>
          </p:cNvSpPr>
          <p:nvPr/>
        </p:nvSpPr>
        <p:spPr bwMode="auto">
          <a:xfrm>
            <a:off x="449263" y="2609850"/>
            <a:ext cx="197802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4400" b="1">
                <a:solidFill>
                  <a:srgbClr val="000000"/>
                </a:solidFill>
                <a:ea typeface="黑体" panose="02010609060101010101" pitchFamily="49" charset="-122"/>
                <a:sym typeface="黑体" panose="02010609060101010101" pitchFamily="49" charset="-122"/>
              </a:rPr>
              <a:t>目录</a:t>
            </a:r>
            <a:endParaRPr lang="en-US" altLang="zh-CN" sz="4400" b="1">
              <a:solidFill>
                <a:srgbClr val="000000"/>
              </a:solidFill>
              <a:cs typeface="Arial" panose="020B0604020202020204" pitchFamily="34" charset="0"/>
              <a:sym typeface="Arial" panose="020B0604020202020204" pitchFamily="34" charset="0"/>
            </a:endParaRPr>
          </a:p>
          <a:p>
            <a:pPr eaLnBrk="1" hangingPunct="1"/>
            <a:r>
              <a:rPr lang="en-US" altLang="zh-CN" b="1">
                <a:solidFill>
                  <a:srgbClr val="000000"/>
                </a:solidFill>
                <a:cs typeface="Arial" panose="020B0604020202020204" pitchFamily="34" charset="0"/>
                <a:sym typeface="Arial" panose="020B0604020202020204" pitchFamily="34" charset="0"/>
              </a:rPr>
              <a:t>CONTENTS</a:t>
            </a:r>
            <a:endParaRPr lang="zh-CN" altLang="en-US" b="1">
              <a:solidFill>
                <a:srgbClr val="000000"/>
              </a:solidFill>
              <a:ea typeface="黑体" panose="02010609060101010101" pitchFamily="49" charset="-122"/>
              <a:sym typeface="黑体" panose="02010609060101010101" pitchFamily="49" charset="-122"/>
            </a:endParaRPr>
          </a:p>
        </p:txBody>
      </p:sp>
      <p:sp>
        <p:nvSpPr>
          <p:cNvPr id="4101" name="文本框 15">
            <a:extLst>
              <a:ext uri="{FF2B5EF4-FFF2-40B4-BE49-F238E27FC236}">
                <a16:creationId xmlns:a16="http://schemas.microsoft.com/office/drawing/2014/main" id="{D0307309-0085-4618-AE67-DBBBF4E7844D}"/>
              </a:ext>
            </a:extLst>
          </p:cNvPr>
          <p:cNvSpPr>
            <a:spLocks noChangeArrowheads="1"/>
          </p:cNvSpPr>
          <p:nvPr/>
        </p:nvSpPr>
        <p:spPr bwMode="auto">
          <a:xfrm>
            <a:off x="4065588" y="15240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4102" name="文本框 16">
            <a:extLst>
              <a:ext uri="{FF2B5EF4-FFF2-40B4-BE49-F238E27FC236}">
                <a16:creationId xmlns:a16="http://schemas.microsoft.com/office/drawing/2014/main" id="{B9474567-9618-4CEE-8D26-202FF0F2A565}"/>
              </a:ext>
            </a:extLst>
          </p:cNvPr>
          <p:cNvSpPr>
            <a:spLocks noChangeArrowheads="1"/>
          </p:cNvSpPr>
          <p:nvPr/>
        </p:nvSpPr>
        <p:spPr bwMode="auto">
          <a:xfrm>
            <a:off x="2609850" y="147002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01</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4103" name="文本框 17">
            <a:extLst>
              <a:ext uri="{FF2B5EF4-FFF2-40B4-BE49-F238E27FC236}">
                <a16:creationId xmlns:a16="http://schemas.microsoft.com/office/drawing/2014/main" id="{73044630-B11E-468B-A938-E947F183CDEB}"/>
              </a:ext>
            </a:extLst>
          </p:cNvPr>
          <p:cNvSpPr>
            <a:spLocks noChangeArrowheads="1"/>
          </p:cNvSpPr>
          <p:nvPr/>
        </p:nvSpPr>
        <p:spPr bwMode="auto">
          <a:xfrm>
            <a:off x="4108450" y="31115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4104" name="文本框 18">
            <a:extLst>
              <a:ext uri="{FF2B5EF4-FFF2-40B4-BE49-F238E27FC236}">
                <a16:creationId xmlns:a16="http://schemas.microsoft.com/office/drawing/2014/main" id="{053E6427-CC0B-4497-A6CC-F9B64598B0E5}"/>
              </a:ext>
            </a:extLst>
          </p:cNvPr>
          <p:cNvSpPr>
            <a:spLocks noChangeArrowheads="1"/>
          </p:cNvSpPr>
          <p:nvPr/>
        </p:nvSpPr>
        <p:spPr bwMode="auto">
          <a:xfrm>
            <a:off x="2651125" y="3055938"/>
            <a:ext cx="7096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02</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4105" name="文本框 19">
            <a:extLst>
              <a:ext uri="{FF2B5EF4-FFF2-40B4-BE49-F238E27FC236}">
                <a16:creationId xmlns:a16="http://schemas.microsoft.com/office/drawing/2014/main" id="{10019B35-82DC-454D-8DA0-5FAD1F3F6BC6}"/>
              </a:ext>
            </a:extLst>
          </p:cNvPr>
          <p:cNvSpPr>
            <a:spLocks noChangeArrowheads="1"/>
          </p:cNvSpPr>
          <p:nvPr/>
        </p:nvSpPr>
        <p:spPr bwMode="auto">
          <a:xfrm>
            <a:off x="4065588" y="464185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4106" name="文本框 20">
            <a:extLst>
              <a:ext uri="{FF2B5EF4-FFF2-40B4-BE49-F238E27FC236}">
                <a16:creationId xmlns:a16="http://schemas.microsoft.com/office/drawing/2014/main" id="{D183AC63-DE01-4652-95BA-5C9FD6E5DE08}"/>
              </a:ext>
            </a:extLst>
          </p:cNvPr>
          <p:cNvSpPr>
            <a:spLocks noChangeArrowheads="1"/>
          </p:cNvSpPr>
          <p:nvPr/>
        </p:nvSpPr>
        <p:spPr bwMode="auto">
          <a:xfrm>
            <a:off x="2609850" y="458787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03</a:t>
            </a:r>
            <a:endParaRPr lang="zh-CN" altLang="en-US" sz="3200" b="1">
              <a:solidFill>
                <a:srgbClr val="F2F2F2"/>
              </a:solidFill>
              <a:ea typeface="黑体" panose="02010609060101010101" pitchFamily="49" charset="-122"/>
              <a:sym typeface="黑体" panose="02010609060101010101" pitchFamily="49" charset="-122"/>
            </a:endParaRPr>
          </a:p>
        </p:txBody>
      </p:sp>
    </p:spTree>
  </p:cSld>
  <p:clrMapOvr>
    <a:masterClrMapping/>
  </p:clrMapOvr>
  <p:transition spd="med" advClick="0" advTm="4000">
    <p:fade/>
  </p:transition>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079206A9-F2B1-4BEC-A820-6A2FCBCF6F90}"/>
              </a:ext>
            </a:extLst>
          </p:cNvPr>
          <p:cNvGrpSpPr>
            <a:grpSpLocks/>
          </p:cNvGrpSpPr>
          <p:nvPr/>
        </p:nvGrpSpPr>
        <p:grpSpPr bwMode="auto">
          <a:xfrm>
            <a:off x="-246063" y="263525"/>
            <a:ext cx="13962063" cy="1298575"/>
            <a:chOff x="0" y="0"/>
            <a:chExt cx="13963653" cy="4905832"/>
          </a:xfrm>
        </p:grpSpPr>
        <p:sp>
          <p:nvSpPr>
            <p:cNvPr id="5130" name="梯形 4">
              <a:extLst>
                <a:ext uri="{FF2B5EF4-FFF2-40B4-BE49-F238E27FC236}">
                  <a16:creationId xmlns:a16="http://schemas.microsoft.com/office/drawing/2014/main" id="{AA159F37-492A-4C9C-9DDC-98875ECD85E3}"/>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5131" name="梯形 5">
              <a:extLst>
                <a:ext uri="{FF2B5EF4-FFF2-40B4-BE49-F238E27FC236}">
                  <a16:creationId xmlns:a16="http://schemas.microsoft.com/office/drawing/2014/main" id="{2AB2C5EB-2714-4ADB-866C-79C382B9E3D3}"/>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5132" name="矩形 6">
              <a:extLst>
                <a:ext uri="{FF2B5EF4-FFF2-40B4-BE49-F238E27FC236}">
                  <a16:creationId xmlns:a16="http://schemas.microsoft.com/office/drawing/2014/main" id="{12E50A26-467B-4CE3-87BB-CBF57779CE9B}"/>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5133" name="矩形 7">
              <a:extLst>
                <a:ext uri="{FF2B5EF4-FFF2-40B4-BE49-F238E27FC236}">
                  <a16:creationId xmlns:a16="http://schemas.microsoft.com/office/drawing/2014/main" id="{67F90B58-DE09-4795-9AFB-976AD1159312}"/>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5134" name="矩形 8">
              <a:extLst>
                <a:ext uri="{FF2B5EF4-FFF2-40B4-BE49-F238E27FC236}">
                  <a16:creationId xmlns:a16="http://schemas.microsoft.com/office/drawing/2014/main" id="{BC06B1CC-4209-4E73-ABD5-E4FE5962DA5D}"/>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7176" name="文本框 11">
            <a:extLst>
              <a:ext uri="{FF2B5EF4-FFF2-40B4-BE49-F238E27FC236}">
                <a16:creationId xmlns:a16="http://schemas.microsoft.com/office/drawing/2014/main" id="{89A08993-37FC-4E34-A0BD-2353A48F6E48}"/>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chemeClr val="bg1"/>
                </a:solidFill>
                <a:cs typeface="Arial" panose="020B0604020202020204" pitchFamily="34" charset="0"/>
                <a:sym typeface="Arial" panose="020B0604020202020204" pitchFamily="34" charset="0"/>
              </a:rPr>
              <a:t>01</a:t>
            </a:r>
            <a:endParaRPr lang="zh-CN" altLang="en-US" sz="4400" b="1">
              <a:solidFill>
                <a:schemeClr val="bg1"/>
              </a:solidFill>
              <a:ea typeface="黑体" panose="02010609060101010101" pitchFamily="49" charset="-122"/>
              <a:sym typeface="黑体" panose="02010609060101010101" pitchFamily="49" charset="-122"/>
            </a:endParaRPr>
          </a:p>
        </p:txBody>
      </p:sp>
      <p:sp>
        <p:nvSpPr>
          <p:cNvPr id="7177" name="矩形 12">
            <a:extLst>
              <a:ext uri="{FF2B5EF4-FFF2-40B4-BE49-F238E27FC236}">
                <a16:creationId xmlns:a16="http://schemas.microsoft.com/office/drawing/2014/main" id="{5ED7EF8E-E7D9-42F1-AAB2-56E39052FA06}"/>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chemeClr val="bg1"/>
                </a:solidFill>
                <a:cs typeface="Arial" panose="020B0604020202020204" pitchFamily="34" charset="0"/>
                <a:sym typeface="Arial" panose="020B0604020202020204" pitchFamily="34" charset="0"/>
              </a:rPr>
              <a:t>ADD  YOUR   KEY  TEXT  HERE  ADD   YOUR  </a:t>
            </a:r>
            <a:r>
              <a:rPr lang="en-US" altLang="zh-CN">
                <a:solidFill>
                  <a:schemeClr val="bg1"/>
                </a:solidFill>
                <a:cs typeface="Arial" panose="020B0604020202020204" pitchFamily="34" charset="0"/>
                <a:sym typeface="Arial" panose="020B0604020202020204" pitchFamily="34" charset="0"/>
              </a:rPr>
              <a:t>ADD  YOUR  KEY</a:t>
            </a:r>
            <a:endParaRPr lang="zh-CN" altLang="en-US">
              <a:solidFill>
                <a:schemeClr val="bg1"/>
              </a:solidFill>
              <a:ea typeface="黑体" panose="02010609060101010101" pitchFamily="49" charset="-122"/>
              <a:sym typeface="黑体" panose="02010609060101010101" pitchFamily="49" charset="-122"/>
            </a:endParaRPr>
          </a:p>
        </p:txBody>
      </p:sp>
      <p:grpSp>
        <p:nvGrpSpPr>
          <p:cNvPr id="7178" name="Group 10">
            <a:extLst>
              <a:ext uri="{FF2B5EF4-FFF2-40B4-BE49-F238E27FC236}">
                <a16:creationId xmlns:a16="http://schemas.microsoft.com/office/drawing/2014/main" id="{1C9C7BFE-C375-4151-9F41-4BB414BE198B}"/>
              </a:ext>
            </a:extLst>
          </p:cNvPr>
          <p:cNvGrpSpPr>
            <a:grpSpLocks/>
          </p:cNvGrpSpPr>
          <p:nvPr/>
        </p:nvGrpSpPr>
        <p:grpSpPr bwMode="auto">
          <a:xfrm>
            <a:off x="1651000" y="4146550"/>
            <a:ext cx="2460625" cy="2455863"/>
            <a:chOff x="0" y="0"/>
            <a:chExt cx="881063" cy="879475"/>
          </a:xfrm>
        </p:grpSpPr>
        <p:sp>
          <p:nvSpPr>
            <p:cNvPr id="5128" name="Freeform 40">
              <a:extLst>
                <a:ext uri="{FF2B5EF4-FFF2-40B4-BE49-F238E27FC236}">
                  <a16:creationId xmlns:a16="http://schemas.microsoft.com/office/drawing/2014/main" id="{9E1972A7-252E-4CD7-8523-3C43C7432521}"/>
                </a:ext>
              </a:extLst>
            </p:cNvPr>
            <p:cNvSpPr>
              <a:spLocks noChangeArrowheads="1"/>
            </p:cNvSpPr>
            <p:nvPr/>
          </p:nvSpPr>
          <p:spPr bwMode="auto">
            <a:xfrm>
              <a:off x="0" y="0"/>
              <a:ext cx="881063" cy="879475"/>
            </a:xfrm>
            <a:custGeom>
              <a:avLst/>
              <a:gdLst>
                <a:gd name="T0" fmla="*/ 2147483647 w 1041"/>
                <a:gd name="T1" fmla="*/ 2147483647 h 1040"/>
                <a:gd name="T2" fmla="*/ 2147483647 w 1041"/>
                <a:gd name="T3" fmla="*/ 2147483647 h 1040"/>
                <a:gd name="T4" fmla="*/ 2147483647 w 1041"/>
                <a:gd name="T5" fmla="*/ 2147483647 h 1040"/>
                <a:gd name="T6" fmla="*/ 2147483647 w 1041"/>
                <a:gd name="T7" fmla="*/ 2147483647 h 1040"/>
                <a:gd name="T8" fmla="*/ 2147483647 w 1041"/>
                <a:gd name="T9" fmla="*/ 2147483647 h 1040"/>
                <a:gd name="T10" fmla="*/ 0 60000 65536"/>
                <a:gd name="T11" fmla="*/ 0 60000 65536"/>
                <a:gd name="T12" fmla="*/ 0 60000 65536"/>
                <a:gd name="T13" fmla="*/ 0 60000 65536"/>
                <a:gd name="T14" fmla="*/ 0 60000 65536"/>
                <a:gd name="T15" fmla="*/ 0 w 1041"/>
                <a:gd name="T16" fmla="*/ 0 h 1040"/>
                <a:gd name="T17" fmla="*/ 1041 w 1041"/>
                <a:gd name="T18" fmla="*/ 1040 h 1040"/>
              </a:gdLst>
              <a:ahLst/>
              <a:cxnLst>
                <a:cxn ang="T10">
                  <a:pos x="T0" y="T1"/>
                </a:cxn>
                <a:cxn ang="T11">
                  <a:pos x="T2" y="T3"/>
                </a:cxn>
                <a:cxn ang="T12">
                  <a:pos x="T4" y="T5"/>
                </a:cxn>
                <a:cxn ang="T13">
                  <a:pos x="T6" y="T7"/>
                </a:cxn>
                <a:cxn ang="T14">
                  <a:pos x="T8" y="T9"/>
                </a:cxn>
              </a:cxnLst>
              <a:rect l="T15" t="T16" r="T17" b="T18"/>
              <a:pathLst>
                <a:path w="1041" h="1040">
                  <a:moveTo>
                    <a:pt x="971" y="646"/>
                  </a:moveTo>
                  <a:cubicBezTo>
                    <a:pt x="1041" y="397"/>
                    <a:pt x="895" y="139"/>
                    <a:pt x="646" y="69"/>
                  </a:cubicBezTo>
                  <a:cubicBezTo>
                    <a:pt x="398" y="0"/>
                    <a:pt x="139" y="145"/>
                    <a:pt x="70" y="394"/>
                  </a:cubicBezTo>
                  <a:cubicBezTo>
                    <a:pt x="0" y="643"/>
                    <a:pt x="145" y="901"/>
                    <a:pt x="394" y="970"/>
                  </a:cubicBezTo>
                  <a:cubicBezTo>
                    <a:pt x="643" y="1040"/>
                    <a:pt x="901" y="895"/>
                    <a:pt x="971" y="64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129" name="Freeform 41">
              <a:extLst>
                <a:ext uri="{FF2B5EF4-FFF2-40B4-BE49-F238E27FC236}">
                  <a16:creationId xmlns:a16="http://schemas.microsoft.com/office/drawing/2014/main" id="{52920FED-1564-46E2-887D-C50C2B2265E5}"/>
                </a:ext>
              </a:extLst>
            </p:cNvPr>
            <p:cNvSpPr>
              <a:spLocks noChangeArrowheads="1"/>
            </p:cNvSpPr>
            <p:nvPr/>
          </p:nvSpPr>
          <p:spPr bwMode="auto">
            <a:xfrm>
              <a:off x="220663" y="239712"/>
              <a:ext cx="438150" cy="455613"/>
            </a:xfrm>
            <a:custGeom>
              <a:avLst/>
              <a:gdLst>
                <a:gd name="T0" fmla="*/ 2147483647 w 518"/>
                <a:gd name="T1" fmla="*/ 2147483647 h 539"/>
                <a:gd name="T2" fmla="*/ 2147483647 w 518"/>
                <a:gd name="T3" fmla="*/ 2147483647 h 539"/>
                <a:gd name="T4" fmla="*/ 2147483647 w 518"/>
                <a:gd name="T5" fmla="*/ 2147483647 h 539"/>
                <a:gd name="T6" fmla="*/ 2147483647 w 518"/>
                <a:gd name="T7" fmla="*/ 2147483647 h 539"/>
                <a:gd name="T8" fmla="*/ 2147483647 w 518"/>
                <a:gd name="T9" fmla="*/ 2147483647 h 539"/>
                <a:gd name="T10" fmla="*/ 2147483647 w 518"/>
                <a:gd name="T11" fmla="*/ 2147483647 h 539"/>
                <a:gd name="T12" fmla="*/ 2147483647 w 518"/>
                <a:gd name="T13" fmla="*/ 2147483647 h 539"/>
                <a:gd name="T14" fmla="*/ 2147483647 w 518"/>
                <a:gd name="T15" fmla="*/ 2147483647 h 539"/>
                <a:gd name="T16" fmla="*/ 2147483647 w 518"/>
                <a:gd name="T17" fmla="*/ 2147483647 h 539"/>
                <a:gd name="T18" fmla="*/ 2147483647 w 518"/>
                <a:gd name="T19" fmla="*/ 2147483647 h 539"/>
                <a:gd name="T20" fmla="*/ 2147483647 w 518"/>
                <a:gd name="T21" fmla="*/ 2147483647 h 539"/>
                <a:gd name="T22" fmla="*/ 2147483647 w 518"/>
                <a:gd name="T23" fmla="*/ 2147483647 h 539"/>
                <a:gd name="T24" fmla="*/ 2147483647 w 518"/>
                <a:gd name="T25" fmla="*/ 2147483647 h 539"/>
                <a:gd name="T26" fmla="*/ 2147483647 w 518"/>
                <a:gd name="T27" fmla="*/ 2147483647 h 539"/>
                <a:gd name="T28" fmla="*/ 2147483647 w 518"/>
                <a:gd name="T29" fmla="*/ 2147483647 h 539"/>
                <a:gd name="T30" fmla="*/ 2147483647 w 518"/>
                <a:gd name="T31" fmla="*/ 2147483647 h 539"/>
                <a:gd name="T32" fmla="*/ 2147483647 w 518"/>
                <a:gd name="T33" fmla="*/ 2147483647 h 539"/>
                <a:gd name="T34" fmla="*/ 2147483647 w 518"/>
                <a:gd name="T35" fmla="*/ 2147483647 h 539"/>
                <a:gd name="T36" fmla="*/ 2147483647 w 518"/>
                <a:gd name="T37" fmla="*/ 603770064 h 539"/>
                <a:gd name="T38" fmla="*/ 2147483647 w 518"/>
                <a:gd name="T39" fmla="*/ 1208254400 h 539"/>
                <a:gd name="T40" fmla="*/ 2147483647 w 518"/>
                <a:gd name="T41" fmla="*/ 2147483647 h 539"/>
                <a:gd name="T42" fmla="*/ 2147483647 w 518"/>
                <a:gd name="T43" fmla="*/ 2147483647 h 539"/>
                <a:gd name="T44" fmla="*/ 2147483647 w 518"/>
                <a:gd name="T45" fmla="*/ 2147483647 h 539"/>
                <a:gd name="T46" fmla="*/ 2147483647 w 518"/>
                <a:gd name="T47" fmla="*/ 2147483647 h 539"/>
                <a:gd name="T48" fmla="*/ 2147483647 w 518"/>
                <a:gd name="T49" fmla="*/ 2147483647 h 539"/>
                <a:gd name="T50" fmla="*/ 2147483647 w 518"/>
                <a:gd name="T51" fmla="*/ 2147483647 h 539"/>
                <a:gd name="T52" fmla="*/ 2147483647 w 518"/>
                <a:gd name="T53" fmla="*/ 2147483647 h 539"/>
                <a:gd name="T54" fmla="*/ 2147483647 w 518"/>
                <a:gd name="T55" fmla="*/ 2147483647 h 539"/>
                <a:gd name="T56" fmla="*/ 2147483647 w 518"/>
                <a:gd name="T57" fmla="*/ 2147483647 h 539"/>
                <a:gd name="T58" fmla="*/ 2147483647 w 518"/>
                <a:gd name="T59" fmla="*/ 2147483647 h 539"/>
                <a:gd name="T60" fmla="*/ 2147483647 w 518"/>
                <a:gd name="T61" fmla="*/ 2147483647 h 539"/>
                <a:gd name="T62" fmla="*/ 2147483647 w 518"/>
                <a:gd name="T63" fmla="*/ 2147483647 h 539"/>
                <a:gd name="T64" fmla="*/ 2147483647 w 518"/>
                <a:gd name="T65" fmla="*/ 2147483647 h 539"/>
                <a:gd name="T66" fmla="*/ 2147483647 w 518"/>
                <a:gd name="T67" fmla="*/ 2147483647 h 539"/>
                <a:gd name="T68" fmla="*/ 2147483647 w 518"/>
                <a:gd name="T69" fmla="*/ 2147483647 h 539"/>
                <a:gd name="T70" fmla="*/ 2147483647 w 518"/>
                <a:gd name="T71" fmla="*/ 2147483647 h 539"/>
                <a:gd name="T72" fmla="*/ 2147483647 w 518"/>
                <a:gd name="T73" fmla="*/ 2147483647 h 539"/>
                <a:gd name="T74" fmla="*/ 0 w 518"/>
                <a:gd name="T75" fmla="*/ 2147483647 h 539"/>
                <a:gd name="T76" fmla="*/ 0 w 518"/>
                <a:gd name="T77" fmla="*/ 2147483647 h 539"/>
                <a:gd name="T78" fmla="*/ 2147483647 w 518"/>
                <a:gd name="T79" fmla="*/ 2147483647 h 539"/>
                <a:gd name="T80" fmla="*/ 2147483647 w 518"/>
                <a:gd name="T81" fmla="*/ 2147483647 h 539"/>
                <a:gd name="T82" fmla="*/ 2147483647 w 518"/>
                <a:gd name="T83" fmla="*/ 2147483647 h 5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8"/>
                <a:gd name="T127" fmla="*/ 0 h 539"/>
                <a:gd name="T128" fmla="*/ 518 w 518"/>
                <a:gd name="T129" fmla="*/ 539 h 5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8" h="539">
                  <a:moveTo>
                    <a:pt x="518" y="467"/>
                  </a:moveTo>
                  <a:cubicBezTo>
                    <a:pt x="518" y="467"/>
                    <a:pt x="518" y="467"/>
                    <a:pt x="518" y="467"/>
                  </a:cubicBezTo>
                  <a:cubicBezTo>
                    <a:pt x="518" y="465"/>
                    <a:pt x="518" y="464"/>
                    <a:pt x="517" y="463"/>
                  </a:cubicBezTo>
                  <a:cubicBezTo>
                    <a:pt x="511" y="416"/>
                    <a:pt x="508" y="364"/>
                    <a:pt x="479" y="349"/>
                  </a:cubicBezTo>
                  <a:cubicBezTo>
                    <a:pt x="453" y="337"/>
                    <a:pt x="421" y="327"/>
                    <a:pt x="393" y="319"/>
                  </a:cubicBezTo>
                  <a:cubicBezTo>
                    <a:pt x="363" y="310"/>
                    <a:pt x="341" y="304"/>
                    <a:pt x="327" y="292"/>
                  </a:cubicBezTo>
                  <a:cubicBezTo>
                    <a:pt x="328" y="292"/>
                    <a:pt x="328" y="292"/>
                    <a:pt x="328" y="292"/>
                  </a:cubicBezTo>
                  <a:cubicBezTo>
                    <a:pt x="326" y="291"/>
                    <a:pt x="324" y="289"/>
                    <a:pt x="323" y="287"/>
                  </a:cubicBezTo>
                  <a:cubicBezTo>
                    <a:pt x="322" y="287"/>
                    <a:pt x="322" y="287"/>
                    <a:pt x="322" y="287"/>
                  </a:cubicBezTo>
                  <a:cubicBezTo>
                    <a:pt x="320" y="285"/>
                    <a:pt x="320" y="285"/>
                    <a:pt x="320" y="285"/>
                  </a:cubicBezTo>
                  <a:cubicBezTo>
                    <a:pt x="315" y="278"/>
                    <a:pt x="311" y="270"/>
                    <a:pt x="308" y="259"/>
                  </a:cubicBezTo>
                  <a:cubicBezTo>
                    <a:pt x="323" y="240"/>
                    <a:pt x="333" y="213"/>
                    <a:pt x="333" y="184"/>
                  </a:cubicBezTo>
                  <a:cubicBezTo>
                    <a:pt x="338" y="181"/>
                    <a:pt x="342" y="173"/>
                    <a:pt x="343" y="163"/>
                  </a:cubicBezTo>
                  <a:cubicBezTo>
                    <a:pt x="346" y="149"/>
                    <a:pt x="352" y="136"/>
                    <a:pt x="338" y="134"/>
                  </a:cubicBezTo>
                  <a:cubicBezTo>
                    <a:pt x="338" y="134"/>
                    <a:pt x="338" y="133"/>
                    <a:pt x="339" y="133"/>
                  </a:cubicBezTo>
                  <a:cubicBezTo>
                    <a:pt x="344" y="119"/>
                    <a:pt x="350" y="107"/>
                    <a:pt x="353" y="93"/>
                  </a:cubicBezTo>
                  <a:cubicBezTo>
                    <a:pt x="356" y="75"/>
                    <a:pt x="352" y="52"/>
                    <a:pt x="330" y="33"/>
                  </a:cubicBezTo>
                  <a:cubicBezTo>
                    <a:pt x="319" y="23"/>
                    <a:pt x="304" y="18"/>
                    <a:pt x="289" y="17"/>
                  </a:cubicBezTo>
                  <a:cubicBezTo>
                    <a:pt x="277" y="4"/>
                    <a:pt x="263" y="0"/>
                    <a:pt x="244" y="1"/>
                  </a:cubicBezTo>
                  <a:cubicBezTo>
                    <a:pt x="238" y="1"/>
                    <a:pt x="231" y="1"/>
                    <a:pt x="223" y="2"/>
                  </a:cubicBezTo>
                  <a:cubicBezTo>
                    <a:pt x="201" y="4"/>
                    <a:pt x="178" y="24"/>
                    <a:pt x="165" y="39"/>
                  </a:cubicBezTo>
                  <a:cubicBezTo>
                    <a:pt x="155" y="51"/>
                    <a:pt x="154" y="67"/>
                    <a:pt x="156" y="84"/>
                  </a:cubicBezTo>
                  <a:cubicBezTo>
                    <a:pt x="157" y="100"/>
                    <a:pt x="162" y="117"/>
                    <a:pt x="166" y="133"/>
                  </a:cubicBezTo>
                  <a:cubicBezTo>
                    <a:pt x="166" y="134"/>
                    <a:pt x="166" y="136"/>
                    <a:pt x="166" y="137"/>
                  </a:cubicBezTo>
                  <a:cubicBezTo>
                    <a:pt x="166" y="137"/>
                    <a:pt x="165" y="137"/>
                    <a:pt x="165" y="137"/>
                  </a:cubicBezTo>
                  <a:cubicBezTo>
                    <a:pt x="151" y="140"/>
                    <a:pt x="157" y="152"/>
                    <a:pt x="160" y="166"/>
                  </a:cubicBezTo>
                  <a:cubicBezTo>
                    <a:pt x="161" y="169"/>
                    <a:pt x="161" y="172"/>
                    <a:pt x="162" y="174"/>
                  </a:cubicBezTo>
                  <a:cubicBezTo>
                    <a:pt x="165" y="180"/>
                    <a:pt x="168" y="185"/>
                    <a:pt x="172" y="188"/>
                  </a:cubicBezTo>
                  <a:cubicBezTo>
                    <a:pt x="172" y="199"/>
                    <a:pt x="174" y="211"/>
                    <a:pt x="177" y="221"/>
                  </a:cubicBezTo>
                  <a:cubicBezTo>
                    <a:pt x="182" y="238"/>
                    <a:pt x="190" y="252"/>
                    <a:pt x="199" y="264"/>
                  </a:cubicBezTo>
                  <a:cubicBezTo>
                    <a:pt x="196" y="276"/>
                    <a:pt x="191" y="285"/>
                    <a:pt x="183" y="292"/>
                  </a:cubicBezTo>
                  <a:cubicBezTo>
                    <a:pt x="184" y="292"/>
                    <a:pt x="184" y="292"/>
                    <a:pt x="184" y="292"/>
                  </a:cubicBezTo>
                  <a:cubicBezTo>
                    <a:pt x="183" y="292"/>
                    <a:pt x="183" y="292"/>
                    <a:pt x="182" y="293"/>
                  </a:cubicBezTo>
                  <a:cubicBezTo>
                    <a:pt x="178" y="296"/>
                    <a:pt x="172" y="299"/>
                    <a:pt x="168" y="302"/>
                  </a:cubicBezTo>
                  <a:cubicBezTo>
                    <a:pt x="163" y="308"/>
                    <a:pt x="163" y="308"/>
                    <a:pt x="163" y="308"/>
                  </a:cubicBezTo>
                  <a:cubicBezTo>
                    <a:pt x="151" y="314"/>
                    <a:pt x="136" y="319"/>
                    <a:pt x="119" y="325"/>
                  </a:cubicBezTo>
                  <a:cubicBezTo>
                    <a:pt x="91" y="334"/>
                    <a:pt x="60" y="345"/>
                    <a:pt x="34" y="358"/>
                  </a:cubicBezTo>
                  <a:cubicBezTo>
                    <a:pt x="5" y="374"/>
                    <a:pt x="4" y="430"/>
                    <a:pt x="0" y="477"/>
                  </a:cubicBezTo>
                  <a:cubicBezTo>
                    <a:pt x="0" y="477"/>
                    <a:pt x="0" y="477"/>
                    <a:pt x="0" y="477"/>
                  </a:cubicBezTo>
                  <a:cubicBezTo>
                    <a:pt x="1" y="513"/>
                    <a:pt x="118" y="539"/>
                    <a:pt x="260" y="536"/>
                  </a:cubicBezTo>
                  <a:cubicBezTo>
                    <a:pt x="403" y="533"/>
                    <a:pt x="518" y="502"/>
                    <a:pt x="518" y="467"/>
                  </a:cubicBezTo>
                  <a:cubicBezTo>
                    <a:pt x="518" y="467"/>
                    <a:pt x="518" y="467"/>
                    <a:pt x="518" y="46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7181" name="矩形标注 16">
            <a:extLst>
              <a:ext uri="{FF2B5EF4-FFF2-40B4-BE49-F238E27FC236}">
                <a16:creationId xmlns:a16="http://schemas.microsoft.com/office/drawing/2014/main" id="{2E59F9BD-94E2-4215-8F5B-B1507B0F6945}"/>
              </a:ext>
            </a:extLst>
          </p:cNvPr>
          <p:cNvSpPr>
            <a:spLocks noChangeArrowheads="1"/>
          </p:cNvSpPr>
          <p:nvPr/>
        </p:nvSpPr>
        <p:spPr bwMode="auto">
          <a:xfrm>
            <a:off x="4511675" y="2386013"/>
            <a:ext cx="4972050" cy="1905000"/>
          </a:xfrm>
          <a:prstGeom prst="wedgeRectCallout">
            <a:avLst>
              <a:gd name="adj1" fmla="val -56847"/>
              <a:gd name="adj2" fmla="val 75500"/>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2" name="矩形 17">
            <a:extLst>
              <a:ext uri="{FF2B5EF4-FFF2-40B4-BE49-F238E27FC236}">
                <a16:creationId xmlns:a16="http://schemas.microsoft.com/office/drawing/2014/main" id="{22FA7666-3713-4D0F-8EA2-39DDB7DE9ABD}"/>
              </a:ext>
            </a:extLst>
          </p:cNvPr>
          <p:cNvSpPr>
            <a:spLocks noChangeArrowheads="1"/>
          </p:cNvSpPr>
          <p:nvPr/>
        </p:nvSpPr>
        <p:spPr bwMode="auto">
          <a:xfrm>
            <a:off x="3257550" y="2460625"/>
            <a:ext cx="74787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a:solidFill>
                  <a:schemeClr val="bg1"/>
                </a:solidFill>
                <a:cs typeface="Arial" panose="020B0604020202020204" pitchFamily="34" charset="0"/>
                <a:sym typeface="Arial" panose="020B0604020202020204" pitchFamily="34" charset="0"/>
              </a:rPr>
              <a:t>Add your text  Add your text </a:t>
            </a:r>
            <a:endParaRPr lang="zh-CN" altLang="en-US">
              <a:solidFill>
                <a:schemeClr val="bg1"/>
              </a:solidFill>
              <a:cs typeface="Arial" panose="020B0604020202020204" pitchFamily="34" charset="0"/>
              <a:sym typeface="Arial" panose="020B0604020202020204" pitchFamily="34" charset="0"/>
            </a:endParaRPr>
          </a:p>
          <a:p>
            <a:pPr algn="ctr" eaLnBrk="1" hangingPunct="1"/>
            <a:r>
              <a:rPr lang="en-US" altLang="zh-CN">
                <a:solidFill>
                  <a:schemeClr val="bg1"/>
                </a:solidFill>
                <a:cs typeface="Arial" panose="020B0604020202020204" pitchFamily="34" charset="0"/>
                <a:sym typeface="Arial" panose="020B0604020202020204" pitchFamily="34" charset="0"/>
              </a:rPr>
              <a:t>Add your text  Add your text </a:t>
            </a:r>
            <a:endParaRPr lang="zh-CN" altLang="en-US">
              <a:solidFill>
                <a:schemeClr val="bg1"/>
              </a:solidFill>
              <a:cs typeface="Arial" panose="020B0604020202020204" pitchFamily="34" charset="0"/>
              <a:sym typeface="Arial" panose="020B0604020202020204" pitchFamily="34" charset="0"/>
            </a:endParaRPr>
          </a:p>
          <a:p>
            <a:pPr algn="ctr" eaLnBrk="1" hangingPunct="1"/>
            <a:r>
              <a:rPr lang="en-US" altLang="zh-CN">
                <a:solidFill>
                  <a:schemeClr val="bg1"/>
                </a:solidFill>
                <a:cs typeface="Arial" panose="020B0604020202020204" pitchFamily="34" charset="0"/>
                <a:sym typeface="Arial" panose="020B0604020202020204" pitchFamily="34" charset="0"/>
              </a:rPr>
              <a:t>Add your text  Add your text </a:t>
            </a:r>
            <a:endParaRPr lang="zh-CN" altLang="en-US">
              <a:solidFill>
                <a:schemeClr val="bg1"/>
              </a:solidFill>
              <a:cs typeface="Arial" panose="020B0604020202020204" pitchFamily="34" charset="0"/>
              <a:sym typeface="Arial" panose="020B0604020202020204" pitchFamily="34" charset="0"/>
            </a:endParaRPr>
          </a:p>
          <a:p>
            <a:pPr algn="ctr" eaLnBrk="1" hangingPunct="1"/>
            <a:r>
              <a:rPr lang="en-US" altLang="zh-CN">
                <a:solidFill>
                  <a:schemeClr val="bg1"/>
                </a:solidFill>
                <a:cs typeface="Arial" panose="020B0604020202020204" pitchFamily="34" charset="0"/>
                <a:sym typeface="Arial" panose="020B0604020202020204" pitchFamily="34" charset="0"/>
              </a:rPr>
              <a:t>Add your text  Add your text </a:t>
            </a:r>
            <a:endParaRPr lang="zh-CN" altLang="en-US">
              <a:solidFill>
                <a:schemeClr val="bg1"/>
              </a:solidFill>
              <a:cs typeface="Arial" panose="020B0604020202020204" pitchFamily="34" charset="0"/>
              <a:sym typeface="Arial" panose="020B0604020202020204" pitchFamily="34" charset="0"/>
            </a:endParaRPr>
          </a:p>
          <a:p>
            <a:pPr algn="ctr" eaLnBrk="1" hangingPunct="1"/>
            <a:r>
              <a:rPr lang="en-US" altLang="zh-CN">
                <a:solidFill>
                  <a:schemeClr val="bg1"/>
                </a:solidFill>
                <a:cs typeface="Arial" panose="020B0604020202020204" pitchFamily="34" charset="0"/>
                <a:sym typeface="Arial" panose="020B0604020202020204" pitchFamily="34" charset="0"/>
              </a:rPr>
              <a:t>Add your text  Add your text </a:t>
            </a:r>
            <a:endParaRPr lang="zh-CN" altLang="en-US">
              <a:solidFill>
                <a:schemeClr val="bg1"/>
              </a:solidFill>
              <a:cs typeface="Arial" panose="020B0604020202020204" pitchFamily="34" charset="0"/>
              <a:sym typeface="Arial" panose="020B0604020202020204" pitchFamily="34" charset="0"/>
            </a:endParaRPr>
          </a:p>
          <a:p>
            <a:pPr algn="ctr" eaLnBrk="1" hangingPunct="1"/>
            <a:r>
              <a:rPr lang="en-US" altLang="zh-CN">
                <a:solidFill>
                  <a:schemeClr val="bg1"/>
                </a:solidFill>
                <a:cs typeface="Arial" panose="020B0604020202020204" pitchFamily="34" charset="0"/>
                <a:sym typeface="Arial" panose="020B0604020202020204" pitchFamily="34" charset="0"/>
              </a:rPr>
              <a:t>Add your text  Add your text </a:t>
            </a:r>
            <a:endParaRPr lang="zh-CN" altLang="en-US"/>
          </a:p>
        </p:txBody>
      </p:sp>
    </p:spTree>
  </p:cSld>
  <p:clrMapOvr>
    <a:masterClrMapping/>
  </p:clrMapOvr>
  <p:transition spd="med" advClick="0" advTm="4000">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7176"/>
                                        </p:tgtEl>
                                        <p:attrNameLst>
                                          <p:attrName>style.visibility</p:attrName>
                                        </p:attrNameLst>
                                      </p:cBhvr>
                                      <p:to>
                                        <p:strVal val="visible"/>
                                      </p:to>
                                    </p:set>
                                    <p:anim calcmode="lin" valueType="num">
                                      <p:cBhvr>
                                        <p:cTn id="7" dur="500"/>
                                        <p:tgtEl>
                                          <p:spTgt spid="7176"/>
                                        </p:tgtEl>
                                        <p:attrNameLst>
                                          <p:attrName>ppt_x</p:attrName>
                                        </p:attrNameLst>
                                      </p:cBhvr>
                                      <p:tavLst>
                                        <p:tav tm="0">
                                          <p:val>
                                            <p:strVal val="#ppt_x-#ppt_w*1.125000"/>
                                          </p:val>
                                        </p:tav>
                                        <p:tav tm="100000">
                                          <p:val>
                                            <p:strVal val="#ppt_x"/>
                                          </p:val>
                                        </p:tav>
                                      </p:tavLst>
                                    </p:anim>
                                    <p:animEffect>
                                      <p:cBhvr>
                                        <p:cTn id="8" dur="500"/>
                                        <p:tgtEl>
                                          <p:spTgt spid="7176"/>
                                        </p:tgtEl>
                                      </p:cBhvr>
                                    </p:animEffect>
                                  </p:childTnLst>
                                </p:cTn>
                              </p:par>
                            </p:childTnLst>
                          </p:cTn>
                        </p:par>
                        <p:par>
                          <p:cTn id="9" fill="hold" nodeType="afterGroup">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7177"/>
                                        </p:tgtEl>
                                        <p:attrNameLst>
                                          <p:attrName>style.visibility</p:attrName>
                                        </p:attrNameLst>
                                      </p:cBhvr>
                                      <p:to>
                                        <p:strVal val="visible"/>
                                      </p:to>
                                    </p:set>
                                    <p:animEffect>
                                      <p:cBhvr>
                                        <p:cTn id="12" dur="500"/>
                                        <p:tgtEl>
                                          <p:spTgt spid="7177"/>
                                        </p:tgtEl>
                                      </p:cBhvr>
                                    </p:animEffect>
                                  </p:childTnLst>
                                </p:cTn>
                              </p:par>
                            </p:childTnLst>
                          </p:cTn>
                        </p:par>
                        <p:par>
                          <p:cTn id="13" fill="hold" nodeType="afterGroup">
                            <p:stCondLst>
                              <p:cond delay="1000"/>
                            </p:stCondLst>
                            <p:childTnLst>
                              <p:par>
                                <p:cTn id="14" presetID="10" presetClass="entr" presetSubtype="0" fill="hold" nodeType="afterEffect">
                                  <p:stCondLst>
                                    <p:cond delay="0"/>
                                  </p:stCondLst>
                                  <p:childTnLst>
                                    <p:set>
                                      <p:cBhvr>
                                        <p:cTn id="15" dur="1" fill="hold">
                                          <p:stCondLst>
                                            <p:cond delay="0"/>
                                          </p:stCondLst>
                                        </p:cTn>
                                        <p:tgtEl>
                                          <p:spTgt spid="7178"/>
                                        </p:tgtEl>
                                        <p:attrNameLst>
                                          <p:attrName>style.visibility</p:attrName>
                                        </p:attrNameLst>
                                      </p:cBhvr>
                                      <p:to>
                                        <p:strVal val="visible"/>
                                      </p:to>
                                    </p:set>
                                    <p:anim calcmode="lin" valueType="num">
                                      <p:cBhvr>
                                        <p:cTn id="16" dur="500" fill="hold"/>
                                        <p:tgtEl>
                                          <p:spTgt spid="7178"/>
                                        </p:tgtEl>
                                        <p:attrNameLst>
                                          <p:attrName>ppt_w</p:attrName>
                                        </p:attrNameLst>
                                      </p:cBhvr>
                                      <p:tavLst>
                                        <p:tav tm="0">
                                          <p:val>
                                            <p:fltVal val="0"/>
                                          </p:val>
                                        </p:tav>
                                        <p:tav tm="100000">
                                          <p:val>
                                            <p:strVal val="#ppt_w"/>
                                          </p:val>
                                        </p:tav>
                                      </p:tavLst>
                                    </p:anim>
                                    <p:anim calcmode="lin" valueType="num">
                                      <p:cBhvr>
                                        <p:cTn id="17" dur="500" fill="hold"/>
                                        <p:tgtEl>
                                          <p:spTgt spid="7178"/>
                                        </p:tgtEl>
                                        <p:attrNameLst>
                                          <p:attrName>ppt_h</p:attrName>
                                        </p:attrNameLst>
                                      </p:cBhvr>
                                      <p:tavLst>
                                        <p:tav tm="0">
                                          <p:val>
                                            <p:fltVal val="0"/>
                                          </p:val>
                                        </p:tav>
                                        <p:tav tm="100000">
                                          <p:val>
                                            <p:strVal val="#ppt_h"/>
                                          </p:val>
                                        </p:tav>
                                      </p:tavLst>
                                    </p:anim>
                                    <p:animEffect>
                                      <p:cBhvr>
                                        <p:cTn id="18" dur="500"/>
                                        <p:tgtEl>
                                          <p:spTgt spid="7178"/>
                                        </p:tgtEl>
                                      </p:cBhvr>
                                    </p:animEffect>
                                  </p:childTnLst>
                                </p:cTn>
                              </p:par>
                            </p:childTnLst>
                          </p:cTn>
                        </p:par>
                        <p:par>
                          <p:cTn id="19" fill="hold" nodeType="afterGroup">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7181"/>
                                        </p:tgtEl>
                                        <p:attrNameLst>
                                          <p:attrName>style.visibility</p:attrName>
                                        </p:attrNameLst>
                                      </p:cBhvr>
                                      <p:to>
                                        <p:strVal val="visible"/>
                                      </p:to>
                                    </p:set>
                                    <p:animEffect>
                                      <p:cBhvr>
                                        <p:cTn id="22" dur="1000"/>
                                        <p:tgtEl>
                                          <p:spTgt spid="7181"/>
                                        </p:tgtEl>
                                      </p:cBhvr>
                                    </p:animEffect>
                                    <p:anim calcmode="lin" valueType="num">
                                      <p:cBhvr>
                                        <p:cTn id="23" dur="1000" fill="hold"/>
                                        <p:tgtEl>
                                          <p:spTgt spid="7181"/>
                                        </p:tgtEl>
                                        <p:attrNameLst>
                                          <p:attrName>ppt_x</p:attrName>
                                        </p:attrNameLst>
                                      </p:cBhvr>
                                      <p:tavLst>
                                        <p:tav tm="0">
                                          <p:val>
                                            <p:strVal val="#ppt_x"/>
                                          </p:val>
                                        </p:tav>
                                        <p:tav tm="100000">
                                          <p:val>
                                            <p:strVal val="#ppt_x"/>
                                          </p:val>
                                        </p:tav>
                                      </p:tavLst>
                                    </p:anim>
                                    <p:anim calcmode="lin" valueType="num">
                                      <p:cBhvr>
                                        <p:cTn id="24" dur="1000" fill="hold"/>
                                        <p:tgtEl>
                                          <p:spTgt spid="7181"/>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7182"/>
                                        </p:tgtEl>
                                        <p:attrNameLst>
                                          <p:attrName>style.visibility</p:attrName>
                                        </p:attrNameLst>
                                      </p:cBhvr>
                                      <p:to>
                                        <p:strVal val="visible"/>
                                      </p:to>
                                    </p:set>
                                    <p:animEffect>
                                      <p:cBhvr>
                                        <p:cTn id="28" dur="500"/>
                                        <p:tgtEl>
                                          <p:spTgt spid="7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bldLvl="0" autoUpdateAnimBg="0"/>
      <p:bldP spid="7177" grpId="0" bldLvl="0" autoUpdateAnimBg="0"/>
      <p:bldP spid="7181" grpId="0" bldLvl="0" animBg="1" autoUpdateAnimBg="0"/>
      <p:bldP spid="7182" grpId="0" bldLvl="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6146" name="Group 2">
            <a:extLst>
              <a:ext uri="{FF2B5EF4-FFF2-40B4-BE49-F238E27FC236}">
                <a16:creationId xmlns:a16="http://schemas.microsoft.com/office/drawing/2014/main" id="{A458C288-7A47-4C58-875A-B05FD98E8B87}"/>
              </a:ext>
            </a:extLst>
          </p:cNvPr>
          <p:cNvGrpSpPr>
            <a:grpSpLocks/>
          </p:cNvGrpSpPr>
          <p:nvPr/>
        </p:nvGrpSpPr>
        <p:grpSpPr bwMode="auto">
          <a:xfrm>
            <a:off x="-246063" y="263525"/>
            <a:ext cx="13962063" cy="1298575"/>
            <a:chOff x="0" y="0"/>
            <a:chExt cx="13963653" cy="4905832"/>
          </a:xfrm>
        </p:grpSpPr>
        <p:sp>
          <p:nvSpPr>
            <p:cNvPr id="6155" name="梯形 4">
              <a:extLst>
                <a:ext uri="{FF2B5EF4-FFF2-40B4-BE49-F238E27FC236}">
                  <a16:creationId xmlns:a16="http://schemas.microsoft.com/office/drawing/2014/main" id="{F892A40C-2233-4205-9EEA-18643930647F}"/>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6156" name="梯形 5">
              <a:extLst>
                <a:ext uri="{FF2B5EF4-FFF2-40B4-BE49-F238E27FC236}">
                  <a16:creationId xmlns:a16="http://schemas.microsoft.com/office/drawing/2014/main" id="{C5EDDAAB-9517-4B4E-A7EB-398463398F89}"/>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6157" name="矩形 6">
              <a:extLst>
                <a:ext uri="{FF2B5EF4-FFF2-40B4-BE49-F238E27FC236}">
                  <a16:creationId xmlns:a16="http://schemas.microsoft.com/office/drawing/2014/main" id="{74D59208-AE5E-4996-9302-FBA0FB1E7E14}"/>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6158" name="矩形 7">
              <a:extLst>
                <a:ext uri="{FF2B5EF4-FFF2-40B4-BE49-F238E27FC236}">
                  <a16:creationId xmlns:a16="http://schemas.microsoft.com/office/drawing/2014/main" id="{26192D77-E73A-4A98-BE7E-D3B102C45F1B}"/>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6159" name="矩形 8">
              <a:extLst>
                <a:ext uri="{FF2B5EF4-FFF2-40B4-BE49-F238E27FC236}">
                  <a16:creationId xmlns:a16="http://schemas.microsoft.com/office/drawing/2014/main" id="{3325C378-96C2-4728-80A4-845EE14426CB}"/>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6147" name="文本框 11">
            <a:extLst>
              <a:ext uri="{FF2B5EF4-FFF2-40B4-BE49-F238E27FC236}">
                <a16:creationId xmlns:a16="http://schemas.microsoft.com/office/drawing/2014/main" id="{C36FDCFB-99A2-40D8-BAAA-01DDDF02F621}"/>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01</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6148" name="矩形 12">
            <a:extLst>
              <a:ext uri="{FF2B5EF4-FFF2-40B4-BE49-F238E27FC236}">
                <a16:creationId xmlns:a16="http://schemas.microsoft.com/office/drawing/2014/main" id="{3E3016E8-7E16-4985-8743-0CDE9E85FF53}"/>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sp>
        <p:nvSpPr>
          <p:cNvPr id="8202" name="梯形 1">
            <a:extLst>
              <a:ext uri="{FF2B5EF4-FFF2-40B4-BE49-F238E27FC236}">
                <a16:creationId xmlns:a16="http://schemas.microsoft.com/office/drawing/2014/main" id="{0CD56B9E-7FB8-4E53-9A15-858ACC71147D}"/>
              </a:ext>
            </a:extLst>
          </p:cNvPr>
          <p:cNvSpPr>
            <a:spLocks noChangeArrowheads="1"/>
          </p:cNvSpPr>
          <p:nvPr/>
        </p:nvSpPr>
        <p:spPr bwMode="auto">
          <a:xfrm flipV="1">
            <a:off x="1698625" y="3619500"/>
            <a:ext cx="8667750" cy="1181100"/>
          </a:xfrm>
          <a:custGeom>
            <a:avLst/>
            <a:gdLst>
              <a:gd name="T0" fmla="*/ 2147483647 w 21600"/>
              <a:gd name="T1" fmla="*/ 1765722737 h 21600"/>
              <a:gd name="T2" fmla="*/ 2147483647 w 21600"/>
              <a:gd name="T3" fmla="*/ 2147483647 h 21600"/>
              <a:gd name="T4" fmla="*/ 2147483647 w 21600"/>
              <a:gd name="T5" fmla="*/ 1765722737 h 21600"/>
              <a:gd name="T6" fmla="*/ 2147483647 w 21600"/>
              <a:gd name="T7" fmla="*/ 0 h 21600"/>
              <a:gd name="T8" fmla="*/ 0 60000 65536"/>
              <a:gd name="T9" fmla="*/ 0 60000 65536"/>
              <a:gd name="T10" fmla="*/ 0 60000 65536"/>
              <a:gd name="T11" fmla="*/ 0 60000 65536"/>
              <a:gd name="T12" fmla="*/ 3758 w 21600"/>
              <a:gd name="T13" fmla="*/ 3758 h 21600"/>
              <a:gd name="T14" fmla="*/ 17842 w 21600"/>
              <a:gd name="T15" fmla="*/ 17842 h 21600"/>
            </a:gdLst>
            <a:ahLst/>
            <a:cxnLst>
              <a:cxn ang="T8">
                <a:pos x="T0" y="T1"/>
              </a:cxn>
              <a:cxn ang="T9">
                <a:pos x="T2" y="T3"/>
              </a:cxn>
              <a:cxn ang="T10">
                <a:pos x="T4" y="T5"/>
              </a:cxn>
              <a:cxn ang="T11">
                <a:pos x="T6" y="T7"/>
              </a:cxn>
            </a:cxnLst>
            <a:rect l="T12" t="T13" r="T14" b="T15"/>
            <a:pathLst>
              <a:path w="21600" h="21600">
                <a:moveTo>
                  <a:pt x="0" y="0"/>
                </a:moveTo>
                <a:lnTo>
                  <a:pt x="3916" y="21600"/>
                </a:lnTo>
                <a:lnTo>
                  <a:pt x="17684" y="21600"/>
                </a:lnTo>
                <a:lnTo>
                  <a:pt x="21600" y="0"/>
                </a:lnTo>
                <a:lnTo>
                  <a:pt x="0" y="0"/>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8203" name="矩形 2">
            <a:extLst>
              <a:ext uri="{FF2B5EF4-FFF2-40B4-BE49-F238E27FC236}">
                <a16:creationId xmlns:a16="http://schemas.microsoft.com/office/drawing/2014/main" id="{D2F8D8E9-7DA2-4469-9FFB-94C75063BE48}"/>
              </a:ext>
            </a:extLst>
          </p:cNvPr>
          <p:cNvSpPr>
            <a:spLocks noChangeArrowheads="1"/>
          </p:cNvSpPr>
          <p:nvPr/>
        </p:nvSpPr>
        <p:spPr bwMode="auto">
          <a:xfrm>
            <a:off x="1714500" y="4800600"/>
            <a:ext cx="8651875" cy="1695450"/>
          </a:xfrm>
          <a:prstGeom prst="rect">
            <a:avLst/>
          </a:prstGeom>
          <a:solidFill>
            <a:srgbClr val="5A6F8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pic>
        <p:nvPicPr>
          <p:cNvPr id="8204" name="图片 9">
            <a:extLst>
              <a:ext uri="{FF2B5EF4-FFF2-40B4-BE49-F238E27FC236}">
                <a16:creationId xmlns:a16="http://schemas.microsoft.com/office/drawing/2014/main" id="{98AF2447-488A-4755-A665-6BC2C021E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0225" y="2368550"/>
            <a:ext cx="2187575"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图片 18">
            <a:extLst>
              <a:ext uri="{FF2B5EF4-FFF2-40B4-BE49-F238E27FC236}">
                <a16:creationId xmlns:a16="http://schemas.microsoft.com/office/drawing/2014/main" id="{7C6BB79A-FE73-4D16-AE97-8EF5C8EB98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8300" y="2368550"/>
            <a:ext cx="2187575"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6" name="图片 10">
            <a:extLst>
              <a:ext uri="{FF2B5EF4-FFF2-40B4-BE49-F238E27FC236}">
                <a16:creationId xmlns:a16="http://schemas.microsoft.com/office/drawing/2014/main" id="{2C310081-0BE4-4403-8996-6D6BBCDCE3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2425" y="2536825"/>
            <a:ext cx="3317875"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7" name="矩形 19">
            <a:extLst>
              <a:ext uri="{FF2B5EF4-FFF2-40B4-BE49-F238E27FC236}">
                <a16:creationId xmlns:a16="http://schemas.microsoft.com/office/drawing/2014/main" id="{A6216034-050A-422B-966A-A5B31EA9CD1D}"/>
              </a:ext>
            </a:extLst>
          </p:cNvPr>
          <p:cNvSpPr>
            <a:spLocks noChangeArrowheads="1"/>
          </p:cNvSpPr>
          <p:nvPr/>
        </p:nvSpPr>
        <p:spPr bwMode="auto">
          <a:xfrm>
            <a:off x="2108200" y="5024438"/>
            <a:ext cx="78470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a:solidFill>
                  <a:schemeClr val="bg1"/>
                </a:solidFill>
                <a:cs typeface="Arial" panose="020B0604020202020204" pitchFamily="34" charset="0"/>
                <a:sym typeface="Arial" panose="020B0604020202020204" pitchFamily="34" charset="0"/>
              </a:rPr>
              <a:t>Add your text  Add your text  Add your text  Add your text    Add your text  Add your text Add your text  Add your text Add your text  Add your text Add your text  Add your text Add yourtext  Add your text Add your text  Add yourtext Add your text  Add your text </a:t>
            </a:r>
            <a:endParaRPr lang="zh-CN" altLang="en-US"/>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203"/>
                                        </p:tgtEl>
                                        <p:attrNameLst>
                                          <p:attrName>style.visibility</p:attrName>
                                        </p:attrNameLst>
                                      </p:cBhvr>
                                      <p:to>
                                        <p:strVal val="visible"/>
                                      </p:to>
                                    </p:set>
                                    <p:animEffect>
                                      <p:cBhvr>
                                        <p:cTn id="7" dur="500"/>
                                        <p:tgtEl>
                                          <p:spTgt spid="8203"/>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8202"/>
                                        </p:tgtEl>
                                        <p:attrNameLst>
                                          <p:attrName>style.visibility</p:attrName>
                                        </p:attrNameLst>
                                      </p:cBhvr>
                                      <p:to>
                                        <p:strVal val="visible"/>
                                      </p:to>
                                    </p:set>
                                    <p:animEffect>
                                      <p:cBhvr>
                                        <p:cTn id="11" dur="500"/>
                                        <p:tgtEl>
                                          <p:spTgt spid="8202"/>
                                        </p:tgtEl>
                                      </p:cBhvr>
                                    </p:animEffect>
                                  </p:childTnLst>
                                </p:cTn>
                              </p:par>
                            </p:childTnLst>
                          </p:cTn>
                        </p:par>
                        <p:par>
                          <p:cTn id="12" fill="hold" nodeType="afterGroup">
                            <p:stCondLst>
                              <p:cond delay="1000"/>
                            </p:stCondLst>
                            <p:childTnLst>
                              <p:par>
                                <p:cTn id="13" presetID="47" presetClass="entr" presetSubtype="0" fill="hold" nodeType="afterEffect">
                                  <p:stCondLst>
                                    <p:cond delay="0"/>
                                  </p:stCondLst>
                                  <p:childTnLst>
                                    <p:set>
                                      <p:cBhvr>
                                        <p:cTn id="14" dur="1" fill="hold">
                                          <p:stCondLst>
                                            <p:cond delay="0"/>
                                          </p:stCondLst>
                                        </p:cTn>
                                        <p:tgtEl>
                                          <p:spTgt spid="8204"/>
                                        </p:tgtEl>
                                        <p:attrNameLst>
                                          <p:attrName>style.visibility</p:attrName>
                                        </p:attrNameLst>
                                      </p:cBhvr>
                                      <p:to>
                                        <p:strVal val="visible"/>
                                      </p:to>
                                    </p:set>
                                    <p:animEffect>
                                      <p:cBhvr>
                                        <p:cTn id="15" dur="1000"/>
                                        <p:tgtEl>
                                          <p:spTgt spid="8204"/>
                                        </p:tgtEl>
                                      </p:cBhvr>
                                    </p:animEffect>
                                    <p:anim calcmode="lin" valueType="num">
                                      <p:cBhvr>
                                        <p:cTn id="16" dur="1000" fill="hold"/>
                                        <p:tgtEl>
                                          <p:spTgt spid="8204"/>
                                        </p:tgtEl>
                                        <p:attrNameLst>
                                          <p:attrName>ppt_x</p:attrName>
                                        </p:attrNameLst>
                                      </p:cBhvr>
                                      <p:tavLst>
                                        <p:tav tm="0">
                                          <p:val>
                                            <p:strVal val="#ppt_x"/>
                                          </p:val>
                                        </p:tav>
                                        <p:tav tm="100000">
                                          <p:val>
                                            <p:strVal val="#ppt_x"/>
                                          </p:val>
                                        </p:tav>
                                      </p:tavLst>
                                    </p:anim>
                                    <p:anim calcmode="lin" valueType="num">
                                      <p:cBhvr>
                                        <p:cTn id="17" dur="1000" fill="hold"/>
                                        <p:tgtEl>
                                          <p:spTgt spid="8204"/>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8205"/>
                                        </p:tgtEl>
                                        <p:attrNameLst>
                                          <p:attrName>style.visibility</p:attrName>
                                        </p:attrNameLst>
                                      </p:cBhvr>
                                      <p:to>
                                        <p:strVal val="visible"/>
                                      </p:to>
                                    </p:set>
                                    <p:animEffect>
                                      <p:cBhvr>
                                        <p:cTn id="20" dur="1000"/>
                                        <p:tgtEl>
                                          <p:spTgt spid="8205"/>
                                        </p:tgtEl>
                                      </p:cBhvr>
                                    </p:animEffect>
                                    <p:anim calcmode="lin" valueType="num">
                                      <p:cBhvr>
                                        <p:cTn id="21" dur="1000" fill="hold"/>
                                        <p:tgtEl>
                                          <p:spTgt spid="8205"/>
                                        </p:tgtEl>
                                        <p:attrNameLst>
                                          <p:attrName>ppt_x</p:attrName>
                                        </p:attrNameLst>
                                      </p:cBhvr>
                                      <p:tavLst>
                                        <p:tav tm="0">
                                          <p:val>
                                            <p:strVal val="#ppt_x"/>
                                          </p:val>
                                        </p:tav>
                                        <p:tav tm="100000">
                                          <p:val>
                                            <p:strVal val="#ppt_x"/>
                                          </p:val>
                                        </p:tav>
                                      </p:tavLst>
                                    </p:anim>
                                    <p:anim calcmode="lin" valueType="num">
                                      <p:cBhvr>
                                        <p:cTn id="22" dur="1000" fill="hold"/>
                                        <p:tgtEl>
                                          <p:spTgt spid="8205"/>
                                        </p:tgtEl>
                                        <p:attrNameLst>
                                          <p:attrName>ppt_y</p:attrName>
                                        </p:attrNameLst>
                                      </p:cBhvr>
                                      <p:tavLst>
                                        <p:tav tm="0">
                                          <p:val>
                                            <p:strVal val="#ppt_y-.1"/>
                                          </p:val>
                                        </p:tav>
                                        <p:tav tm="100000">
                                          <p:val>
                                            <p:strVal val="#ppt_y"/>
                                          </p:val>
                                        </p:tav>
                                      </p:tavLst>
                                    </p:anim>
                                  </p:childTnLst>
                                </p:cTn>
                              </p:par>
                              <p:par>
                                <p:cTn id="23" presetID="47" presetClass="entr" presetSubtype="0" fill="hold" nodeType="withEffect">
                                  <p:stCondLst>
                                    <p:cond delay="0"/>
                                  </p:stCondLst>
                                  <p:childTnLst>
                                    <p:set>
                                      <p:cBhvr>
                                        <p:cTn id="24" dur="1" fill="hold">
                                          <p:stCondLst>
                                            <p:cond delay="0"/>
                                          </p:stCondLst>
                                        </p:cTn>
                                        <p:tgtEl>
                                          <p:spTgt spid="8206"/>
                                        </p:tgtEl>
                                        <p:attrNameLst>
                                          <p:attrName>style.visibility</p:attrName>
                                        </p:attrNameLst>
                                      </p:cBhvr>
                                      <p:to>
                                        <p:strVal val="visible"/>
                                      </p:to>
                                    </p:set>
                                    <p:animEffect>
                                      <p:cBhvr>
                                        <p:cTn id="25" dur="1000"/>
                                        <p:tgtEl>
                                          <p:spTgt spid="8206"/>
                                        </p:tgtEl>
                                      </p:cBhvr>
                                    </p:animEffect>
                                    <p:anim calcmode="lin" valueType="num">
                                      <p:cBhvr>
                                        <p:cTn id="26" dur="1000" fill="hold"/>
                                        <p:tgtEl>
                                          <p:spTgt spid="8206"/>
                                        </p:tgtEl>
                                        <p:attrNameLst>
                                          <p:attrName>ppt_x</p:attrName>
                                        </p:attrNameLst>
                                      </p:cBhvr>
                                      <p:tavLst>
                                        <p:tav tm="0">
                                          <p:val>
                                            <p:strVal val="#ppt_x"/>
                                          </p:val>
                                        </p:tav>
                                        <p:tav tm="100000">
                                          <p:val>
                                            <p:strVal val="#ppt_x"/>
                                          </p:val>
                                        </p:tav>
                                      </p:tavLst>
                                    </p:anim>
                                    <p:anim calcmode="lin" valueType="num">
                                      <p:cBhvr>
                                        <p:cTn id="27" dur="1000" fill="hold"/>
                                        <p:tgtEl>
                                          <p:spTgt spid="8206"/>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8207"/>
                                        </p:tgtEl>
                                        <p:attrNameLst>
                                          <p:attrName>style.visibility</p:attrName>
                                        </p:attrNameLst>
                                      </p:cBhvr>
                                      <p:to>
                                        <p:strVal val="visible"/>
                                      </p:to>
                                    </p:set>
                                    <p:anim calcmode="lin" valueType="num">
                                      <p:cBhvr>
                                        <p:cTn id="31" dur="500" fill="hold"/>
                                        <p:tgtEl>
                                          <p:spTgt spid="8207"/>
                                        </p:tgtEl>
                                        <p:attrNameLst>
                                          <p:attrName>ppt_w</p:attrName>
                                        </p:attrNameLst>
                                      </p:cBhvr>
                                      <p:tavLst>
                                        <p:tav tm="0">
                                          <p:val>
                                            <p:fltVal val="0"/>
                                          </p:val>
                                        </p:tav>
                                        <p:tav tm="100000">
                                          <p:val>
                                            <p:strVal val="#ppt_w"/>
                                          </p:val>
                                        </p:tav>
                                      </p:tavLst>
                                    </p:anim>
                                    <p:anim calcmode="lin" valueType="num">
                                      <p:cBhvr>
                                        <p:cTn id="32" dur="500" fill="hold"/>
                                        <p:tgtEl>
                                          <p:spTgt spid="8207"/>
                                        </p:tgtEl>
                                        <p:attrNameLst>
                                          <p:attrName>ppt_h</p:attrName>
                                        </p:attrNameLst>
                                      </p:cBhvr>
                                      <p:tavLst>
                                        <p:tav tm="0">
                                          <p:val>
                                            <p:fltVal val="0"/>
                                          </p:val>
                                        </p:tav>
                                        <p:tav tm="100000">
                                          <p:val>
                                            <p:strVal val="#ppt_h"/>
                                          </p:val>
                                        </p:tav>
                                      </p:tavLst>
                                    </p:anim>
                                    <p:animEffect>
                                      <p:cBhvr>
                                        <p:cTn id="33" dur="500"/>
                                        <p:tgtEl>
                                          <p:spTgt spid="8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bldLvl="0" animBg="1" autoUpdateAnimBg="0"/>
      <p:bldP spid="8207"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4882E379-833A-47AA-A51C-FF8927BDCDB4}"/>
              </a:ext>
            </a:extLst>
          </p:cNvPr>
          <p:cNvGrpSpPr>
            <a:grpSpLocks/>
          </p:cNvGrpSpPr>
          <p:nvPr/>
        </p:nvGrpSpPr>
        <p:grpSpPr bwMode="auto">
          <a:xfrm>
            <a:off x="-246063" y="263525"/>
            <a:ext cx="13962063" cy="1298575"/>
            <a:chOff x="0" y="0"/>
            <a:chExt cx="13963653" cy="4905832"/>
          </a:xfrm>
        </p:grpSpPr>
        <p:sp>
          <p:nvSpPr>
            <p:cNvPr id="7186" name="梯形 4">
              <a:extLst>
                <a:ext uri="{FF2B5EF4-FFF2-40B4-BE49-F238E27FC236}">
                  <a16:creationId xmlns:a16="http://schemas.microsoft.com/office/drawing/2014/main" id="{E358B075-F1F6-444E-B7ED-0E7F32B651F1}"/>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7" name="梯形 5">
              <a:extLst>
                <a:ext uri="{FF2B5EF4-FFF2-40B4-BE49-F238E27FC236}">
                  <a16:creationId xmlns:a16="http://schemas.microsoft.com/office/drawing/2014/main" id="{5B9410FF-4ED6-456A-B6F4-77F948C91A7D}"/>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8" name="矩形 6">
              <a:extLst>
                <a:ext uri="{FF2B5EF4-FFF2-40B4-BE49-F238E27FC236}">
                  <a16:creationId xmlns:a16="http://schemas.microsoft.com/office/drawing/2014/main" id="{389D1705-DB18-4434-AFAF-4D3D83694CC1}"/>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9" name="矩形 7">
              <a:extLst>
                <a:ext uri="{FF2B5EF4-FFF2-40B4-BE49-F238E27FC236}">
                  <a16:creationId xmlns:a16="http://schemas.microsoft.com/office/drawing/2014/main" id="{8A98B4EE-96EB-4CF1-B00F-2D19484FF108}"/>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90" name="矩形 8">
              <a:extLst>
                <a:ext uri="{FF2B5EF4-FFF2-40B4-BE49-F238E27FC236}">
                  <a16:creationId xmlns:a16="http://schemas.microsoft.com/office/drawing/2014/main" id="{7CD2A744-8543-4B40-ABAA-6A2C8BDD3EA8}"/>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7171" name="文本框 11">
            <a:extLst>
              <a:ext uri="{FF2B5EF4-FFF2-40B4-BE49-F238E27FC236}">
                <a16:creationId xmlns:a16="http://schemas.microsoft.com/office/drawing/2014/main" id="{70C81ACE-F395-4378-AB60-E6C774FCF393}"/>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01</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7172" name="矩形 12">
            <a:extLst>
              <a:ext uri="{FF2B5EF4-FFF2-40B4-BE49-F238E27FC236}">
                <a16:creationId xmlns:a16="http://schemas.microsoft.com/office/drawing/2014/main" id="{C75F60E6-7E1A-49A7-8AE1-BD783393860A}"/>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grpSp>
        <p:nvGrpSpPr>
          <p:cNvPr id="9226" name="Group 10">
            <a:extLst>
              <a:ext uri="{FF2B5EF4-FFF2-40B4-BE49-F238E27FC236}">
                <a16:creationId xmlns:a16="http://schemas.microsoft.com/office/drawing/2014/main" id="{674DE345-8EFF-414F-BF55-E07B78DD2603}"/>
              </a:ext>
            </a:extLst>
          </p:cNvPr>
          <p:cNvGrpSpPr>
            <a:grpSpLocks/>
          </p:cNvGrpSpPr>
          <p:nvPr/>
        </p:nvGrpSpPr>
        <p:grpSpPr bwMode="auto">
          <a:xfrm>
            <a:off x="1057275" y="2476500"/>
            <a:ext cx="3130550" cy="2611438"/>
            <a:chOff x="0" y="0"/>
            <a:chExt cx="3131458" cy="2611438"/>
          </a:xfrm>
        </p:grpSpPr>
        <p:sp>
          <p:nvSpPr>
            <p:cNvPr id="7184" name="平行四边形 16">
              <a:extLst>
                <a:ext uri="{FF2B5EF4-FFF2-40B4-BE49-F238E27FC236}">
                  <a16:creationId xmlns:a16="http://schemas.microsoft.com/office/drawing/2014/main" id="{AC739ADE-E75F-4A04-8560-7BBD7CDFF468}"/>
                </a:ext>
              </a:extLst>
            </p:cNvPr>
            <p:cNvSpPr>
              <a:spLocks noChangeArrowheads="1"/>
            </p:cNvSpPr>
            <p:nvPr/>
          </p:nvSpPr>
          <p:spPr bwMode="auto">
            <a:xfrm flipV="1">
              <a:off x="616858" y="0"/>
              <a:ext cx="2514600" cy="2325688"/>
            </a:xfrm>
            <a:prstGeom prst="parallelogram">
              <a:avLst>
                <a:gd name="adj" fmla="val 27181"/>
              </a:avLst>
            </a:prstGeom>
            <a:solidFill>
              <a:srgbClr val="BA9318"/>
            </a:solidFill>
            <a:ln w="12700">
              <a:solidFill>
                <a:srgbClr val="A98E39"/>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5" name="平行四边形 13">
              <a:extLst>
                <a:ext uri="{FF2B5EF4-FFF2-40B4-BE49-F238E27FC236}">
                  <a16:creationId xmlns:a16="http://schemas.microsoft.com/office/drawing/2014/main" id="{D29D28A6-FB71-43CC-93E9-CE4886B78317}"/>
                </a:ext>
              </a:extLst>
            </p:cNvPr>
            <p:cNvSpPr>
              <a:spLocks noChangeArrowheads="1"/>
            </p:cNvSpPr>
            <p:nvPr/>
          </p:nvSpPr>
          <p:spPr bwMode="auto">
            <a:xfrm>
              <a:off x="0" y="0"/>
              <a:ext cx="2514600" cy="2611438"/>
            </a:xfrm>
            <a:prstGeom prst="parallelogram">
              <a:avLst>
                <a:gd name="adj" fmla="val 25000"/>
              </a:avLst>
            </a:prstGeom>
            <a:solidFill>
              <a:schemeClr val="accent1"/>
            </a:solidFill>
            <a:ln w="12700">
              <a:solidFill>
                <a:srgbClr val="A98E39"/>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9229" name="Group 13">
            <a:extLst>
              <a:ext uri="{FF2B5EF4-FFF2-40B4-BE49-F238E27FC236}">
                <a16:creationId xmlns:a16="http://schemas.microsoft.com/office/drawing/2014/main" id="{541922F0-08E4-48A2-B4D4-3CD04B650423}"/>
              </a:ext>
            </a:extLst>
          </p:cNvPr>
          <p:cNvGrpSpPr>
            <a:grpSpLocks/>
          </p:cNvGrpSpPr>
          <p:nvPr/>
        </p:nvGrpSpPr>
        <p:grpSpPr bwMode="auto">
          <a:xfrm>
            <a:off x="4519613" y="2476500"/>
            <a:ext cx="3181350" cy="2611438"/>
            <a:chOff x="0" y="0"/>
            <a:chExt cx="3182258" cy="2611438"/>
          </a:xfrm>
        </p:grpSpPr>
        <p:sp>
          <p:nvSpPr>
            <p:cNvPr id="7182" name="平行四边形 21">
              <a:extLst>
                <a:ext uri="{FF2B5EF4-FFF2-40B4-BE49-F238E27FC236}">
                  <a16:creationId xmlns:a16="http://schemas.microsoft.com/office/drawing/2014/main" id="{1A1D9DBD-E49B-448C-AE17-8C551E8778C1}"/>
                </a:ext>
              </a:extLst>
            </p:cNvPr>
            <p:cNvSpPr>
              <a:spLocks noChangeArrowheads="1"/>
            </p:cNvSpPr>
            <p:nvPr/>
          </p:nvSpPr>
          <p:spPr bwMode="auto">
            <a:xfrm flipV="1">
              <a:off x="667658" y="0"/>
              <a:ext cx="2514600" cy="2325688"/>
            </a:xfrm>
            <a:prstGeom prst="parallelogram">
              <a:avLst>
                <a:gd name="adj" fmla="val 28818"/>
              </a:avLst>
            </a:pr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3" name="平行四边形 22">
              <a:extLst>
                <a:ext uri="{FF2B5EF4-FFF2-40B4-BE49-F238E27FC236}">
                  <a16:creationId xmlns:a16="http://schemas.microsoft.com/office/drawing/2014/main" id="{54C71064-5C9F-4CBE-845E-C55BEED3512E}"/>
                </a:ext>
              </a:extLst>
            </p:cNvPr>
            <p:cNvSpPr>
              <a:spLocks noChangeArrowheads="1"/>
            </p:cNvSpPr>
            <p:nvPr/>
          </p:nvSpPr>
          <p:spPr bwMode="auto">
            <a:xfrm>
              <a:off x="0" y="0"/>
              <a:ext cx="2514600" cy="2611438"/>
            </a:xfrm>
            <a:prstGeom prst="parallelogram">
              <a:avLst>
                <a:gd name="adj" fmla="val 25000"/>
              </a:avLst>
            </a:prstGeom>
            <a:solidFill>
              <a:srgbClr val="5A6F8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9232" name="Group 16">
            <a:extLst>
              <a:ext uri="{FF2B5EF4-FFF2-40B4-BE49-F238E27FC236}">
                <a16:creationId xmlns:a16="http://schemas.microsoft.com/office/drawing/2014/main" id="{C198F4F4-DCF7-47CF-9DAF-31C4681A2733}"/>
              </a:ext>
            </a:extLst>
          </p:cNvPr>
          <p:cNvGrpSpPr>
            <a:grpSpLocks/>
          </p:cNvGrpSpPr>
          <p:nvPr/>
        </p:nvGrpSpPr>
        <p:grpSpPr bwMode="auto">
          <a:xfrm>
            <a:off x="8166100" y="2476500"/>
            <a:ext cx="3143250" cy="2611438"/>
            <a:chOff x="0" y="0"/>
            <a:chExt cx="3144158" cy="2611438"/>
          </a:xfrm>
        </p:grpSpPr>
        <p:sp>
          <p:nvSpPr>
            <p:cNvPr id="7180" name="平行四边形 24">
              <a:extLst>
                <a:ext uri="{FF2B5EF4-FFF2-40B4-BE49-F238E27FC236}">
                  <a16:creationId xmlns:a16="http://schemas.microsoft.com/office/drawing/2014/main" id="{859E6F15-FFA4-4283-BFF1-3321107A7660}"/>
                </a:ext>
              </a:extLst>
            </p:cNvPr>
            <p:cNvSpPr>
              <a:spLocks noChangeArrowheads="1"/>
            </p:cNvSpPr>
            <p:nvPr/>
          </p:nvSpPr>
          <p:spPr bwMode="auto">
            <a:xfrm flipV="1">
              <a:off x="629558" y="0"/>
              <a:ext cx="2514600" cy="2325688"/>
            </a:xfrm>
            <a:prstGeom prst="parallelogram">
              <a:avLst>
                <a:gd name="adj" fmla="val 26635"/>
              </a:avLst>
            </a:prstGeom>
            <a:solidFill>
              <a:srgbClr val="3F3F3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1" name="平行四边形 25">
              <a:extLst>
                <a:ext uri="{FF2B5EF4-FFF2-40B4-BE49-F238E27FC236}">
                  <a16:creationId xmlns:a16="http://schemas.microsoft.com/office/drawing/2014/main" id="{92A61565-1ED1-4897-9E82-5B42CB031460}"/>
                </a:ext>
              </a:extLst>
            </p:cNvPr>
            <p:cNvSpPr>
              <a:spLocks noChangeArrowheads="1"/>
            </p:cNvSpPr>
            <p:nvPr/>
          </p:nvSpPr>
          <p:spPr bwMode="auto">
            <a:xfrm>
              <a:off x="0" y="0"/>
              <a:ext cx="2514600" cy="2611438"/>
            </a:xfrm>
            <a:prstGeom prst="parallelogram">
              <a:avLst>
                <a:gd name="adj" fmla="val 25000"/>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9235" name="矩形 27">
            <a:extLst>
              <a:ext uri="{FF2B5EF4-FFF2-40B4-BE49-F238E27FC236}">
                <a16:creationId xmlns:a16="http://schemas.microsoft.com/office/drawing/2014/main" id="{4EB47E01-11BA-47F5-B86D-9A8F0B7D0062}"/>
              </a:ext>
            </a:extLst>
          </p:cNvPr>
          <p:cNvSpPr>
            <a:spLocks noChangeArrowheads="1"/>
          </p:cNvSpPr>
          <p:nvPr/>
        </p:nvSpPr>
        <p:spPr bwMode="auto">
          <a:xfrm rot="489819">
            <a:off x="1501775" y="2805113"/>
            <a:ext cx="17208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bg1"/>
                </a:solidFill>
                <a:cs typeface="Arial" panose="020B0604020202020204" pitchFamily="34" charset="0"/>
                <a:sym typeface="Arial" panose="020B0604020202020204" pitchFamily="34" charset="0"/>
              </a:rPr>
              <a:t>Add your text  Add your text  Add your text  Add your text    Add your text  Add your text Add your text</a:t>
            </a:r>
          </a:p>
        </p:txBody>
      </p:sp>
      <p:sp>
        <p:nvSpPr>
          <p:cNvPr id="9236" name="矩形 28">
            <a:extLst>
              <a:ext uri="{FF2B5EF4-FFF2-40B4-BE49-F238E27FC236}">
                <a16:creationId xmlns:a16="http://schemas.microsoft.com/office/drawing/2014/main" id="{03CFD0DF-8CD1-468B-81A1-34DF6DA83C55}"/>
              </a:ext>
            </a:extLst>
          </p:cNvPr>
          <p:cNvSpPr>
            <a:spLocks noChangeArrowheads="1"/>
          </p:cNvSpPr>
          <p:nvPr/>
        </p:nvSpPr>
        <p:spPr bwMode="auto">
          <a:xfrm rot="489819">
            <a:off x="4962525" y="2805113"/>
            <a:ext cx="171926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bg1"/>
                </a:solidFill>
                <a:cs typeface="Arial" panose="020B0604020202020204" pitchFamily="34" charset="0"/>
                <a:sym typeface="Arial" panose="020B0604020202020204" pitchFamily="34" charset="0"/>
              </a:rPr>
              <a:t>Add your text  Add your text  Add your text  Add your text    Add your text  Add your text Add your text</a:t>
            </a:r>
          </a:p>
        </p:txBody>
      </p:sp>
      <p:sp>
        <p:nvSpPr>
          <p:cNvPr id="9237" name="矩形 29">
            <a:extLst>
              <a:ext uri="{FF2B5EF4-FFF2-40B4-BE49-F238E27FC236}">
                <a16:creationId xmlns:a16="http://schemas.microsoft.com/office/drawing/2014/main" id="{40002654-7DB8-42F9-BDA9-B6A895B5832A}"/>
              </a:ext>
            </a:extLst>
          </p:cNvPr>
          <p:cNvSpPr>
            <a:spLocks noChangeArrowheads="1"/>
          </p:cNvSpPr>
          <p:nvPr/>
        </p:nvSpPr>
        <p:spPr bwMode="auto">
          <a:xfrm rot="489819">
            <a:off x="8669338" y="2805113"/>
            <a:ext cx="17208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bg1"/>
                </a:solidFill>
                <a:cs typeface="Arial" panose="020B0604020202020204" pitchFamily="34" charset="0"/>
                <a:sym typeface="Arial" panose="020B0604020202020204" pitchFamily="34" charset="0"/>
              </a:rPr>
              <a:t>Add your text  Add your text  Add your text  Add your text    Add your text  Add your text Add your text</a:t>
            </a:r>
          </a:p>
        </p:txBody>
      </p:sp>
      <p:sp>
        <p:nvSpPr>
          <p:cNvPr id="9238" name="矩形 30">
            <a:extLst>
              <a:ext uri="{FF2B5EF4-FFF2-40B4-BE49-F238E27FC236}">
                <a16:creationId xmlns:a16="http://schemas.microsoft.com/office/drawing/2014/main" id="{A3A1DBF9-CDAF-4480-80C4-7E98663D1686}"/>
              </a:ext>
            </a:extLst>
          </p:cNvPr>
          <p:cNvSpPr>
            <a:spLocks noChangeArrowheads="1"/>
          </p:cNvSpPr>
          <p:nvPr/>
        </p:nvSpPr>
        <p:spPr bwMode="auto">
          <a:xfrm>
            <a:off x="1057275" y="5540375"/>
            <a:ext cx="10252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a:solidFill>
                  <a:schemeClr val="bg1"/>
                </a:solidFill>
                <a:cs typeface="Arial" panose="020B0604020202020204" pitchFamily="34" charset="0"/>
                <a:sym typeface="Arial" panose="020B0604020202020204" pitchFamily="34" charset="0"/>
              </a:rPr>
              <a:t>Add your text  Add your text  Add your text  Add your text    Add your text  Add your text Add your text  Add your text Add your text  Add your text Add your text  Add your text Add yourtext  Add your text Add your text  Add yourtext Add your text  Add your text </a:t>
            </a:r>
            <a:endParaRPr lang="zh-CN" altLang="en-US"/>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9226"/>
                                        </p:tgtEl>
                                        <p:attrNameLst>
                                          <p:attrName>style.visibility</p:attrName>
                                        </p:attrNameLst>
                                      </p:cBhvr>
                                      <p:to>
                                        <p:strVal val="visible"/>
                                      </p:to>
                                    </p:set>
                                    <p:animEffect>
                                      <p:cBhvr>
                                        <p:cTn id="7" dur="1000"/>
                                        <p:tgtEl>
                                          <p:spTgt spid="9226"/>
                                        </p:tgtEl>
                                      </p:cBhvr>
                                    </p:animEffect>
                                    <p:anim calcmode="lin" valueType="num">
                                      <p:cBhvr>
                                        <p:cTn id="8" dur="1000" fill="hold"/>
                                        <p:tgtEl>
                                          <p:spTgt spid="9226"/>
                                        </p:tgtEl>
                                        <p:attrNameLst>
                                          <p:attrName>ppt_x</p:attrName>
                                        </p:attrNameLst>
                                      </p:cBhvr>
                                      <p:tavLst>
                                        <p:tav tm="0">
                                          <p:val>
                                            <p:strVal val="#ppt_x"/>
                                          </p:val>
                                        </p:tav>
                                        <p:tav tm="100000">
                                          <p:val>
                                            <p:strVal val="#ppt_x"/>
                                          </p:val>
                                        </p:tav>
                                      </p:tavLst>
                                    </p:anim>
                                    <p:anim calcmode="lin" valueType="num">
                                      <p:cBhvr>
                                        <p:cTn id="9" dur="1000" fill="hold"/>
                                        <p:tgtEl>
                                          <p:spTgt spid="922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250"/>
                                  </p:stCondLst>
                                  <p:childTnLst>
                                    <p:set>
                                      <p:cBhvr>
                                        <p:cTn id="11" dur="1" fill="hold">
                                          <p:stCondLst>
                                            <p:cond delay="0"/>
                                          </p:stCondLst>
                                        </p:cTn>
                                        <p:tgtEl>
                                          <p:spTgt spid="9229"/>
                                        </p:tgtEl>
                                        <p:attrNameLst>
                                          <p:attrName>style.visibility</p:attrName>
                                        </p:attrNameLst>
                                      </p:cBhvr>
                                      <p:to>
                                        <p:strVal val="visible"/>
                                      </p:to>
                                    </p:set>
                                    <p:animEffect>
                                      <p:cBhvr>
                                        <p:cTn id="12" dur="1000"/>
                                        <p:tgtEl>
                                          <p:spTgt spid="9229"/>
                                        </p:tgtEl>
                                      </p:cBhvr>
                                    </p:animEffect>
                                    <p:anim calcmode="lin" valueType="num">
                                      <p:cBhvr>
                                        <p:cTn id="13" dur="1000" fill="hold"/>
                                        <p:tgtEl>
                                          <p:spTgt spid="9229"/>
                                        </p:tgtEl>
                                        <p:attrNameLst>
                                          <p:attrName>ppt_x</p:attrName>
                                        </p:attrNameLst>
                                      </p:cBhvr>
                                      <p:tavLst>
                                        <p:tav tm="0">
                                          <p:val>
                                            <p:strVal val="#ppt_x"/>
                                          </p:val>
                                        </p:tav>
                                        <p:tav tm="100000">
                                          <p:val>
                                            <p:strVal val="#ppt_x"/>
                                          </p:val>
                                        </p:tav>
                                      </p:tavLst>
                                    </p:anim>
                                    <p:anim calcmode="lin" valueType="num">
                                      <p:cBhvr>
                                        <p:cTn id="14" dur="1000" fill="hold"/>
                                        <p:tgtEl>
                                          <p:spTgt spid="9229"/>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500"/>
                                  </p:stCondLst>
                                  <p:childTnLst>
                                    <p:set>
                                      <p:cBhvr>
                                        <p:cTn id="16" dur="1" fill="hold">
                                          <p:stCondLst>
                                            <p:cond delay="0"/>
                                          </p:stCondLst>
                                        </p:cTn>
                                        <p:tgtEl>
                                          <p:spTgt spid="9232"/>
                                        </p:tgtEl>
                                        <p:attrNameLst>
                                          <p:attrName>style.visibility</p:attrName>
                                        </p:attrNameLst>
                                      </p:cBhvr>
                                      <p:to>
                                        <p:strVal val="visible"/>
                                      </p:to>
                                    </p:set>
                                    <p:animEffect>
                                      <p:cBhvr>
                                        <p:cTn id="17" dur="1000"/>
                                        <p:tgtEl>
                                          <p:spTgt spid="9232"/>
                                        </p:tgtEl>
                                      </p:cBhvr>
                                    </p:animEffect>
                                    <p:anim calcmode="lin" valueType="num">
                                      <p:cBhvr>
                                        <p:cTn id="18" dur="1000" fill="hold"/>
                                        <p:tgtEl>
                                          <p:spTgt spid="9232"/>
                                        </p:tgtEl>
                                        <p:attrNameLst>
                                          <p:attrName>ppt_x</p:attrName>
                                        </p:attrNameLst>
                                      </p:cBhvr>
                                      <p:tavLst>
                                        <p:tav tm="0">
                                          <p:val>
                                            <p:strVal val="#ppt_x"/>
                                          </p:val>
                                        </p:tav>
                                        <p:tav tm="100000">
                                          <p:val>
                                            <p:strVal val="#ppt_x"/>
                                          </p:val>
                                        </p:tav>
                                      </p:tavLst>
                                    </p:anim>
                                    <p:anim calcmode="lin" valueType="num">
                                      <p:cBhvr>
                                        <p:cTn id="19" dur="1000" fill="hold"/>
                                        <p:tgtEl>
                                          <p:spTgt spid="9232"/>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9235"/>
                                        </p:tgtEl>
                                        <p:attrNameLst>
                                          <p:attrName>style.visibility</p:attrName>
                                        </p:attrNameLst>
                                      </p:cBhvr>
                                      <p:to>
                                        <p:strVal val="visible"/>
                                      </p:to>
                                    </p:set>
                                    <p:anim calcmode="lin" valueType="num">
                                      <p:cBhvr>
                                        <p:cTn id="23" dur="500" fill="hold"/>
                                        <p:tgtEl>
                                          <p:spTgt spid="9235"/>
                                        </p:tgtEl>
                                        <p:attrNameLst>
                                          <p:attrName>ppt_w</p:attrName>
                                        </p:attrNameLst>
                                      </p:cBhvr>
                                      <p:tavLst>
                                        <p:tav tm="0">
                                          <p:val>
                                            <p:fltVal val="0"/>
                                          </p:val>
                                        </p:tav>
                                        <p:tav tm="100000">
                                          <p:val>
                                            <p:strVal val="#ppt_w"/>
                                          </p:val>
                                        </p:tav>
                                      </p:tavLst>
                                    </p:anim>
                                    <p:anim calcmode="lin" valueType="num">
                                      <p:cBhvr>
                                        <p:cTn id="24" dur="500" fill="hold"/>
                                        <p:tgtEl>
                                          <p:spTgt spid="9235"/>
                                        </p:tgtEl>
                                        <p:attrNameLst>
                                          <p:attrName>ppt_h</p:attrName>
                                        </p:attrNameLst>
                                      </p:cBhvr>
                                      <p:tavLst>
                                        <p:tav tm="0">
                                          <p:val>
                                            <p:fltVal val="0"/>
                                          </p:val>
                                        </p:tav>
                                        <p:tav tm="100000">
                                          <p:val>
                                            <p:strVal val="#ppt_h"/>
                                          </p:val>
                                        </p:tav>
                                      </p:tavLst>
                                    </p:anim>
                                    <p:animEffect>
                                      <p:cBhvr>
                                        <p:cTn id="25" dur="500"/>
                                        <p:tgtEl>
                                          <p:spTgt spid="9235"/>
                                        </p:tgtEl>
                                      </p:cBhvr>
                                    </p:animEffect>
                                  </p:childTnLst>
                                </p:cTn>
                              </p:par>
                            </p:childTnLst>
                          </p:cTn>
                        </p:par>
                        <p:par>
                          <p:cTn id="26" fill="hold" nodeType="afterGroup">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9236"/>
                                        </p:tgtEl>
                                        <p:attrNameLst>
                                          <p:attrName>style.visibility</p:attrName>
                                        </p:attrNameLst>
                                      </p:cBhvr>
                                      <p:to>
                                        <p:strVal val="visible"/>
                                      </p:to>
                                    </p:set>
                                    <p:anim calcmode="lin" valueType="num">
                                      <p:cBhvr>
                                        <p:cTn id="29" dur="500" fill="hold"/>
                                        <p:tgtEl>
                                          <p:spTgt spid="9236"/>
                                        </p:tgtEl>
                                        <p:attrNameLst>
                                          <p:attrName>ppt_w</p:attrName>
                                        </p:attrNameLst>
                                      </p:cBhvr>
                                      <p:tavLst>
                                        <p:tav tm="0">
                                          <p:val>
                                            <p:fltVal val="0"/>
                                          </p:val>
                                        </p:tav>
                                        <p:tav tm="100000">
                                          <p:val>
                                            <p:strVal val="#ppt_w"/>
                                          </p:val>
                                        </p:tav>
                                      </p:tavLst>
                                    </p:anim>
                                    <p:anim calcmode="lin" valueType="num">
                                      <p:cBhvr>
                                        <p:cTn id="30" dur="500" fill="hold"/>
                                        <p:tgtEl>
                                          <p:spTgt spid="9236"/>
                                        </p:tgtEl>
                                        <p:attrNameLst>
                                          <p:attrName>ppt_h</p:attrName>
                                        </p:attrNameLst>
                                      </p:cBhvr>
                                      <p:tavLst>
                                        <p:tav tm="0">
                                          <p:val>
                                            <p:fltVal val="0"/>
                                          </p:val>
                                        </p:tav>
                                        <p:tav tm="100000">
                                          <p:val>
                                            <p:strVal val="#ppt_h"/>
                                          </p:val>
                                        </p:tav>
                                      </p:tavLst>
                                    </p:anim>
                                    <p:animEffect>
                                      <p:cBhvr>
                                        <p:cTn id="31" dur="500"/>
                                        <p:tgtEl>
                                          <p:spTgt spid="9236"/>
                                        </p:tgtEl>
                                      </p:cBhvr>
                                    </p:animEffect>
                                  </p:childTnLst>
                                </p:cTn>
                              </p:par>
                            </p:childTnLst>
                          </p:cTn>
                        </p:par>
                        <p:par>
                          <p:cTn id="32" fill="hold" nodeType="afterGroup">
                            <p:stCondLst>
                              <p:cond delay="2500"/>
                            </p:stCondLst>
                            <p:childTnLst>
                              <p:par>
                                <p:cTn id="33" presetID="10" presetClass="entr" presetSubtype="0" fill="hold" grpId="0" nodeType="afterEffect">
                                  <p:stCondLst>
                                    <p:cond delay="0"/>
                                  </p:stCondLst>
                                  <p:childTnLst>
                                    <p:set>
                                      <p:cBhvr>
                                        <p:cTn id="34" dur="1" fill="hold">
                                          <p:stCondLst>
                                            <p:cond delay="0"/>
                                          </p:stCondLst>
                                        </p:cTn>
                                        <p:tgtEl>
                                          <p:spTgt spid="9237"/>
                                        </p:tgtEl>
                                        <p:attrNameLst>
                                          <p:attrName>style.visibility</p:attrName>
                                        </p:attrNameLst>
                                      </p:cBhvr>
                                      <p:to>
                                        <p:strVal val="visible"/>
                                      </p:to>
                                    </p:set>
                                    <p:anim calcmode="lin" valueType="num">
                                      <p:cBhvr>
                                        <p:cTn id="35" dur="500" fill="hold"/>
                                        <p:tgtEl>
                                          <p:spTgt spid="9237"/>
                                        </p:tgtEl>
                                        <p:attrNameLst>
                                          <p:attrName>ppt_w</p:attrName>
                                        </p:attrNameLst>
                                      </p:cBhvr>
                                      <p:tavLst>
                                        <p:tav tm="0">
                                          <p:val>
                                            <p:fltVal val="0"/>
                                          </p:val>
                                        </p:tav>
                                        <p:tav tm="100000">
                                          <p:val>
                                            <p:strVal val="#ppt_w"/>
                                          </p:val>
                                        </p:tav>
                                      </p:tavLst>
                                    </p:anim>
                                    <p:anim calcmode="lin" valueType="num">
                                      <p:cBhvr>
                                        <p:cTn id="36" dur="500" fill="hold"/>
                                        <p:tgtEl>
                                          <p:spTgt spid="9237"/>
                                        </p:tgtEl>
                                        <p:attrNameLst>
                                          <p:attrName>ppt_h</p:attrName>
                                        </p:attrNameLst>
                                      </p:cBhvr>
                                      <p:tavLst>
                                        <p:tav tm="0">
                                          <p:val>
                                            <p:fltVal val="0"/>
                                          </p:val>
                                        </p:tav>
                                        <p:tav tm="100000">
                                          <p:val>
                                            <p:strVal val="#ppt_h"/>
                                          </p:val>
                                        </p:tav>
                                      </p:tavLst>
                                    </p:anim>
                                    <p:animEffect>
                                      <p:cBhvr>
                                        <p:cTn id="37" dur="500"/>
                                        <p:tgtEl>
                                          <p:spTgt spid="9237"/>
                                        </p:tgtEl>
                                      </p:cBhvr>
                                    </p:animEffect>
                                  </p:childTnLst>
                                </p:cTn>
                              </p:par>
                            </p:childTnLst>
                          </p:cTn>
                        </p:par>
                        <p:par>
                          <p:cTn id="38" fill="hold" nodeType="afterGroup">
                            <p:stCondLst>
                              <p:cond delay="3000"/>
                            </p:stCondLst>
                            <p:childTnLst>
                              <p:par>
                                <p:cTn id="39" presetID="10" presetClass="entr" presetSubtype="0" fill="hold" grpId="0" nodeType="afterEffect">
                                  <p:stCondLst>
                                    <p:cond delay="0"/>
                                  </p:stCondLst>
                                  <p:childTnLst>
                                    <p:set>
                                      <p:cBhvr>
                                        <p:cTn id="40" dur="1" fill="hold">
                                          <p:stCondLst>
                                            <p:cond delay="0"/>
                                          </p:stCondLst>
                                        </p:cTn>
                                        <p:tgtEl>
                                          <p:spTgt spid="9238"/>
                                        </p:tgtEl>
                                        <p:attrNameLst>
                                          <p:attrName>style.visibility</p:attrName>
                                        </p:attrNameLst>
                                      </p:cBhvr>
                                      <p:to>
                                        <p:strVal val="visible"/>
                                      </p:to>
                                    </p:set>
                                    <p:anim calcmode="lin" valueType="num">
                                      <p:cBhvr>
                                        <p:cTn id="41" dur="500" fill="hold"/>
                                        <p:tgtEl>
                                          <p:spTgt spid="9238"/>
                                        </p:tgtEl>
                                        <p:attrNameLst>
                                          <p:attrName>ppt_w</p:attrName>
                                        </p:attrNameLst>
                                      </p:cBhvr>
                                      <p:tavLst>
                                        <p:tav tm="0">
                                          <p:val>
                                            <p:fltVal val="0"/>
                                          </p:val>
                                        </p:tav>
                                        <p:tav tm="100000">
                                          <p:val>
                                            <p:strVal val="#ppt_w"/>
                                          </p:val>
                                        </p:tav>
                                      </p:tavLst>
                                    </p:anim>
                                    <p:anim calcmode="lin" valueType="num">
                                      <p:cBhvr>
                                        <p:cTn id="42" dur="500" fill="hold"/>
                                        <p:tgtEl>
                                          <p:spTgt spid="9238"/>
                                        </p:tgtEl>
                                        <p:attrNameLst>
                                          <p:attrName>ppt_h</p:attrName>
                                        </p:attrNameLst>
                                      </p:cBhvr>
                                      <p:tavLst>
                                        <p:tav tm="0">
                                          <p:val>
                                            <p:fltVal val="0"/>
                                          </p:val>
                                        </p:tav>
                                        <p:tav tm="100000">
                                          <p:val>
                                            <p:strVal val="#ppt_h"/>
                                          </p:val>
                                        </p:tav>
                                      </p:tavLst>
                                    </p:anim>
                                    <p:animEffect>
                                      <p:cBhvr>
                                        <p:cTn id="43" dur="500"/>
                                        <p:tgtEl>
                                          <p:spTgt spid="9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5" grpId="0" bldLvl="0" autoUpdateAnimBg="0"/>
      <p:bldP spid="9236" grpId="0" bldLvl="0" autoUpdateAnimBg="0"/>
      <p:bldP spid="9237" grpId="0" bldLvl="0" autoUpdateAnimBg="0"/>
      <p:bldP spid="9238" grpId="0" bldLvl="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sp>
        <p:nvSpPr>
          <p:cNvPr id="10242" name="平行四边形 31">
            <a:extLst>
              <a:ext uri="{FF2B5EF4-FFF2-40B4-BE49-F238E27FC236}">
                <a16:creationId xmlns:a16="http://schemas.microsoft.com/office/drawing/2014/main" id="{D8CB6B6F-71EC-47B9-A689-A0F0985BAA32}"/>
              </a:ext>
            </a:extLst>
          </p:cNvPr>
          <p:cNvSpPr>
            <a:spLocks noChangeArrowheads="1"/>
          </p:cNvSpPr>
          <p:nvPr/>
        </p:nvSpPr>
        <p:spPr bwMode="auto">
          <a:xfrm flipV="1">
            <a:off x="1501775" y="2422525"/>
            <a:ext cx="2514600" cy="2327275"/>
          </a:xfrm>
          <a:prstGeom prst="parallelogram">
            <a:avLst>
              <a:gd name="adj" fmla="val 27167"/>
            </a:avLst>
          </a:prstGeom>
          <a:solidFill>
            <a:srgbClr val="BA9318"/>
          </a:solidFill>
          <a:ln w="12700">
            <a:solidFill>
              <a:srgbClr val="A98E39"/>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nvGrpSpPr>
          <p:cNvPr id="8195" name="Group 3">
            <a:extLst>
              <a:ext uri="{FF2B5EF4-FFF2-40B4-BE49-F238E27FC236}">
                <a16:creationId xmlns:a16="http://schemas.microsoft.com/office/drawing/2014/main" id="{8A022317-BAAE-4CE8-B57E-C9F6BB43675A}"/>
              </a:ext>
            </a:extLst>
          </p:cNvPr>
          <p:cNvGrpSpPr>
            <a:grpSpLocks/>
          </p:cNvGrpSpPr>
          <p:nvPr/>
        </p:nvGrpSpPr>
        <p:grpSpPr bwMode="auto">
          <a:xfrm>
            <a:off x="-246063" y="263525"/>
            <a:ext cx="13962063" cy="1298575"/>
            <a:chOff x="0" y="0"/>
            <a:chExt cx="13963653" cy="4905832"/>
          </a:xfrm>
        </p:grpSpPr>
        <p:sp>
          <p:nvSpPr>
            <p:cNvPr id="8208" name="梯形 4">
              <a:extLst>
                <a:ext uri="{FF2B5EF4-FFF2-40B4-BE49-F238E27FC236}">
                  <a16:creationId xmlns:a16="http://schemas.microsoft.com/office/drawing/2014/main" id="{A7DA0B69-249E-4310-A66F-38A767BA44D8}"/>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8209" name="梯形 5">
              <a:extLst>
                <a:ext uri="{FF2B5EF4-FFF2-40B4-BE49-F238E27FC236}">
                  <a16:creationId xmlns:a16="http://schemas.microsoft.com/office/drawing/2014/main" id="{3A7967B5-5038-4027-80CA-E6172E51FDB7}"/>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8210" name="矩形 6">
              <a:extLst>
                <a:ext uri="{FF2B5EF4-FFF2-40B4-BE49-F238E27FC236}">
                  <a16:creationId xmlns:a16="http://schemas.microsoft.com/office/drawing/2014/main" id="{80464DA1-F940-476A-99B9-A82D6B525EBB}"/>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8211" name="矩形 7">
              <a:extLst>
                <a:ext uri="{FF2B5EF4-FFF2-40B4-BE49-F238E27FC236}">
                  <a16:creationId xmlns:a16="http://schemas.microsoft.com/office/drawing/2014/main" id="{A8FE54A0-93DF-4239-A460-5C4CEC7345A7}"/>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8212" name="矩形 8">
              <a:extLst>
                <a:ext uri="{FF2B5EF4-FFF2-40B4-BE49-F238E27FC236}">
                  <a16:creationId xmlns:a16="http://schemas.microsoft.com/office/drawing/2014/main" id="{F5CC88A6-31E5-488C-B72A-131C94D1D453}"/>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8196" name="文本框 11">
            <a:extLst>
              <a:ext uri="{FF2B5EF4-FFF2-40B4-BE49-F238E27FC236}">
                <a16:creationId xmlns:a16="http://schemas.microsoft.com/office/drawing/2014/main" id="{03C78D9A-8FF5-451D-AE8D-91CD398B5AAD}"/>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a:solidFill>
                  <a:srgbClr val="F2F2F2"/>
                </a:solidFill>
                <a:cs typeface="Arial" panose="020B0604020202020204" pitchFamily="34" charset="0"/>
                <a:sym typeface="Arial" panose="020B0604020202020204" pitchFamily="34" charset="0"/>
              </a:rPr>
              <a:t>01</a:t>
            </a:r>
            <a:endParaRPr lang="zh-CN" altLang="en-US" sz="4400" b="1">
              <a:solidFill>
                <a:srgbClr val="F2F2F2"/>
              </a:solidFill>
              <a:ea typeface="黑体" panose="02010609060101010101" pitchFamily="49" charset="-122"/>
              <a:sym typeface="黑体" panose="02010609060101010101" pitchFamily="49" charset="-122"/>
            </a:endParaRPr>
          </a:p>
        </p:txBody>
      </p:sp>
      <p:sp>
        <p:nvSpPr>
          <p:cNvPr id="8197" name="矩形 12">
            <a:extLst>
              <a:ext uri="{FF2B5EF4-FFF2-40B4-BE49-F238E27FC236}">
                <a16:creationId xmlns:a16="http://schemas.microsoft.com/office/drawing/2014/main" id="{D179CAB6-ADFF-4CCB-BD66-22B28C11D28B}"/>
              </a:ext>
            </a:extLst>
          </p:cNvPr>
          <p:cNvSpPr>
            <a:spLocks noChangeArrowheads="1"/>
          </p:cNvSpPr>
          <p:nvPr/>
        </p:nvSpPr>
        <p:spPr bwMode="auto">
          <a:xfrm>
            <a:off x="3070225" y="728663"/>
            <a:ext cx="729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a:solidFill>
                  <a:srgbClr val="F2F2F2"/>
                </a:solidFill>
                <a:cs typeface="Arial" panose="020B0604020202020204" pitchFamily="34" charset="0"/>
                <a:sym typeface="Arial" panose="020B0604020202020204" pitchFamily="34" charset="0"/>
              </a:rPr>
              <a:t>ADD  YOUR   KEY  TEXT  HERE  ADD   YOUR  </a:t>
            </a:r>
            <a:r>
              <a:rPr lang="en-US" altLang="zh-CN">
                <a:solidFill>
                  <a:srgbClr val="F2F2F2"/>
                </a:solidFill>
                <a:cs typeface="Arial" panose="020B0604020202020204" pitchFamily="34" charset="0"/>
                <a:sym typeface="Arial" panose="020B0604020202020204" pitchFamily="34" charset="0"/>
              </a:rPr>
              <a:t>ADD  YOUR  KEY</a:t>
            </a:r>
            <a:endParaRPr lang="zh-CN" altLang="en-US">
              <a:solidFill>
                <a:srgbClr val="F2F2F2"/>
              </a:solidFill>
              <a:ea typeface="黑体" panose="02010609060101010101" pitchFamily="49" charset="-122"/>
              <a:sym typeface="黑体" panose="02010609060101010101" pitchFamily="49" charset="-122"/>
            </a:endParaRPr>
          </a:p>
        </p:txBody>
      </p:sp>
      <p:sp>
        <p:nvSpPr>
          <p:cNvPr id="10251" name="直接连接符 2">
            <a:extLst>
              <a:ext uri="{FF2B5EF4-FFF2-40B4-BE49-F238E27FC236}">
                <a16:creationId xmlns:a16="http://schemas.microsoft.com/office/drawing/2014/main" id="{9C22CE4A-BA95-4229-A6D5-8CA9F96D1CBD}"/>
              </a:ext>
            </a:extLst>
          </p:cNvPr>
          <p:cNvSpPr>
            <a:spLocks noChangeShapeType="1"/>
          </p:cNvSpPr>
          <p:nvPr/>
        </p:nvSpPr>
        <p:spPr bwMode="auto">
          <a:xfrm>
            <a:off x="0" y="2551113"/>
            <a:ext cx="12192000" cy="1587"/>
          </a:xfrm>
          <a:prstGeom prst="line">
            <a:avLst/>
          </a:prstGeom>
          <a:noFill/>
          <a:ln w="25400">
            <a:solidFill>
              <a:schemeClr val="bg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0252" name="平行四边形 32">
            <a:extLst>
              <a:ext uri="{FF2B5EF4-FFF2-40B4-BE49-F238E27FC236}">
                <a16:creationId xmlns:a16="http://schemas.microsoft.com/office/drawing/2014/main" id="{3AE1B141-505D-47DF-B3F4-6BDF4D7A316F}"/>
              </a:ext>
            </a:extLst>
          </p:cNvPr>
          <p:cNvSpPr>
            <a:spLocks noChangeArrowheads="1"/>
          </p:cNvSpPr>
          <p:nvPr/>
        </p:nvSpPr>
        <p:spPr bwMode="auto">
          <a:xfrm>
            <a:off x="884238" y="2422525"/>
            <a:ext cx="2514600" cy="2613025"/>
          </a:xfrm>
          <a:prstGeom prst="parallelogram">
            <a:avLst>
              <a:gd name="adj" fmla="val 25000"/>
            </a:avLst>
          </a:prstGeom>
          <a:blipFill dpi="0" rotWithShape="1">
            <a:blip r:embed="rId2"/>
            <a:srcRect/>
            <a:stretch>
              <a:fillRect/>
            </a:stretch>
          </a:blipFill>
          <a:ln w="31750">
            <a:solidFill>
              <a:srgbClr val="A98E39"/>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0253" name="平行四边形 33">
            <a:extLst>
              <a:ext uri="{FF2B5EF4-FFF2-40B4-BE49-F238E27FC236}">
                <a16:creationId xmlns:a16="http://schemas.microsoft.com/office/drawing/2014/main" id="{4D31AB09-61E7-4717-940F-556A458B6C82}"/>
              </a:ext>
            </a:extLst>
          </p:cNvPr>
          <p:cNvSpPr>
            <a:spLocks noChangeArrowheads="1"/>
          </p:cNvSpPr>
          <p:nvPr/>
        </p:nvSpPr>
        <p:spPr bwMode="auto">
          <a:xfrm flipV="1">
            <a:off x="5060950" y="2422525"/>
            <a:ext cx="2514600" cy="2327275"/>
          </a:xfrm>
          <a:prstGeom prst="parallelogram">
            <a:avLst>
              <a:gd name="adj" fmla="val 27167"/>
            </a:avLst>
          </a:prstGeom>
          <a:solidFill>
            <a:srgbClr val="334C5C"/>
          </a:solidFill>
          <a:ln w="12700">
            <a:solidFill>
              <a:srgbClr val="334C5C"/>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0254" name="平行四边形 34">
            <a:extLst>
              <a:ext uri="{FF2B5EF4-FFF2-40B4-BE49-F238E27FC236}">
                <a16:creationId xmlns:a16="http://schemas.microsoft.com/office/drawing/2014/main" id="{8F8BB2DE-465B-4CB9-9A8D-1C5337DFB313}"/>
              </a:ext>
            </a:extLst>
          </p:cNvPr>
          <p:cNvSpPr>
            <a:spLocks noChangeArrowheads="1"/>
          </p:cNvSpPr>
          <p:nvPr/>
        </p:nvSpPr>
        <p:spPr bwMode="auto">
          <a:xfrm>
            <a:off x="4443413" y="2422525"/>
            <a:ext cx="2514600" cy="2613025"/>
          </a:xfrm>
          <a:prstGeom prst="parallelogram">
            <a:avLst>
              <a:gd name="adj" fmla="val 25000"/>
            </a:avLst>
          </a:prstGeom>
          <a:blipFill dpi="0" rotWithShape="1">
            <a:blip r:embed="rId3"/>
            <a:srcRect/>
            <a:stretch>
              <a:fillRect/>
            </a:stretch>
          </a:blipFill>
          <a:ln w="31750">
            <a:solidFill>
              <a:srgbClr val="5A6F8C"/>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0255" name="平行四边形 35">
            <a:extLst>
              <a:ext uri="{FF2B5EF4-FFF2-40B4-BE49-F238E27FC236}">
                <a16:creationId xmlns:a16="http://schemas.microsoft.com/office/drawing/2014/main" id="{E8860CFB-4802-469A-A02C-3E1A3DC23BC6}"/>
              </a:ext>
            </a:extLst>
          </p:cNvPr>
          <p:cNvSpPr>
            <a:spLocks noChangeArrowheads="1"/>
          </p:cNvSpPr>
          <p:nvPr/>
        </p:nvSpPr>
        <p:spPr bwMode="auto">
          <a:xfrm flipV="1">
            <a:off x="8809038" y="2422525"/>
            <a:ext cx="2514600" cy="2327275"/>
          </a:xfrm>
          <a:prstGeom prst="parallelogram">
            <a:avLst>
              <a:gd name="adj" fmla="val 27167"/>
            </a:avLst>
          </a:prstGeom>
          <a:solidFill>
            <a:srgbClr val="3F3F3F"/>
          </a:solidFill>
          <a:ln w="12700">
            <a:solidFill>
              <a:srgbClr val="3F3F3F"/>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0256" name="平行四边形 36">
            <a:extLst>
              <a:ext uri="{FF2B5EF4-FFF2-40B4-BE49-F238E27FC236}">
                <a16:creationId xmlns:a16="http://schemas.microsoft.com/office/drawing/2014/main" id="{F385CD7C-4D47-4013-9A72-B7F1C2C335FB}"/>
              </a:ext>
            </a:extLst>
          </p:cNvPr>
          <p:cNvSpPr>
            <a:spLocks noChangeArrowheads="1"/>
          </p:cNvSpPr>
          <p:nvPr/>
        </p:nvSpPr>
        <p:spPr bwMode="auto">
          <a:xfrm>
            <a:off x="8191500" y="2422525"/>
            <a:ext cx="2514600" cy="2613025"/>
          </a:xfrm>
          <a:prstGeom prst="parallelogram">
            <a:avLst>
              <a:gd name="adj" fmla="val 25000"/>
            </a:avLst>
          </a:prstGeom>
          <a:blipFill dpi="0" rotWithShape="1">
            <a:blip r:embed="rId2"/>
            <a:srcRect/>
            <a:stretch>
              <a:fillRect/>
            </a:stretch>
          </a:blipFill>
          <a:ln w="31750">
            <a:solidFill>
              <a:srgbClr val="7F7F7F"/>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0257" name="文本框 9">
            <a:extLst>
              <a:ext uri="{FF2B5EF4-FFF2-40B4-BE49-F238E27FC236}">
                <a16:creationId xmlns:a16="http://schemas.microsoft.com/office/drawing/2014/main" id="{89E2FF88-22E5-4654-AAF1-0680A5E57E90}"/>
              </a:ext>
            </a:extLst>
          </p:cNvPr>
          <p:cNvSpPr>
            <a:spLocks noChangeArrowheads="1"/>
          </p:cNvSpPr>
          <p:nvPr/>
        </p:nvSpPr>
        <p:spPr bwMode="auto">
          <a:xfrm>
            <a:off x="3070225" y="4337050"/>
            <a:ext cx="1044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bg1"/>
                </a:solidFill>
                <a:cs typeface="Arial" panose="020B0604020202020204" pitchFamily="34" charset="0"/>
                <a:sym typeface="Arial" panose="020B0604020202020204" pitchFamily="34" charset="0"/>
              </a:rPr>
              <a:t>TEXT</a:t>
            </a:r>
            <a:endParaRPr lang="zh-CN" altLang="en-US">
              <a:solidFill>
                <a:schemeClr val="bg1"/>
              </a:solidFill>
              <a:ea typeface="黑体" panose="02010609060101010101" pitchFamily="49" charset="-122"/>
              <a:sym typeface="黑体" panose="02010609060101010101" pitchFamily="49" charset="-122"/>
            </a:endParaRPr>
          </a:p>
        </p:txBody>
      </p:sp>
      <p:sp>
        <p:nvSpPr>
          <p:cNvPr id="10258" name="文本框 38">
            <a:extLst>
              <a:ext uri="{FF2B5EF4-FFF2-40B4-BE49-F238E27FC236}">
                <a16:creationId xmlns:a16="http://schemas.microsoft.com/office/drawing/2014/main" id="{114C28C6-D0F3-4592-B289-03F7AA0F0F58}"/>
              </a:ext>
            </a:extLst>
          </p:cNvPr>
          <p:cNvSpPr>
            <a:spLocks noChangeArrowheads="1"/>
          </p:cNvSpPr>
          <p:nvPr/>
        </p:nvSpPr>
        <p:spPr bwMode="auto">
          <a:xfrm>
            <a:off x="6692900" y="4337050"/>
            <a:ext cx="1044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bg1"/>
                </a:solidFill>
                <a:cs typeface="Arial" panose="020B0604020202020204" pitchFamily="34" charset="0"/>
                <a:sym typeface="Arial" panose="020B0604020202020204" pitchFamily="34" charset="0"/>
              </a:rPr>
              <a:t>TEXT</a:t>
            </a:r>
            <a:endParaRPr lang="zh-CN" altLang="en-US">
              <a:solidFill>
                <a:schemeClr val="bg1"/>
              </a:solidFill>
              <a:ea typeface="黑体" panose="02010609060101010101" pitchFamily="49" charset="-122"/>
              <a:sym typeface="黑体" panose="02010609060101010101" pitchFamily="49" charset="-122"/>
            </a:endParaRPr>
          </a:p>
        </p:txBody>
      </p:sp>
      <p:sp>
        <p:nvSpPr>
          <p:cNvPr id="10259" name="文本框 39">
            <a:extLst>
              <a:ext uri="{FF2B5EF4-FFF2-40B4-BE49-F238E27FC236}">
                <a16:creationId xmlns:a16="http://schemas.microsoft.com/office/drawing/2014/main" id="{26687EAC-F6A0-4791-B722-AAB372924E46}"/>
              </a:ext>
            </a:extLst>
          </p:cNvPr>
          <p:cNvSpPr>
            <a:spLocks noChangeArrowheads="1"/>
          </p:cNvSpPr>
          <p:nvPr/>
        </p:nvSpPr>
        <p:spPr bwMode="auto">
          <a:xfrm>
            <a:off x="10382250" y="4337050"/>
            <a:ext cx="1044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a:solidFill>
                  <a:schemeClr val="bg1"/>
                </a:solidFill>
                <a:cs typeface="Arial" panose="020B0604020202020204" pitchFamily="34" charset="0"/>
                <a:sym typeface="Arial" panose="020B0604020202020204" pitchFamily="34" charset="0"/>
              </a:rPr>
              <a:t>TEXT</a:t>
            </a:r>
            <a:endParaRPr lang="zh-CN" altLang="en-US">
              <a:solidFill>
                <a:schemeClr val="bg1"/>
              </a:solidFill>
              <a:ea typeface="黑体" panose="02010609060101010101" pitchFamily="49" charset="-122"/>
              <a:sym typeface="黑体" panose="02010609060101010101" pitchFamily="49" charset="-122"/>
            </a:endParaRPr>
          </a:p>
        </p:txBody>
      </p:sp>
      <p:sp>
        <p:nvSpPr>
          <p:cNvPr id="10260" name="矩形 40">
            <a:extLst>
              <a:ext uri="{FF2B5EF4-FFF2-40B4-BE49-F238E27FC236}">
                <a16:creationId xmlns:a16="http://schemas.microsoft.com/office/drawing/2014/main" id="{7DDDD609-CE03-4797-8A22-21B825FDF1B4}"/>
              </a:ext>
            </a:extLst>
          </p:cNvPr>
          <p:cNvSpPr>
            <a:spLocks noChangeArrowheads="1"/>
          </p:cNvSpPr>
          <p:nvPr/>
        </p:nvSpPr>
        <p:spPr bwMode="auto">
          <a:xfrm>
            <a:off x="1057275" y="5484813"/>
            <a:ext cx="1025207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a:solidFill>
                  <a:schemeClr val="bg1"/>
                </a:solidFill>
                <a:cs typeface="Arial" panose="020B0604020202020204" pitchFamily="34" charset="0"/>
                <a:sym typeface="Arial" panose="020B0604020202020204" pitchFamily="34" charset="0"/>
              </a:rPr>
              <a:t>Add your text  Add your text  Add your text  Add your text    Add your text  Add your text Add your text  Add your text Add your text  Add your text Add your text  Add your text Add yourtext  Add your text Add your text  Add yourtext Add your text  Add your text </a:t>
            </a:r>
            <a:endParaRPr lang="zh-CN" altLang="en-US"/>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251"/>
                                        </p:tgtEl>
                                        <p:attrNameLst>
                                          <p:attrName>style.visibility</p:attrName>
                                        </p:attrNameLst>
                                      </p:cBhvr>
                                      <p:to>
                                        <p:strVal val="visible"/>
                                      </p:to>
                                    </p:set>
                                    <p:animEffect>
                                      <p:cBhvr>
                                        <p:cTn id="7" dur="500"/>
                                        <p:tgtEl>
                                          <p:spTgt spid="10251"/>
                                        </p:tgtEl>
                                      </p:cBhvr>
                                    </p:animEffect>
                                  </p:childTnLst>
                                </p:cTn>
                              </p:par>
                            </p:childTnLst>
                          </p:cTn>
                        </p:par>
                        <p:par>
                          <p:cTn id="8" fill="hold" nodeType="afterGroup">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0256"/>
                                        </p:tgtEl>
                                        <p:attrNameLst>
                                          <p:attrName>style.visibility</p:attrName>
                                        </p:attrNameLst>
                                      </p:cBhvr>
                                      <p:to>
                                        <p:strVal val="visible"/>
                                      </p:to>
                                    </p:set>
                                    <p:anim calcmode="lin" valueType="num">
                                      <p:cBhvr>
                                        <p:cTn id="11" dur="1000" fill="hold"/>
                                        <p:tgtEl>
                                          <p:spTgt spid="10256"/>
                                        </p:tgtEl>
                                        <p:attrNameLst>
                                          <p:attrName>ppt_x</p:attrName>
                                        </p:attrNameLst>
                                      </p:cBhvr>
                                      <p:tavLst>
                                        <p:tav tm="0">
                                          <p:val>
                                            <p:strVal val="0-#ppt_w/2"/>
                                          </p:val>
                                        </p:tav>
                                        <p:tav tm="100000">
                                          <p:val>
                                            <p:strVal val="#ppt_x"/>
                                          </p:val>
                                        </p:tav>
                                      </p:tavLst>
                                    </p:anim>
                                    <p:anim calcmode="lin" valueType="num">
                                      <p:cBhvr>
                                        <p:cTn id="12" dur="1000" fill="hold"/>
                                        <p:tgtEl>
                                          <p:spTgt spid="1025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55"/>
                                        </p:tgtEl>
                                        <p:attrNameLst>
                                          <p:attrName>style.visibility</p:attrName>
                                        </p:attrNameLst>
                                      </p:cBhvr>
                                      <p:to>
                                        <p:strVal val="visible"/>
                                      </p:to>
                                    </p:set>
                                    <p:anim calcmode="lin" valueType="num">
                                      <p:cBhvr>
                                        <p:cTn id="15" dur="1000" fill="hold"/>
                                        <p:tgtEl>
                                          <p:spTgt spid="10255"/>
                                        </p:tgtEl>
                                        <p:attrNameLst>
                                          <p:attrName>ppt_x</p:attrName>
                                        </p:attrNameLst>
                                      </p:cBhvr>
                                      <p:tavLst>
                                        <p:tav tm="0">
                                          <p:val>
                                            <p:strVal val="0-#ppt_w/2"/>
                                          </p:val>
                                        </p:tav>
                                        <p:tav tm="100000">
                                          <p:val>
                                            <p:strVal val="#ppt_x"/>
                                          </p:val>
                                        </p:tav>
                                      </p:tavLst>
                                    </p:anim>
                                    <p:anim calcmode="lin" valueType="num">
                                      <p:cBhvr>
                                        <p:cTn id="16" dur="1000" fill="hold"/>
                                        <p:tgtEl>
                                          <p:spTgt spid="10255"/>
                                        </p:tgtEl>
                                        <p:attrNameLst>
                                          <p:attrName>ppt_y</p:attrName>
                                        </p:attrNameLst>
                                      </p:cBhvr>
                                      <p:tavLst>
                                        <p:tav tm="0">
                                          <p:val>
                                            <p:strVal val="#ppt_y"/>
                                          </p:val>
                                        </p:tav>
                                        <p:tav tm="100000">
                                          <p:val>
                                            <p:strVal val="#ppt_y"/>
                                          </p:val>
                                        </p:tav>
                                      </p:tavLst>
                                    </p:anim>
                                  </p:childTnLst>
                                </p:cTn>
                              </p:par>
                            </p:childTnLst>
                          </p:cTn>
                        </p:par>
                        <p:par>
                          <p:cTn id="17" fill="hold" nodeType="afterGroup">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10254"/>
                                        </p:tgtEl>
                                        <p:attrNameLst>
                                          <p:attrName>style.visibility</p:attrName>
                                        </p:attrNameLst>
                                      </p:cBhvr>
                                      <p:to>
                                        <p:strVal val="visible"/>
                                      </p:to>
                                    </p:set>
                                    <p:anim calcmode="lin" valueType="num">
                                      <p:cBhvr>
                                        <p:cTn id="20" dur="1000" fill="hold"/>
                                        <p:tgtEl>
                                          <p:spTgt spid="10254"/>
                                        </p:tgtEl>
                                        <p:attrNameLst>
                                          <p:attrName>ppt_x</p:attrName>
                                        </p:attrNameLst>
                                      </p:cBhvr>
                                      <p:tavLst>
                                        <p:tav tm="0">
                                          <p:val>
                                            <p:strVal val="0-#ppt_w/2"/>
                                          </p:val>
                                        </p:tav>
                                        <p:tav tm="100000">
                                          <p:val>
                                            <p:strVal val="#ppt_x"/>
                                          </p:val>
                                        </p:tav>
                                      </p:tavLst>
                                    </p:anim>
                                    <p:anim calcmode="lin" valueType="num">
                                      <p:cBhvr>
                                        <p:cTn id="21" dur="1000" fill="hold"/>
                                        <p:tgtEl>
                                          <p:spTgt spid="10254"/>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10253"/>
                                        </p:tgtEl>
                                        <p:attrNameLst>
                                          <p:attrName>style.visibility</p:attrName>
                                        </p:attrNameLst>
                                      </p:cBhvr>
                                      <p:to>
                                        <p:strVal val="visible"/>
                                      </p:to>
                                    </p:set>
                                    <p:anim calcmode="lin" valueType="num">
                                      <p:cBhvr>
                                        <p:cTn id="24" dur="1000" fill="hold"/>
                                        <p:tgtEl>
                                          <p:spTgt spid="10253"/>
                                        </p:tgtEl>
                                        <p:attrNameLst>
                                          <p:attrName>ppt_x</p:attrName>
                                        </p:attrNameLst>
                                      </p:cBhvr>
                                      <p:tavLst>
                                        <p:tav tm="0">
                                          <p:val>
                                            <p:strVal val="0-#ppt_w/2"/>
                                          </p:val>
                                        </p:tav>
                                        <p:tav tm="100000">
                                          <p:val>
                                            <p:strVal val="#ppt_x"/>
                                          </p:val>
                                        </p:tav>
                                      </p:tavLst>
                                    </p:anim>
                                    <p:anim calcmode="lin" valueType="num">
                                      <p:cBhvr>
                                        <p:cTn id="25" dur="1000" fill="hold"/>
                                        <p:tgtEl>
                                          <p:spTgt spid="10253"/>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2500"/>
                            </p:stCondLst>
                            <p:childTnLst>
                              <p:par>
                                <p:cTn id="27" presetID="2" presetClass="entr" presetSubtype="8" fill="hold" grpId="0" nodeType="afterEffect">
                                  <p:stCondLst>
                                    <p:cond delay="0"/>
                                  </p:stCondLst>
                                  <p:childTnLst>
                                    <p:set>
                                      <p:cBhvr>
                                        <p:cTn id="28" dur="1" fill="hold">
                                          <p:stCondLst>
                                            <p:cond delay="0"/>
                                          </p:stCondLst>
                                        </p:cTn>
                                        <p:tgtEl>
                                          <p:spTgt spid="10252"/>
                                        </p:tgtEl>
                                        <p:attrNameLst>
                                          <p:attrName>style.visibility</p:attrName>
                                        </p:attrNameLst>
                                      </p:cBhvr>
                                      <p:to>
                                        <p:strVal val="visible"/>
                                      </p:to>
                                    </p:set>
                                    <p:anim calcmode="lin" valueType="num">
                                      <p:cBhvr>
                                        <p:cTn id="29" dur="1000" fill="hold"/>
                                        <p:tgtEl>
                                          <p:spTgt spid="10252"/>
                                        </p:tgtEl>
                                        <p:attrNameLst>
                                          <p:attrName>ppt_x</p:attrName>
                                        </p:attrNameLst>
                                      </p:cBhvr>
                                      <p:tavLst>
                                        <p:tav tm="0">
                                          <p:val>
                                            <p:strVal val="0-#ppt_w/2"/>
                                          </p:val>
                                        </p:tav>
                                        <p:tav tm="100000">
                                          <p:val>
                                            <p:strVal val="#ppt_x"/>
                                          </p:val>
                                        </p:tav>
                                      </p:tavLst>
                                    </p:anim>
                                    <p:anim calcmode="lin" valueType="num">
                                      <p:cBhvr>
                                        <p:cTn id="30" dur="1000" fill="hold"/>
                                        <p:tgtEl>
                                          <p:spTgt spid="10252"/>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0242"/>
                                        </p:tgtEl>
                                        <p:attrNameLst>
                                          <p:attrName>style.visibility</p:attrName>
                                        </p:attrNameLst>
                                      </p:cBhvr>
                                      <p:to>
                                        <p:strVal val="visible"/>
                                      </p:to>
                                    </p:set>
                                    <p:anim calcmode="lin" valueType="num">
                                      <p:cBhvr>
                                        <p:cTn id="33" dur="1000" fill="hold"/>
                                        <p:tgtEl>
                                          <p:spTgt spid="10242"/>
                                        </p:tgtEl>
                                        <p:attrNameLst>
                                          <p:attrName>ppt_x</p:attrName>
                                        </p:attrNameLst>
                                      </p:cBhvr>
                                      <p:tavLst>
                                        <p:tav tm="0">
                                          <p:val>
                                            <p:strVal val="0-#ppt_w/2"/>
                                          </p:val>
                                        </p:tav>
                                        <p:tav tm="100000">
                                          <p:val>
                                            <p:strVal val="#ppt_x"/>
                                          </p:val>
                                        </p:tav>
                                      </p:tavLst>
                                    </p:anim>
                                    <p:anim calcmode="lin" valueType="num">
                                      <p:cBhvr>
                                        <p:cTn id="34" dur="1000" fill="hold"/>
                                        <p:tgtEl>
                                          <p:spTgt spid="10242"/>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3500"/>
                            </p:stCondLst>
                            <p:childTnLst>
                              <p:par>
                                <p:cTn id="36" presetID="10" presetClass="entr" presetSubtype="0" fill="hold" grpId="0" nodeType="afterEffect">
                                  <p:stCondLst>
                                    <p:cond delay="0"/>
                                  </p:stCondLst>
                                  <p:childTnLst>
                                    <p:set>
                                      <p:cBhvr>
                                        <p:cTn id="37" dur="1" fill="hold">
                                          <p:stCondLst>
                                            <p:cond delay="0"/>
                                          </p:stCondLst>
                                        </p:cTn>
                                        <p:tgtEl>
                                          <p:spTgt spid="10257"/>
                                        </p:tgtEl>
                                        <p:attrNameLst>
                                          <p:attrName>style.visibility</p:attrName>
                                        </p:attrNameLst>
                                      </p:cBhvr>
                                      <p:to>
                                        <p:strVal val="visible"/>
                                      </p:to>
                                    </p:set>
                                    <p:animEffect>
                                      <p:cBhvr>
                                        <p:cTn id="38" dur="500"/>
                                        <p:tgtEl>
                                          <p:spTgt spid="1025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0258"/>
                                        </p:tgtEl>
                                        <p:attrNameLst>
                                          <p:attrName>style.visibility</p:attrName>
                                        </p:attrNameLst>
                                      </p:cBhvr>
                                      <p:to>
                                        <p:strVal val="visible"/>
                                      </p:to>
                                    </p:set>
                                    <p:animEffect>
                                      <p:cBhvr>
                                        <p:cTn id="41" dur="500"/>
                                        <p:tgtEl>
                                          <p:spTgt spid="10258"/>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0259"/>
                                        </p:tgtEl>
                                        <p:attrNameLst>
                                          <p:attrName>style.visibility</p:attrName>
                                        </p:attrNameLst>
                                      </p:cBhvr>
                                      <p:to>
                                        <p:strVal val="visible"/>
                                      </p:to>
                                    </p:set>
                                    <p:animEffect>
                                      <p:cBhvr>
                                        <p:cTn id="44" dur="500"/>
                                        <p:tgtEl>
                                          <p:spTgt spid="10259"/>
                                        </p:tgtEl>
                                      </p:cBhvr>
                                    </p:animEffect>
                                  </p:childTnLst>
                                </p:cTn>
                              </p:par>
                            </p:childTnLst>
                          </p:cTn>
                        </p:par>
                        <p:par>
                          <p:cTn id="45" fill="hold" nodeType="afterGroup">
                            <p:stCondLst>
                              <p:cond delay="4000"/>
                            </p:stCondLst>
                            <p:childTnLst>
                              <p:par>
                                <p:cTn id="46" presetID="10" presetClass="entr" presetSubtype="0" fill="hold" grpId="0" nodeType="afterEffect">
                                  <p:stCondLst>
                                    <p:cond delay="0"/>
                                  </p:stCondLst>
                                  <p:childTnLst>
                                    <p:set>
                                      <p:cBhvr>
                                        <p:cTn id="47" dur="1" fill="hold">
                                          <p:stCondLst>
                                            <p:cond delay="0"/>
                                          </p:stCondLst>
                                        </p:cTn>
                                        <p:tgtEl>
                                          <p:spTgt spid="10260"/>
                                        </p:tgtEl>
                                        <p:attrNameLst>
                                          <p:attrName>style.visibility</p:attrName>
                                        </p:attrNameLst>
                                      </p:cBhvr>
                                      <p:to>
                                        <p:strVal val="visible"/>
                                      </p:to>
                                    </p:set>
                                    <p:anim calcmode="lin" valueType="num">
                                      <p:cBhvr>
                                        <p:cTn id="48" dur="500" fill="hold"/>
                                        <p:tgtEl>
                                          <p:spTgt spid="10260"/>
                                        </p:tgtEl>
                                        <p:attrNameLst>
                                          <p:attrName>ppt_w</p:attrName>
                                        </p:attrNameLst>
                                      </p:cBhvr>
                                      <p:tavLst>
                                        <p:tav tm="0">
                                          <p:val>
                                            <p:fltVal val="0"/>
                                          </p:val>
                                        </p:tav>
                                        <p:tav tm="100000">
                                          <p:val>
                                            <p:strVal val="#ppt_w"/>
                                          </p:val>
                                        </p:tav>
                                      </p:tavLst>
                                    </p:anim>
                                    <p:anim calcmode="lin" valueType="num">
                                      <p:cBhvr>
                                        <p:cTn id="49" dur="500" fill="hold"/>
                                        <p:tgtEl>
                                          <p:spTgt spid="10260"/>
                                        </p:tgtEl>
                                        <p:attrNameLst>
                                          <p:attrName>ppt_h</p:attrName>
                                        </p:attrNameLst>
                                      </p:cBhvr>
                                      <p:tavLst>
                                        <p:tav tm="0">
                                          <p:val>
                                            <p:fltVal val="0"/>
                                          </p:val>
                                        </p:tav>
                                        <p:tav tm="100000">
                                          <p:val>
                                            <p:strVal val="#ppt_h"/>
                                          </p:val>
                                        </p:tav>
                                      </p:tavLst>
                                    </p:anim>
                                    <p:animEffect>
                                      <p:cBhvr>
                                        <p:cTn id="50" dur="500"/>
                                        <p:tgtEl>
                                          <p:spTgt spid="10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ldLvl="0" animBg="1" autoUpdateAnimBg="0"/>
      <p:bldP spid="10252" grpId="0" bldLvl="0" animBg="1" autoUpdateAnimBg="0"/>
      <p:bldP spid="10253" grpId="0" bldLvl="0" animBg="1" autoUpdateAnimBg="0"/>
      <p:bldP spid="10254" grpId="0" bldLvl="0" animBg="1" autoUpdateAnimBg="0"/>
      <p:bldP spid="10255" grpId="0" bldLvl="0" animBg="1" autoUpdateAnimBg="0"/>
      <p:bldP spid="10256" grpId="0" bldLvl="0" animBg="1" autoUpdateAnimBg="0"/>
      <p:bldP spid="10257" grpId="0" bldLvl="0" autoUpdateAnimBg="0"/>
      <p:bldP spid="10258" grpId="0" bldLvl="0" autoUpdateAnimBg="0"/>
      <p:bldP spid="10259" grpId="0" bldLvl="0" autoUpdateAnimBg="0"/>
      <p:bldP spid="10260" grpId="0" bldLvl="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bwMode="auto">
      <p:bgPr>
        <a:solidFill>
          <a:srgbClr val="334C5C"/>
        </a:solidFill>
        <a:effectLst/>
      </p:bgPr>
    </p:bg>
    <p:spTree>
      <p:nvGrpSpPr>
        <p:cNvPr id="1" name=""/>
        <p:cNvGrpSpPr/>
        <p:nvPr/>
      </p:nvGrpSpPr>
      <p:grpSpPr>
        <a:xfrm>
          <a:off x="0" y="0"/>
          <a:ext cx="0" cy="0"/>
          <a:chOff x="0" y="0"/>
          <a:chExt cx="0" cy="0"/>
        </a:xfrm>
      </p:grpSpPr>
      <p:grpSp>
        <p:nvGrpSpPr>
          <p:cNvPr id="11266" name="Group 2">
            <a:extLst>
              <a:ext uri="{FF2B5EF4-FFF2-40B4-BE49-F238E27FC236}">
                <a16:creationId xmlns:a16="http://schemas.microsoft.com/office/drawing/2014/main" id="{8F24869B-1B27-40AD-9361-74C5709A6502}"/>
              </a:ext>
            </a:extLst>
          </p:cNvPr>
          <p:cNvGrpSpPr>
            <a:grpSpLocks/>
          </p:cNvGrpSpPr>
          <p:nvPr/>
        </p:nvGrpSpPr>
        <p:grpSpPr bwMode="auto">
          <a:xfrm>
            <a:off x="0" y="530225"/>
            <a:ext cx="13963650" cy="5721350"/>
            <a:chOff x="0" y="0"/>
            <a:chExt cx="13963653" cy="4905830"/>
          </a:xfrm>
        </p:grpSpPr>
        <p:sp>
          <p:nvSpPr>
            <p:cNvPr id="9229" name="梯形 3">
              <a:extLst>
                <a:ext uri="{FF2B5EF4-FFF2-40B4-BE49-F238E27FC236}">
                  <a16:creationId xmlns:a16="http://schemas.microsoft.com/office/drawing/2014/main" id="{D7663259-DBD6-4739-8CD1-5627A33569EB}"/>
                </a:ext>
              </a:extLst>
            </p:cNvPr>
            <p:cNvSpPr>
              <a:spLocks noChangeArrowheads="1"/>
            </p:cNvSpPr>
            <p:nvPr/>
          </p:nvSpPr>
          <p:spPr bwMode="auto">
            <a:xfrm rot="5400000" flipV="1">
              <a:off x="675365" y="1934483"/>
              <a:ext cx="4905829"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3209 w 21600"/>
                <a:gd name="T13" fmla="*/ 3209 h 21600"/>
                <a:gd name="T14" fmla="*/ 18391 w 21600"/>
                <a:gd name="T15" fmla="*/ 18391 h 21600"/>
              </a:gdLst>
              <a:ahLst/>
              <a:cxnLst>
                <a:cxn ang="T8">
                  <a:pos x="T0" y="T1"/>
                </a:cxn>
                <a:cxn ang="T9">
                  <a:pos x="T2" y="T3"/>
                </a:cxn>
                <a:cxn ang="T10">
                  <a:pos x="T4" y="T5"/>
                </a:cxn>
                <a:cxn ang="T11">
                  <a:pos x="T6" y="T7"/>
                </a:cxn>
              </a:cxnLst>
              <a:rect l="T12" t="T13" r="T14" b="T15"/>
              <a:pathLst>
                <a:path w="21600" h="21600">
                  <a:moveTo>
                    <a:pt x="0" y="0"/>
                  </a:moveTo>
                  <a:lnTo>
                    <a:pt x="2818" y="21600"/>
                  </a:lnTo>
                  <a:lnTo>
                    <a:pt x="1878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9230" name="梯形 4">
              <a:extLst>
                <a:ext uri="{FF2B5EF4-FFF2-40B4-BE49-F238E27FC236}">
                  <a16:creationId xmlns:a16="http://schemas.microsoft.com/office/drawing/2014/main" id="{2965D3BE-CFA4-4DDF-96DE-33B26EEE2A6A}"/>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894 w 21600"/>
                <a:gd name="T13" fmla="*/ 2894 h 21600"/>
                <a:gd name="T14" fmla="*/ 18706 w 21600"/>
                <a:gd name="T15" fmla="*/ 18706 h 21600"/>
              </a:gdLst>
              <a:ahLst/>
              <a:cxnLst>
                <a:cxn ang="T8">
                  <a:pos x="T0" y="T1"/>
                </a:cxn>
                <a:cxn ang="T9">
                  <a:pos x="T2" y="T3"/>
                </a:cxn>
                <a:cxn ang="T10">
                  <a:pos x="T4" y="T5"/>
                </a:cxn>
                <a:cxn ang="T11">
                  <a:pos x="T6" y="T7"/>
                </a:cxn>
              </a:cxnLst>
              <a:rect l="T12" t="T13" r="T14" b="T15"/>
              <a:pathLst>
                <a:path w="21600" h="21600">
                  <a:moveTo>
                    <a:pt x="0" y="0"/>
                  </a:moveTo>
                  <a:lnTo>
                    <a:pt x="2188" y="21600"/>
                  </a:lnTo>
                  <a:lnTo>
                    <a:pt x="1941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9231" name="矩形 5">
              <a:extLst>
                <a:ext uri="{FF2B5EF4-FFF2-40B4-BE49-F238E27FC236}">
                  <a16:creationId xmlns:a16="http://schemas.microsoft.com/office/drawing/2014/main" id="{8D0CB269-641C-45B6-BECF-255EBBAC8D2C}"/>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9232" name="矩形 6">
              <a:extLst>
                <a:ext uri="{FF2B5EF4-FFF2-40B4-BE49-F238E27FC236}">
                  <a16:creationId xmlns:a16="http://schemas.microsoft.com/office/drawing/2014/main" id="{4CEA717E-AFD9-4838-97C0-2B9C9DFD5F63}"/>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9233" name="矩形 7">
              <a:extLst>
                <a:ext uri="{FF2B5EF4-FFF2-40B4-BE49-F238E27FC236}">
                  <a16:creationId xmlns:a16="http://schemas.microsoft.com/office/drawing/2014/main" id="{354450B0-F757-4FE8-9C28-244BB3C3EBB5}"/>
                </a:ext>
              </a:extLst>
            </p:cNvPr>
            <p:cNvSpPr>
              <a:spLocks noChangeArrowheads="1"/>
            </p:cNvSpPr>
            <p:nvPr/>
          </p:nvSpPr>
          <p:spPr bwMode="auto">
            <a:xfrm>
              <a:off x="3318328" y="651328"/>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9234" name="矩形 8">
              <a:extLst>
                <a:ext uri="{FF2B5EF4-FFF2-40B4-BE49-F238E27FC236}">
                  <a16:creationId xmlns:a16="http://schemas.microsoft.com/office/drawing/2014/main" id="{FCBE9450-0A46-46AC-A526-BEDA1926BB96}"/>
                </a:ext>
              </a:extLst>
            </p:cNvPr>
            <p:cNvSpPr>
              <a:spLocks noChangeArrowheads="1"/>
            </p:cNvSpPr>
            <p:nvPr/>
          </p:nvSpPr>
          <p:spPr bwMode="auto">
            <a:xfrm>
              <a:off x="3318328" y="1962149"/>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9235" name="矩形 9">
              <a:extLst>
                <a:ext uri="{FF2B5EF4-FFF2-40B4-BE49-F238E27FC236}">
                  <a16:creationId xmlns:a16="http://schemas.microsoft.com/office/drawing/2014/main" id="{BF4308C9-D9F9-4EDD-8D5F-C7AFAABF3460}"/>
                </a:ext>
              </a:extLst>
            </p:cNvPr>
            <p:cNvSpPr>
              <a:spLocks noChangeArrowheads="1"/>
            </p:cNvSpPr>
            <p:nvPr/>
          </p:nvSpPr>
          <p:spPr bwMode="auto">
            <a:xfrm>
              <a:off x="3318328" y="3272970"/>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11274" name="Group 10">
            <a:extLst>
              <a:ext uri="{FF2B5EF4-FFF2-40B4-BE49-F238E27FC236}">
                <a16:creationId xmlns:a16="http://schemas.microsoft.com/office/drawing/2014/main" id="{D26EA9CF-19B3-4A6F-96F0-349FFECF78E8}"/>
              </a:ext>
            </a:extLst>
          </p:cNvPr>
          <p:cNvGrpSpPr>
            <a:grpSpLocks/>
          </p:cNvGrpSpPr>
          <p:nvPr/>
        </p:nvGrpSpPr>
        <p:grpSpPr bwMode="auto">
          <a:xfrm>
            <a:off x="319088" y="2006600"/>
            <a:ext cx="1755775" cy="2417763"/>
            <a:chOff x="0" y="0"/>
            <a:chExt cx="2400300" cy="3305175"/>
          </a:xfrm>
        </p:grpSpPr>
        <p:sp>
          <p:nvSpPr>
            <p:cNvPr id="9227" name="Freeform 53">
              <a:extLst>
                <a:ext uri="{FF2B5EF4-FFF2-40B4-BE49-F238E27FC236}">
                  <a16:creationId xmlns:a16="http://schemas.microsoft.com/office/drawing/2014/main" id="{033369FD-559A-4FD2-A8BF-5DDB97872E59}"/>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228" name="Freeform 54">
              <a:extLst>
                <a:ext uri="{FF2B5EF4-FFF2-40B4-BE49-F238E27FC236}">
                  <a16:creationId xmlns:a16="http://schemas.microsoft.com/office/drawing/2014/main" id="{1AB5ABAD-3833-4557-AD52-3AE2C1116404}"/>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11277" name="文本框 14">
            <a:extLst>
              <a:ext uri="{FF2B5EF4-FFF2-40B4-BE49-F238E27FC236}">
                <a16:creationId xmlns:a16="http://schemas.microsoft.com/office/drawing/2014/main" id="{9C46C186-D3FA-4A94-9A16-18F634571B85}"/>
              </a:ext>
            </a:extLst>
          </p:cNvPr>
          <p:cNvSpPr>
            <a:spLocks noChangeArrowheads="1"/>
          </p:cNvSpPr>
          <p:nvPr/>
        </p:nvSpPr>
        <p:spPr bwMode="auto">
          <a:xfrm>
            <a:off x="449263" y="2609850"/>
            <a:ext cx="197802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4400" b="1">
                <a:solidFill>
                  <a:srgbClr val="000000"/>
                </a:solidFill>
                <a:ea typeface="黑体" panose="02010609060101010101" pitchFamily="49" charset="-122"/>
                <a:sym typeface="黑体" panose="02010609060101010101" pitchFamily="49" charset="-122"/>
              </a:rPr>
              <a:t>目录</a:t>
            </a:r>
            <a:endParaRPr lang="en-US" altLang="zh-CN" sz="4400" b="1">
              <a:solidFill>
                <a:srgbClr val="000000"/>
              </a:solidFill>
              <a:cs typeface="Arial" panose="020B0604020202020204" pitchFamily="34" charset="0"/>
              <a:sym typeface="Arial" panose="020B0604020202020204" pitchFamily="34" charset="0"/>
            </a:endParaRPr>
          </a:p>
          <a:p>
            <a:pPr eaLnBrk="1" hangingPunct="1"/>
            <a:r>
              <a:rPr lang="en-US" altLang="zh-CN" b="1">
                <a:solidFill>
                  <a:srgbClr val="000000"/>
                </a:solidFill>
                <a:cs typeface="Arial" panose="020B0604020202020204" pitchFamily="34" charset="0"/>
                <a:sym typeface="Arial" panose="020B0604020202020204" pitchFamily="34" charset="0"/>
              </a:rPr>
              <a:t>CONTENTS</a:t>
            </a:r>
            <a:endParaRPr lang="zh-CN" altLang="en-US" b="1">
              <a:solidFill>
                <a:srgbClr val="000000"/>
              </a:solidFill>
              <a:ea typeface="黑体" panose="02010609060101010101" pitchFamily="49" charset="-122"/>
              <a:sym typeface="黑体" panose="02010609060101010101" pitchFamily="49" charset="-122"/>
            </a:endParaRPr>
          </a:p>
        </p:txBody>
      </p:sp>
      <p:sp>
        <p:nvSpPr>
          <p:cNvPr id="11278" name="文本框 15">
            <a:extLst>
              <a:ext uri="{FF2B5EF4-FFF2-40B4-BE49-F238E27FC236}">
                <a16:creationId xmlns:a16="http://schemas.microsoft.com/office/drawing/2014/main" id="{62EE8AE9-CAD5-468F-8060-33A57C98B062}"/>
              </a:ext>
            </a:extLst>
          </p:cNvPr>
          <p:cNvSpPr>
            <a:spLocks noChangeArrowheads="1"/>
          </p:cNvSpPr>
          <p:nvPr/>
        </p:nvSpPr>
        <p:spPr bwMode="auto">
          <a:xfrm>
            <a:off x="4065588" y="15240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1279" name="文本框 16">
            <a:extLst>
              <a:ext uri="{FF2B5EF4-FFF2-40B4-BE49-F238E27FC236}">
                <a16:creationId xmlns:a16="http://schemas.microsoft.com/office/drawing/2014/main" id="{FE4739E2-76B6-43AB-A3F1-C0DD7A2447E5}"/>
              </a:ext>
            </a:extLst>
          </p:cNvPr>
          <p:cNvSpPr>
            <a:spLocks noChangeArrowheads="1"/>
          </p:cNvSpPr>
          <p:nvPr/>
        </p:nvSpPr>
        <p:spPr bwMode="auto">
          <a:xfrm>
            <a:off x="2609850" y="147002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01</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11280" name="文本框 17">
            <a:extLst>
              <a:ext uri="{FF2B5EF4-FFF2-40B4-BE49-F238E27FC236}">
                <a16:creationId xmlns:a16="http://schemas.microsoft.com/office/drawing/2014/main" id="{A878C9F5-339D-4838-B3F8-75F01909E466}"/>
              </a:ext>
            </a:extLst>
          </p:cNvPr>
          <p:cNvSpPr>
            <a:spLocks noChangeArrowheads="1"/>
          </p:cNvSpPr>
          <p:nvPr/>
        </p:nvSpPr>
        <p:spPr bwMode="auto">
          <a:xfrm>
            <a:off x="4108450" y="31115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1281" name="文本框 18">
            <a:extLst>
              <a:ext uri="{FF2B5EF4-FFF2-40B4-BE49-F238E27FC236}">
                <a16:creationId xmlns:a16="http://schemas.microsoft.com/office/drawing/2014/main" id="{2CD6112C-078A-4BED-98EC-313817119E08}"/>
              </a:ext>
            </a:extLst>
          </p:cNvPr>
          <p:cNvSpPr>
            <a:spLocks noChangeArrowheads="1"/>
          </p:cNvSpPr>
          <p:nvPr/>
        </p:nvSpPr>
        <p:spPr bwMode="auto">
          <a:xfrm>
            <a:off x="2651125" y="3055938"/>
            <a:ext cx="7096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02</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11282" name="文本框 19">
            <a:extLst>
              <a:ext uri="{FF2B5EF4-FFF2-40B4-BE49-F238E27FC236}">
                <a16:creationId xmlns:a16="http://schemas.microsoft.com/office/drawing/2014/main" id="{B24186AB-060E-4D25-83A2-11CCE7ECE979}"/>
              </a:ext>
            </a:extLst>
          </p:cNvPr>
          <p:cNvSpPr>
            <a:spLocks noChangeArrowheads="1"/>
          </p:cNvSpPr>
          <p:nvPr/>
        </p:nvSpPr>
        <p:spPr bwMode="auto">
          <a:xfrm>
            <a:off x="4065588" y="464185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1283" name="文本框 20">
            <a:extLst>
              <a:ext uri="{FF2B5EF4-FFF2-40B4-BE49-F238E27FC236}">
                <a16:creationId xmlns:a16="http://schemas.microsoft.com/office/drawing/2014/main" id="{9F02EEF8-6535-4BE9-AD77-D18FDBED054B}"/>
              </a:ext>
            </a:extLst>
          </p:cNvPr>
          <p:cNvSpPr>
            <a:spLocks noChangeArrowheads="1"/>
          </p:cNvSpPr>
          <p:nvPr/>
        </p:nvSpPr>
        <p:spPr bwMode="auto">
          <a:xfrm>
            <a:off x="2609850" y="458787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03</a:t>
            </a:r>
            <a:endParaRPr lang="zh-CN" altLang="en-US" sz="3200" b="1">
              <a:solidFill>
                <a:srgbClr val="F2F2F2"/>
              </a:solidFill>
              <a:ea typeface="黑体" panose="02010609060101010101" pitchFamily="49" charset="-122"/>
              <a:sym typeface="黑体" panose="02010609060101010101" pitchFamily="49" charset="-122"/>
            </a:endParaRPr>
          </a:p>
        </p:txBody>
      </p:sp>
    </p:spTree>
  </p:cSld>
  <p:clrMapOvr>
    <a:masterClrMapping/>
  </p:clrMapOvr>
  <p:transition spd="slow" advClick="0" advTm="4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1266"/>
                                        </p:tgtEl>
                                        <p:attrNameLst>
                                          <p:attrName>style.visibility</p:attrName>
                                        </p:attrNameLst>
                                      </p:cBhvr>
                                      <p:to>
                                        <p:strVal val="visible"/>
                                      </p:to>
                                    </p:set>
                                    <p:animEffect>
                                      <p:cBhvr>
                                        <p:cTn id="7" dur="1000"/>
                                        <p:tgtEl>
                                          <p:spTgt spid="11266"/>
                                        </p:tgtEl>
                                      </p:cBhvr>
                                    </p:animEffect>
                                  </p:childTnLst>
                                </p:cTn>
                              </p:par>
                            </p:childTnLst>
                          </p:cTn>
                        </p:par>
                        <p:par>
                          <p:cTn id="8" fill="hold" nodeType="afterGroup">
                            <p:stCondLst>
                              <p:cond delay="1000"/>
                            </p:stCondLst>
                            <p:childTnLst>
                              <p:par>
                                <p:cTn id="9" presetID="10" presetClass="entr" presetSubtype="0" fill="hold" nodeType="afterEffect">
                                  <p:stCondLst>
                                    <p:cond delay="0"/>
                                  </p:stCondLst>
                                  <p:childTnLst>
                                    <p:set>
                                      <p:cBhvr>
                                        <p:cTn id="10" dur="1" fill="hold">
                                          <p:stCondLst>
                                            <p:cond delay="0"/>
                                          </p:stCondLst>
                                        </p:cTn>
                                        <p:tgtEl>
                                          <p:spTgt spid="11274"/>
                                        </p:tgtEl>
                                        <p:attrNameLst>
                                          <p:attrName>style.visibility</p:attrName>
                                        </p:attrNameLst>
                                      </p:cBhvr>
                                      <p:to>
                                        <p:strVal val="visible"/>
                                      </p:to>
                                    </p:set>
                                    <p:anim calcmode="lin" valueType="num">
                                      <p:cBhvr>
                                        <p:cTn id="11" dur="500" fill="hold"/>
                                        <p:tgtEl>
                                          <p:spTgt spid="11274"/>
                                        </p:tgtEl>
                                        <p:attrNameLst>
                                          <p:attrName>ppt_w</p:attrName>
                                        </p:attrNameLst>
                                      </p:cBhvr>
                                      <p:tavLst>
                                        <p:tav tm="0">
                                          <p:val>
                                            <p:fltVal val="0"/>
                                          </p:val>
                                        </p:tav>
                                        <p:tav tm="100000">
                                          <p:val>
                                            <p:strVal val="#ppt_w"/>
                                          </p:val>
                                        </p:tav>
                                      </p:tavLst>
                                    </p:anim>
                                    <p:anim calcmode="lin" valueType="num">
                                      <p:cBhvr>
                                        <p:cTn id="12" dur="500" fill="hold"/>
                                        <p:tgtEl>
                                          <p:spTgt spid="11274"/>
                                        </p:tgtEl>
                                        <p:attrNameLst>
                                          <p:attrName>ppt_h</p:attrName>
                                        </p:attrNameLst>
                                      </p:cBhvr>
                                      <p:tavLst>
                                        <p:tav tm="0">
                                          <p:val>
                                            <p:fltVal val="0"/>
                                          </p:val>
                                        </p:tav>
                                        <p:tav tm="100000">
                                          <p:val>
                                            <p:strVal val="#ppt_h"/>
                                          </p:val>
                                        </p:tav>
                                      </p:tavLst>
                                    </p:anim>
                                    <p:animEffect>
                                      <p:cBhvr>
                                        <p:cTn id="13" dur="500"/>
                                        <p:tgtEl>
                                          <p:spTgt spid="11274"/>
                                        </p:tgtEl>
                                      </p:cBhvr>
                                    </p:animEffect>
                                  </p:childTnLst>
                                </p:cTn>
                              </p:par>
                            </p:childTnLst>
                          </p:cTn>
                        </p:par>
                        <p:par>
                          <p:cTn id="14" fill="hold" nodeType="afterGroup">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1277"/>
                                        </p:tgtEl>
                                        <p:attrNameLst>
                                          <p:attrName>style.visibility</p:attrName>
                                        </p:attrNameLst>
                                      </p:cBhvr>
                                      <p:to>
                                        <p:strVal val="visible"/>
                                      </p:to>
                                    </p:set>
                                    <p:animEffect>
                                      <p:cBhvr>
                                        <p:cTn id="17" dur="1000"/>
                                        <p:tgtEl>
                                          <p:spTgt spid="11277"/>
                                        </p:tgtEl>
                                      </p:cBhvr>
                                    </p:animEffect>
                                    <p:anim calcmode="lin" valueType="num">
                                      <p:cBhvr>
                                        <p:cTn id="18" dur="1000" fill="hold"/>
                                        <p:tgtEl>
                                          <p:spTgt spid="11277"/>
                                        </p:tgtEl>
                                        <p:attrNameLst>
                                          <p:attrName>ppt_x</p:attrName>
                                        </p:attrNameLst>
                                      </p:cBhvr>
                                      <p:tavLst>
                                        <p:tav tm="0">
                                          <p:val>
                                            <p:strVal val="#ppt_x"/>
                                          </p:val>
                                        </p:tav>
                                        <p:tav tm="100000">
                                          <p:val>
                                            <p:strVal val="#ppt_x"/>
                                          </p:val>
                                        </p:tav>
                                      </p:tavLst>
                                    </p:anim>
                                    <p:anim calcmode="lin" valueType="num">
                                      <p:cBhvr>
                                        <p:cTn id="19" dur="1000" fill="hold"/>
                                        <p:tgtEl>
                                          <p:spTgt spid="11277"/>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12" presetClass="entr" presetSubtype="8" fill="hold" grpId="0" nodeType="afterEffect">
                                  <p:stCondLst>
                                    <p:cond delay="0"/>
                                  </p:stCondLst>
                                  <p:childTnLst>
                                    <p:set>
                                      <p:cBhvr>
                                        <p:cTn id="22" dur="1" fill="hold">
                                          <p:stCondLst>
                                            <p:cond delay="0"/>
                                          </p:stCondLst>
                                        </p:cTn>
                                        <p:tgtEl>
                                          <p:spTgt spid="11279"/>
                                        </p:tgtEl>
                                        <p:attrNameLst>
                                          <p:attrName>style.visibility</p:attrName>
                                        </p:attrNameLst>
                                      </p:cBhvr>
                                      <p:to>
                                        <p:strVal val="visible"/>
                                      </p:to>
                                    </p:set>
                                    <p:anim calcmode="lin" valueType="num">
                                      <p:cBhvr>
                                        <p:cTn id="23" dur="500"/>
                                        <p:tgtEl>
                                          <p:spTgt spid="11279"/>
                                        </p:tgtEl>
                                        <p:attrNameLst>
                                          <p:attrName>ppt_x</p:attrName>
                                        </p:attrNameLst>
                                      </p:cBhvr>
                                      <p:tavLst>
                                        <p:tav tm="0">
                                          <p:val>
                                            <p:strVal val="#ppt_x-#ppt_w*1.125000"/>
                                          </p:val>
                                        </p:tav>
                                        <p:tav tm="100000">
                                          <p:val>
                                            <p:strVal val="#ppt_x"/>
                                          </p:val>
                                        </p:tav>
                                      </p:tavLst>
                                    </p:anim>
                                    <p:animEffect>
                                      <p:cBhvr>
                                        <p:cTn id="24" dur="500"/>
                                        <p:tgtEl>
                                          <p:spTgt spid="11279"/>
                                        </p:tgtEl>
                                      </p:cBhvr>
                                    </p:animEffect>
                                  </p:childTnLst>
                                </p:cTn>
                              </p:par>
                            </p:childTnLst>
                          </p:cTn>
                        </p:par>
                        <p:par>
                          <p:cTn id="25" fill="hold" nodeType="afterGroup">
                            <p:stCondLst>
                              <p:cond delay="3000"/>
                            </p:stCondLst>
                            <p:childTnLst>
                              <p:par>
                                <p:cTn id="26" presetID="12" presetClass="entr" presetSubtype="8" fill="hold" grpId="0" nodeType="afterEffect">
                                  <p:stCondLst>
                                    <p:cond delay="0"/>
                                  </p:stCondLst>
                                  <p:childTnLst>
                                    <p:set>
                                      <p:cBhvr>
                                        <p:cTn id="27" dur="1" fill="hold">
                                          <p:stCondLst>
                                            <p:cond delay="0"/>
                                          </p:stCondLst>
                                        </p:cTn>
                                        <p:tgtEl>
                                          <p:spTgt spid="11281"/>
                                        </p:tgtEl>
                                        <p:attrNameLst>
                                          <p:attrName>style.visibility</p:attrName>
                                        </p:attrNameLst>
                                      </p:cBhvr>
                                      <p:to>
                                        <p:strVal val="visible"/>
                                      </p:to>
                                    </p:set>
                                    <p:anim calcmode="lin" valueType="num">
                                      <p:cBhvr>
                                        <p:cTn id="28" dur="500"/>
                                        <p:tgtEl>
                                          <p:spTgt spid="11281"/>
                                        </p:tgtEl>
                                        <p:attrNameLst>
                                          <p:attrName>ppt_x</p:attrName>
                                        </p:attrNameLst>
                                      </p:cBhvr>
                                      <p:tavLst>
                                        <p:tav tm="0">
                                          <p:val>
                                            <p:strVal val="#ppt_x-#ppt_w*1.125000"/>
                                          </p:val>
                                        </p:tav>
                                        <p:tav tm="100000">
                                          <p:val>
                                            <p:strVal val="#ppt_x"/>
                                          </p:val>
                                        </p:tav>
                                      </p:tavLst>
                                    </p:anim>
                                    <p:animEffect>
                                      <p:cBhvr>
                                        <p:cTn id="29" dur="500"/>
                                        <p:tgtEl>
                                          <p:spTgt spid="11281"/>
                                        </p:tgtEl>
                                      </p:cBhvr>
                                    </p:animEffect>
                                  </p:childTnLst>
                                </p:cTn>
                              </p:par>
                            </p:childTnLst>
                          </p:cTn>
                        </p:par>
                        <p:par>
                          <p:cTn id="30" fill="hold" nodeType="afterGroup">
                            <p:stCondLst>
                              <p:cond delay="3500"/>
                            </p:stCondLst>
                            <p:childTnLst>
                              <p:par>
                                <p:cTn id="31" presetID="12" presetClass="entr" presetSubtype="8" fill="hold" grpId="0" nodeType="afterEffect">
                                  <p:stCondLst>
                                    <p:cond delay="0"/>
                                  </p:stCondLst>
                                  <p:childTnLst>
                                    <p:set>
                                      <p:cBhvr>
                                        <p:cTn id="32" dur="1" fill="hold">
                                          <p:stCondLst>
                                            <p:cond delay="0"/>
                                          </p:stCondLst>
                                        </p:cTn>
                                        <p:tgtEl>
                                          <p:spTgt spid="11283"/>
                                        </p:tgtEl>
                                        <p:attrNameLst>
                                          <p:attrName>style.visibility</p:attrName>
                                        </p:attrNameLst>
                                      </p:cBhvr>
                                      <p:to>
                                        <p:strVal val="visible"/>
                                      </p:to>
                                    </p:set>
                                    <p:anim calcmode="lin" valueType="num">
                                      <p:cBhvr>
                                        <p:cTn id="33" dur="500"/>
                                        <p:tgtEl>
                                          <p:spTgt spid="11283"/>
                                        </p:tgtEl>
                                        <p:attrNameLst>
                                          <p:attrName>ppt_x</p:attrName>
                                        </p:attrNameLst>
                                      </p:cBhvr>
                                      <p:tavLst>
                                        <p:tav tm="0">
                                          <p:val>
                                            <p:strVal val="#ppt_x-#ppt_w*1.125000"/>
                                          </p:val>
                                        </p:tav>
                                        <p:tav tm="100000">
                                          <p:val>
                                            <p:strVal val="#ppt_x"/>
                                          </p:val>
                                        </p:tav>
                                      </p:tavLst>
                                    </p:anim>
                                    <p:animEffect>
                                      <p:cBhvr>
                                        <p:cTn id="34" dur="500"/>
                                        <p:tgtEl>
                                          <p:spTgt spid="11283"/>
                                        </p:tgtEl>
                                      </p:cBhvr>
                                    </p:animEffect>
                                  </p:childTnLst>
                                </p:cTn>
                              </p:par>
                            </p:childTnLst>
                          </p:cTn>
                        </p:par>
                        <p:par>
                          <p:cTn id="35" fill="hold" nodeType="afterGroup">
                            <p:stCondLst>
                              <p:cond delay="4000"/>
                            </p:stCondLst>
                            <p:childTnLst>
                              <p:par>
                                <p:cTn id="36" presetID="22" presetClass="entr" presetSubtype="8" fill="hold" grpId="0" nodeType="afterEffect">
                                  <p:stCondLst>
                                    <p:cond delay="0"/>
                                  </p:stCondLst>
                                  <p:childTnLst>
                                    <p:set>
                                      <p:cBhvr>
                                        <p:cTn id="37" dur="1" fill="hold">
                                          <p:stCondLst>
                                            <p:cond delay="0"/>
                                          </p:stCondLst>
                                        </p:cTn>
                                        <p:tgtEl>
                                          <p:spTgt spid="11278"/>
                                        </p:tgtEl>
                                        <p:attrNameLst>
                                          <p:attrName>style.visibility</p:attrName>
                                        </p:attrNameLst>
                                      </p:cBhvr>
                                      <p:to>
                                        <p:strVal val="visible"/>
                                      </p:to>
                                    </p:set>
                                    <p:animEffect>
                                      <p:cBhvr>
                                        <p:cTn id="38" dur="500"/>
                                        <p:tgtEl>
                                          <p:spTgt spid="11278"/>
                                        </p:tgtEl>
                                      </p:cBhvr>
                                    </p:animEffect>
                                  </p:childTnLst>
                                </p:cTn>
                              </p:par>
                            </p:childTnLst>
                          </p:cTn>
                        </p:par>
                        <p:par>
                          <p:cTn id="39" fill="hold" nodeType="afterGroup">
                            <p:stCondLst>
                              <p:cond delay="4500"/>
                            </p:stCondLst>
                            <p:childTnLst>
                              <p:par>
                                <p:cTn id="40" presetID="22" presetClass="entr" presetSubtype="8" fill="hold" grpId="0" nodeType="afterEffect">
                                  <p:stCondLst>
                                    <p:cond delay="0"/>
                                  </p:stCondLst>
                                  <p:childTnLst>
                                    <p:set>
                                      <p:cBhvr>
                                        <p:cTn id="41" dur="1" fill="hold">
                                          <p:stCondLst>
                                            <p:cond delay="0"/>
                                          </p:stCondLst>
                                        </p:cTn>
                                        <p:tgtEl>
                                          <p:spTgt spid="11280"/>
                                        </p:tgtEl>
                                        <p:attrNameLst>
                                          <p:attrName>style.visibility</p:attrName>
                                        </p:attrNameLst>
                                      </p:cBhvr>
                                      <p:to>
                                        <p:strVal val="visible"/>
                                      </p:to>
                                    </p:set>
                                    <p:animEffect>
                                      <p:cBhvr>
                                        <p:cTn id="42" dur="500"/>
                                        <p:tgtEl>
                                          <p:spTgt spid="11280"/>
                                        </p:tgtEl>
                                      </p:cBhvr>
                                    </p:animEffect>
                                  </p:childTnLst>
                                </p:cTn>
                              </p:par>
                            </p:childTnLst>
                          </p:cTn>
                        </p:par>
                        <p:par>
                          <p:cTn id="43" fill="hold" nodeType="afterGroup">
                            <p:stCondLst>
                              <p:cond delay="5000"/>
                            </p:stCondLst>
                            <p:childTnLst>
                              <p:par>
                                <p:cTn id="44" presetID="22" presetClass="entr" presetSubtype="8" fill="hold" grpId="0" nodeType="afterEffect">
                                  <p:stCondLst>
                                    <p:cond delay="0"/>
                                  </p:stCondLst>
                                  <p:childTnLst>
                                    <p:set>
                                      <p:cBhvr>
                                        <p:cTn id="45" dur="1" fill="hold">
                                          <p:stCondLst>
                                            <p:cond delay="0"/>
                                          </p:stCondLst>
                                        </p:cTn>
                                        <p:tgtEl>
                                          <p:spTgt spid="11282"/>
                                        </p:tgtEl>
                                        <p:attrNameLst>
                                          <p:attrName>style.visibility</p:attrName>
                                        </p:attrNameLst>
                                      </p:cBhvr>
                                      <p:to>
                                        <p:strVal val="visible"/>
                                      </p:to>
                                    </p:set>
                                    <p:animEffect>
                                      <p:cBhvr>
                                        <p:cTn id="46" dur="500"/>
                                        <p:tgtEl>
                                          <p:spTgt spid="11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7" grpId="0" bldLvl="0" autoUpdateAnimBg="0"/>
      <p:bldP spid="11278" grpId="0" bldLvl="0" autoUpdateAnimBg="0"/>
      <p:bldP spid="11279" grpId="0" bldLvl="0" autoUpdateAnimBg="0"/>
      <p:bldP spid="11280" grpId="0" bldLvl="0" autoUpdateAnimBg="0"/>
      <p:bldP spid="11281" grpId="0" bldLvl="0" autoUpdateAnimBg="0"/>
      <p:bldP spid="11282" grpId="0" bldLvl="0" autoUpdateAnimBg="0"/>
      <p:bldP spid="11283"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bwMode="auto">
      <p:bgPr>
        <a:solidFill>
          <a:srgbClr val="334C5C"/>
        </a:solidFill>
        <a:effectLst/>
      </p:bgPr>
    </p:bg>
    <p:spTree>
      <p:nvGrpSpPr>
        <p:cNvPr id="1" name=""/>
        <p:cNvGrpSpPr/>
        <p:nvPr/>
      </p:nvGrpSpPr>
      <p:grpSpPr>
        <a:xfrm>
          <a:off x="0" y="0"/>
          <a:ext cx="0" cy="0"/>
          <a:chOff x="0" y="0"/>
          <a:chExt cx="0" cy="0"/>
        </a:xfrm>
      </p:grpSpPr>
      <p:grpSp>
        <p:nvGrpSpPr>
          <p:cNvPr id="10242" name="Group 2">
            <a:extLst>
              <a:ext uri="{FF2B5EF4-FFF2-40B4-BE49-F238E27FC236}">
                <a16:creationId xmlns:a16="http://schemas.microsoft.com/office/drawing/2014/main" id="{18FE1B40-2394-476E-B9BB-FC3EE3D491A5}"/>
              </a:ext>
            </a:extLst>
          </p:cNvPr>
          <p:cNvGrpSpPr>
            <a:grpSpLocks/>
          </p:cNvGrpSpPr>
          <p:nvPr/>
        </p:nvGrpSpPr>
        <p:grpSpPr bwMode="auto">
          <a:xfrm>
            <a:off x="0" y="530225"/>
            <a:ext cx="13963650" cy="5721350"/>
            <a:chOff x="0" y="0"/>
            <a:chExt cx="13963653" cy="4905830"/>
          </a:xfrm>
        </p:grpSpPr>
        <p:sp>
          <p:nvSpPr>
            <p:cNvPr id="10253" name="梯形 3">
              <a:extLst>
                <a:ext uri="{FF2B5EF4-FFF2-40B4-BE49-F238E27FC236}">
                  <a16:creationId xmlns:a16="http://schemas.microsoft.com/office/drawing/2014/main" id="{D85FD005-04D1-43D7-9C9D-A2D36E1380A3}"/>
                </a:ext>
              </a:extLst>
            </p:cNvPr>
            <p:cNvSpPr>
              <a:spLocks noChangeArrowheads="1"/>
            </p:cNvSpPr>
            <p:nvPr/>
          </p:nvSpPr>
          <p:spPr bwMode="auto">
            <a:xfrm rot="5400000" flipV="1">
              <a:off x="675365" y="1934483"/>
              <a:ext cx="4905829"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3209 w 21600"/>
                <a:gd name="T13" fmla="*/ 3209 h 21600"/>
                <a:gd name="T14" fmla="*/ 18391 w 21600"/>
                <a:gd name="T15" fmla="*/ 18391 h 21600"/>
              </a:gdLst>
              <a:ahLst/>
              <a:cxnLst>
                <a:cxn ang="T8">
                  <a:pos x="T0" y="T1"/>
                </a:cxn>
                <a:cxn ang="T9">
                  <a:pos x="T2" y="T3"/>
                </a:cxn>
                <a:cxn ang="T10">
                  <a:pos x="T4" y="T5"/>
                </a:cxn>
                <a:cxn ang="T11">
                  <a:pos x="T6" y="T7"/>
                </a:cxn>
              </a:cxnLst>
              <a:rect l="T12" t="T13" r="T14" b="T15"/>
              <a:pathLst>
                <a:path w="21600" h="21600">
                  <a:moveTo>
                    <a:pt x="0" y="0"/>
                  </a:moveTo>
                  <a:lnTo>
                    <a:pt x="2818" y="21600"/>
                  </a:lnTo>
                  <a:lnTo>
                    <a:pt x="1878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0254" name="梯形 4">
              <a:extLst>
                <a:ext uri="{FF2B5EF4-FFF2-40B4-BE49-F238E27FC236}">
                  <a16:creationId xmlns:a16="http://schemas.microsoft.com/office/drawing/2014/main" id="{C51351B5-63F6-4321-91DA-994502689FD0}"/>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894 w 21600"/>
                <a:gd name="T13" fmla="*/ 2894 h 21600"/>
                <a:gd name="T14" fmla="*/ 18706 w 21600"/>
                <a:gd name="T15" fmla="*/ 18706 h 21600"/>
              </a:gdLst>
              <a:ahLst/>
              <a:cxnLst>
                <a:cxn ang="T8">
                  <a:pos x="T0" y="T1"/>
                </a:cxn>
                <a:cxn ang="T9">
                  <a:pos x="T2" y="T3"/>
                </a:cxn>
                <a:cxn ang="T10">
                  <a:pos x="T4" y="T5"/>
                </a:cxn>
                <a:cxn ang="T11">
                  <a:pos x="T6" y="T7"/>
                </a:cxn>
              </a:cxnLst>
              <a:rect l="T12" t="T13" r="T14" b="T15"/>
              <a:pathLst>
                <a:path w="21600" h="21600">
                  <a:moveTo>
                    <a:pt x="0" y="0"/>
                  </a:moveTo>
                  <a:lnTo>
                    <a:pt x="2188" y="21600"/>
                  </a:lnTo>
                  <a:lnTo>
                    <a:pt x="1941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0255" name="矩形 5">
              <a:extLst>
                <a:ext uri="{FF2B5EF4-FFF2-40B4-BE49-F238E27FC236}">
                  <a16:creationId xmlns:a16="http://schemas.microsoft.com/office/drawing/2014/main" id="{DE8D7388-164E-44E3-808F-5900D9C919D2}"/>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0256" name="矩形 6">
              <a:extLst>
                <a:ext uri="{FF2B5EF4-FFF2-40B4-BE49-F238E27FC236}">
                  <a16:creationId xmlns:a16="http://schemas.microsoft.com/office/drawing/2014/main" id="{8D93BEB5-B1AD-4550-8C7D-545D358B670A}"/>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0257" name="矩形 7">
              <a:extLst>
                <a:ext uri="{FF2B5EF4-FFF2-40B4-BE49-F238E27FC236}">
                  <a16:creationId xmlns:a16="http://schemas.microsoft.com/office/drawing/2014/main" id="{B6820D46-CE06-4F41-B301-A0E36BB450D4}"/>
                </a:ext>
              </a:extLst>
            </p:cNvPr>
            <p:cNvSpPr>
              <a:spLocks noChangeArrowheads="1"/>
            </p:cNvSpPr>
            <p:nvPr/>
          </p:nvSpPr>
          <p:spPr bwMode="auto">
            <a:xfrm>
              <a:off x="3318328" y="651328"/>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0258" name="矩形 8">
              <a:extLst>
                <a:ext uri="{FF2B5EF4-FFF2-40B4-BE49-F238E27FC236}">
                  <a16:creationId xmlns:a16="http://schemas.microsoft.com/office/drawing/2014/main" id="{1C8687B0-C210-4D3B-8082-2B227C0535DA}"/>
                </a:ext>
              </a:extLst>
            </p:cNvPr>
            <p:cNvSpPr>
              <a:spLocks noChangeArrowheads="1"/>
            </p:cNvSpPr>
            <p:nvPr/>
          </p:nvSpPr>
          <p:spPr bwMode="auto">
            <a:xfrm>
              <a:off x="3318328" y="1962149"/>
              <a:ext cx="7616372" cy="981529"/>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0259" name="矩形 9">
              <a:extLst>
                <a:ext uri="{FF2B5EF4-FFF2-40B4-BE49-F238E27FC236}">
                  <a16:creationId xmlns:a16="http://schemas.microsoft.com/office/drawing/2014/main" id="{90BB2583-2192-4407-8B6E-0BA896B2B0D1}"/>
                </a:ext>
              </a:extLst>
            </p:cNvPr>
            <p:cNvSpPr>
              <a:spLocks noChangeArrowheads="1"/>
            </p:cNvSpPr>
            <p:nvPr/>
          </p:nvSpPr>
          <p:spPr bwMode="auto">
            <a:xfrm>
              <a:off x="3318328" y="3272970"/>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10243" name="Group 10">
            <a:extLst>
              <a:ext uri="{FF2B5EF4-FFF2-40B4-BE49-F238E27FC236}">
                <a16:creationId xmlns:a16="http://schemas.microsoft.com/office/drawing/2014/main" id="{4CF6D4C4-4E2B-4828-97A3-C6CF4949D617}"/>
              </a:ext>
            </a:extLst>
          </p:cNvPr>
          <p:cNvGrpSpPr>
            <a:grpSpLocks/>
          </p:cNvGrpSpPr>
          <p:nvPr/>
        </p:nvGrpSpPr>
        <p:grpSpPr bwMode="auto">
          <a:xfrm>
            <a:off x="319088" y="2006600"/>
            <a:ext cx="1755775" cy="2417763"/>
            <a:chOff x="0" y="0"/>
            <a:chExt cx="2400300" cy="3305175"/>
          </a:xfrm>
        </p:grpSpPr>
        <p:sp>
          <p:nvSpPr>
            <p:cNvPr id="10251" name="Freeform 53">
              <a:extLst>
                <a:ext uri="{FF2B5EF4-FFF2-40B4-BE49-F238E27FC236}">
                  <a16:creationId xmlns:a16="http://schemas.microsoft.com/office/drawing/2014/main" id="{10A7C9FA-A8DC-4D6C-9358-4D3C7475B0DE}"/>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252" name="Freeform 54">
              <a:extLst>
                <a:ext uri="{FF2B5EF4-FFF2-40B4-BE49-F238E27FC236}">
                  <a16:creationId xmlns:a16="http://schemas.microsoft.com/office/drawing/2014/main" id="{A6FBFAA5-8ECF-41B0-82EB-8EC02697C663}"/>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10244" name="文本框 14">
            <a:extLst>
              <a:ext uri="{FF2B5EF4-FFF2-40B4-BE49-F238E27FC236}">
                <a16:creationId xmlns:a16="http://schemas.microsoft.com/office/drawing/2014/main" id="{EE7FF113-92C7-4306-88CC-ECB412904524}"/>
              </a:ext>
            </a:extLst>
          </p:cNvPr>
          <p:cNvSpPr>
            <a:spLocks noChangeArrowheads="1"/>
          </p:cNvSpPr>
          <p:nvPr/>
        </p:nvSpPr>
        <p:spPr bwMode="auto">
          <a:xfrm>
            <a:off x="449263" y="2609850"/>
            <a:ext cx="197802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4400" b="1">
                <a:solidFill>
                  <a:srgbClr val="000000"/>
                </a:solidFill>
                <a:ea typeface="黑体" panose="02010609060101010101" pitchFamily="49" charset="-122"/>
                <a:sym typeface="黑体" panose="02010609060101010101" pitchFamily="49" charset="-122"/>
              </a:rPr>
              <a:t>目录</a:t>
            </a:r>
            <a:endParaRPr lang="en-US" altLang="zh-CN" sz="4400" b="1">
              <a:solidFill>
                <a:srgbClr val="000000"/>
              </a:solidFill>
              <a:cs typeface="Arial" panose="020B0604020202020204" pitchFamily="34" charset="0"/>
              <a:sym typeface="Arial" panose="020B0604020202020204" pitchFamily="34" charset="0"/>
            </a:endParaRPr>
          </a:p>
          <a:p>
            <a:pPr eaLnBrk="1" hangingPunct="1"/>
            <a:r>
              <a:rPr lang="en-US" altLang="zh-CN" b="1">
                <a:solidFill>
                  <a:srgbClr val="000000"/>
                </a:solidFill>
                <a:cs typeface="Arial" panose="020B0604020202020204" pitchFamily="34" charset="0"/>
                <a:sym typeface="Arial" panose="020B0604020202020204" pitchFamily="34" charset="0"/>
              </a:rPr>
              <a:t>CONTENTS</a:t>
            </a:r>
            <a:endParaRPr lang="zh-CN" altLang="en-US" b="1">
              <a:solidFill>
                <a:srgbClr val="000000"/>
              </a:solidFill>
              <a:ea typeface="黑体" panose="02010609060101010101" pitchFamily="49" charset="-122"/>
              <a:sym typeface="黑体" panose="02010609060101010101" pitchFamily="49" charset="-122"/>
            </a:endParaRPr>
          </a:p>
        </p:txBody>
      </p:sp>
      <p:sp>
        <p:nvSpPr>
          <p:cNvPr id="10245" name="文本框 15">
            <a:extLst>
              <a:ext uri="{FF2B5EF4-FFF2-40B4-BE49-F238E27FC236}">
                <a16:creationId xmlns:a16="http://schemas.microsoft.com/office/drawing/2014/main" id="{8D94DC6C-768F-470F-AC78-593078B6BD3C}"/>
              </a:ext>
            </a:extLst>
          </p:cNvPr>
          <p:cNvSpPr>
            <a:spLocks noChangeArrowheads="1"/>
          </p:cNvSpPr>
          <p:nvPr/>
        </p:nvSpPr>
        <p:spPr bwMode="auto">
          <a:xfrm>
            <a:off x="4065588" y="15240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0246" name="文本框 16">
            <a:extLst>
              <a:ext uri="{FF2B5EF4-FFF2-40B4-BE49-F238E27FC236}">
                <a16:creationId xmlns:a16="http://schemas.microsoft.com/office/drawing/2014/main" id="{D7C1990E-46E8-4896-94F7-1A266E9DA0EB}"/>
              </a:ext>
            </a:extLst>
          </p:cNvPr>
          <p:cNvSpPr>
            <a:spLocks noChangeArrowheads="1"/>
          </p:cNvSpPr>
          <p:nvPr/>
        </p:nvSpPr>
        <p:spPr bwMode="auto">
          <a:xfrm>
            <a:off x="2609850" y="147002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01</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10247" name="文本框 17">
            <a:extLst>
              <a:ext uri="{FF2B5EF4-FFF2-40B4-BE49-F238E27FC236}">
                <a16:creationId xmlns:a16="http://schemas.microsoft.com/office/drawing/2014/main" id="{91AB6972-E8CF-400D-A507-A3FC85AB30F7}"/>
              </a:ext>
            </a:extLst>
          </p:cNvPr>
          <p:cNvSpPr>
            <a:spLocks noChangeArrowheads="1"/>
          </p:cNvSpPr>
          <p:nvPr/>
        </p:nvSpPr>
        <p:spPr bwMode="auto">
          <a:xfrm>
            <a:off x="4108450" y="311150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262626"/>
                </a:solidFill>
                <a:cs typeface="Arial" panose="020B0604020202020204" pitchFamily="34" charset="0"/>
                <a:sym typeface="Arial" panose="020B0604020202020204" pitchFamily="34" charset="0"/>
              </a:rPr>
              <a:t>ADD  YOUR   KEY  TEXT  HERE  ADD   YOUR</a:t>
            </a:r>
            <a:endParaRPr lang="zh-CN" altLang="en-US" sz="2000" b="1">
              <a:solidFill>
                <a:srgbClr val="262626"/>
              </a:solidFill>
              <a:cs typeface="Arial" panose="020B0604020202020204" pitchFamily="34" charset="0"/>
              <a:sym typeface="Arial" panose="020B0604020202020204" pitchFamily="34" charset="0"/>
            </a:endParaRPr>
          </a:p>
          <a:p>
            <a:pPr eaLnBrk="1" hangingPunct="1"/>
            <a:r>
              <a:rPr lang="en-US" altLang="zh-CN">
                <a:solidFill>
                  <a:srgbClr val="262626"/>
                </a:solidFill>
                <a:cs typeface="Arial" panose="020B0604020202020204" pitchFamily="34" charset="0"/>
                <a:sym typeface="Arial" panose="020B0604020202020204" pitchFamily="34" charset="0"/>
              </a:rPr>
              <a:t>ADD  YOUR  KEY  TEXT  </a:t>
            </a:r>
            <a:endParaRPr lang="zh-CN" altLang="en-US">
              <a:solidFill>
                <a:srgbClr val="262626"/>
              </a:solidFill>
              <a:ea typeface="黑体" panose="02010609060101010101" pitchFamily="49" charset="-122"/>
              <a:sym typeface="黑体" panose="02010609060101010101" pitchFamily="49" charset="-122"/>
            </a:endParaRPr>
          </a:p>
        </p:txBody>
      </p:sp>
      <p:sp>
        <p:nvSpPr>
          <p:cNvPr id="10248" name="文本框 18">
            <a:extLst>
              <a:ext uri="{FF2B5EF4-FFF2-40B4-BE49-F238E27FC236}">
                <a16:creationId xmlns:a16="http://schemas.microsoft.com/office/drawing/2014/main" id="{B77927A4-5D01-4E95-B6DA-4C60A12BB67F}"/>
              </a:ext>
            </a:extLst>
          </p:cNvPr>
          <p:cNvSpPr>
            <a:spLocks noChangeArrowheads="1"/>
          </p:cNvSpPr>
          <p:nvPr/>
        </p:nvSpPr>
        <p:spPr bwMode="auto">
          <a:xfrm>
            <a:off x="2651125" y="3055938"/>
            <a:ext cx="7096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02</a:t>
            </a:r>
            <a:endParaRPr lang="zh-CN" altLang="en-US" sz="3200" b="1">
              <a:solidFill>
                <a:srgbClr val="F2F2F2"/>
              </a:solidFill>
              <a:ea typeface="黑体" panose="02010609060101010101" pitchFamily="49" charset="-122"/>
              <a:sym typeface="黑体" panose="02010609060101010101" pitchFamily="49" charset="-122"/>
            </a:endParaRPr>
          </a:p>
        </p:txBody>
      </p:sp>
      <p:sp>
        <p:nvSpPr>
          <p:cNvPr id="10249" name="文本框 19">
            <a:extLst>
              <a:ext uri="{FF2B5EF4-FFF2-40B4-BE49-F238E27FC236}">
                <a16:creationId xmlns:a16="http://schemas.microsoft.com/office/drawing/2014/main" id="{C04D3648-7B71-4927-8395-E94BFB6ACA15}"/>
              </a:ext>
            </a:extLst>
          </p:cNvPr>
          <p:cNvSpPr>
            <a:spLocks noChangeArrowheads="1"/>
          </p:cNvSpPr>
          <p:nvPr/>
        </p:nvSpPr>
        <p:spPr bwMode="auto">
          <a:xfrm>
            <a:off x="4065588" y="4641850"/>
            <a:ext cx="64960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F2F2F2"/>
                </a:solidFill>
                <a:cs typeface="Arial" panose="020B0604020202020204" pitchFamily="34" charset="0"/>
                <a:sym typeface="Arial" panose="020B0604020202020204" pitchFamily="34" charset="0"/>
              </a:rPr>
              <a:t>ADD  YOUR   KEY  TEXT  HERE  ADD   YOUR</a:t>
            </a:r>
            <a:endParaRPr lang="zh-CN" altLang="en-US" sz="2000" b="1">
              <a:solidFill>
                <a:srgbClr val="F2F2F2"/>
              </a:solidFill>
              <a:cs typeface="Arial" panose="020B0604020202020204" pitchFamily="34" charset="0"/>
              <a:sym typeface="Arial" panose="020B0604020202020204" pitchFamily="34" charset="0"/>
            </a:endParaRPr>
          </a:p>
          <a:p>
            <a:pPr eaLnBrk="1" hangingPunct="1"/>
            <a:r>
              <a:rPr lang="en-US" altLang="zh-CN">
                <a:solidFill>
                  <a:srgbClr val="F2F2F2"/>
                </a:solidFill>
                <a:cs typeface="Arial" panose="020B0604020202020204" pitchFamily="34" charset="0"/>
                <a:sym typeface="Arial" panose="020B0604020202020204" pitchFamily="34" charset="0"/>
              </a:rPr>
              <a:t>ADD  YOUR  KEY  TEXT  </a:t>
            </a:r>
            <a:endParaRPr lang="zh-CN" altLang="en-US">
              <a:solidFill>
                <a:srgbClr val="F2F2F2"/>
              </a:solidFill>
              <a:ea typeface="黑体" panose="02010609060101010101" pitchFamily="49" charset="-122"/>
              <a:sym typeface="黑体" panose="02010609060101010101" pitchFamily="49" charset="-122"/>
            </a:endParaRPr>
          </a:p>
        </p:txBody>
      </p:sp>
      <p:sp>
        <p:nvSpPr>
          <p:cNvPr id="10250" name="文本框 20">
            <a:extLst>
              <a:ext uri="{FF2B5EF4-FFF2-40B4-BE49-F238E27FC236}">
                <a16:creationId xmlns:a16="http://schemas.microsoft.com/office/drawing/2014/main" id="{08F1BFDB-C7CC-48C7-B0D9-067A994EBAFB}"/>
              </a:ext>
            </a:extLst>
          </p:cNvPr>
          <p:cNvSpPr>
            <a:spLocks noChangeArrowheads="1"/>
          </p:cNvSpPr>
          <p:nvPr/>
        </p:nvSpPr>
        <p:spPr bwMode="auto">
          <a:xfrm>
            <a:off x="2609850" y="458787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F2F2F2"/>
                </a:solidFill>
                <a:cs typeface="Arial" panose="020B0604020202020204" pitchFamily="34" charset="0"/>
                <a:sym typeface="Arial" panose="020B0604020202020204" pitchFamily="34" charset="0"/>
              </a:rPr>
              <a:t>03</a:t>
            </a:r>
            <a:endParaRPr lang="zh-CN" altLang="en-US" sz="3200" b="1">
              <a:solidFill>
                <a:srgbClr val="F2F2F2"/>
              </a:solidFill>
              <a:ea typeface="黑体" panose="02010609060101010101" pitchFamily="49" charset="-122"/>
              <a:sym typeface="黑体" panose="02010609060101010101" pitchFamily="49" charset="-122"/>
            </a:endParaRPr>
          </a:p>
        </p:txBody>
      </p:sp>
    </p:spTree>
  </p:cSld>
  <p:clrMapOvr>
    <a:masterClrMapping/>
  </p:clrMapOvr>
  <p:transition spd="med" advClick="0" advTm="4000">
    <p:fade/>
  </p:transition>
</p:sld>
</file>

<file path=ppt/theme/theme1.xml><?xml version="1.0" encoding="utf-8"?>
<a:theme xmlns:a="http://schemas.openxmlformats.org/drawingml/2006/main" name="www.freeppt7.com-Best powerpoint templates free download-slideshow">
  <a:themeElements>
    <a:clrScheme name="">
      <a:dk1>
        <a:srgbClr val="000000"/>
      </a:dk1>
      <a:lt1>
        <a:srgbClr val="F2F2F2"/>
      </a:lt1>
      <a:dk2>
        <a:srgbClr val="44546A"/>
      </a:dk2>
      <a:lt2>
        <a:srgbClr val="E7E6E6"/>
      </a:lt2>
      <a:accent1>
        <a:srgbClr val="E8C34E"/>
      </a:accent1>
      <a:accent2>
        <a:srgbClr val="D55B48"/>
      </a:accent2>
      <a:accent3>
        <a:srgbClr val="F7F7F7"/>
      </a:accent3>
      <a:accent4>
        <a:srgbClr val="000000"/>
      </a:accent4>
      <a:accent5>
        <a:srgbClr val="F2DEB2"/>
      </a:accent5>
      <a:accent6>
        <a:srgbClr val="C15240"/>
      </a:accent6>
      <a:hlink>
        <a:srgbClr val="0563C1"/>
      </a:hlink>
      <a:folHlink>
        <a:srgbClr val="954F72"/>
      </a:folHlink>
    </a:clrScheme>
    <a:fontScheme name="Office 主题">
      <a:majorFont>
        <a:latin typeface="Arial Black"/>
        <a:ea typeface="微软雅黑"/>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TotalTime>
  <Pages>0</Pages>
  <Words>1005</Words>
  <Characters>0</Characters>
  <Application>Microsoft Office PowerPoint</Application>
  <DocSecurity>0</DocSecurity>
  <PresentationFormat>宽屏</PresentationFormat>
  <Lines>0</Lines>
  <Paragraphs>192</Paragraphs>
  <Slides>22</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22</vt:i4>
      </vt:variant>
    </vt:vector>
  </HeadingPairs>
  <TitlesOfParts>
    <vt:vector size="32" baseType="lpstr">
      <vt:lpstr>Arial</vt:lpstr>
      <vt:lpstr>宋体</vt:lpstr>
      <vt:lpstr>Arial Black</vt:lpstr>
      <vt:lpstr>微软雅黑</vt:lpstr>
      <vt:lpstr>黑体</vt:lpstr>
      <vt:lpstr>Calibri</vt:lpstr>
      <vt:lpstr>Batang</vt:lpstr>
      <vt:lpstr>幼圆</vt:lpstr>
      <vt:lpstr>华文细黑</vt:lpstr>
      <vt:lpstr>www.freeppt7.com-Best powerpoint templates free download-slideshow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Microsoft</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jc</dc:creator>
  <cp:keywords/>
  <dc:description/>
  <cp:lastModifiedBy>宇 之灵</cp:lastModifiedBy>
  <cp:revision>47</cp:revision>
  <dcterms:created xsi:type="dcterms:W3CDTF">2014-01-31T07:57:00Z</dcterms:created>
  <dcterms:modified xsi:type="dcterms:W3CDTF">2018-10-26T07:41:04Z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2052-9.1.0.5108</vt:lpwstr>
  </property>
</Properties>
</file>