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3.xml" ContentType="application/vnd.openxmlformats-officedocument.theme+xml"/>
  <Override PartName="/ppt/slideLayouts/slideLayout2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 id="2147483664" r:id="rId3"/>
    <p:sldMasterId id="2147483676" r:id="rId4"/>
  </p:sldMasterIdLst>
  <p:notesMasterIdLst>
    <p:notesMasterId r:id="rId16"/>
  </p:notesMasterIdLst>
  <p:sldIdLst>
    <p:sldId id="338" r:id="rId5"/>
    <p:sldId id="339" r:id="rId6"/>
    <p:sldId id="341" r:id="rId7"/>
    <p:sldId id="342" r:id="rId8"/>
    <p:sldId id="343" r:id="rId9"/>
    <p:sldId id="344" r:id="rId10"/>
    <p:sldId id="345" r:id="rId11"/>
    <p:sldId id="346" r:id="rId12"/>
    <p:sldId id="349" r:id="rId13"/>
    <p:sldId id="350" r:id="rId14"/>
    <p:sldId id="288" r:id="rId15"/>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79">
          <p15:clr>
            <a:srgbClr val="A4A3A4"/>
          </p15:clr>
        </p15:guide>
        <p15:guide id="3" pos="7401">
          <p15:clr>
            <a:srgbClr val="A4A3A4"/>
          </p15:clr>
        </p15:guide>
        <p15:guide id="4" pos="381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A3453"/>
    <a:srgbClr val="E8E8E8"/>
    <a:srgbClr val="F2F2F2"/>
    <a:srgbClr val="E6E5DC"/>
    <a:srgbClr val="E3DBD3"/>
    <a:srgbClr val="F5EDE7"/>
    <a:srgbClr val="B6A49D"/>
    <a:srgbClr val="6D8A4F"/>
    <a:srgbClr val="866C6F"/>
    <a:srgbClr val="3F524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124" autoAdjust="0"/>
    <p:restoredTop sz="96154" autoAdjust="0"/>
  </p:normalViewPr>
  <p:slideViewPr>
    <p:cSldViewPr snapToGrid="0" showGuides="1">
      <p:cViewPr varScale="1">
        <p:scale>
          <a:sx n="68" d="100"/>
          <a:sy n="68" d="100"/>
        </p:scale>
        <p:origin x="606" y="66"/>
      </p:cViewPr>
      <p:guideLst>
        <p:guide orient="horz" pos="2160"/>
        <p:guide pos="279"/>
        <p:guide pos="7401"/>
        <p:guide pos="3817"/>
      </p:guideLst>
    </p:cSldViewPr>
  </p:slideViewPr>
  <p:outlineViewPr>
    <p:cViewPr>
      <p:scale>
        <a:sx n="33" d="100"/>
        <a:sy n="33" d="100"/>
      </p:scale>
      <p:origin x="0" y="0"/>
    </p:cViewPr>
  </p:outlineViewPr>
  <p:notesTextViewPr>
    <p:cViewPr>
      <p:scale>
        <a:sx n="1" d="1"/>
        <a:sy n="1" d="1"/>
      </p:scale>
      <p:origin x="0" y="0"/>
    </p:cViewPr>
  </p:notesTextViewPr>
  <p:sorterViewPr>
    <p:cViewPr>
      <p:scale>
        <a:sx n="150" d="100"/>
        <a:sy n="150" d="100"/>
      </p:scale>
      <p:origin x="0" y="-300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DC1780D-E0CE-4A69-A688-15757CFABD2D}" type="datetimeFigureOut">
              <a:rPr lang="zh-CN" altLang="en-US" smtClean="0"/>
              <a:t>2018/10/28 Sunday</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349DDBE-0FBB-4FDA-B2CE-316D576915E7}"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349DDBE-0FBB-4FDA-B2CE-316D576915E7}"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349DDBE-0FBB-4FDA-B2CE-316D576915E7}"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幻灯片图像占位符 1"/>
          <p:cNvSpPr>
            <a:spLocks noGrp="1" noRot="1" noChangeAspect="1" noTextEdit="1"/>
          </p:cNvSpPr>
          <p:nvPr>
            <p:ph type="sldImg"/>
          </p:nvPr>
        </p:nvSpPr>
        <p:spPr>
          <a:xfrm>
            <a:off x="685800" y="1143000"/>
            <a:ext cx="5486400" cy="3086100"/>
          </a:xfrm>
          <a:ln>
            <a:solidFill>
              <a:srgbClr val="000000"/>
            </a:solidFill>
            <a:miter/>
          </a:ln>
        </p:spPr>
      </p:sp>
      <p:sp>
        <p:nvSpPr>
          <p:cNvPr id="16386" name="备注占位符 2"/>
          <p:cNvSpPr>
            <a:spLocks noGrp="1"/>
          </p:cNvSpPr>
          <p:nvPr>
            <p:ph type="body"/>
          </p:nvPr>
        </p:nvSpPr>
        <p:spPr>
          <a:noFill/>
          <a:ln>
            <a:noFill/>
          </a:ln>
        </p:spPr>
        <p:txBody>
          <a:bodyPr wrap="square" lIns="91440" tIns="45720" rIns="91440" bIns="45720" anchor="t"/>
          <a:lstStyle/>
          <a:p>
            <a:pPr lvl="0" eaLnBrk="1" hangingPunct="1">
              <a:spcBef>
                <a:spcPct val="0"/>
              </a:spcBef>
            </a:pPr>
            <a:endParaRPr lang="zh-CN" altLang="en-US" dirty="0"/>
          </a:p>
        </p:txBody>
      </p:sp>
      <p:sp>
        <p:nvSpPr>
          <p:cNvPr id="16387" name="灯片编号占位符 3"/>
          <p:cNvSpPr>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lstStyle/>
          <a:p>
            <a:pPr lvl="0" indent="0"/>
            <a:fld id="{9A0DB2DC-4C9A-4742-B13C-FB6460FD3503}" type="slidenum">
              <a:rPr lang="zh-CN" altLang="en-US" sz="1800">
                <a:solidFill>
                  <a:srgbClr val="000000"/>
                </a:solidFill>
                <a:latin typeface="Calibri" panose="020F0502020204030204" charset="0"/>
                <a:ea typeface="宋体" panose="02010600030101010101" pitchFamily="2" charset="-122"/>
              </a:rPr>
              <a:t>11</a:t>
            </a:fld>
            <a:endParaRPr lang="zh-CN" altLang="en-US" sz="1800">
              <a:solidFill>
                <a:srgbClr val="000000"/>
              </a:solidFill>
              <a:latin typeface="Calibri" panose="020F0502020204030204" charset="0"/>
              <a:ea typeface="宋体" panose="02010600030101010101" pitchFamily="2" charset="-122"/>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349DDBE-0FBB-4FDA-B2CE-316D576915E7}" type="slidenum">
              <a:rPr lang="zh-CN" altLang="en-US" smtClean="0"/>
              <a:t>2</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349DDBE-0FBB-4FDA-B2CE-316D576915E7}"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F349DDBE-0FBB-4FDA-B2CE-316D576915E7}"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4</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F349DDBE-0FBB-4FDA-B2CE-316D576915E7}"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5</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F349DDBE-0FBB-4FDA-B2CE-316D576915E7}"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6</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F349DDBE-0FBB-4FDA-B2CE-316D576915E7}"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7</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F349DDBE-0FBB-4FDA-B2CE-316D576915E7}"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8</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349DDBE-0FBB-4FDA-B2CE-316D576915E7}"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524001" y="1122363"/>
            <a:ext cx="9144000" cy="2387600"/>
          </a:xfrm>
        </p:spPr>
        <p:txBody>
          <a:bodyPr anchor="b"/>
          <a:lstStyle>
            <a:lvl1pPr algn="ctr">
              <a:defRPr sz="5420"/>
            </a:lvl1pPr>
          </a:lstStyle>
          <a:p>
            <a:r>
              <a:rPr lang="zh-CN" altLang="en-US"/>
              <a:t>单击此处编辑母版标题样式</a:t>
            </a:r>
            <a:endParaRPr lang="en-US" dirty="0"/>
          </a:p>
        </p:txBody>
      </p:sp>
      <p:sp>
        <p:nvSpPr>
          <p:cNvPr id="3" name="Subtitle 2"/>
          <p:cNvSpPr>
            <a:spLocks noGrp="1"/>
          </p:cNvSpPr>
          <p:nvPr>
            <p:ph type="subTitle" idx="1"/>
          </p:nvPr>
        </p:nvSpPr>
        <p:spPr>
          <a:xfrm>
            <a:off x="1524001" y="3602038"/>
            <a:ext cx="9144000" cy="1655762"/>
          </a:xfrm>
        </p:spPr>
        <p:txBody>
          <a:bodyPr/>
          <a:lstStyle>
            <a:lvl1pPr marL="0" indent="0" algn="ctr">
              <a:buNone/>
              <a:defRPr sz="2170"/>
            </a:lvl1pPr>
            <a:lvl2pPr marL="413385" indent="0" algn="ctr">
              <a:buNone/>
              <a:defRPr sz="1805"/>
            </a:lvl2pPr>
            <a:lvl3pPr marL="826135" indent="0" algn="ctr">
              <a:buNone/>
              <a:defRPr sz="1625"/>
            </a:lvl3pPr>
            <a:lvl4pPr marL="1239520" indent="0" algn="ctr">
              <a:buNone/>
              <a:defRPr sz="1445"/>
            </a:lvl4pPr>
            <a:lvl5pPr marL="1652270" indent="0" algn="ctr">
              <a:buNone/>
              <a:defRPr sz="1445"/>
            </a:lvl5pPr>
            <a:lvl6pPr marL="2065655" indent="0" algn="ctr">
              <a:buNone/>
              <a:defRPr sz="1445"/>
            </a:lvl6pPr>
            <a:lvl7pPr marL="2478405" indent="0" algn="ctr">
              <a:buNone/>
              <a:defRPr sz="1445"/>
            </a:lvl7pPr>
            <a:lvl8pPr marL="2891790" indent="0" algn="ctr">
              <a:buNone/>
              <a:defRPr sz="1445"/>
            </a:lvl8pPr>
            <a:lvl9pPr marL="3304540" indent="0" algn="ctr">
              <a:buNone/>
              <a:defRPr sz="1445"/>
            </a:lvl9pPr>
          </a:lstStyle>
          <a:p>
            <a:r>
              <a:rPr lang="zh-CN" altLang="en-US"/>
              <a:t>单击此处编辑母版副标题样式</a:t>
            </a:r>
            <a:endParaRPr lang="en-US" dirty="0"/>
          </a:p>
        </p:txBody>
      </p:sp>
      <p:sp>
        <p:nvSpPr>
          <p:cNvPr id="4" name="Date Placeholder 3"/>
          <p:cNvSpPr>
            <a:spLocks noGrp="1"/>
          </p:cNvSpPr>
          <p:nvPr>
            <p:ph type="dt" sz="half" idx="10"/>
          </p:nvPr>
        </p:nvSpPr>
        <p:spPr/>
        <p:txBody>
          <a:bodyPr/>
          <a:lstStyle/>
          <a:p>
            <a:fld id="{668D40C7-E47C-4751-A59B-F4F554CD0C78}" type="datetimeFigureOut">
              <a:rPr lang="zh-CN" altLang="en-US" smtClean="0"/>
              <a:t>2018/10/28 Sunday</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60F62275-B3A0-4508-8D6B-C9E04546498F}"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668D40C7-E47C-4751-A59B-F4F554CD0C78}" type="datetimeFigureOut">
              <a:rPr lang="zh-CN" altLang="en-US" smtClean="0"/>
              <a:t>2018/10/28 Sunday</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60F62275-B3A0-4508-8D6B-C9E04546498F}"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668D40C7-E47C-4751-A59B-F4F554CD0C78}" type="datetimeFigureOut">
              <a:rPr lang="zh-CN" altLang="en-US" smtClean="0"/>
              <a:t>2018/10/28 Sunday</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60F62275-B3A0-4508-8D6B-C9E04546498F}" type="slidenum">
              <a:rPr lang="zh-CN" altLang="en-US" smtClean="0"/>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空白">
    <p:spTree>
      <p:nvGrpSpPr>
        <p:cNvPr id="1" name=""/>
        <p:cNvGrpSpPr/>
        <p:nvPr/>
      </p:nvGrpSpPr>
      <p:grpSpPr>
        <a:xfrm>
          <a:off x="0" y="0"/>
          <a:ext cx="0" cy="0"/>
          <a:chOff x="0" y="0"/>
          <a:chExt cx="0" cy="0"/>
        </a:xfrm>
      </p:grpSpPr>
      <p:sp>
        <p:nvSpPr>
          <p:cNvPr id="6" name="标题 1"/>
          <p:cNvSpPr>
            <a:spLocks noGrp="1"/>
          </p:cNvSpPr>
          <p:nvPr>
            <p:ph type="title" hasCustomPrompt="1"/>
          </p:nvPr>
        </p:nvSpPr>
        <p:spPr>
          <a:xfrm>
            <a:off x="348742" y="243040"/>
            <a:ext cx="4930588" cy="549275"/>
          </a:xfrm>
          <a:prstGeom prst="rect">
            <a:avLst/>
          </a:prstGeom>
        </p:spPr>
        <p:txBody>
          <a:bodyPr>
            <a:normAutofit/>
          </a:bodyPr>
          <a:lstStyle>
            <a:lvl1pPr>
              <a:defRPr sz="3200" b="1"/>
            </a:lvl1pPr>
          </a:lstStyle>
          <a:p>
            <a:r>
              <a:rPr lang="zh-CN" altLang="en-US" dirty="0"/>
              <a:t>单击此处添加标题</a:t>
            </a:r>
          </a:p>
        </p:txBody>
      </p:sp>
    </p:spTree>
    <p:extLst>
      <p:ext uri="{BB962C8B-B14F-4D97-AF65-F5344CB8AC3E}">
        <p14:creationId xmlns:p14="http://schemas.microsoft.com/office/powerpoint/2010/main" val="36593749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2018/10/28 Sunday</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
        <p:nvSpPr>
          <p:cNvPr id="9" name="图片占位符 8"/>
          <p:cNvSpPr>
            <a:spLocks noGrp="1"/>
          </p:cNvSpPr>
          <p:nvPr>
            <p:ph type="pic" sz="quarter" idx="10"/>
          </p:nvPr>
        </p:nvSpPr>
        <p:spPr>
          <a:xfrm>
            <a:off x="950384" y="1927412"/>
            <a:ext cx="3172883" cy="4257488"/>
          </a:xfrm>
          <a:prstGeom prst="rect">
            <a:avLst/>
          </a:prstGeom>
        </p:spPr>
        <p:txBody>
          <a:bodyPr>
            <a:normAutofit/>
          </a:bodyPr>
          <a:lstStyle>
            <a:lvl1pPr marL="0" indent="0" algn="ctr">
              <a:buFontTx/>
              <a:buNone/>
              <a:defRPr sz="1865">
                <a:solidFill>
                  <a:schemeClr val="bg1"/>
                </a:solidFill>
              </a:defRPr>
            </a:lvl1pPr>
          </a:lstStyle>
          <a:p>
            <a:endParaRPr lang="zh-CN"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838200" y="1825625"/>
            <a:ext cx="5181600" cy="4351339"/>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p:nvPr>
        </p:nvSpPr>
        <p:spPr>
          <a:xfrm>
            <a:off x="6172200" y="1825625"/>
            <a:ext cx="5181600" cy="4351339"/>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a:xfrm>
            <a:off x="838200" y="6356351"/>
            <a:ext cx="2743200" cy="365125"/>
          </a:xfrm>
          <a:prstGeom prst="rect">
            <a:avLst/>
          </a:prstGeom>
        </p:spPr>
        <p:txBody>
          <a:bodyPr/>
          <a:lstStyle/>
          <a:p>
            <a:fld id="{95BECFE5-95DF-455C-839C-8976732A2BD4}" type="datetimeFigureOut">
              <a:rPr lang="zh-CN" altLang="en-US" smtClean="0"/>
              <a:t>2018/10/28 Sunday</a:t>
            </a:fld>
            <a:endParaRPr lang="zh-CN" altLang="en-US"/>
          </a:p>
        </p:txBody>
      </p:sp>
      <p:sp>
        <p:nvSpPr>
          <p:cNvPr id="6" name="Footer Placeholder 5"/>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7" name="Slide Number Placeholder 6"/>
          <p:cNvSpPr>
            <a:spLocks noGrp="1"/>
          </p:cNvSpPr>
          <p:nvPr>
            <p:ph type="sldNum" sz="quarter" idx="12"/>
          </p:nvPr>
        </p:nvSpPr>
        <p:spPr>
          <a:xfrm>
            <a:off x="8610600" y="6356351"/>
            <a:ext cx="2743200" cy="365125"/>
          </a:xfrm>
          <a:prstGeom prst="rect">
            <a:avLst/>
          </a:prstGeom>
        </p:spPr>
        <p:txBody>
          <a:bodyPr/>
          <a:lstStyle/>
          <a:p>
            <a:fld id="{8B44B862-539C-478D-866A-B8EF22731302}"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668D40C7-E47C-4751-A59B-F4F554CD0C78}" type="datetimeFigureOut">
              <a:rPr lang="zh-CN" altLang="en-US" smtClean="0"/>
              <a:t>2018/10/28 Sunday</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60F62275-B3A0-4508-8D6B-C9E04546498F}" type="slidenum">
              <a:rPr lang="zh-CN" altLang="en-US" smtClean="0"/>
              <a:t>‹#›</a:t>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839789"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Content Placeholder 3"/>
          <p:cNvSpPr>
            <a:spLocks noGrp="1"/>
          </p:cNvSpPr>
          <p:nvPr>
            <p:ph sz="half" idx="2"/>
          </p:nvPr>
        </p:nvSpPr>
        <p:spPr>
          <a:xfrm>
            <a:off x="839789" y="2505075"/>
            <a:ext cx="5157787" cy="368458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p:nvPr>
        </p:nvSpPr>
        <p:spPr>
          <a:xfrm>
            <a:off x="6172201"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Content Placeholder 5"/>
          <p:cNvSpPr>
            <a:spLocks noGrp="1"/>
          </p:cNvSpPr>
          <p:nvPr>
            <p:ph sz="quarter" idx="4"/>
          </p:nvPr>
        </p:nvSpPr>
        <p:spPr>
          <a:xfrm>
            <a:off x="6172201" y="2505075"/>
            <a:ext cx="5183188" cy="368458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a:xfrm>
            <a:off x="838200" y="6356351"/>
            <a:ext cx="2743200" cy="365125"/>
          </a:xfrm>
          <a:prstGeom prst="rect">
            <a:avLst/>
          </a:prstGeom>
        </p:spPr>
        <p:txBody>
          <a:bodyPr/>
          <a:lstStyle/>
          <a:p>
            <a:fld id="{95BECFE5-95DF-455C-839C-8976732A2BD4}" type="datetimeFigureOut">
              <a:rPr lang="zh-CN" altLang="en-US" smtClean="0"/>
              <a:t>2018/10/28 Sunday</a:t>
            </a:fld>
            <a:endParaRPr lang="zh-CN" altLang="en-US"/>
          </a:p>
        </p:txBody>
      </p:sp>
      <p:sp>
        <p:nvSpPr>
          <p:cNvPr id="8" name="Footer Placeholder 7"/>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9" name="Slide Number Placeholder 8"/>
          <p:cNvSpPr>
            <a:spLocks noGrp="1"/>
          </p:cNvSpPr>
          <p:nvPr>
            <p:ph type="sldNum" sz="quarter" idx="12"/>
          </p:nvPr>
        </p:nvSpPr>
        <p:spPr>
          <a:xfrm>
            <a:off x="8610600" y="6356351"/>
            <a:ext cx="2743200" cy="365125"/>
          </a:xfrm>
          <a:prstGeom prst="rect">
            <a:avLst/>
          </a:prstGeom>
        </p:spPr>
        <p:txBody>
          <a:bodyPr/>
          <a:lstStyle/>
          <a:p>
            <a:fld id="{8B44B862-539C-478D-866A-B8EF22731302}" type="slidenum">
              <a:rPr lang="zh-CN" altLang="en-US" smtClean="0"/>
              <a:t>‹#›</a:t>
            </a:fld>
            <a:endParaRPr lang="zh-CN"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a:xfrm>
            <a:off x="838200" y="6356351"/>
            <a:ext cx="2743200" cy="365125"/>
          </a:xfrm>
          <a:prstGeom prst="rect">
            <a:avLst/>
          </a:prstGeom>
        </p:spPr>
        <p:txBody>
          <a:bodyPr/>
          <a:lstStyle/>
          <a:p>
            <a:fld id="{95BECFE5-95DF-455C-839C-8976732A2BD4}" type="datetimeFigureOut">
              <a:rPr lang="zh-CN" altLang="en-US" smtClean="0"/>
              <a:t>2018/10/28 Sunday</a:t>
            </a:fld>
            <a:endParaRPr lang="zh-CN" altLang="en-US"/>
          </a:p>
        </p:txBody>
      </p:sp>
      <p:sp>
        <p:nvSpPr>
          <p:cNvPr id="4" name="Footer Placeholder 3"/>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5" name="Slide Number Placeholder 4"/>
          <p:cNvSpPr>
            <a:spLocks noGrp="1"/>
          </p:cNvSpPr>
          <p:nvPr>
            <p:ph type="sldNum" sz="quarter" idx="12"/>
          </p:nvPr>
        </p:nvSpPr>
        <p:spPr>
          <a:xfrm>
            <a:off x="8610600" y="6356351"/>
            <a:ext cx="2743200" cy="365125"/>
          </a:xfrm>
          <a:prstGeom prst="rect">
            <a:avLst/>
          </a:prstGeom>
        </p:spPr>
        <p:txBody>
          <a:bodyPr/>
          <a:lstStyle/>
          <a:p>
            <a:fld id="{8B44B862-539C-478D-866A-B8EF22731302}" type="slidenum">
              <a:rPr lang="zh-CN" altLang="en-US" smtClean="0"/>
              <a:t>‹#›</a:t>
            </a:fld>
            <a:endParaRPr lang="zh-CN"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1"/>
            <a:ext cx="2743200" cy="365125"/>
          </a:xfrm>
          <a:prstGeom prst="rect">
            <a:avLst/>
          </a:prstGeom>
        </p:spPr>
        <p:txBody>
          <a:bodyPr/>
          <a:lstStyle/>
          <a:p>
            <a:fld id="{95BECFE5-95DF-455C-839C-8976732A2BD4}" type="datetimeFigureOut">
              <a:rPr lang="zh-CN" altLang="en-US" smtClean="0"/>
              <a:t>2018/10/28 Sunday</a:t>
            </a:fld>
            <a:endParaRPr lang="zh-CN" altLang="en-US"/>
          </a:p>
        </p:txBody>
      </p:sp>
      <p:sp>
        <p:nvSpPr>
          <p:cNvPr id="3" name="Footer Placeholder 2"/>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4" name="Slide Number Placeholder 3"/>
          <p:cNvSpPr>
            <a:spLocks noGrp="1"/>
          </p:cNvSpPr>
          <p:nvPr>
            <p:ph type="sldNum" sz="quarter" idx="12"/>
          </p:nvPr>
        </p:nvSpPr>
        <p:spPr>
          <a:xfrm>
            <a:off x="8610600" y="6356351"/>
            <a:ext cx="2743200" cy="365125"/>
          </a:xfrm>
          <a:prstGeom prst="rect">
            <a:avLst/>
          </a:prstGeom>
        </p:spPr>
        <p:txBody>
          <a:bodyPr/>
          <a:lstStyle/>
          <a:p>
            <a:fld id="{8B44B862-539C-478D-866A-B8EF22731302}" type="slidenum">
              <a:rPr lang="zh-CN" altLang="en-US" smtClean="0"/>
              <a:t>‹#›</a:t>
            </a:fld>
            <a:endParaRPr lang="zh-CN" alt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endParaRPr lang="en-US" dirty="0"/>
          </a:p>
        </p:txBody>
      </p:sp>
      <p:sp>
        <p:nvSpPr>
          <p:cNvPr id="3" name="Content Placeholder 2"/>
          <p:cNvSpPr>
            <a:spLocks noGrp="1"/>
          </p:cNvSpPr>
          <p:nvPr>
            <p:ph idx="1"/>
          </p:nvPr>
        </p:nvSpPr>
        <p:spPr>
          <a:xfrm>
            <a:off x="5183188" y="987426"/>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p:nvPr>
        </p:nvSpPr>
        <p:spPr>
          <a:xfrm>
            <a:off x="839788" y="2057401"/>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Date Placeholder 4"/>
          <p:cNvSpPr>
            <a:spLocks noGrp="1"/>
          </p:cNvSpPr>
          <p:nvPr>
            <p:ph type="dt" sz="half" idx="10"/>
          </p:nvPr>
        </p:nvSpPr>
        <p:spPr>
          <a:xfrm>
            <a:off x="838200" y="6356351"/>
            <a:ext cx="2743200" cy="365125"/>
          </a:xfrm>
          <a:prstGeom prst="rect">
            <a:avLst/>
          </a:prstGeom>
        </p:spPr>
        <p:txBody>
          <a:bodyPr/>
          <a:lstStyle/>
          <a:p>
            <a:fld id="{95BECFE5-95DF-455C-839C-8976732A2BD4}" type="datetimeFigureOut">
              <a:rPr lang="zh-CN" altLang="en-US" smtClean="0"/>
              <a:t>2018/10/28 Sunday</a:t>
            </a:fld>
            <a:endParaRPr lang="zh-CN" altLang="en-US"/>
          </a:p>
        </p:txBody>
      </p:sp>
      <p:sp>
        <p:nvSpPr>
          <p:cNvPr id="6" name="Footer Placeholder 5"/>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7" name="Slide Number Placeholder 6"/>
          <p:cNvSpPr>
            <a:spLocks noGrp="1"/>
          </p:cNvSpPr>
          <p:nvPr>
            <p:ph type="sldNum" sz="quarter" idx="12"/>
          </p:nvPr>
        </p:nvSpPr>
        <p:spPr>
          <a:xfrm>
            <a:off x="8610600" y="6356351"/>
            <a:ext cx="2743200" cy="365125"/>
          </a:xfrm>
          <a:prstGeom prst="rect">
            <a:avLst/>
          </a:prstGeom>
        </p:spPr>
        <p:txBody>
          <a:bodyPr/>
          <a:lstStyle/>
          <a:p>
            <a:fld id="{8B44B862-539C-478D-866A-B8EF22731302}" type="slidenum">
              <a:rPr lang="zh-CN" altLang="en-US" smtClean="0"/>
              <a:t>‹#›</a:t>
            </a:fld>
            <a:endParaRPr lang="zh-CN" alt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5183188" y="987426"/>
            <a:ext cx="6172200" cy="4873625"/>
          </a:xfrm>
          <a:prstGeom prst="rect">
            <a:avLst/>
          </a:prstGeo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a:t>单击图标添加图片</a:t>
            </a:r>
            <a:endParaRPr lang="en-US" dirty="0"/>
          </a:p>
        </p:txBody>
      </p:sp>
      <p:sp>
        <p:nvSpPr>
          <p:cNvPr id="4" name="Text Placeholder 3"/>
          <p:cNvSpPr>
            <a:spLocks noGrp="1"/>
          </p:cNvSpPr>
          <p:nvPr>
            <p:ph type="body" sz="half" idx="2"/>
          </p:nvPr>
        </p:nvSpPr>
        <p:spPr>
          <a:xfrm>
            <a:off x="839788" y="2057401"/>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Date Placeholder 4"/>
          <p:cNvSpPr>
            <a:spLocks noGrp="1"/>
          </p:cNvSpPr>
          <p:nvPr>
            <p:ph type="dt" sz="half" idx="10"/>
          </p:nvPr>
        </p:nvSpPr>
        <p:spPr>
          <a:xfrm>
            <a:off x="838200" y="6356351"/>
            <a:ext cx="2743200" cy="365125"/>
          </a:xfrm>
          <a:prstGeom prst="rect">
            <a:avLst/>
          </a:prstGeom>
        </p:spPr>
        <p:txBody>
          <a:bodyPr/>
          <a:lstStyle/>
          <a:p>
            <a:fld id="{95BECFE5-95DF-455C-839C-8976732A2BD4}" type="datetimeFigureOut">
              <a:rPr lang="zh-CN" altLang="en-US" smtClean="0"/>
              <a:t>2018/10/28 Sunday</a:t>
            </a:fld>
            <a:endParaRPr lang="zh-CN" altLang="en-US"/>
          </a:p>
        </p:txBody>
      </p:sp>
      <p:sp>
        <p:nvSpPr>
          <p:cNvPr id="6" name="Footer Placeholder 5"/>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7" name="Slide Number Placeholder 6"/>
          <p:cNvSpPr>
            <a:spLocks noGrp="1"/>
          </p:cNvSpPr>
          <p:nvPr>
            <p:ph type="sldNum" sz="quarter" idx="12"/>
          </p:nvPr>
        </p:nvSpPr>
        <p:spPr>
          <a:xfrm>
            <a:off x="8610600" y="6356351"/>
            <a:ext cx="2743200" cy="365125"/>
          </a:xfrm>
          <a:prstGeom prst="rect">
            <a:avLst/>
          </a:prstGeom>
        </p:spPr>
        <p:txBody>
          <a:bodyPr/>
          <a:lstStyle/>
          <a:p>
            <a:fld id="{8B44B862-539C-478D-866A-B8EF22731302}" type="slidenum">
              <a:rPr lang="zh-CN" altLang="en-US" smtClean="0"/>
              <a:t>‹#›</a:t>
            </a:fld>
            <a:endParaRPr lang="zh-CN" alt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838200" y="1825625"/>
            <a:ext cx="10515600" cy="4351339"/>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a:xfrm>
            <a:off x="838200" y="6356351"/>
            <a:ext cx="2743200" cy="365125"/>
          </a:xfrm>
          <a:prstGeom prst="rect">
            <a:avLst/>
          </a:prstGeom>
        </p:spPr>
        <p:txBody>
          <a:bodyPr/>
          <a:lstStyle/>
          <a:p>
            <a:fld id="{95BECFE5-95DF-455C-839C-8976732A2BD4}" type="datetimeFigureOut">
              <a:rPr lang="zh-CN" altLang="en-US" smtClean="0"/>
              <a:t>2018/10/28 Sunday</a:t>
            </a:fld>
            <a:endParaRPr lang="zh-CN" altLang="en-US"/>
          </a:p>
        </p:txBody>
      </p:sp>
      <p:sp>
        <p:nvSpPr>
          <p:cNvPr id="5" name="Footer Placeholder 4"/>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6" name="Slide Number Placeholder 5"/>
          <p:cNvSpPr>
            <a:spLocks noGrp="1"/>
          </p:cNvSpPr>
          <p:nvPr>
            <p:ph type="sldNum" sz="quarter" idx="12"/>
          </p:nvPr>
        </p:nvSpPr>
        <p:spPr>
          <a:xfrm>
            <a:off x="8610600" y="6356351"/>
            <a:ext cx="2743200" cy="365125"/>
          </a:xfrm>
          <a:prstGeom prst="rect">
            <a:avLst/>
          </a:prstGeom>
        </p:spPr>
        <p:txBody>
          <a:bodyPr/>
          <a:lstStyle/>
          <a:p>
            <a:fld id="{8B44B862-539C-478D-866A-B8EF22731302}" type="slidenum">
              <a:rPr lang="zh-CN" altLang="en-US" smtClean="0"/>
              <a:t>‹#›</a:t>
            </a:fld>
            <a:endParaRPr lang="zh-CN" alt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6"/>
            <a:ext cx="2628900" cy="5811839"/>
          </a:xfrm>
          <a:prstGeom prst="rect">
            <a:avLst/>
          </a:prstGeo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838201" y="365126"/>
            <a:ext cx="7734300" cy="5811839"/>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a:xfrm>
            <a:off x="838200" y="6356351"/>
            <a:ext cx="2743200" cy="365125"/>
          </a:xfrm>
          <a:prstGeom prst="rect">
            <a:avLst/>
          </a:prstGeom>
        </p:spPr>
        <p:txBody>
          <a:bodyPr/>
          <a:lstStyle/>
          <a:p>
            <a:fld id="{95BECFE5-95DF-455C-839C-8976732A2BD4}" type="datetimeFigureOut">
              <a:rPr lang="zh-CN" altLang="en-US" smtClean="0"/>
              <a:t>2018/10/28 Sunday</a:t>
            </a:fld>
            <a:endParaRPr lang="zh-CN" altLang="en-US"/>
          </a:p>
        </p:txBody>
      </p:sp>
      <p:sp>
        <p:nvSpPr>
          <p:cNvPr id="5" name="Footer Placeholder 4"/>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6" name="Slide Number Placeholder 5"/>
          <p:cNvSpPr>
            <a:spLocks noGrp="1"/>
          </p:cNvSpPr>
          <p:nvPr>
            <p:ph type="sldNum" sz="quarter" idx="12"/>
          </p:nvPr>
        </p:nvSpPr>
        <p:spPr>
          <a:xfrm>
            <a:off x="8610600" y="6356351"/>
            <a:ext cx="2743200" cy="365125"/>
          </a:xfrm>
          <a:prstGeom prst="rect">
            <a:avLst/>
          </a:prstGeom>
        </p:spPr>
        <p:txBody>
          <a:bodyPr/>
          <a:lstStyle/>
          <a:p>
            <a:fld id="{8B44B862-539C-478D-866A-B8EF22731302}" type="slidenum">
              <a:rPr lang="zh-CN" altLang="en-US" smtClean="0"/>
              <a:t>‹#›</a:t>
            </a:fld>
            <a:endParaRPr lang="zh-CN" alt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499" y="6356756"/>
            <a:ext cx="2742787" cy="364275"/>
          </a:xfrm>
          <a:prstGeom prst="rect">
            <a:avLst/>
          </a:prstGeom>
        </p:spPr>
        <p:txBody>
          <a:bodyPr/>
          <a:lstStyle/>
          <a:p>
            <a:fld id="{3BED4874-415F-4462-8CBD-90FA9588F106}" type="datetimeFigureOut">
              <a:rPr lang="zh-CN" altLang="en-US" smtClean="0"/>
              <a:t>2018/10/28 Sunday</a:t>
            </a:fld>
            <a:endParaRPr lang="zh-CN" altLang="en-US"/>
          </a:p>
        </p:txBody>
      </p:sp>
      <p:sp>
        <p:nvSpPr>
          <p:cNvPr id="3" name="页脚占位符 2"/>
          <p:cNvSpPr>
            <a:spLocks noGrp="1"/>
          </p:cNvSpPr>
          <p:nvPr>
            <p:ph type="ftr" sz="quarter" idx="11"/>
          </p:nvPr>
        </p:nvSpPr>
        <p:spPr>
          <a:xfrm>
            <a:off x="4038911" y="6356756"/>
            <a:ext cx="4114179" cy="36427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728" y="6356756"/>
            <a:ext cx="2742787" cy="364275"/>
          </a:xfrm>
          <a:prstGeom prst="rect">
            <a:avLst/>
          </a:prstGeom>
        </p:spPr>
        <p:txBody>
          <a:bodyPr/>
          <a:lstStyle/>
          <a:p>
            <a:fld id="{8C92ADDF-ABC6-4EEC-846D-A1AE2D410679}"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5420"/>
            </a:lvl1pPr>
          </a:lstStyle>
          <a:p>
            <a:r>
              <a:rPr lang="zh-CN" altLang="en-US"/>
              <a:t>单击此处编辑母版标题样式</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170">
                <a:solidFill>
                  <a:schemeClr val="tx1">
                    <a:tint val="75000"/>
                  </a:schemeClr>
                </a:solidFill>
              </a:defRPr>
            </a:lvl1pPr>
            <a:lvl2pPr marL="413385" indent="0">
              <a:buNone/>
              <a:defRPr sz="1805">
                <a:solidFill>
                  <a:schemeClr val="tx1">
                    <a:tint val="75000"/>
                  </a:schemeClr>
                </a:solidFill>
              </a:defRPr>
            </a:lvl2pPr>
            <a:lvl3pPr marL="826135" indent="0">
              <a:buNone/>
              <a:defRPr sz="1625">
                <a:solidFill>
                  <a:schemeClr val="tx1">
                    <a:tint val="75000"/>
                  </a:schemeClr>
                </a:solidFill>
              </a:defRPr>
            </a:lvl3pPr>
            <a:lvl4pPr marL="1239520" indent="0">
              <a:buNone/>
              <a:defRPr sz="1445">
                <a:solidFill>
                  <a:schemeClr val="tx1">
                    <a:tint val="75000"/>
                  </a:schemeClr>
                </a:solidFill>
              </a:defRPr>
            </a:lvl4pPr>
            <a:lvl5pPr marL="1652270" indent="0">
              <a:buNone/>
              <a:defRPr sz="1445">
                <a:solidFill>
                  <a:schemeClr val="tx1">
                    <a:tint val="75000"/>
                  </a:schemeClr>
                </a:solidFill>
              </a:defRPr>
            </a:lvl5pPr>
            <a:lvl6pPr marL="2065655" indent="0">
              <a:buNone/>
              <a:defRPr sz="1445">
                <a:solidFill>
                  <a:schemeClr val="tx1">
                    <a:tint val="75000"/>
                  </a:schemeClr>
                </a:solidFill>
              </a:defRPr>
            </a:lvl6pPr>
            <a:lvl7pPr marL="2478405" indent="0">
              <a:buNone/>
              <a:defRPr sz="1445">
                <a:solidFill>
                  <a:schemeClr val="tx1">
                    <a:tint val="75000"/>
                  </a:schemeClr>
                </a:solidFill>
              </a:defRPr>
            </a:lvl7pPr>
            <a:lvl8pPr marL="2891790" indent="0">
              <a:buNone/>
              <a:defRPr sz="1445">
                <a:solidFill>
                  <a:schemeClr val="tx1">
                    <a:tint val="75000"/>
                  </a:schemeClr>
                </a:solidFill>
              </a:defRPr>
            </a:lvl8pPr>
            <a:lvl9pPr marL="3304540" indent="0">
              <a:buNone/>
              <a:defRPr sz="1445">
                <a:solidFill>
                  <a:schemeClr val="tx1">
                    <a:tint val="75000"/>
                  </a:schemeClr>
                </a:solidFill>
              </a:defRPr>
            </a:lvl9pPr>
          </a:lstStyle>
          <a:p>
            <a:pPr lvl="0"/>
            <a:r>
              <a:rPr lang="zh-CN" altLang="en-US"/>
              <a:t>单击此处编辑母版文本样式</a:t>
            </a:r>
          </a:p>
        </p:txBody>
      </p:sp>
      <p:sp>
        <p:nvSpPr>
          <p:cNvPr id="4" name="Date Placeholder 3"/>
          <p:cNvSpPr>
            <a:spLocks noGrp="1"/>
          </p:cNvSpPr>
          <p:nvPr>
            <p:ph type="dt" sz="half" idx="10"/>
          </p:nvPr>
        </p:nvSpPr>
        <p:spPr/>
        <p:txBody>
          <a:bodyPr/>
          <a:lstStyle/>
          <a:p>
            <a:fld id="{668D40C7-E47C-4751-A59B-F4F554CD0C78}" type="datetimeFigureOut">
              <a:rPr lang="zh-CN" altLang="en-US" smtClean="0"/>
              <a:t>2018/10/28 Sunday</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60F62275-B3A0-4508-8D6B-C9E04546498F}"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838201"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p:txBody>
          <a:bodyPr/>
          <a:lstStyle/>
          <a:p>
            <a:fld id="{668D40C7-E47C-4751-A59B-F4F554CD0C78}" type="datetimeFigureOut">
              <a:rPr lang="zh-CN" altLang="en-US" smtClean="0"/>
              <a:t>2018/10/28 Sunday</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60F62275-B3A0-4508-8D6B-C9E04546498F}"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839789" y="365127"/>
            <a:ext cx="10515600" cy="1325563"/>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170" b="1"/>
            </a:lvl1pPr>
            <a:lvl2pPr marL="413385" indent="0">
              <a:buNone/>
              <a:defRPr sz="1805" b="1"/>
            </a:lvl2pPr>
            <a:lvl3pPr marL="826135" indent="0">
              <a:buNone/>
              <a:defRPr sz="1625" b="1"/>
            </a:lvl3pPr>
            <a:lvl4pPr marL="1239520" indent="0">
              <a:buNone/>
              <a:defRPr sz="1445" b="1"/>
            </a:lvl4pPr>
            <a:lvl5pPr marL="1652270" indent="0">
              <a:buNone/>
              <a:defRPr sz="1445" b="1"/>
            </a:lvl5pPr>
            <a:lvl6pPr marL="2065655" indent="0">
              <a:buNone/>
              <a:defRPr sz="1445" b="1"/>
            </a:lvl6pPr>
            <a:lvl7pPr marL="2478405" indent="0">
              <a:buNone/>
              <a:defRPr sz="1445" b="1"/>
            </a:lvl7pPr>
            <a:lvl8pPr marL="2891790" indent="0">
              <a:buNone/>
              <a:defRPr sz="1445" b="1"/>
            </a:lvl8pPr>
            <a:lvl9pPr marL="3304540" indent="0">
              <a:buNone/>
              <a:defRPr sz="1445" b="1"/>
            </a:lvl9pPr>
          </a:lstStyle>
          <a:p>
            <a:pPr lvl="0"/>
            <a:r>
              <a:rPr lang="zh-CN" altLang="en-US"/>
              <a:t>单击此处编辑母版文本样式</a:t>
            </a:r>
          </a:p>
        </p:txBody>
      </p:sp>
      <p:sp>
        <p:nvSpPr>
          <p:cNvPr id="4" name="Content Placeholder 3"/>
          <p:cNvSpPr>
            <a:spLocks noGrp="1"/>
          </p:cNvSpPr>
          <p:nvPr>
            <p:ph sz="half" idx="2"/>
          </p:nvPr>
        </p:nvSpPr>
        <p:spPr>
          <a:xfrm>
            <a:off x="839789"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170" b="1"/>
            </a:lvl1pPr>
            <a:lvl2pPr marL="413385" indent="0">
              <a:buNone/>
              <a:defRPr sz="1805" b="1"/>
            </a:lvl2pPr>
            <a:lvl3pPr marL="826135" indent="0">
              <a:buNone/>
              <a:defRPr sz="1625" b="1"/>
            </a:lvl3pPr>
            <a:lvl4pPr marL="1239520" indent="0">
              <a:buNone/>
              <a:defRPr sz="1445" b="1"/>
            </a:lvl4pPr>
            <a:lvl5pPr marL="1652270" indent="0">
              <a:buNone/>
              <a:defRPr sz="1445" b="1"/>
            </a:lvl5pPr>
            <a:lvl6pPr marL="2065655" indent="0">
              <a:buNone/>
              <a:defRPr sz="1445" b="1"/>
            </a:lvl6pPr>
            <a:lvl7pPr marL="2478405" indent="0">
              <a:buNone/>
              <a:defRPr sz="1445" b="1"/>
            </a:lvl7pPr>
            <a:lvl8pPr marL="2891790" indent="0">
              <a:buNone/>
              <a:defRPr sz="1445" b="1"/>
            </a:lvl8pPr>
            <a:lvl9pPr marL="3304540" indent="0">
              <a:buNone/>
              <a:defRPr sz="1445" b="1"/>
            </a:lvl9pPr>
          </a:lstStyle>
          <a:p>
            <a:pPr lvl="0"/>
            <a:r>
              <a:rPr lang="zh-CN" altLang="en-US"/>
              <a:t>单击此处编辑母版文本样式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p:txBody>
          <a:bodyPr/>
          <a:lstStyle/>
          <a:p>
            <a:fld id="{668D40C7-E47C-4751-A59B-F4F554CD0C78}" type="datetimeFigureOut">
              <a:rPr lang="zh-CN" altLang="en-US" smtClean="0"/>
              <a:t>2018/10/28 Sunday</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60F62275-B3A0-4508-8D6B-C9E04546498F}"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668D40C7-E47C-4751-A59B-F4F554CD0C78}" type="datetimeFigureOut">
              <a:rPr lang="zh-CN" altLang="en-US" smtClean="0"/>
              <a:t>2018/10/28 Sunday</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60F62275-B3A0-4508-8D6B-C9E04546498F}"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68D40C7-E47C-4751-A59B-F4F554CD0C78}" type="datetimeFigureOut">
              <a:rPr lang="zh-CN" altLang="en-US" smtClean="0"/>
              <a:t>2018/10/28 Sunday</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60F62275-B3A0-4508-8D6B-C9E04546498F}"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3932237" cy="1600200"/>
          </a:xfrm>
        </p:spPr>
        <p:txBody>
          <a:bodyPr anchor="b"/>
          <a:lstStyle>
            <a:lvl1pPr>
              <a:defRPr sz="2890"/>
            </a:lvl1pPr>
          </a:lstStyle>
          <a:p>
            <a:r>
              <a:rPr lang="zh-CN" altLang="en-US"/>
              <a:t>单击此处编辑母版标题样式</a:t>
            </a:r>
            <a:endParaRPr lang="en-US" dirty="0"/>
          </a:p>
        </p:txBody>
      </p:sp>
      <p:sp>
        <p:nvSpPr>
          <p:cNvPr id="3" name="Content Placeholder 2"/>
          <p:cNvSpPr>
            <a:spLocks noGrp="1"/>
          </p:cNvSpPr>
          <p:nvPr>
            <p:ph idx="1"/>
          </p:nvPr>
        </p:nvSpPr>
        <p:spPr>
          <a:xfrm>
            <a:off x="5183189" y="987427"/>
            <a:ext cx="6172200" cy="4873625"/>
          </a:xfrm>
        </p:spPr>
        <p:txBody>
          <a:bodyPr/>
          <a:lstStyle>
            <a:lvl1pPr>
              <a:defRPr sz="2890"/>
            </a:lvl1pPr>
            <a:lvl2pPr>
              <a:defRPr sz="2530"/>
            </a:lvl2pPr>
            <a:lvl3pPr>
              <a:defRPr sz="2170"/>
            </a:lvl3pPr>
            <a:lvl4pPr>
              <a:defRPr sz="1805"/>
            </a:lvl4pPr>
            <a:lvl5pPr>
              <a:defRPr sz="1805"/>
            </a:lvl5pPr>
            <a:lvl6pPr>
              <a:defRPr sz="1805"/>
            </a:lvl6pPr>
            <a:lvl7pPr>
              <a:defRPr sz="1805"/>
            </a:lvl7pPr>
            <a:lvl8pPr>
              <a:defRPr sz="1805"/>
            </a:lvl8pPr>
            <a:lvl9pPr>
              <a:defRPr sz="1805"/>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p:nvPr>
        </p:nvSpPr>
        <p:spPr>
          <a:xfrm>
            <a:off x="839789" y="2057400"/>
            <a:ext cx="3932237" cy="3811588"/>
          </a:xfrm>
        </p:spPr>
        <p:txBody>
          <a:bodyPr/>
          <a:lstStyle>
            <a:lvl1pPr marL="0" indent="0">
              <a:buNone/>
              <a:defRPr sz="1445"/>
            </a:lvl1pPr>
            <a:lvl2pPr marL="413385" indent="0">
              <a:buNone/>
              <a:defRPr sz="1265"/>
            </a:lvl2pPr>
            <a:lvl3pPr marL="826135" indent="0">
              <a:buNone/>
              <a:defRPr sz="1085"/>
            </a:lvl3pPr>
            <a:lvl4pPr marL="1239520" indent="0">
              <a:buNone/>
              <a:defRPr sz="905"/>
            </a:lvl4pPr>
            <a:lvl5pPr marL="1652270" indent="0">
              <a:buNone/>
              <a:defRPr sz="905"/>
            </a:lvl5pPr>
            <a:lvl6pPr marL="2065655" indent="0">
              <a:buNone/>
              <a:defRPr sz="905"/>
            </a:lvl6pPr>
            <a:lvl7pPr marL="2478405" indent="0">
              <a:buNone/>
              <a:defRPr sz="905"/>
            </a:lvl7pPr>
            <a:lvl8pPr marL="2891790" indent="0">
              <a:buNone/>
              <a:defRPr sz="905"/>
            </a:lvl8pPr>
            <a:lvl9pPr marL="3304540" indent="0">
              <a:buNone/>
              <a:defRPr sz="905"/>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668D40C7-E47C-4751-A59B-F4F554CD0C78}" type="datetimeFigureOut">
              <a:rPr lang="zh-CN" altLang="en-US" smtClean="0"/>
              <a:t>2018/10/28 Sunday</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60F62275-B3A0-4508-8D6B-C9E04546498F}"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3932237" cy="1600200"/>
          </a:xfrm>
        </p:spPr>
        <p:txBody>
          <a:bodyPr anchor="b"/>
          <a:lstStyle>
            <a:lvl1pPr>
              <a:defRPr sz="289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5183189" y="987427"/>
            <a:ext cx="6172200" cy="4873625"/>
          </a:xfrm>
        </p:spPr>
        <p:txBody>
          <a:bodyPr anchor="t"/>
          <a:lstStyle>
            <a:lvl1pPr marL="0" indent="0">
              <a:buNone/>
              <a:defRPr sz="2890"/>
            </a:lvl1pPr>
            <a:lvl2pPr marL="413385" indent="0">
              <a:buNone/>
              <a:defRPr sz="2530"/>
            </a:lvl2pPr>
            <a:lvl3pPr marL="826135" indent="0">
              <a:buNone/>
              <a:defRPr sz="2170"/>
            </a:lvl3pPr>
            <a:lvl4pPr marL="1239520" indent="0">
              <a:buNone/>
              <a:defRPr sz="1805"/>
            </a:lvl4pPr>
            <a:lvl5pPr marL="1652270" indent="0">
              <a:buNone/>
              <a:defRPr sz="1805"/>
            </a:lvl5pPr>
            <a:lvl6pPr marL="2065655" indent="0">
              <a:buNone/>
              <a:defRPr sz="1805"/>
            </a:lvl6pPr>
            <a:lvl7pPr marL="2478405" indent="0">
              <a:buNone/>
              <a:defRPr sz="1805"/>
            </a:lvl7pPr>
            <a:lvl8pPr marL="2891790" indent="0">
              <a:buNone/>
              <a:defRPr sz="1805"/>
            </a:lvl8pPr>
            <a:lvl9pPr marL="3304540" indent="0">
              <a:buNone/>
              <a:defRPr sz="1805"/>
            </a:lvl9pPr>
          </a:lstStyle>
          <a:p>
            <a:r>
              <a:rPr lang="zh-CN" altLang="en-US"/>
              <a:t>单击图标添加图片</a:t>
            </a:r>
            <a:endParaRPr lang="en-US" dirty="0"/>
          </a:p>
        </p:txBody>
      </p:sp>
      <p:sp>
        <p:nvSpPr>
          <p:cNvPr id="4" name="Text Placeholder 3"/>
          <p:cNvSpPr>
            <a:spLocks noGrp="1"/>
          </p:cNvSpPr>
          <p:nvPr>
            <p:ph type="body" sz="half" idx="2"/>
          </p:nvPr>
        </p:nvSpPr>
        <p:spPr>
          <a:xfrm>
            <a:off x="839789" y="2057400"/>
            <a:ext cx="3932237" cy="3811588"/>
          </a:xfrm>
        </p:spPr>
        <p:txBody>
          <a:bodyPr/>
          <a:lstStyle>
            <a:lvl1pPr marL="0" indent="0">
              <a:buNone/>
              <a:defRPr sz="1445"/>
            </a:lvl1pPr>
            <a:lvl2pPr marL="413385" indent="0">
              <a:buNone/>
              <a:defRPr sz="1265"/>
            </a:lvl2pPr>
            <a:lvl3pPr marL="826135" indent="0">
              <a:buNone/>
              <a:defRPr sz="1085"/>
            </a:lvl3pPr>
            <a:lvl4pPr marL="1239520" indent="0">
              <a:buNone/>
              <a:defRPr sz="905"/>
            </a:lvl4pPr>
            <a:lvl5pPr marL="1652270" indent="0">
              <a:buNone/>
              <a:defRPr sz="905"/>
            </a:lvl5pPr>
            <a:lvl6pPr marL="2065655" indent="0">
              <a:buNone/>
              <a:defRPr sz="905"/>
            </a:lvl6pPr>
            <a:lvl7pPr marL="2478405" indent="0">
              <a:buNone/>
              <a:defRPr sz="905"/>
            </a:lvl7pPr>
            <a:lvl8pPr marL="2891790" indent="0">
              <a:buNone/>
              <a:defRPr sz="905"/>
            </a:lvl8pPr>
            <a:lvl9pPr marL="3304540" indent="0">
              <a:buNone/>
              <a:defRPr sz="905"/>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668D40C7-E47C-4751-A59B-F4F554CD0C78}" type="datetimeFigureOut">
              <a:rPr lang="zh-CN" altLang="en-US" smtClean="0"/>
              <a:t>2018/10/28 Sunday</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60F62275-B3A0-4508-8D6B-C9E04546498F}"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4" Type="http://schemas.openxmlformats.org/officeDocument/2006/relationships/image" Target="../media/image3.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3.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1" y="365127"/>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838201"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085">
                <a:solidFill>
                  <a:schemeClr val="tx1">
                    <a:tint val="75000"/>
                  </a:schemeClr>
                </a:solidFill>
              </a:defRPr>
            </a:lvl1pPr>
          </a:lstStyle>
          <a:p>
            <a:fld id="{668D40C7-E47C-4751-A59B-F4F554CD0C78}" type="datetimeFigureOut">
              <a:rPr lang="zh-CN" altLang="en-US" smtClean="0"/>
              <a:t>2018/10/28 Sunday</a:t>
            </a:fld>
            <a:endParaRPr lang="zh-CN" altLang="en-US"/>
          </a:p>
        </p:txBody>
      </p:sp>
      <p:sp>
        <p:nvSpPr>
          <p:cNvPr id="5" name="Footer Placeholder 4"/>
          <p:cNvSpPr>
            <a:spLocks noGrp="1"/>
          </p:cNvSpPr>
          <p:nvPr>
            <p:ph type="ftr" sz="quarter" idx="3"/>
          </p:nvPr>
        </p:nvSpPr>
        <p:spPr>
          <a:xfrm>
            <a:off x="4038601" y="6356352"/>
            <a:ext cx="4114800" cy="365125"/>
          </a:xfrm>
          <a:prstGeom prst="rect">
            <a:avLst/>
          </a:prstGeom>
        </p:spPr>
        <p:txBody>
          <a:bodyPr vert="horz" lIns="91440" tIns="45720" rIns="91440" bIns="45720" rtlCol="0" anchor="ctr"/>
          <a:lstStyle>
            <a:lvl1pPr algn="ctr">
              <a:defRPr sz="1085">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085">
                <a:solidFill>
                  <a:schemeClr val="tx1">
                    <a:tint val="75000"/>
                  </a:schemeClr>
                </a:solidFill>
              </a:defRPr>
            </a:lvl1pPr>
          </a:lstStyle>
          <a:p>
            <a:fld id="{60F62275-B3A0-4508-8D6B-C9E04546498F}" type="slidenum">
              <a:rPr lang="zh-CN" altLang="en-US" smtClean="0"/>
              <a:t>‹#›</a:t>
            </a:fld>
            <a:endParaRPr lang="zh-CN" altLang="en-US"/>
          </a:p>
        </p:txBody>
      </p:sp>
      <p:pic>
        <p:nvPicPr>
          <p:cNvPr id="7" name="图片 6"/>
          <p:cNvPicPr>
            <a:picLocks noChangeAspect="1"/>
          </p:cNvPicPr>
          <p:nvPr userDrawn="1"/>
        </p:nvPicPr>
        <p:blipFill rotWithShape="1">
          <a:blip r:embed="rId15">
            <a:extLst>
              <a:ext uri="{28A0092B-C50C-407E-A947-70E740481C1C}">
                <a14:useLocalDpi xmlns:a14="http://schemas.microsoft.com/office/drawing/2010/main" val="0"/>
              </a:ext>
            </a:extLst>
          </a:blip>
          <a:srcRect t="26336" b="26336"/>
          <a:stretch>
            <a:fillRect/>
          </a:stretch>
        </p:blipFill>
        <p:spPr>
          <a:xfrm rot="10800000">
            <a:off x="0" y="0"/>
            <a:ext cx="12192000" cy="6858000"/>
          </a:xfrm>
          <a:prstGeom prst="rect">
            <a:avLst/>
          </a:prstGeom>
        </p:spPr>
      </p:pic>
      <p:pic>
        <p:nvPicPr>
          <p:cNvPr id="8" name="图片 7"/>
          <p:cNvPicPr>
            <a:picLocks noChangeAspect="1"/>
          </p:cNvPicPr>
          <p:nvPr userDrawn="1"/>
        </p:nvPicPr>
        <p:blipFill rotWithShape="1">
          <a:blip r:embed="rId16" cstate="print">
            <a:extLst>
              <a:ext uri="{28A0092B-C50C-407E-A947-70E740481C1C}">
                <a14:useLocalDpi xmlns:a14="http://schemas.microsoft.com/office/drawing/2010/main" val="0"/>
              </a:ext>
            </a:extLst>
          </a:blip>
          <a:srcRect l="15043"/>
          <a:stretch>
            <a:fillRect/>
          </a:stretch>
        </p:blipFill>
        <p:spPr>
          <a:xfrm rot="16200000">
            <a:off x="2643677" y="-2690322"/>
            <a:ext cx="6904645" cy="1219200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78" r:id="rId13"/>
  </p:sldLayoutIdLst>
  <p:txStyles>
    <p:titleStyle>
      <a:lvl1pPr algn="l" defTabSz="826135" rtl="0" eaLnBrk="1" latinLnBrk="0" hangingPunct="1">
        <a:lnSpc>
          <a:spcPct val="90000"/>
        </a:lnSpc>
        <a:spcBef>
          <a:spcPct val="0"/>
        </a:spcBef>
        <a:buNone/>
        <a:defRPr sz="3975" kern="1200">
          <a:solidFill>
            <a:schemeClr val="tx1"/>
          </a:solidFill>
          <a:latin typeface="+mj-lt"/>
          <a:ea typeface="+mj-ea"/>
          <a:cs typeface="+mj-cs"/>
        </a:defRPr>
      </a:lvl1pPr>
    </p:titleStyle>
    <p:bodyStyle>
      <a:lvl1pPr marL="206375" indent="-206375" algn="l" defTabSz="826135" rtl="0" eaLnBrk="1" latinLnBrk="0" hangingPunct="1">
        <a:lnSpc>
          <a:spcPct val="90000"/>
        </a:lnSpc>
        <a:spcBef>
          <a:spcPts val="905"/>
        </a:spcBef>
        <a:buFont typeface="Arial" panose="020B0604020202020204" pitchFamily="34" charset="0"/>
        <a:buChar char="•"/>
        <a:defRPr sz="2530" kern="1200">
          <a:solidFill>
            <a:schemeClr val="tx1"/>
          </a:solidFill>
          <a:latin typeface="+mn-lt"/>
          <a:ea typeface="+mn-ea"/>
          <a:cs typeface="+mn-cs"/>
        </a:defRPr>
      </a:lvl1pPr>
      <a:lvl2pPr marL="619760" indent="-206375" algn="l" defTabSz="826135" rtl="0" eaLnBrk="1" latinLnBrk="0" hangingPunct="1">
        <a:lnSpc>
          <a:spcPct val="90000"/>
        </a:lnSpc>
        <a:spcBef>
          <a:spcPts val="450"/>
        </a:spcBef>
        <a:buFont typeface="Arial" panose="020B0604020202020204" pitchFamily="34" charset="0"/>
        <a:buChar char="•"/>
        <a:defRPr sz="2170" kern="1200">
          <a:solidFill>
            <a:schemeClr val="tx1"/>
          </a:solidFill>
          <a:latin typeface="+mn-lt"/>
          <a:ea typeface="+mn-ea"/>
          <a:cs typeface="+mn-cs"/>
        </a:defRPr>
      </a:lvl2pPr>
      <a:lvl3pPr marL="1032510" indent="-206375" algn="l" defTabSz="826135" rtl="0" eaLnBrk="1" latinLnBrk="0" hangingPunct="1">
        <a:lnSpc>
          <a:spcPct val="90000"/>
        </a:lnSpc>
        <a:spcBef>
          <a:spcPts val="450"/>
        </a:spcBef>
        <a:buFont typeface="Arial" panose="020B0604020202020204" pitchFamily="34" charset="0"/>
        <a:buChar char="•"/>
        <a:defRPr sz="1805" kern="1200">
          <a:solidFill>
            <a:schemeClr val="tx1"/>
          </a:solidFill>
          <a:latin typeface="+mn-lt"/>
          <a:ea typeface="+mn-ea"/>
          <a:cs typeface="+mn-cs"/>
        </a:defRPr>
      </a:lvl3pPr>
      <a:lvl4pPr marL="1445895" indent="-206375" algn="l" defTabSz="826135" rtl="0" eaLnBrk="1" latinLnBrk="0" hangingPunct="1">
        <a:lnSpc>
          <a:spcPct val="90000"/>
        </a:lnSpc>
        <a:spcBef>
          <a:spcPts val="450"/>
        </a:spcBef>
        <a:buFont typeface="Arial" panose="020B0604020202020204" pitchFamily="34" charset="0"/>
        <a:buChar char="•"/>
        <a:defRPr sz="1625" kern="1200">
          <a:solidFill>
            <a:schemeClr val="tx1"/>
          </a:solidFill>
          <a:latin typeface="+mn-lt"/>
          <a:ea typeface="+mn-ea"/>
          <a:cs typeface="+mn-cs"/>
        </a:defRPr>
      </a:lvl4pPr>
      <a:lvl5pPr marL="1858645" indent="-206375" algn="l" defTabSz="826135" rtl="0" eaLnBrk="1" latinLnBrk="0" hangingPunct="1">
        <a:lnSpc>
          <a:spcPct val="90000"/>
        </a:lnSpc>
        <a:spcBef>
          <a:spcPts val="450"/>
        </a:spcBef>
        <a:buFont typeface="Arial" panose="020B0604020202020204" pitchFamily="34" charset="0"/>
        <a:buChar char="•"/>
        <a:defRPr sz="1625" kern="1200">
          <a:solidFill>
            <a:schemeClr val="tx1"/>
          </a:solidFill>
          <a:latin typeface="+mn-lt"/>
          <a:ea typeface="+mn-ea"/>
          <a:cs typeface="+mn-cs"/>
        </a:defRPr>
      </a:lvl5pPr>
      <a:lvl6pPr marL="2272030" indent="-206375" algn="l" defTabSz="826135" rtl="0" eaLnBrk="1" latinLnBrk="0" hangingPunct="1">
        <a:lnSpc>
          <a:spcPct val="90000"/>
        </a:lnSpc>
        <a:spcBef>
          <a:spcPts val="450"/>
        </a:spcBef>
        <a:buFont typeface="Arial" panose="020B0604020202020204" pitchFamily="34" charset="0"/>
        <a:buChar char="•"/>
        <a:defRPr sz="1625" kern="1200">
          <a:solidFill>
            <a:schemeClr val="tx1"/>
          </a:solidFill>
          <a:latin typeface="+mn-lt"/>
          <a:ea typeface="+mn-ea"/>
          <a:cs typeface="+mn-cs"/>
        </a:defRPr>
      </a:lvl6pPr>
      <a:lvl7pPr marL="2684780" indent="-206375" algn="l" defTabSz="826135" rtl="0" eaLnBrk="1" latinLnBrk="0" hangingPunct="1">
        <a:lnSpc>
          <a:spcPct val="90000"/>
        </a:lnSpc>
        <a:spcBef>
          <a:spcPts val="450"/>
        </a:spcBef>
        <a:buFont typeface="Arial" panose="020B0604020202020204" pitchFamily="34" charset="0"/>
        <a:buChar char="•"/>
        <a:defRPr sz="1625" kern="1200">
          <a:solidFill>
            <a:schemeClr val="tx1"/>
          </a:solidFill>
          <a:latin typeface="+mn-lt"/>
          <a:ea typeface="+mn-ea"/>
          <a:cs typeface="+mn-cs"/>
        </a:defRPr>
      </a:lvl7pPr>
      <a:lvl8pPr marL="3098165" indent="-206375" algn="l" defTabSz="826135" rtl="0" eaLnBrk="1" latinLnBrk="0" hangingPunct="1">
        <a:lnSpc>
          <a:spcPct val="90000"/>
        </a:lnSpc>
        <a:spcBef>
          <a:spcPts val="450"/>
        </a:spcBef>
        <a:buFont typeface="Arial" panose="020B0604020202020204" pitchFamily="34" charset="0"/>
        <a:buChar char="•"/>
        <a:defRPr sz="1625" kern="1200">
          <a:solidFill>
            <a:schemeClr val="tx1"/>
          </a:solidFill>
          <a:latin typeface="+mn-lt"/>
          <a:ea typeface="+mn-ea"/>
          <a:cs typeface="+mn-cs"/>
        </a:defRPr>
      </a:lvl8pPr>
      <a:lvl9pPr marL="3510915" indent="-206375" algn="l" defTabSz="826135" rtl="0" eaLnBrk="1" latinLnBrk="0" hangingPunct="1">
        <a:lnSpc>
          <a:spcPct val="90000"/>
        </a:lnSpc>
        <a:spcBef>
          <a:spcPts val="450"/>
        </a:spcBef>
        <a:buFont typeface="Arial" panose="020B0604020202020204" pitchFamily="34" charset="0"/>
        <a:buChar char="•"/>
        <a:defRPr sz="1625" kern="1200">
          <a:solidFill>
            <a:schemeClr val="tx1"/>
          </a:solidFill>
          <a:latin typeface="+mn-lt"/>
          <a:ea typeface="+mn-ea"/>
          <a:cs typeface="+mn-cs"/>
        </a:defRPr>
      </a:lvl9pPr>
    </p:bodyStyle>
    <p:otherStyle>
      <a:defPPr>
        <a:defRPr lang="en-US"/>
      </a:defPPr>
      <a:lvl1pPr marL="0" algn="l" defTabSz="826135" rtl="0" eaLnBrk="1" latinLnBrk="0" hangingPunct="1">
        <a:defRPr sz="1625" kern="1200">
          <a:solidFill>
            <a:schemeClr val="tx1"/>
          </a:solidFill>
          <a:latin typeface="+mn-lt"/>
          <a:ea typeface="+mn-ea"/>
          <a:cs typeface="+mn-cs"/>
        </a:defRPr>
      </a:lvl1pPr>
      <a:lvl2pPr marL="413385" algn="l" defTabSz="826135" rtl="0" eaLnBrk="1" latinLnBrk="0" hangingPunct="1">
        <a:defRPr sz="1625" kern="1200">
          <a:solidFill>
            <a:schemeClr val="tx1"/>
          </a:solidFill>
          <a:latin typeface="+mn-lt"/>
          <a:ea typeface="+mn-ea"/>
          <a:cs typeface="+mn-cs"/>
        </a:defRPr>
      </a:lvl2pPr>
      <a:lvl3pPr marL="826135" algn="l" defTabSz="826135" rtl="0" eaLnBrk="1" latinLnBrk="0" hangingPunct="1">
        <a:defRPr sz="1625" kern="1200">
          <a:solidFill>
            <a:schemeClr val="tx1"/>
          </a:solidFill>
          <a:latin typeface="+mn-lt"/>
          <a:ea typeface="+mn-ea"/>
          <a:cs typeface="+mn-cs"/>
        </a:defRPr>
      </a:lvl3pPr>
      <a:lvl4pPr marL="1239520" algn="l" defTabSz="826135" rtl="0" eaLnBrk="1" latinLnBrk="0" hangingPunct="1">
        <a:defRPr sz="1625" kern="1200">
          <a:solidFill>
            <a:schemeClr val="tx1"/>
          </a:solidFill>
          <a:latin typeface="+mn-lt"/>
          <a:ea typeface="+mn-ea"/>
          <a:cs typeface="+mn-cs"/>
        </a:defRPr>
      </a:lvl4pPr>
      <a:lvl5pPr marL="1652270" algn="l" defTabSz="826135" rtl="0" eaLnBrk="1" latinLnBrk="0" hangingPunct="1">
        <a:defRPr sz="1625" kern="1200">
          <a:solidFill>
            <a:schemeClr val="tx1"/>
          </a:solidFill>
          <a:latin typeface="+mn-lt"/>
          <a:ea typeface="+mn-ea"/>
          <a:cs typeface="+mn-cs"/>
        </a:defRPr>
      </a:lvl5pPr>
      <a:lvl6pPr marL="2065655" algn="l" defTabSz="826135" rtl="0" eaLnBrk="1" latinLnBrk="0" hangingPunct="1">
        <a:defRPr sz="1625" kern="1200">
          <a:solidFill>
            <a:schemeClr val="tx1"/>
          </a:solidFill>
          <a:latin typeface="+mn-lt"/>
          <a:ea typeface="+mn-ea"/>
          <a:cs typeface="+mn-cs"/>
        </a:defRPr>
      </a:lvl6pPr>
      <a:lvl7pPr marL="2478405" algn="l" defTabSz="826135" rtl="0" eaLnBrk="1" latinLnBrk="0" hangingPunct="1">
        <a:defRPr sz="1625" kern="1200">
          <a:solidFill>
            <a:schemeClr val="tx1"/>
          </a:solidFill>
          <a:latin typeface="+mn-lt"/>
          <a:ea typeface="+mn-ea"/>
          <a:cs typeface="+mn-cs"/>
        </a:defRPr>
      </a:lvl7pPr>
      <a:lvl8pPr marL="2891790" algn="l" defTabSz="826135" rtl="0" eaLnBrk="1" latinLnBrk="0" hangingPunct="1">
        <a:defRPr sz="1625" kern="1200">
          <a:solidFill>
            <a:schemeClr val="tx1"/>
          </a:solidFill>
          <a:latin typeface="+mn-lt"/>
          <a:ea typeface="+mn-ea"/>
          <a:cs typeface="+mn-cs"/>
        </a:defRPr>
      </a:lvl8pPr>
      <a:lvl9pPr marL="3304540" algn="l" defTabSz="826135" rtl="0" eaLnBrk="1" latinLnBrk="0" hangingPunct="1">
        <a:defRPr sz="1625"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389" y="365780"/>
            <a:ext cx="10515224" cy="1324636"/>
          </a:xfrm>
          <a:prstGeom prst="rect">
            <a:avLst/>
          </a:prstGeom>
        </p:spPr>
        <p:txBody>
          <a:bodyPr vert="horz" lIns="86694" tIns="43347" rIns="86694" bIns="43347" rtlCol="0" anchor="ctr">
            <a:normAutofit/>
          </a:bodyPr>
          <a:lstStyle/>
          <a:p>
            <a:r>
              <a:rPr lang="zh-CN" altLang="en-US"/>
              <a:t>单击此处编辑母版标题样式</a:t>
            </a:r>
          </a:p>
        </p:txBody>
      </p:sp>
      <p:sp>
        <p:nvSpPr>
          <p:cNvPr id="3" name="文本占位符 2"/>
          <p:cNvSpPr>
            <a:spLocks noGrp="1"/>
          </p:cNvSpPr>
          <p:nvPr>
            <p:ph type="body" idx="1"/>
          </p:nvPr>
        </p:nvSpPr>
        <p:spPr>
          <a:xfrm>
            <a:off x="838389" y="1825890"/>
            <a:ext cx="10515224" cy="4351729"/>
          </a:xfrm>
          <a:prstGeom prst="rect">
            <a:avLst/>
          </a:prstGeom>
        </p:spPr>
        <p:txBody>
          <a:bodyPr vert="horz" lIns="86694" tIns="43347" rIns="86694" bIns="43347"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389" y="6356747"/>
            <a:ext cx="2742447" cy="364275"/>
          </a:xfrm>
          <a:prstGeom prst="rect">
            <a:avLst/>
          </a:prstGeom>
        </p:spPr>
        <p:txBody>
          <a:bodyPr vert="horz" lIns="86694" tIns="43347" rIns="86694" bIns="43347" rtlCol="0" anchor="ctr"/>
          <a:lstStyle>
            <a:lvl1pPr algn="l">
              <a:defRPr sz="1100">
                <a:solidFill>
                  <a:schemeClr val="tx1">
                    <a:tint val="75000"/>
                  </a:schemeClr>
                </a:solidFill>
              </a:defRPr>
            </a:lvl1pPr>
          </a:lstStyle>
          <a:p>
            <a:pPr defTabSz="914400" fontAlgn="base">
              <a:spcBef>
                <a:spcPct val="0"/>
              </a:spcBef>
              <a:spcAft>
                <a:spcPct val="0"/>
              </a:spcAft>
            </a:pPr>
            <a:fld id="{32BF82D2-7A68-459D-A996-9BDDA2518FA4}" type="datetimeFigureOut">
              <a:rPr lang="zh-CN" altLang="en-US" smtClean="0">
                <a:solidFill>
                  <a:srgbClr val="393939">
                    <a:tint val="75000"/>
                  </a:srgbClr>
                </a:solidFill>
              </a:rPr>
              <a:t>2018/10/28 Sunday</a:t>
            </a:fld>
            <a:endParaRPr lang="zh-CN" altLang="en-US">
              <a:solidFill>
                <a:srgbClr val="393939">
                  <a:tint val="75000"/>
                </a:srgbClr>
              </a:solidFill>
            </a:endParaRPr>
          </a:p>
        </p:txBody>
      </p:sp>
      <p:sp>
        <p:nvSpPr>
          <p:cNvPr id="5" name="页脚占位符 4"/>
          <p:cNvSpPr>
            <a:spLocks noGrp="1"/>
          </p:cNvSpPr>
          <p:nvPr>
            <p:ph type="ftr" sz="quarter" idx="3"/>
          </p:nvPr>
        </p:nvSpPr>
        <p:spPr>
          <a:xfrm>
            <a:off x="4038413" y="6356747"/>
            <a:ext cx="4115176" cy="364275"/>
          </a:xfrm>
          <a:prstGeom prst="rect">
            <a:avLst/>
          </a:prstGeom>
        </p:spPr>
        <p:txBody>
          <a:bodyPr vert="horz" lIns="86694" tIns="43347" rIns="86694" bIns="43347" rtlCol="0" anchor="ctr"/>
          <a:lstStyle>
            <a:lvl1pPr algn="ctr">
              <a:defRPr sz="1100">
                <a:solidFill>
                  <a:schemeClr val="tx1">
                    <a:tint val="75000"/>
                  </a:schemeClr>
                </a:solidFill>
              </a:defRPr>
            </a:lvl1pPr>
          </a:lstStyle>
          <a:p>
            <a:pPr defTabSz="914400" fontAlgn="base">
              <a:spcBef>
                <a:spcPct val="0"/>
              </a:spcBef>
              <a:spcAft>
                <a:spcPct val="0"/>
              </a:spcAft>
            </a:pPr>
            <a:endParaRPr lang="zh-CN" altLang="en-US">
              <a:solidFill>
                <a:srgbClr val="393939">
                  <a:tint val="75000"/>
                </a:srgbClr>
              </a:solidFill>
            </a:endParaRPr>
          </a:p>
        </p:txBody>
      </p:sp>
      <p:sp>
        <p:nvSpPr>
          <p:cNvPr id="6" name="灯片编号占位符 5"/>
          <p:cNvSpPr>
            <a:spLocks noGrp="1"/>
          </p:cNvSpPr>
          <p:nvPr>
            <p:ph type="sldNum" sz="quarter" idx="4"/>
          </p:nvPr>
        </p:nvSpPr>
        <p:spPr>
          <a:xfrm>
            <a:off x="8611166" y="6356747"/>
            <a:ext cx="2742447" cy="364275"/>
          </a:xfrm>
          <a:prstGeom prst="rect">
            <a:avLst/>
          </a:prstGeom>
        </p:spPr>
        <p:txBody>
          <a:bodyPr vert="horz" lIns="86694" tIns="43347" rIns="86694" bIns="43347" rtlCol="0" anchor="ctr"/>
          <a:lstStyle>
            <a:lvl1pPr algn="r">
              <a:defRPr sz="1100">
                <a:solidFill>
                  <a:schemeClr val="tx1">
                    <a:tint val="75000"/>
                  </a:schemeClr>
                </a:solidFill>
              </a:defRPr>
            </a:lvl1pPr>
          </a:lstStyle>
          <a:p>
            <a:pPr defTabSz="914400" fontAlgn="base">
              <a:spcBef>
                <a:spcPct val="0"/>
              </a:spcBef>
              <a:spcAft>
                <a:spcPct val="0"/>
              </a:spcAft>
            </a:pPr>
            <a:fld id="{3E01EE5D-26FB-46D5-A381-ECFB35BF1D34}" type="slidenum">
              <a:rPr lang="zh-CN" altLang="en-US" smtClean="0">
                <a:solidFill>
                  <a:srgbClr val="393939">
                    <a:tint val="75000"/>
                  </a:srgbClr>
                </a:solidFill>
              </a:rPr>
              <a:t>‹#›</a:t>
            </a:fld>
            <a:endParaRPr lang="zh-CN" altLang="en-US">
              <a:solidFill>
                <a:srgbClr val="393939">
                  <a:tint val="75000"/>
                </a:srgbClr>
              </a:solidFill>
            </a:endParaRPr>
          </a:p>
        </p:txBody>
      </p:sp>
      <p:pic>
        <p:nvPicPr>
          <p:cNvPr id="7" name="图片 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65549"/>
            <a:ext cx="12192001" cy="6923549"/>
          </a:xfrm>
          <a:prstGeom prst="rect">
            <a:avLst/>
          </a:prstGeom>
        </p:spPr>
      </p:pic>
    </p:spTree>
  </p:cSld>
  <p:clrMap bg1="lt1" tx1="dk1" bg2="lt2" tx2="dk2" accent1="accent1" accent2="accent2" accent3="accent3" accent4="accent4" accent5="accent5" accent6="accent6" hlink="hlink" folHlink="folHlink"/>
  <p:sldLayoutIdLst>
    <p:sldLayoutId id="2147483662" r:id="rId1"/>
    <p:sldLayoutId id="2147483663" r:id="rId2"/>
  </p:sldLayoutIdLst>
  <mc:AlternateContent xmlns:mc="http://schemas.openxmlformats.org/markup-compatibility/2006" xmlns:p14="http://schemas.microsoft.com/office/powerpoint/2010/main">
    <mc:Choice Requires="p14">
      <p:transition spd="slow" p14:dur="2000" advTm="0"/>
    </mc:Choice>
    <mc:Fallback xmlns="">
      <p:transition spd="slow" advTm="0"/>
    </mc:Fallback>
  </mc:AlternateContent>
  <p:txStyles>
    <p:titleStyle>
      <a:lvl1pPr algn="l" defTabSz="866775" rtl="0" eaLnBrk="1" latinLnBrk="0" hangingPunct="1">
        <a:lnSpc>
          <a:spcPct val="90000"/>
        </a:lnSpc>
        <a:spcBef>
          <a:spcPct val="0"/>
        </a:spcBef>
        <a:buNone/>
        <a:defRPr sz="4200" kern="1200">
          <a:solidFill>
            <a:schemeClr val="tx1"/>
          </a:solidFill>
          <a:latin typeface="+mj-lt"/>
          <a:ea typeface="+mj-ea"/>
          <a:cs typeface="+mj-cs"/>
        </a:defRPr>
      </a:lvl1pPr>
    </p:titleStyle>
    <p:bodyStyle>
      <a:lvl1pPr marL="216535" indent="-216535" algn="l" defTabSz="866775" rtl="0" eaLnBrk="1" latinLnBrk="0" hangingPunct="1">
        <a:lnSpc>
          <a:spcPct val="90000"/>
        </a:lnSpc>
        <a:spcBef>
          <a:spcPts val="950"/>
        </a:spcBef>
        <a:buFont typeface="Arial" panose="020B0604020202020204" pitchFamily="34" charset="0"/>
        <a:buChar char="•"/>
        <a:defRPr sz="2700" kern="1200">
          <a:solidFill>
            <a:schemeClr val="tx1"/>
          </a:solidFill>
          <a:latin typeface="+mn-lt"/>
          <a:ea typeface="+mn-ea"/>
          <a:cs typeface="+mn-cs"/>
        </a:defRPr>
      </a:lvl1pPr>
      <a:lvl2pPr marL="650240" indent="-216535" algn="l" defTabSz="866775" rtl="0" eaLnBrk="1" latinLnBrk="0" hangingPunct="1">
        <a:lnSpc>
          <a:spcPct val="90000"/>
        </a:lnSpc>
        <a:spcBef>
          <a:spcPts val="475"/>
        </a:spcBef>
        <a:buFont typeface="Arial" panose="020B0604020202020204" pitchFamily="34" charset="0"/>
        <a:buChar char="•"/>
        <a:defRPr sz="2300" kern="1200">
          <a:solidFill>
            <a:schemeClr val="tx1"/>
          </a:solidFill>
          <a:latin typeface="+mn-lt"/>
          <a:ea typeface="+mn-ea"/>
          <a:cs typeface="+mn-cs"/>
        </a:defRPr>
      </a:lvl2pPr>
      <a:lvl3pPr marL="1083945" indent="-216535" algn="l" defTabSz="866775" rtl="0" eaLnBrk="1" latinLnBrk="0" hangingPunct="1">
        <a:lnSpc>
          <a:spcPct val="90000"/>
        </a:lnSpc>
        <a:spcBef>
          <a:spcPts val="475"/>
        </a:spcBef>
        <a:buFont typeface="Arial" panose="020B0604020202020204" pitchFamily="34" charset="0"/>
        <a:buChar char="•"/>
        <a:defRPr sz="1900" kern="1200">
          <a:solidFill>
            <a:schemeClr val="tx1"/>
          </a:solidFill>
          <a:latin typeface="+mn-lt"/>
          <a:ea typeface="+mn-ea"/>
          <a:cs typeface="+mn-cs"/>
        </a:defRPr>
      </a:lvl3pPr>
      <a:lvl4pPr marL="1517015" indent="-216535" algn="l" defTabSz="866775" rtl="0" eaLnBrk="1" latinLnBrk="0" hangingPunct="1">
        <a:lnSpc>
          <a:spcPct val="90000"/>
        </a:lnSpc>
        <a:spcBef>
          <a:spcPts val="475"/>
        </a:spcBef>
        <a:buFont typeface="Arial" panose="020B0604020202020204" pitchFamily="34" charset="0"/>
        <a:buChar char="•"/>
        <a:defRPr sz="1700" kern="1200">
          <a:solidFill>
            <a:schemeClr val="tx1"/>
          </a:solidFill>
          <a:latin typeface="+mn-lt"/>
          <a:ea typeface="+mn-ea"/>
          <a:cs typeface="+mn-cs"/>
        </a:defRPr>
      </a:lvl4pPr>
      <a:lvl5pPr marL="1950720" indent="-216535" algn="l" defTabSz="866775" rtl="0" eaLnBrk="1" latinLnBrk="0" hangingPunct="1">
        <a:lnSpc>
          <a:spcPct val="90000"/>
        </a:lnSpc>
        <a:spcBef>
          <a:spcPts val="475"/>
        </a:spcBef>
        <a:buFont typeface="Arial" panose="020B0604020202020204" pitchFamily="34" charset="0"/>
        <a:buChar char="•"/>
        <a:defRPr sz="1700" kern="1200">
          <a:solidFill>
            <a:schemeClr val="tx1"/>
          </a:solidFill>
          <a:latin typeface="+mn-lt"/>
          <a:ea typeface="+mn-ea"/>
          <a:cs typeface="+mn-cs"/>
        </a:defRPr>
      </a:lvl5pPr>
      <a:lvl6pPr marL="2383790" indent="-216535" algn="l" defTabSz="866775" rtl="0" eaLnBrk="1" latinLnBrk="0" hangingPunct="1">
        <a:lnSpc>
          <a:spcPct val="90000"/>
        </a:lnSpc>
        <a:spcBef>
          <a:spcPts val="475"/>
        </a:spcBef>
        <a:buFont typeface="Arial" panose="020B0604020202020204" pitchFamily="34" charset="0"/>
        <a:buChar char="•"/>
        <a:defRPr sz="1700" kern="1200">
          <a:solidFill>
            <a:schemeClr val="tx1"/>
          </a:solidFill>
          <a:latin typeface="+mn-lt"/>
          <a:ea typeface="+mn-ea"/>
          <a:cs typeface="+mn-cs"/>
        </a:defRPr>
      </a:lvl6pPr>
      <a:lvl7pPr marL="2817495" indent="-216535" algn="l" defTabSz="866775" rtl="0" eaLnBrk="1" latinLnBrk="0" hangingPunct="1">
        <a:lnSpc>
          <a:spcPct val="90000"/>
        </a:lnSpc>
        <a:spcBef>
          <a:spcPts val="475"/>
        </a:spcBef>
        <a:buFont typeface="Arial" panose="020B0604020202020204" pitchFamily="34" charset="0"/>
        <a:buChar char="•"/>
        <a:defRPr sz="1700" kern="1200">
          <a:solidFill>
            <a:schemeClr val="tx1"/>
          </a:solidFill>
          <a:latin typeface="+mn-lt"/>
          <a:ea typeface="+mn-ea"/>
          <a:cs typeface="+mn-cs"/>
        </a:defRPr>
      </a:lvl7pPr>
      <a:lvl8pPr marL="3251200" indent="-216535" algn="l" defTabSz="866775" rtl="0" eaLnBrk="1" latinLnBrk="0" hangingPunct="1">
        <a:lnSpc>
          <a:spcPct val="90000"/>
        </a:lnSpc>
        <a:spcBef>
          <a:spcPts val="475"/>
        </a:spcBef>
        <a:buFont typeface="Arial" panose="020B0604020202020204" pitchFamily="34" charset="0"/>
        <a:buChar char="•"/>
        <a:defRPr sz="1700" kern="1200">
          <a:solidFill>
            <a:schemeClr val="tx1"/>
          </a:solidFill>
          <a:latin typeface="+mn-lt"/>
          <a:ea typeface="+mn-ea"/>
          <a:cs typeface="+mn-cs"/>
        </a:defRPr>
      </a:lvl8pPr>
      <a:lvl9pPr marL="3684270" indent="-216535" algn="l" defTabSz="866775" rtl="0" eaLnBrk="1" latinLnBrk="0" hangingPunct="1">
        <a:lnSpc>
          <a:spcPct val="90000"/>
        </a:lnSpc>
        <a:spcBef>
          <a:spcPts val="475"/>
        </a:spcBef>
        <a:buFont typeface="Arial" panose="020B0604020202020204" pitchFamily="34" charset="0"/>
        <a:buChar char="•"/>
        <a:defRPr sz="1700" kern="1200">
          <a:solidFill>
            <a:schemeClr val="tx1"/>
          </a:solidFill>
          <a:latin typeface="+mn-lt"/>
          <a:ea typeface="+mn-ea"/>
          <a:cs typeface="+mn-cs"/>
        </a:defRPr>
      </a:lvl9pPr>
    </p:bodyStyle>
    <p:otherStyle>
      <a:defPPr>
        <a:defRPr lang="zh-CN"/>
      </a:defPPr>
      <a:lvl1pPr marL="0" algn="l" defTabSz="866775" rtl="0" eaLnBrk="1" latinLnBrk="0" hangingPunct="1">
        <a:defRPr sz="1700" kern="1200">
          <a:solidFill>
            <a:schemeClr val="tx1"/>
          </a:solidFill>
          <a:latin typeface="+mn-lt"/>
          <a:ea typeface="+mn-ea"/>
          <a:cs typeface="+mn-cs"/>
        </a:defRPr>
      </a:lvl1pPr>
      <a:lvl2pPr marL="433705" algn="l" defTabSz="866775" rtl="0" eaLnBrk="1" latinLnBrk="0" hangingPunct="1">
        <a:defRPr sz="1700" kern="1200">
          <a:solidFill>
            <a:schemeClr val="tx1"/>
          </a:solidFill>
          <a:latin typeface="+mn-lt"/>
          <a:ea typeface="+mn-ea"/>
          <a:cs typeface="+mn-cs"/>
        </a:defRPr>
      </a:lvl2pPr>
      <a:lvl3pPr marL="866775" algn="l" defTabSz="866775" rtl="0" eaLnBrk="1" latinLnBrk="0" hangingPunct="1">
        <a:defRPr sz="1700" kern="1200">
          <a:solidFill>
            <a:schemeClr val="tx1"/>
          </a:solidFill>
          <a:latin typeface="+mn-lt"/>
          <a:ea typeface="+mn-ea"/>
          <a:cs typeface="+mn-cs"/>
        </a:defRPr>
      </a:lvl3pPr>
      <a:lvl4pPr marL="1300480" algn="l" defTabSz="866775" rtl="0" eaLnBrk="1" latinLnBrk="0" hangingPunct="1">
        <a:defRPr sz="1700" kern="1200">
          <a:solidFill>
            <a:schemeClr val="tx1"/>
          </a:solidFill>
          <a:latin typeface="+mn-lt"/>
          <a:ea typeface="+mn-ea"/>
          <a:cs typeface="+mn-cs"/>
        </a:defRPr>
      </a:lvl4pPr>
      <a:lvl5pPr marL="1734185" algn="l" defTabSz="866775" rtl="0" eaLnBrk="1" latinLnBrk="0" hangingPunct="1">
        <a:defRPr sz="1700" kern="1200">
          <a:solidFill>
            <a:schemeClr val="tx1"/>
          </a:solidFill>
          <a:latin typeface="+mn-lt"/>
          <a:ea typeface="+mn-ea"/>
          <a:cs typeface="+mn-cs"/>
        </a:defRPr>
      </a:lvl5pPr>
      <a:lvl6pPr marL="2167255" algn="l" defTabSz="866775" rtl="0" eaLnBrk="1" latinLnBrk="0" hangingPunct="1">
        <a:defRPr sz="1700" kern="1200">
          <a:solidFill>
            <a:schemeClr val="tx1"/>
          </a:solidFill>
          <a:latin typeface="+mn-lt"/>
          <a:ea typeface="+mn-ea"/>
          <a:cs typeface="+mn-cs"/>
        </a:defRPr>
      </a:lvl6pPr>
      <a:lvl7pPr marL="2600960" algn="l" defTabSz="866775" rtl="0" eaLnBrk="1" latinLnBrk="0" hangingPunct="1">
        <a:defRPr sz="1700" kern="1200">
          <a:solidFill>
            <a:schemeClr val="tx1"/>
          </a:solidFill>
          <a:latin typeface="+mn-lt"/>
          <a:ea typeface="+mn-ea"/>
          <a:cs typeface="+mn-cs"/>
        </a:defRPr>
      </a:lvl7pPr>
      <a:lvl8pPr marL="3034030" algn="l" defTabSz="866775" rtl="0" eaLnBrk="1" latinLnBrk="0" hangingPunct="1">
        <a:defRPr sz="1700" kern="1200">
          <a:solidFill>
            <a:schemeClr val="tx1"/>
          </a:solidFill>
          <a:latin typeface="+mn-lt"/>
          <a:ea typeface="+mn-ea"/>
          <a:cs typeface="+mn-cs"/>
        </a:defRPr>
      </a:lvl8pPr>
      <a:lvl9pPr marL="3467735" algn="l" defTabSz="866775" rtl="0" eaLnBrk="1" latinLnBrk="0" hangingPunct="1">
        <a:defRPr sz="17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rgbClr val="FFFFFF"/>
            </a:gs>
            <a:gs pos="100000">
              <a:srgbClr val="E7E7E7"/>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838200" y="1825625"/>
            <a:ext cx="10515600" cy="4351339"/>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BECFE5-95DF-455C-839C-8976732A2BD4}" type="datetimeFigureOut">
              <a:rPr lang="zh-CN" altLang="en-US" smtClean="0"/>
              <a:t>2018/10/28 Sunday</a:t>
            </a:fld>
            <a:endParaRPr lang="zh-CN" altLang="en-US"/>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B44B862-539C-478D-866A-B8EF22731302}" type="slidenum">
              <a:rPr lang="zh-CN" altLang="en-US" smtClean="0"/>
              <a:t>‹#›</a:t>
            </a:fld>
            <a:endParaRPr lang="zh-CN" altLang="en-US"/>
          </a:p>
        </p:txBody>
      </p:sp>
      <p:sp>
        <p:nvSpPr>
          <p:cNvPr id="7" name="箭头: 五边形 6"/>
          <p:cNvSpPr/>
          <p:nvPr userDrawn="1"/>
        </p:nvSpPr>
        <p:spPr bwMode="auto">
          <a:xfrm>
            <a:off x="0" y="331914"/>
            <a:ext cx="955040" cy="511367"/>
          </a:xfrm>
          <a:prstGeom prst="homePlate">
            <a:avLst>
              <a:gd name="adj" fmla="val 36000"/>
            </a:avLst>
          </a:prstGeom>
          <a:solidFill>
            <a:srgbClr val="A57331"/>
          </a:solidFill>
          <a:ln>
            <a:noFill/>
          </a:ln>
        </p:spPr>
        <p:txBody>
          <a:bodyPr rtlCol="0" anchor="ctr"/>
          <a:lstStyle/>
          <a:p>
            <a:pPr algn="ctr" eaLnBrk="1" hangingPunct="1"/>
            <a:endParaRPr lang="zh-CN" altLang="en-US"/>
          </a:p>
        </p:txBody>
      </p:sp>
      <p:sp>
        <p:nvSpPr>
          <p:cNvPr id="8" name="矩形 7"/>
          <p:cNvSpPr/>
          <p:nvPr userDrawn="1"/>
        </p:nvSpPr>
        <p:spPr bwMode="auto">
          <a:xfrm>
            <a:off x="1" y="331914"/>
            <a:ext cx="174172" cy="511367"/>
          </a:xfrm>
          <a:prstGeom prst="rect">
            <a:avLst/>
          </a:prstGeom>
          <a:solidFill>
            <a:srgbClr val="85503C"/>
          </a:solidFill>
          <a:ln>
            <a:noFill/>
          </a:ln>
        </p:spPr>
        <p:txBody>
          <a:bodyPr rtlCol="0" anchor="ctr"/>
          <a:lstStyle/>
          <a:p>
            <a:pPr algn="ctr" eaLnBrk="1" hangingPunct="1"/>
            <a:endParaRPr lang="zh-CN" altLang="en-US"/>
          </a:p>
        </p:txBody>
      </p:sp>
    </p:spTree>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Lst>
  <p:txStyles>
    <p:titleStyle>
      <a:lvl1pPr algn="l" defTabSz="913765"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3765"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3765"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3765"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376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376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376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376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376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376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3765" rtl="0" eaLnBrk="1" latinLnBrk="0" hangingPunct="1">
        <a:defRPr sz="1800" kern="1200">
          <a:solidFill>
            <a:schemeClr val="tx1"/>
          </a:solidFill>
          <a:latin typeface="+mn-lt"/>
          <a:ea typeface="+mn-ea"/>
          <a:cs typeface="+mn-cs"/>
        </a:defRPr>
      </a:lvl1pPr>
      <a:lvl2pPr marL="457200" algn="l" defTabSz="913765" rtl="0" eaLnBrk="1" latinLnBrk="0" hangingPunct="1">
        <a:defRPr sz="1800" kern="1200">
          <a:solidFill>
            <a:schemeClr val="tx1"/>
          </a:solidFill>
          <a:latin typeface="+mn-lt"/>
          <a:ea typeface="+mn-ea"/>
          <a:cs typeface="+mn-cs"/>
        </a:defRPr>
      </a:lvl2pPr>
      <a:lvl3pPr marL="914400" algn="l" defTabSz="913765" rtl="0" eaLnBrk="1" latinLnBrk="0" hangingPunct="1">
        <a:defRPr sz="1800" kern="1200">
          <a:solidFill>
            <a:schemeClr val="tx1"/>
          </a:solidFill>
          <a:latin typeface="+mn-lt"/>
          <a:ea typeface="+mn-ea"/>
          <a:cs typeface="+mn-cs"/>
        </a:defRPr>
      </a:lvl3pPr>
      <a:lvl4pPr marL="1371600" algn="l" defTabSz="913765" rtl="0" eaLnBrk="1" latinLnBrk="0" hangingPunct="1">
        <a:defRPr sz="1800" kern="1200">
          <a:solidFill>
            <a:schemeClr val="tx1"/>
          </a:solidFill>
          <a:latin typeface="+mn-lt"/>
          <a:ea typeface="+mn-ea"/>
          <a:cs typeface="+mn-cs"/>
        </a:defRPr>
      </a:lvl4pPr>
      <a:lvl5pPr marL="1828800" algn="l" defTabSz="913765" rtl="0" eaLnBrk="1" latinLnBrk="0" hangingPunct="1">
        <a:defRPr sz="1800" kern="1200">
          <a:solidFill>
            <a:schemeClr val="tx1"/>
          </a:solidFill>
          <a:latin typeface="+mn-lt"/>
          <a:ea typeface="+mn-ea"/>
          <a:cs typeface="+mn-cs"/>
        </a:defRPr>
      </a:lvl5pPr>
      <a:lvl6pPr marL="2286000" algn="l" defTabSz="913765" rtl="0" eaLnBrk="1" latinLnBrk="0" hangingPunct="1">
        <a:defRPr sz="1800" kern="1200">
          <a:solidFill>
            <a:schemeClr val="tx1"/>
          </a:solidFill>
          <a:latin typeface="+mn-lt"/>
          <a:ea typeface="+mn-ea"/>
          <a:cs typeface="+mn-cs"/>
        </a:defRPr>
      </a:lvl6pPr>
      <a:lvl7pPr marL="2743200" algn="l" defTabSz="913765" rtl="0" eaLnBrk="1" latinLnBrk="0" hangingPunct="1">
        <a:defRPr sz="1800" kern="1200">
          <a:solidFill>
            <a:schemeClr val="tx1"/>
          </a:solidFill>
          <a:latin typeface="+mn-lt"/>
          <a:ea typeface="+mn-ea"/>
          <a:cs typeface="+mn-cs"/>
        </a:defRPr>
      </a:lvl7pPr>
      <a:lvl8pPr marL="3200400" algn="l" defTabSz="913765" rtl="0" eaLnBrk="1" latinLnBrk="0" hangingPunct="1">
        <a:defRPr sz="1800" kern="1200">
          <a:solidFill>
            <a:schemeClr val="tx1"/>
          </a:solidFill>
          <a:latin typeface="+mn-lt"/>
          <a:ea typeface="+mn-ea"/>
          <a:cs typeface="+mn-cs"/>
        </a:defRPr>
      </a:lvl8pPr>
      <a:lvl9pPr marL="3657600" algn="l" defTabSz="913765"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矩形 3"/>
          <p:cNvSpPr/>
          <p:nvPr userDrawn="1"/>
        </p:nvSpPr>
        <p:spPr>
          <a:xfrm>
            <a:off x="0" y="0"/>
            <a:ext cx="12192000" cy="6858000"/>
          </a:xfrm>
          <a:prstGeom prst="rect">
            <a:avLst/>
          </a:prstGeom>
          <a:solidFill>
            <a:srgbClr val="DFF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5"/>
          </a:p>
        </p:txBody>
      </p:sp>
    </p:spTree>
  </p:cSld>
  <p:clrMap bg1="lt1" tx1="dk1" bg2="lt2" tx2="dk2" accent1="accent1" accent2="accent2" accent3="accent3" accent4="accent4" accent5="accent5" accent6="accent6" hlink="hlink" folHlink="folHlink"/>
  <p:sldLayoutIdLst>
    <p:sldLayoutId id="2147483677" r:id="rId1"/>
  </p:sldLayoutIdLst>
  <p:txStyles>
    <p:titleStyle>
      <a:lvl1pPr algn="l" defTabSz="866775" rtl="0" eaLnBrk="1" latinLnBrk="0" hangingPunct="1">
        <a:lnSpc>
          <a:spcPct val="90000"/>
        </a:lnSpc>
        <a:spcBef>
          <a:spcPct val="0"/>
        </a:spcBef>
        <a:buNone/>
        <a:defRPr sz="4170" kern="1200">
          <a:solidFill>
            <a:schemeClr val="tx1"/>
          </a:solidFill>
          <a:latin typeface="+mj-lt"/>
          <a:ea typeface="+mj-ea"/>
          <a:cs typeface="+mj-cs"/>
        </a:defRPr>
      </a:lvl1pPr>
    </p:titleStyle>
    <p:bodyStyle>
      <a:lvl1pPr marL="216535" indent="-216535" algn="l" defTabSz="866775" rtl="0" eaLnBrk="1" latinLnBrk="0" hangingPunct="1">
        <a:lnSpc>
          <a:spcPct val="90000"/>
        </a:lnSpc>
        <a:spcBef>
          <a:spcPts val="950"/>
        </a:spcBef>
        <a:buFont typeface="Arial" panose="020B0604020202020204" pitchFamily="34" charset="0"/>
        <a:buChar char="•"/>
        <a:defRPr sz="2655" kern="1200">
          <a:solidFill>
            <a:schemeClr val="tx1"/>
          </a:solidFill>
          <a:latin typeface="+mn-lt"/>
          <a:ea typeface="+mn-ea"/>
          <a:cs typeface="+mn-cs"/>
        </a:defRPr>
      </a:lvl1pPr>
      <a:lvl2pPr marL="650240" indent="-216535" algn="l" defTabSz="866775" rtl="0" eaLnBrk="1" latinLnBrk="0" hangingPunct="1">
        <a:lnSpc>
          <a:spcPct val="90000"/>
        </a:lnSpc>
        <a:spcBef>
          <a:spcPts val="475"/>
        </a:spcBef>
        <a:buFont typeface="Arial" panose="020B0604020202020204" pitchFamily="34" charset="0"/>
        <a:buChar char="•"/>
        <a:defRPr sz="2275" kern="1200">
          <a:solidFill>
            <a:schemeClr val="tx1"/>
          </a:solidFill>
          <a:latin typeface="+mn-lt"/>
          <a:ea typeface="+mn-ea"/>
          <a:cs typeface="+mn-cs"/>
        </a:defRPr>
      </a:lvl2pPr>
      <a:lvl3pPr marL="1083945" indent="-216535" algn="l" defTabSz="866775" rtl="0" eaLnBrk="1" latinLnBrk="0" hangingPunct="1">
        <a:lnSpc>
          <a:spcPct val="90000"/>
        </a:lnSpc>
        <a:spcBef>
          <a:spcPts val="475"/>
        </a:spcBef>
        <a:buFont typeface="Arial" panose="020B0604020202020204" pitchFamily="34" charset="0"/>
        <a:buChar char="•"/>
        <a:defRPr sz="1895" kern="1200">
          <a:solidFill>
            <a:schemeClr val="tx1"/>
          </a:solidFill>
          <a:latin typeface="+mn-lt"/>
          <a:ea typeface="+mn-ea"/>
          <a:cs typeface="+mn-cs"/>
        </a:defRPr>
      </a:lvl3pPr>
      <a:lvl4pPr marL="1517015" indent="-216535" algn="l" defTabSz="866775" rtl="0" eaLnBrk="1" latinLnBrk="0" hangingPunct="1">
        <a:lnSpc>
          <a:spcPct val="90000"/>
        </a:lnSpc>
        <a:spcBef>
          <a:spcPts val="475"/>
        </a:spcBef>
        <a:buFont typeface="Arial" panose="020B0604020202020204" pitchFamily="34" charset="0"/>
        <a:buChar char="•"/>
        <a:defRPr sz="1705" kern="1200">
          <a:solidFill>
            <a:schemeClr val="tx1"/>
          </a:solidFill>
          <a:latin typeface="+mn-lt"/>
          <a:ea typeface="+mn-ea"/>
          <a:cs typeface="+mn-cs"/>
        </a:defRPr>
      </a:lvl4pPr>
      <a:lvl5pPr marL="1950720" indent="-216535" algn="l" defTabSz="866775" rtl="0" eaLnBrk="1" latinLnBrk="0" hangingPunct="1">
        <a:lnSpc>
          <a:spcPct val="90000"/>
        </a:lnSpc>
        <a:spcBef>
          <a:spcPts val="475"/>
        </a:spcBef>
        <a:buFont typeface="Arial" panose="020B0604020202020204" pitchFamily="34" charset="0"/>
        <a:buChar char="•"/>
        <a:defRPr sz="1705" kern="1200">
          <a:solidFill>
            <a:schemeClr val="tx1"/>
          </a:solidFill>
          <a:latin typeface="+mn-lt"/>
          <a:ea typeface="+mn-ea"/>
          <a:cs typeface="+mn-cs"/>
        </a:defRPr>
      </a:lvl5pPr>
      <a:lvl6pPr marL="2384425" indent="-216535" algn="l" defTabSz="866775" rtl="0" eaLnBrk="1" latinLnBrk="0" hangingPunct="1">
        <a:lnSpc>
          <a:spcPct val="90000"/>
        </a:lnSpc>
        <a:spcBef>
          <a:spcPts val="475"/>
        </a:spcBef>
        <a:buFont typeface="Arial" panose="020B0604020202020204" pitchFamily="34" charset="0"/>
        <a:buChar char="•"/>
        <a:defRPr sz="1705" kern="1200">
          <a:solidFill>
            <a:schemeClr val="tx1"/>
          </a:solidFill>
          <a:latin typeface="+mn-lt"/>
          <a:ea typeface="+mn-ea"/>
          <a:cs typeface="+mn-cs"/>
        </a:defRPr>
      </a:lvl6pPr>
      <a:lvl7pPr marL="2817495" indent="-216535" algn="l" defTabSz="866775" rtl="0" eaLnBrk="1" latinLnBrk="0" hangingPunct="1">
        <a:lnSpc>
          <a:spcPct val="90000"/>
        </a:lnSpc>
        <a:spcBef>
          <a:spcPts val="475"/>
        </a:spcBef>
        <a:buFont typeface="Arial" panose="020B0604020202020204" pitchFamily="34" charset="0"/>
        <a:buChar char="•"/>
        <a:defRPr sz="1705" kern="1200">
          <a:solidFill>
            <a:schemeClr val="tx1"/>
          </a:solidFill>
          <a:latin typeface="+mn-lt"/>
          <a:ea typeface="+mn-ea"/>
          <a:cs typeface="+mn-cs"/>
        </a:defRPr>
      </a:lvl7pPr>
      <a:lvl8pPr marL="3251200" indent="-216535" algn="l" defTabSz="866775" rtl="0" eaLnBrk="1" latinLnBrk="0" hangingPunct="1">
        <a:lnSpc>
          <a:spcPct val="90000"/>
        </a:lnSpc>
        <a:spcBef>
          <a:spcPts val="475"/>
        </a:spcBef>
        <a:buFont typeface="Arial" panose="020B0604020202020204" pitchFamily="34" charset="0"/>
        <a:buChar char="•"/>
        <a:defRPr sz="1705" kern="1200">
          <a:solidFill>
            <a:schemeClr val="tx1"/>
          </a:solidFill>
          <a:latin typeface="+mn-lt"/>
          <a:ea typeface="+mn-ea"/>
          <a:cs typeface="+mn-cs"/>
        </a:defRPr>
      </a:lvl8pPr>
      <a:lvl9pPr marL="3684905" indent="-216535" algn="l" defTabSz="866775" rtl="0" eaLnBrk="1" latinLnBrk="0" hangingPunct="1">
        <a:lnSpc>
          <a:spcPct val="90000"/>
        </a:lnSpc>
        <a:spcBef>
          <a:spcPts val="475"/>
        </a:spcBef>
        <a:buFont typeface="Arial" panose="020B0604020202020204" pitchFamily="34" charset="0"/>
        <a:buChar char="•"/>
        <a:defRPr sz="1705" kern="1200">
          <a:solidFill>
            <a:schemeClr val="tx1"/>
          </a:solidFill>
          <a:latin typeface="+mn-lt"/>
          <a:ea typeface="+mn-ea"/>
          <a:cs typeface="+mn-cs"/>
        </a:defRPr>
      </a:lvl9pPr>
    </p:bodyStyle>
    <p:otherStyle>
      <a:defPPr>
        <a:defRPr lang="zh-CN"/>
      </a:defPPr>
      <a:lvl1pPr marL="0" algn="l" defTabSz="866775" rtl="0" eaLnBrk="1" latinLnBrk="0" hangingPunct="1">
        <a:defRPr sz="1705" kern="1200">
          <a:solidFill>
            <a:schemeClr val="tx1"/>
          </a:solidFill>
          <a:latin typeface="+mn-lt"/>
          <a:ea typeface="+mn-ea"/>
          <a:cs typeface="+mn-cs"/>
        </a:defRPr>
      </a:lvl1pPr>
      <a:lvl2pPr marL="433705" algn="l" defTabSz="866775" rtl="0" eaLnBrk="1" latinLnBrk="0" hangingPunct="1">
        <a:defRPr sz="1705" kern="1200">
          <a:solidFill>
            <a:schemeClr val="tx1"/>
          </a:solidFill>
          <a:latin typeface="+mn-lt"/>
          <a:ea typeface="+mn-ea"/>
          <a:cs typeface="+mn-cs"/>
        </a:defRPr>
      </a:lvl2pPr>
      <a:lvl3pPr marL="866775" algn="l" defTabSz="866775" rtl="0" eaLnBrk="1" latinLnBrk="0" hangingPunct="1">
        <a:defRPr sz="1705" kern="1200">
          <a:solidFill>
            <a:schemeClr val="tx1"/>
          </a:solidFill>
          <a:latin typeface="+mn-lt"/>
          <a:ea typeface="+mn-ea"/>
          <a:cs typeface="+mn-cs"/>
        </a:defRPr>
      </a:lvl3pPr>
      <a:lvl4pPr marL="1300480" algn="l" defTabSz="866775" rtl="0" eaLnBrk="1" latinLnBrk="0" hangingPunct="1">
        <a:defRPr sz="1705" kern="1200">
          <a:solidFill>
            <a:schemeClr val="tx1"/>
          </a:solidFill>
          <a:latin typeface="+mn-lt"/>
          <a:ea typeface="+mn-ea"/>
          <a:cs typeface="+mn-cs"/>
        </a:defRPr>
      </a:lvl4pPr>
      <a:lvl5pPr marL="1734185" algn="l" defTabSz="866775" rtl="0" eaLnBrk="1" latinLnBrk="0" hangingPunct="1">
        <a:defRPr sz="1705" kern="1200">
          <a:solidFill>
            <a:schemeClr val="tx1"/>
          </a:solidFill>
          <a:latin typeface="+mn-lt"/>
          <a:ea typeface="+mn-ea"/>
          <a:cs typeface="+mn-cs"/>
        </a:defRPr>
      </a:lvl5pPr>
      <a:lvl6pPr marL="2167255" algn="l" defTabSz="866775" rtl="0" eaLnBrk="1" latinLnBrk="0" hangingPunct="1">
        <a:defRPr sz="1705" kern="1200">
          <a:solidFill>
            <a:schemeClr val="tx1"/>
          </a:solidFill>
          <a:latin typeface="+mn-lt"/>
          <a:ea typeface="+mn-ea"/>
          <a:cs typeface="+mn-cs"/>
        </a:defRPr>
      </a:lvl6pPr>
      <a:lvl7pPr marL="2600960" algn="l" defTabSz="866775" rtl="0" eaLnBrk="1" latinLnBrk="0" hangingPunct="1">
        <a:defRPr sz="1705" kern="1200">
          <a:solidFill>
            <a:schemeClr val="tx1"/>
          </a:solidFill>
          <a:latin typeface="+mn-lt"/>
          <a:ea typeface="+mn-ea"/>
          <a:cs typeface="+mn-cs"/>
        </a:defRPr>
      </a:lvl7pPr>
      <a:lvl8pPr marL="3034665" algn="l" defTabSz="866775" rtl="0" eaLnBrk="1" latinLnBrk="0" hangingPunct="1">
        <a:defRPr sz="1705" kern="1200">
          <a:solidFill>
            <a:schemeClr val="tx1"/>
          </a:solidFill>
          <a:latin typeface="+mn-lt"/>
          <a:ea typeface="+mn-ea"/>
          <a:cs typeface="+mn-cs"/>
        </a:defRPr>
      </a:lvl8pPr>
      <a:lvl9pPr marL="3468370" algn="l" defTabSz="866775" rtl="0" eaLnBrk="1" latinLnBrk="0" hangingPunct="1">
        <a:defRPr sz="170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hyperlink" Target="https://www.freeppt7.com/" TargetMode="External"/><Relationship Id="rId2" Type="http://schemas.openxmlformats.org/officeDocument/2006/relationships/notesSlide" Target="../notesSlides/notesSlide11.xml"/><Relationship Id="rId1" Type="http://schemas.openxmlformats.org/officeDocument/2006/relationships/slideLayout" Target="../slideLayouts/slideLayout13.xml"/><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组合 25"/>
          <p:cNvGrpSpPr/>
          <p:nvPr/>
        </p:nvGrpSpPr>
        <p:grpSpPr>
          <a:xfrm>
            <a:off x="4962304" y="1562099"/>
            <a:ext cx="1924492" cy="3525151"/>
            <a:chOff x="6326822" y="996434"/>
            <a:chExt cx="1924492" cy="3525151"/>
          </a:xfrm>
        </p:grpSpPr>
        <p:sp>
          <p:nvSpPr>
            <p:cNvPr id="27" name="矩形 26"/>
            <p:cNvSpPr/>
            <p:nvPr/>
          </p:nvSpPr>
          <p:spPr>
            <a:xfrm>
              <a:off x="6958652" y="996434"/>
              <a:ext cx="1292662" cy="1015663"/>
            </a:xfrm>
            <a:prstGeom prst="rect">
              <a:avLst/>
            </a:prstGeom>
          </p:spPr>
          <p:txBody>
            <a:bodyPr vert="eaVert"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7200" b="0" i="0" u="none" strike="noStrike" kern="1200" cap="none" spc="0" normalizeH="0" baseline="0" noProof="0">
                  <a:ln>
                    <a:noFill/>
                  </a:ln>
                  <a:solidFill>
                    <a:prstClr val="black"/>
                  </a:solidFill>
                  <a:effectLst/>
                  <a:uLnTx/>
                  <a:uFillTx/>
                  <a:latin typeface="方正清刻本悦宋简体" panose="02000000000000000000" pitchFamily="2" charset="-122"/>
                  <a:ea typeface="方正清刻本悦宋简体" panose="02000000000000000000" pitchFamily="2" charset="-122"/>
                  <a:cs typeface="+mn-cs"/>
                </a:rPr>
                <a:t>极</a:t>
              </a:r>
              <a:endParaRPr kumimoji="0" lang="zh-CN" altLang="en-US" sz="7200" b="0" i="0" u="none" strike="noStrike" kern="1200" cap="none" spc="0" normalizeH="0" baseline="0" noProof="0" dirty="0">
                <a:ln>
                  <a:noFill/>
                </a:ln>
                <a:solidFill>
                  <a:prstClr val="black"/>
                </a:solidFill>
                <a:effectLst/>
                <a:uLnTx/>
                <a:uFillTx/>
                <a:latin typeface="方正清刻本悦宋简体" panose="02000000000000000000" pitchFamily="2" charset="-122"/>
                <a:ea typeface="方正清刻本悦宋简体" panose="02000000000000000000" pitchFamily="2" charset="-122"/>
                <a:cs typeface="+mn-cs"/>
              </a:endParaRPr>
            </a:p>
          </p:txBody>
        </p:sp>
        <p:sp>
          <p:nvSpPr>
            <p:cNvPr id="28" name="矩形 27"/>
            <p:cNvSpPr/>
            <p:nvPr/>
          </p:nvSpPr>
          <p:spPr>
            <a:xfrm>
              <a:off x="6326822" y="1609976"/>
              <a:ext cx="1107996" cy="1200329"/>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7200" b="0" i="0" u="none" strike="noStrike" kern="1200" cap="none" spc="0" normalizeH="0" baseline="0" noProof="0">
                  <a:ln>
                    <a:noFill/>
                  </a:ln>
                  <a:solidFill>
                    <a:prstClr val="black"/>
                  </a:solidFill>
                  <a:effectLst/>
                  <a:uLnTx/>
                  <a:uFillTx/>
                  <a:latin typeface="方正清刻本悦宋简体" panose="02000000000000000000" pitchFamily="2" charset="-122"/>
                  <a:ea typeface="方正清刻本悦宋简体" panose="02000000000000000000" pitchFamily="2" charset="-122"/>
                  <a:cs typeface="+mn-cs"/>
                </a:rPr>
                <a:t>简</a:t>
              </a:r>
              <a:endParaRPr kumimoji="0" lang="zh-CN" altLang="en-US" sz="7200" b="0" i="0" u="none" strike="noStrike" kern="1200" cap="none" spc="0" normalizeH="0" baseline="0" noProof="0" dirty="0">
                <a:ln>
                  <a:noFill/>
                </a:ln>
                <a:solidFill>
                  <a:prstClr val="black"/>
                </a:solidFill>
                <a:effectLst/>
                <a:uLnTx/>
                <a:uFillTx/>
                <a:latin typeface="方正清刻本悦宋简体" panose="02000000000000000000" pitchFamily="2" charset="-122"/>
                <a:ea typeface="方正清刻本悦宋简体" panose="02000000000000000000" pitchFamily="2" charset="-122"/>
                <a:cs typeface="+mn-cs"/>
              </a:endParaRPr>
            </a:p>
          </p:txBody>
        </p:sp>
        <p:sp>
          <p:nvSpPr>
            <p:cNvPr id="29" name="矩形 28"/>
            <p:cNvSpPr/>
            <p:nvPr/>
          </p:nvSpPr>
          <p:spPr>
            <a:xfrm>
              <a:off x="7073877" y="2377408"/>
              <a:ext cx="800219" cy="2144177"/>
            </a:xfrm>
            <a:prstGeom prst="rect">
              <a:avLst/>
            </a:prstGeom>
          </p:spPr>
          <p:txBody>
            <a:bodyPr vert="eaVert"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4000" b="0" i="0" u="none" strike="noStrike" kern="1200" cap="none" spc="0" normalizeH="0" baseline="0" noProof="0">
                  <a:ln>
                    <a:noFill/>
                  </a:ln>
                  <a:solidFill>
                    <a:prstClr val="black"/>
                  </a:solidFill>
                  <a:effectLst/>
                  <a:uLnTx/>
                  <a:uFillTx/>
                  <a:latin typeface="方正清刻本悦宋简体" panose="02000000000000000000" pitchFamily="2" charset="-122"/>
                  <a:ea typeface="方正清刻本悦宋简体" panose="02000000000000000000" pitchFamily="2" charset="-122"/>
                  <a:cs typeface="+mn-cs"/>
                </a:rPr>
                <a:t>个人简历</a:t>
              </a:r>
              <a:endParaRPr kumimoji="0" lang="zh-CN" altLang="en-US" sz="4000" b="0" i="0" u="none" strike="noStrike" kern="1200" cap="none" spc="0" normalizeH="0" baseline="0" noProof="0" dirty="0">
                <a:ln>
                  <a:noFill/>
                </a:ln>
                <a:solidFill>
                  <a:prstClr val="black"/>
                </a:solidFill>
                <a:effectLst/>
                <a:uLnTx/>
                <a:uFillTx/>
                <a:latin typeface="方正清刻本悦宋简体" panose="02000000000000000000" pitchFamily="2" charset="-122"/>
                <a:ea typeface="方正清刻本悦宋简体" panose="02000000000000000000" pitchFamily="2" charset="-122"/>
                <a:cs typeface="+mn-cs"/>
              </a:endParaRPr>
            </a:p>
          </p:txBody>
        </p:sp>
      </p:grpSp>
      <p:sp>
        <p:nvSpPr>
          <p:cNvPr id="30" name="文本框 29"/>
          <p:cNvSpPr txBox="1"/>
          <p:nvPr/>
        </p:nvSpPr>
        <p:spPr>
          <a:xfrm>
            <a:off x="5995568" y="2510642"/>
            <a:ext cx="1281065"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400" b="0" i="0" u="none" strike="noStrike" kern="1200" cap="none" spc="0" normalizeH="0" baseline="0" noProof="0">
                <a:ln>
                  <a:noFill/>
                </a:ln>
                <a:solidFill>
                  <a:prstClr val="black"/>
                </a:solidFill>
                <a:effectLst/>
                <a:uLnTx/>
                <a:uFillTx/>
                <a:latin typeface="微软简老宋" charset="0"/>
                <a:ea typeface="微软简老宋" charset="0"/>
                <a:cs typeface="+mn-cs"/>
              </a:rPr>
              <a:t>RESUME</a:t>
            </a:r>
            <a:endParaRPr kumimoji="0" lang="zh-CN" altLang="en-US" sz="2400" b="0" i="0" u="none" strike="noStrike" kern="1200" cap="none" spc="0" normalizeH="0" baseline="0" noProof="0">
              <a:ln>
                <a:noFill/>
              </a:ln>
              <a:solidFill>
                <a:prstClr val="black"/>
              </a:solidFill>
              <a:effectLst/>
              <a:uLnTx/>
              <a:uFillTx/>
              <a:latin typeface="微软简老宋" charset="0"/>
              <a:ea typeface="微软简老宋" charset="0"/>
              <a:cs typeface="+mn-cs"/>
            </a:endParaRPr>
          </a:p>
        </p:txBody>
      </p:sp>
      <p:pic>
        <p:nvPicPr>
          <p:cNvPr id="10" name="图片 9"/>
          <p:cNvPicPr>
            <a:picLocks noChangeAspect="1"/>
          </p:cNvPicPr>
          <p:nvPr/>
        </p:nvPicPr>
        <p:blipFill rotWithShape="1">
          <a:blip r:embed="rId3">
            <a:extLst>
              <a:ext uri="{28A0092B-C50C-407E-A947-70E740481C1C}">
                <a14:useLocalDpi xmlns:a14="http://schemas.microsoft.com/office/drawing/2010/main" val="0"/>
              </a:ext>
            </a:extLst>
          </a:blip>
          <a:srcRect t="43915" r="57936"/>
          <a:stretch>
            <a:fillRect/>
          </a:stretch>
        </p:blipFill>
        <p:spPr>
          <a:xfrm>
            <a:off x="-216853" y="4768850"/>
            <a:ext cx="4565213" cy="3043418"/>
          </a:xfrm>
          <a:prstGeom prst="rect">
            <a:avLst/>
          </a:prstGeom>
        </p:spPr>
      </p:pic>
      <p:pic>
        <p:nvPicPr>
          <p:cNvPr id="14" name="图片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99177" y="3401370"/>
            <a:ext cx="1642136" cy="2375316"/>
          </a:xfrm>
          <a:prstGeom prst="rect">
            <a:avLst/>
          </a:prstGeom>
        </p:spPr>
      </p:pic>
      <p:pic>
        <p:nvPicPr>
          <p:cNvPr id="15" name="图片 14"/>
          <p:cNvPicPr>
            <a:picLocks noChangeAspect="1"/>
          </p:cNvPicPr>
          <p:nvPr/>
        </p:nvPicPr>
        <p:blipFill rotWithShape="1">
          <a:blip r:embed="rId3">
            <a:extLst>
              <a:ext uri="{28A0092B-C50C-407E-A947-70E740481C1C}">
                <a14:useLocalDpi xmlns:a14="http://schemas.microsoft.com/office/drawing/2010/main" val="0"/>
              </a:ext>
            </a:extLst>
          </a:blip>
          <a:srcRect l="51600" b="26079"/>
          <a:stretch>
            <a:fillRect/>
          </a:stretch>
        </p:blipFill>
        <p:spPr>
          <a:xfrm>
            <a:off x="7134129" y="-1331570"/>
            <a:ext cx="5252790" cy="4011269"/>
          </a:xfrm>
          <a:prstGeom prst="rect">
            <a:avLst/>
          </a:prstGeom>
        </p:spPr>
      </p:pic>
      <p:pic>
        <p:nvPicPr>
          <p:cNvPr id="16" name="图片 15"/>
          <p:cNvPicPr>
            <a:picLocks noChangeAspect="1"/>
          </p:cNvPicPr>
          <p:nvPr/>
        </p:nvPicPr>
        <p:blipFill rotWithShape="1">
          <a:blip r:embed="rId3">
            <a:extLst>
              <a:ext uri="{28A0092B-C50C-407E-A947-70E740481C1C}">
                <a14:useLocalDpi xmlns:a14="http://schemas.microsoft.com/office/drawing/2010/main" val="0"/>
              </a:ext>
            </a:extLst>
          </a:blip>
          <a:srcRect l="-3752" t="-3835" r="61688" b="53545"/>
          <a:stretch>
            <a:fillRect/>
          </a:stretch>
        </p:blipFill>
        <p:spPr>
          <a:xfrm>
            <a:off x="-762981" y="-246745"/>
            <a:ext cx="5221946" cy="312159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组合 25"/>
          <p:cNvGrpSpPr/>
          <p:nvPr/>
        </p:nvGrpSpPr>
        <p:grpSpPr>
          <a:xfrm>
            <a:off x="4962304" y="1562099"/>
            <a:ext cx="1924492" cy="3525151"/>
            <a:chOff x="6326822" y="996434"/>
            <a:chExt cx="1924492" cy="3525151"/>
          </a:xfrm>
        </p:grpSpPr>
        <p:sp>
          <p:nvSpPr>
            <p:cNvPr id="27" name="矩形 26"/>
            <p:cNvSpPr/>
            <p:nvPr/>
          </p:nvSpPr>
          <p:spPr>
            <a:xfrm>
              <a:off x="6958652" y="996434"/>
              <a:ext cx="1292662" cy="1015663"/>
            </a:xfrm>
            <a:prstGeom prst="rect">
              <a:avLst/>
            </a:prstGeom>
          </p:spPr>
          <p:txBody>
            <a:bodyPr vert="eaVert"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7200" b="0" i="0" u="none" strike="noStrike" kern="1200" cap="none" spc="0" normalizeH="0" baseline="0" noProof="0">
                  <a:ln>
                    <a:noFill/>
                  </a:ln>
                  <a:solidFill>
                    <a:prstClr val="black"/>
                  </a:solidFill>
                  <a:effectLst/>
                  <a:uLnTx/>
                  <a:uFillTx/>
                  <a:latin typeface="方正清刻本悦宋简体" panose="02000000000000000000" pitchFamily="2" charset="-122"/>
                  <a:ea typeface="方正清刻本悦宋简体" panose="02000000000000000000" pitchFamily="2" charset="-122"/>
                  <a:cs typeface="+mn-cs"/>
                </a:rPr>
                <a:t>极</a:t>
              </a:r>
              <a:endParaRPr kumimoji="0" lang="zh-CN" altLang="en-US" sz="7200" b="0" i="0" u="none" strike="noStrike" kern="1200" cap="none" spc="0" normalizeH="0" baseline="0" noProof="0" dirty="0">
                <a:ln>
                  <a:noFill/>
                </a:ln>
                <a:solidFill>
                  <a:prstClr val="black"/>
                </a:solidFill>
                <a:effectLst/>
                <a:uLnTx/>
                <a:uFillTx/>
                <a:latin typeface="方正清刻本悦宋简体" panose="02000000000000000000" pitchFamily="2" charset="-122"/>
                <a:ea typeface="方正清刻本悦宋简体" panose="02000000000000000000" pitchFamily="2" charset="-122"/>
                <a:cs typeface="+mn-cs"/>
              </a:endParaRPr>
            </a:p>
          </p:txBody>
        </p:sp>
        <p:sp>
          <p:nvSpPr>
            <p:cNvPr id="28" name="矩形 27"/>
            <p:cNvSpPr/>
            <p:nvPr/>
          </p:nvSpPr>
          <p:spPr>
            <a:xfrm>
              <a:off x="6326822" y="1609976"/>
              <a:ext cx="1107996" cy="1200329"/>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7200" b="0" i="0" u="none" strike="noStrike" kern="1200" cap="none" spc="0" normalizeH="0" baseline="0" noProof="0">
                  <a:ln>
                    <a:noFill/>
                  </a:ln>
                  <a:solidFill>
                    <a:prstClr val="black"/>
                  </a:solidFill>
                  <a:effectLst/>
                  <a:uLnTx/>
                  <a:uFillTx/>
                  <a:latin typeface="方正清刻本悦宋简体" panose="02000000000000000000" pitchFamily="2" charset="-122"/>
                  <a:ea typeface="方正清刻本悦宋简体" panose="02000000000000000000" pitchFamily="2" charset="-122"/>
                  <a:cs typeface="+mn-cs"/>
                </a:rPr>
                <a:t>简</a:t>
              </a:r>
              <a:endParaRPr kumimoji="0" lang="zh-CN" altLang="en-US" sz="7200" b="0" i="0" u="none" strike="noStrike" kern="1200" cap="none" spc="0" normalizeH="0" baseline="0" noProof="0" dirty="0">
                <a:ln>
                  <a:noFill/>
                </a:ln>
                <a:solidFill>
                  <a:prstClr val="black"/>
                </a:solidFill>
                <a:effectLst/>
                <a:uLnTx/>
                <a:uFillTx/>
                <a:latin typeface="方正清刻本悦宋简体" panose="02000000000000000000" pitchFamily="2" charset="-122"/>
                <a:ea typeface="方正清刻本悦宋简体" panose="02000000000000000000" pitchFamily="2" charset="-122"/>
                <a:cs typeface="+mn-cs"/>
              </a:endParaRPr>
            </a:p>
          </p:txBody>
        </p:sp>
        <p:sp>
          <p:nvSpPr>
            <p:cNvPr id="29" name="矩形 28"/>
            <p:cNvSpPr/>
            <p:nvPr/>
          </p:nvSpPr>
          <p:spPr>
            <a:xfrm>
              <a:off x="7073877" y="2377408"/>
              <a:ext cx="800219" cy="2144177"/>
            </a:xfrm>
            <a:prstGeom prst="rect">
              <a:avLst/>
            </a:prstGeom>
          </p:spPr>
          <p:txBody>
            <a:bodyPr vert="eaVert" wrap="none">
              <a:spAutoFit/>
            </a:bodyPr>
            <a:lstStyle/>
            <a:p>
              <a:pPr lvl="0">
                <a:defRPr/>
              </a:pPr>
              <a:r>
                <a:rPr lang="zh-CN" altLang="en-US" sz="4000">
                  <a:solidFill>
                    <a:prstClr val="black"/>
                  </a:solidFill>
                  <a:latin typeface="方正清刻本悦宋简体" panose="02000000000000000000" pitchFamily="2" charset="-122"/>
                  <a:ea typeface="方正清刻本悦宋简体" panose="02000000000000000000" pitchFamily="2" charset="-122"/>
                </a:rPr>
                <a:t>感谢观看</a:t>
              </a:r>
            </a:p>
          </p:txBody>
        </p:sp>
      </p:grpSp>
      <p:sp>
        <p:nvSpPr>
          <p:cNvPr id="30" name="文本框 29"/>
          <p:cNvSpPr txBox="1"/>
          <p:nvPr/>
        </p:nvSpPr>
        <p:spPr>
          <a:xfrm>
            <a:off x="5995568" y="2510642"/>
            <a:ext cx="1281065"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400" b="0" i="0" u="none" strike="noStrike" kern="1200" cap="none" spc="0" normalizeH="0" baseline="0" noProof="0">
                <a:ln>
                  <a:noFill/>
                </a:ln>
                <a:solidFill>
                  <a:prstClr val="black"/>
                </a:solidFill>
                <a:effectLst/>
                <a:uLnTx/>
                <a:uFillTx/>
                <a:latin typeface="微软简老宋" charset="0"/>
                <a:ea typeface="微软简老宋" charset="0"/>
                <a:cs typeface="+mn-cs"/>
              </a:rPr>
              <a:t>RESUME</a:t>
            </a:r>
            <a:endParaRPr kumimoji="0" lang="zh-CN" altLang="en-US" sz="2400" b="0" i="0" u="none" strike="noStrike" kern="1200" cap="none" spc="0" normalizeH="0" baseline="0" noProof="0">
              <a:ln>
                <a:noFill/>
              </a:ln>
              <a:solidFill>
                <a:prstClr val="black"/>
              </a:solidFill>
              <a:effectLst/>
              <a:uLnTx/>
              <a:uFillTx/>
              <a:latin typeface="微软简老宋" charset="0"/>
              <a:ea typeface="微软简老宋" charset="0"/>
              <a:cs typeface="+mn-cs"/>
            </a:endParaRPr>
          </a:p>
        </p:txBody>
      </p:sp>
      <p:pic>
        <p:nvPicPr>
          <p:cNvPr id="10" name="图片 9"/>
          <p:cNvPicPr>
            <a:picLocks noChangeAspect="1"/>
          </p:cNvPicPr>
          <p:nvPr/>
        </p:nvPicPr>
        <p:blipFill rotWithShape="1">
          <a:blip r:embed="rId3">
            <a:extLst>
              <a:ext uri="{28A0092B-C50C-407E-A947-70E740481C1C}">
                <a14:useLocalDpi xmlns:a14="http://schemas.microsoft.com/office/drawing/2010/main" val="0"/>
              </a:ext>
            </a:extLst>
          </a:blip>
          <a:srcRect t="43915" r="57936"/>
          <a:stretch>
            <a:fillRect/>
          </a:stretch>
        </p:blipFill>
        <p:spPr>
          <a:xfrm>
            <a:off x="-216853" y="4768850"/>
            <a:ext cx="4565213" cy="3043418"/>
          </a:xfrm>
          <a:prstGeom prst="rect">
            <a:avLst/>
          </a:prstGeom>
        </p:spPr>
      </p:pic>
      <p:pic>
        <p:nvPicPr>
          <p:cNvPr id="14" name="图片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99177" y="3401370"/>
            <a:ext cx="1642136" cy="2375316"/>
          </a:xfrm>
          <a:prstGeom prst="rect">
            <a:avLst/>
          </a:prstGeom>
        </p:spPr>
      </p:pic>
      <p:pic>
        <p:nvPicPr>
          <p:cNvPr id="15" name="图片 14"/>
          <p:cNvPicPr>
            <a:picLocks noChangeAspect="1"/>
          </p:cNvPicPr>
          <p:nvPr/>
        </p:nvPicPr>
        <p:blipFill rotWithShape="1">
          <a:blip r:embed="rId3">
            <a:extLst>
              <a:ext uri="{28A0092B-C50C-407E-A947-70E740481C1C}">
                <a14:useLocalDpi xmlns:a14="http://schemas.microsoft.com/office/drawing/2010/main" val="0"/>
              </a:ext>
            </a:extLst>
          </a:blip>
          <a:srcRect l="51600" b="26079"/>
          <a:stretch>
            <a:fillRect/>
          </a:stretch>
        </p:blipFill>
        <p:spPr>
          <a:xfrm>
            <a:off x="7134129" y="-1331570"/>
            <a:ext cx="5252790" cy="4011269"/>
          </a:xfrm>
          <a:prstGeom prst="rect">
            <a:avLst/>
          </a:prstGeom>
        </p:spPr>
      </p:pic>
      <p:pic>
        <p:nvPicPr>
          <p:cNvPr id="16" name="图片 15"/>
          <p:cNvPicPr>
            <a:picLocks noChangeAspect="1"/>
          </p:cNvPicPr>
          <p:nvPr/>
        </p:nvPicPr>
        <p:blipFill rotWithShape="1">
          <a:blip r:embed="rId3">
            <a:extLst>
              <a:ext uri="{28A0092B-C50C-407E-A947-70E740481C1C}">
                <a14:useLocalDpi xmlns:a14="http://schemas.microsoft.com/office/drawing/2010/main" val="0"/>
              </a:ext>
            </a:extLst>
          </a:blip>
          <a:srcRect l="-3752" t="-3835" r="61688" b="53545"/>
          <a:stretch>
            <a:fillRect/>
          </a:stretch>
        </p:blipFill>
        <p:spPr>
          <a:xfrm>
            <a:off x="-762981" y="-246745"/>
            <a:ext cx="5221946" cy="312159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任意多边形 2"/>
          <p:cNvSpPr/>
          <p:nvPr/>
        </p:nvSpPr>
        <p:spPr>
          <a:xfrm>
            <a:off x="2241551" y="3807884"/>
            <a:ext cx="596900" cy="656167"/>
          </a:xfrm>
          <a:custGeom>
            <a:avLst/>
            <a:gdLst>
              <a:gd name="connsiteX0" fmla="*/ 0 w 561975"/>
              <a:gd name="connsiteY0" fmla="*/ 0 h 547688"/>
              <a:gd name="connsiteX1" fmla="*/ 552450 w 561975"/>
              <a:gd name="connsiteY1" fmla="*/ 547688 h 547688"/>
              <a:gd name="connsiteX2" fmla="*/ 561975 w 561975"/>
              <a:gd name="connsiteY2" fmla="*/ 0 h 547688"/>
              <a:gd name="connsiteX3" fmla="*/ 0 w 561975"/>
              <a:gd name="connsiteY3" fmla="*/ 0 h 547688"/>
              <a:gd name="connsiteX0-1" fmla="*/ 0 w 576263"/>
              <a:gd name="connsiteY0-2" fmla="*/ 0 h 547688"/>
              <a:gd name="connsiteX1-3" fmla="*/ 566738 w 576263"/>
              <a:gd name="connsiteY1-4" fmla="*/ 547688 h 547688"/>
              <a:gd name="connsiteX2-5" fmla="*/ 576263 w 576263"/>
              <a:gd name="connsiteY2-6" fmla="*/ 0 h 547688"/>
              <a:gd name="connsiteX3-7" fmla="*/ 0 w 576263"/>
              <a:gd name="connsiteY3-8" fmla="*/ 0 h 547688"/>
              <a:gd name="connsiteX0-9" fmla="*/ 0 w 576263"/>
              <a:gd name="connsiteY0-10" fmla="*/ 0 h 571500"/>
              <a:gd name="connsiteX1-11" fmla="*/ 566738 w 576263"/>
              <a:gd name="connsiteY1-12" fmla="*/ 571500 h 571500"/>
              <a:gd name="connsiteX2-13" fmla="*/ 576263 w 576263"/>
              <a:gd name="connsiteY2-14" fmla="*/ 0 h 571500"/>
              <a:gd name="connsiteX3-15" fmla="*/ 0 w 576263"/>
              <a:gd name="connsiteY3-16" fmla="*/ 0 h 571500"/>
              <a:gd name="connsiteX0-17" fmla="*/ 0 w 576263"/>
              <a:gd name="connsiteY0-18" fmla="*/ 0 h 576263"/>
              <a:gd name="connsiteX1-19" fmla="*/ 571335 w 576263"/>
              <a:gd name="connsiteY1-20" fmla="*/ 576263 h 576263"/>
              <a:gd name="connsiteX2-21" fmla="*/ 576263 w 576263"/>
              <a:gd name="connsiteY2-22" fmla="*/ 0 h 576263"/>
              <a:gd name="connsiteX3-23" fmla="*/ 0 w 576263"/>
              <a:gd name="connsiteY3-24" fmla="*/ 0 h 576263"/>
              <a:gd name="connsiteX0-25" fmla="*/ 0 w 576448"/>
              <a:gd name="connsiteY0-26" fmla="*/ 0 h 576263"/>
              <a:gd name="connsiteX1-27" fmla="*/ 575933 w 576448"/>
              <a:gd name="connsiteY1-28" fmla="*/ 576263 h 576263"/>
              <a:gd name="connsiteX2-29" fmla="*/ 576263 w 576448"/>
              <a:gd name="connsiteY2-30" fmla="*/ 0 h 576263"/>
              <a:gd name="connsiteX3-31" fmla="*/ 0 w 576448"/>
              <a:gd name="connsiteY3-32" fmla="*/ 0 h 576263"/>
            </a:gdLst>
            <a:ahLst/>
            <a:cxnLst>
              <a:cxn ang="0">
                <a:pos x="connsiteX0-1" y="connsiteY0-2"/>
              </a:cxn>
              <a:cxn ang="0">
                <a:pos x="connsiteX1-3" y="connsiteY1-4"/>
              </a:cxn>
              <a:cxn ang="0">
                <a:pos x="connsiteX2-5" y="connsiteY2-6"/>
              </a:cxn>
              <a:cxn ang="0">
                <a:pos x="connsiteX3-7" y="connsiteY3-8"/>
              </a:cxn>
            </a:cxnLst>
            <a:rect l="l" t="t" r="r" b="b"/>
            <a:pathLst>
              <a:path w="576448" h="576263">
                <a:moveTo>
                  <a:pt x="0" y="0"/>
                </a:moveTo>
                <a:lnTo>
                  <a:pt x="575933" y="576263"/>
                </a:lnTo>
                <a:cubicBezTo>
                  <a:pt x="577576" y="384175"/>
                  <a:pt x="574620" y="192088"/>
                  <a:pt x="576263" y="0"/>
                </a:cubicBezTo>
                <a:lnTo>
                  <a:pt x="0" y="0"/>
                </a:lnTo>
                <a:close/>
              </a:path>
            </a:pathLst>
          </a:custGeom>
          <a:solidFill>
            <a:srgbClr val="61942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defRPr/>
            </a:pPr>
            <a:endParaRPr lang="zh-CN" altLang="en-US" strike="noStrike" noProof="1">
              <a:solidFill>
                <a:prstClr val="white"/>
              </a:solidFill>
            </a:endParaRPr>
          </a:p>
        </p:txBody>
      </p:sp>
      <p:sp>
        <p:nvSpPr>
          <p:cNvPr id="4" name="矩形 3"/>
          <p:cNvSpPr/>
          <p:nvPr/>
        </p:nvSpPr>
        <p:spPr>
          <a:xfrm>
            <a:off x="2832100" y="3810000"/>
            <a:ext cx="9359900" cy="658284"/>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0" rIns="180000" bIns="0" anchor="ctr"/>
          <a:lstStyle/>
          <a:p>
            <a:pPr algn="ctr" fontAlgn="base">
              <a:defRPr/>
            </a:pPr>
            <a:r>
              <a:rPr lang="en-US" altLang="zh-CN" sz="2800" strike="noStrike" noProof="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itchFamily="34" charset="-128"/>
              </a:rPr>
              <a:t>https://www.freeppt7.com</a:t>
            </a:r>
          </a:p>
        </p:txBody>
      </p:sp>
      <p:sp>
        <p:nvSpPr>
          <p:cNvPr id="7" name="矩形 6"/>
          <p:cNvSpPr/>
          <p:nvPr/>
        </p:nvSpPr>
        <p:spPr>
          <a:xfrm>
            <a:off x="0" y="3043767"/>
            <a:ext cx="9313333" cy="7747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l" fontAlgn="base">
              <a:defRPr/>
            </a:pPr>
            <a:r>
              <a:rPr lang="zh-CN" altLang="en-US" sz="3200" strike="noStrike" spc="200" noProof="1">
                <a:solidFill>
                  <a:srgbClr val="FFFFFF"/>
                </a:solidFill>
                <a:effectLst>
                  <a:outerShdw blurRad="50800" dist="38100" algn="l" rotWithShape="0">
                    <a:prstClr val="black">
                      <a:alpha val="40000"/>
                    </a:prstClr>
                  </a:outerShdw>
                </a:effectLst>
                <a:latin typeface="微软雅黑" panose="020B0503020204020204" pitchFamily="34" charset="-122"/>
                <a:ea typeface="微软雅黑" panose="020B0503020204020204" pitchFamily="34" charset="-122"/>
              </a:rPr>
              <a:t>                </a:t>
            </a:r>
            <a:r>
              <a:rPr sz="2400" strike="noStrike" spc="20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Best PPT templates for free download</a:t>
            </a:r>
          </a:p>
        </p:txBody>
      </p:sp>
      <p:sp>
        <p:nvSpPr>
          <p:cNvPr id="6" name="直角三角形 5"/>
          <p:cNvSpPr/>
          <p:nvPr/>
        </p:nvSpPr>
        <p:spPr>
          <a:xfrm>
            <a:off x="9311217" y="3039533"/>
            <a:ext cx="855133" cy="778933"/>
          </a:xfrm>
          <a:prstGeom prst="rtTriangle">
            <a:avLst/>
          </a:prstGeom>
          <a:solidFill>
            <a:srgbClr val="007CA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defRPr/>
            </a:pPr>
            <a:endParaRPr lang="zh-CN" altLang="en-US" strike="noStrike" noProof="1">
              <a:solidFill>
                <a:prstClr val="white"/>
              </a:solidFill>
            </a:endParaRPr>
          </a:p>
        </p:txBody>
      </p:sp>
      <p:sp>
        <p:nvSpPr>
          <p:cNvPr id="15365" name="矩形 11"/>
          <p:cNvSpPr/>
          <p:nvPr/>
        </p:nvSpPr>
        <p:spPr>
          <a:xfrm>
            <a:off x="2643717" y="3920067"/>
            <a:ext cx="6904567" cy="1693333"/>
          </a:xfrm>
          <a:prstGeom prst="rect">
            <a:avLst/>
          </a:prstGeom>
          <a:noFill/>
          <a:ln w="25400">
            <a:noFill/>
          </a:ln>
        </p:spPr>
        <p:txBody>
          <a:bodyPr anchor="ctr"/>
          <a:lstStyle/>
          <a:p>
            <a:pPr>
              <a:lnSpc>
                <a:spcPts val="2400"/>
              </a:lnSpc>
            </a:pPr>
            <a:r>
              <a:rPr lang="en-US" altLang="zh-CN" sz="1200" dirty="0">
                <a:solidFill>
                  <a:srgbClr val="4A452A"/>
                </a:solidFill>
                <a:latin typeface="微软雅黑" panose="020B0503020204020204" pitchFamily="34" charset="-122"/>
                <a:ea typeface="微软雅黑" panose="020B0503020204020204" pitchFamily="34" charset="-122"/>
              </a:rPr>
              <a:t> </a:t>
            </a:r>
          </a:p>
        </p:txBody>
      </p:sp>
      <p:pic>
        <p:nvPicPr>
          <p:cNvPr id="15366" name="图片 4" descr="logo">
            <a:hlinkClick r:id="rId3" action="ppaction://hlinkfile"/>
          </p:cNvPr>
          <p:cNvPicPr>
            <a:picLocks noChangeAspect="1"/>
          </p:cNvPicPr>
          <p:nvPr/>
        </p:nvPicPr>
        <p:blipFill>
          <a:blip r:embed="rId4"/>
          <a:stretch>
            <a:fillRect/>
          </a:stretch>
        </p:blipFill>
        <p:spPr>
          <a:xfrm>
            <a:off x="3321051" y="844551"/>
            <a:ext cx="5549900" cy="1280583"/>
          </a:xfrm>
          <a:prstGeom prst="rect">
            <a:avLst/>
          </a:prstGeom>
          <a:noFill/>
          <a:ln w="9525">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7516575" y="863605"/>
            <a:ext cx="1790700" cy="5161544"/>
          </a:xfrm>
          <a:prstGeom prst="rect">
            <a:avLst/>
          </a:prstGeom>
          <a:solidFill>
            <a:srgbClr val="F2F2F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a:ea typeface="等线" panose="02010600030101010101" pitchFamily="2" charset="-122"/>
              <a:cs typeface="+mn-cs"/>
            </a:endParaRPr>
          </a:p>
        </p:txBody>
      </p:sp>
      <p:sp>
        <p:nvSpPr>
          <p:cNvPr id="11" name="矩形 10"/>
          <p:cNvSpPr/>
          <p:nvPr/>
        </p:nvSpPr>
        <p:spPr>
          <a:xfrm>
            <a:off x="2863850" y="863605"/>
            <a:ext cx="4652725" cy="5161543"/>
          </a:xfrm>
          <a:prstGeom prst="rect">
            <a:avLst/>
          </a:prstGeom>
          <a:solidFill>
            <a:srgbClr val="F2F2F2"/>
          </a:solidFill>
          <a:ln>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a:ea typeface="等线" panose="02010600030101010101" pitchFamily="2" charset="-122"/>
              <a:cs typeface="+mn-cs"/>
            </a:endParaRPr>
          </a:p>
        </p:txBody>
      </p:sp>
      <p:pic>
        <p:nvPicPr>
          <p:cNvPr id="12" name="图片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04485" y="863604"/>
            <a:ext cx="679450" cy="5161544"/>
          </a:xfrm>
          <a:prstGeom prst="rect">
            <a:avLst/>
          </a:prstGeom>
        </p:spPr>
      </p:pic>
      <p:sp>
        <p:nvSpPr>
          <p:cNvPr id="14" name="文本框 13"/>
          <p:cNvSpPr txBox="1"/>
          <p:nvPr/>
        </p:nvSpPr>
        <p:spPr>
          <a:xfrm>
            <a:off x="3038021" y="1262840"/>
            <a:ext cx="4390408" cy="4247317"/>
          </a:xfrm>
          <a:prstGeom prst="rect">
            <a:avLst/>
          </a:prstGeom>
          <a:noFill/>
        </p:spPr>
        <p:txBody>
          <a:bodyPr vert="horz" wrap="square" rtlCol="0">
            <a:spAutoFit/>
          </a:bodyPr>
          <a:lstStyle/>
          <a:p>
            <a:pPr lvl="0">
              <a:lnSpc>
                <a:spcPct val="150000"/>
              </a:lnSpc>
              <a:defRPr/>
            </a:pPr>
            <a:r>
              <a:rPr lang="zh-CN" altLang="en-US">
                <a:solidFill>
                  <a:prstClr val="black"/>
                </a:solidFill>
                <a:latin typeface="等线" panose="02010600030101010101"/>
                <a:ea typeface="汉鼎简行书" panose="02010609000101010101" pitchFamily="49" charset="-122"/>
              </a:rPr>
              <a:t>     自我介绍是向别人展示自己的一个重要手段，自我介绍好不好，直接关系到自身给别人第一印象的好坏，也对以后交往顺利与否起到不可忽视的作用，同时，自我介绍也是认识自我的手段。往往需要自己来介绍别人，或者向他人介绍自己。自我介绍是日常工作中与陌生人建立关系、打开局面的一种非常重要的手段，因此，让自己通过自我介绍得到对方的认识甚至认可，是一种非常重要的职场技术。</a:t>
            </a:r>
            <a:endParaRPr kumimoji="0" lang="zh-CN" altLang="en-US" sz="1800" b="0" i="0" u="none" strike="noStrike" kern="1200" cap="none" spc="0" normalizeH="0" baseline="0" noProof="0" dirty="0">
              <a:ln>
                <a:noFill/>
              </a:ln>
              <a:solidFill>
                <a:prstClr val="black"/>
              </a:solidFill>
              <a:effectLst/>
              <a:uLnTx/>
              <a:uFillTx/>
              <a:latin typeface="等线" panose="02010600030101010101"/>
              <a:ea typeface="汉鼎简行书" panose="02010609000101010101" pitchFamily="49" charset="-122"/>
              <a:cs typeface="+mn-cs"/>
            </a:endParaRPr>
          </a:p>
        </p:txBody>
      </p:sp>
      <p:sp>
        <p:nvSpPr>
          <p:cNvPr id="15" name="文本框 14"/>
          <p:cNvSpPr txBox="1"/>
          <p:nvPr/>
        </p:nvSpPr>
        <p:spPr>
          <a:xfrm>
            <a:off x="8072081" y="1537550"/>
            <a:ext cx="800219" cy="3705225"/>
          </a:xfrm>
          <a:prstGeom prst="rect">
            <a:avLst/>
          </a:prstGeom>
          <a:noFill/>
        </p:spPr>
        <p:txBody>
          <a:bodyPr vert="eaVert" wrap="square" rtlCol="0">
            <a:spAutoFit/>
          </a:bodyPr>
          <a:lstStyle/>
          <a:p>
            <a:pPr lvl="0" algn="dist"/>
            <a:r>
              <a:rPr lang="zh-CN" altLang="en-US" sz="4000" b="1">
                <a:solidFill>
                  <a:prstClr val="black"/>
                </a:solidFill>
                <a:ea typeface="汉鼎简行书" panose="02010609000101010101" pitchFamily="49" charset="-122"/>
              </a:rPr>
              <a:t>自我简</a:t>
            </a:r>
            <a:r>
              <a:rPr lang="zh-CN" altLang="en-US" sz="4000">
                <a:solidFill>
                  <a:prstClr val="black"/>
                </a:solidFill>
                <a:ea typeface="汉鼎简行书" panose="02010609000101010101" pitchFamily="49" charset="-122"/>
              </a:rPr>
              <a:t>介</a:t>
            </a:r>
            <a:endParaRPr lang="zh-CN" altLang="en-US" sz="4000" dirty="0">
              <a:solidFill>
                <a:prstClr val="black"/>
              </a:solidFill>
              <a:ea typeface="汉鼎简行书" panose="02010609000101010101" pitchFamily="49" charset="-122"/>
            </a:endParaRPr>
          </a:p>
        </p:txBody>
      </p:sp>
      <p:pic>
        <p:nvPicPr>
          <p:cNvPr id="13" name="图片 12"/>
          <p:cNvPicPr>
            <a:picLocks noChangeAspect="1"/>
          </p:cNvPicPr>
          <p:nvPr/>
        </p:nvPicPr>
        <p:blipFill rotWithShape="1">
          <a:blip r:embed="rId4">
            <a:extLst>
              <a:ext uri="{28A0092B-C50C-407E-A947-70E740481C1C}">
                <a14:useLocalDpi xmlns:a14="http://schemas.microsoft.com/office/drawing/2010/main" val="0"/>
              </a:ext>
            </a:extLst>
          </a:blip>
          <a:srcRect l="7772" t="-3835" r="75076" b="53545"/>
          <a:stretch>
            <a:fillRect/>
          </a:stretch>
        </p:blipFill>
        <p:spPr>
          <a:xfrm>
            <a:off x="188685" y="-246745"/>
            <a:ext cx="2129246" cy="3121590"/>
          </a:xfrm>
          <a:prstGeom prst="rect">
            <a:avLst/>
          </a:prstGeom>
        </p:spPr>
      </p:pic>
      <p:pic>
        <p:nvPicPr>
          <p:cNvPr id="16" name="图片 15"/>
          <p:cNvPicPr>
            <a:picLocks noChangeAspect="1"/>
          </p:cNvPicPr>
          <p:nvPr/>
        </p:nvPicPr>
        <p:blipFill rotWithShape="1">
          <a:blip r:embed="rId4">
            <a:extLst>
              <a:ext uri="{28A0092B-C50C-407E-A947-70E740481C1C}">
                <a14:useLocalDpi xmlns:a14="http://schemas.microsoft.com/office/drawing/2010/main" val="0"/>
              </a:ext>
            </a:extLst>
          </a:blip>
          <a:srcRect t="43915" r="57936"/>
          <a:stretch>
            <a:fillRect/>
          </a:stretch>
        </p:blipFill>
        <p:spPr>
          <a:xfrm>
            <a:off x="7926941" y="4851778"/>
            <a:ext cx="4565213" cy="3043418"/>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文本框 8"/>
          <p:cNvSpPr txBox="1"/>
          <p:nvPr/>
        </p:nvSpPr>
        <p:spPr>
          <a:xfrm>
            <a:off x="6699370" y="2316739"/>
            <a:ext cx="1731243" cy="430887"/>
          </a:xfrm>
          <a:prstGeom prst="rect">
            <a:avLst/>
          </a:prstGeom>
        </p:spPr>
        <p:txBody>
          <a:bodyPr wrap="none" lIns="0" tIns="0" rIns="0" bIns="0">
            <a:spAutoFit/>
          </a:bodyPr>
          <a:lstStyle>
            <a:defPPr>
              <a:defRPr lang="zh-CN"/>
            </a:defPPr>
            <a:lvl1pPr>
              <a:defRPr sz="2400" b="0" i="0">
                <a:solidFill>
                  <a:schemeClr val="accent6"/>
                </a:solidFill>
                <a:effectLst/>
                <a:latin typeface="Algerian" panose="04020705040A02060702" pitchFamily="82" charset="0"/>
              </a:defRPr>
            </a:lvl1p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2800" b="0" i="0" u="none" strike="noStrike" kern="0" cap="none" spc="0" normalizeH="0" baseline="0" noProof="0" dirty="0">
                <a:ln>
                  <a:noFill/>
                </a:ln>
                <a:solidFill>
                  <a:srgbClr val="242424">
                    <a:lumMod val="75000"/>
                    <a:lumOff val="25000"/>
                  </a:srgbClr>
                </a:solidFill>
                <a:effectLst/>
                <a:uLnTx/>
                <a:uFillTx/>
                <a:latin typeface="Algerian" panose="04020705040A02060702" pitchFamily="82" charset="0"/>
              </a:rPr>
              <a:t>ABOUT ME</a:t>
            </a:r>
            <a:endParaRPr kumimoji="0" lang="zh-CN" altLang="en-US" sz="2800" b="0" i="0" u="none" strike="noStrike" kern="0" cap="none" spc="0" normalizeH="0" baseline="0" noProof="0" dirty="0">
              <a:ln>
                <a:noFill/>
              </a:ln>
              <a:solidFill>
                <a:srgbClr val="242424">
                  <a:lumMod val="75000"/>
                  <a:lumOff val="25000"/>
                </a:srgbClr>
              </a:solidFill>
              <a:effectLst/>
              <a:uLnTx/>
              <a:uFillTx/>
              <a:latin typeface="Algerian" panose="04020705040A02060702" pitchFamily="82" charset="0"/>
            </a:endParaRPr>
          </a:p>
        </p:txBody>
      </p:sp>
      <p:cxnSp>
        <p:nvCxnSpPr>
          <p:cNvPr id="13" name="直接连接符 12"/>
          <p:cNvCxnSpPr/>
          <p:nvPr/>
        </p:nvCxnSpPr>
        <p:spPr>
          <a:xfrm flipH="1">
            <a:off x="6304667" y="1427283"/>
            <a:ext cx="43518" cy="4533900"/>
          </a:xfrm>
          <a:prstGeom prst="line">
            <a:avLst/>
          </a:prstGeom>
          <a:noFill/>
          <a:ln w="19050" cap="flat" cmpd="sng" algn="ctr">
            <a:solidFill>
              <a:schemeClr val="bg1">
                <a:lumMod val="50000"/>
              </a:schemeClr>
            </a:solidFill>
            <a:prstDash val="solid"/>
            <a:miter lim="800000"/>
          </a:ln>
          <a:effectLst/>
        </p:spPr>
      </p:cxnSp>
      <p:sp>
        <p:nvSpPr>
          <p:cNvPr id="17" name="Rectangle 3"/>
          <p:cNvSpPr>
            <a:spLocks noChangeArrowheads="1"/>
          </p:cNvSpPr>
          <p:nvPr/>
        </p:nvSpPr>
        <p:spPr bwMode="auto">
          <a:xfrm>
            <a:off x="6699370" y="5022280"/>
            <a:ext cx="2495876" cy="276999"/>
          </a:xfrm>
          <a:prstGeom prst="rect">
            <a:avLst/>
          </a:prstGeom>
        </p:spPr>
        <p:txBody>
          <a:bodyPr wrap="none" lIns="0" tIns="0" rIns="0" bIns="0">
            <a:spAutoFit/>
          </a:bodyPr>
          <a:lstStyle/>
          <a:p>
            <a:r>
              <a:rPr lang="zh-CN" altLang="en-US" b="1" dirty="0">
                <a:latin typeface="造字工房悦黑体验版常规体" pitchFamily="2" charset="-122"/>
                <a:ea typeface="造字工房悦黑体验版常规体" pitchFamily="2" charset="-122"/>
                <a:cs typeface="Times New Roman" panose="02020603050405020304" pitchFamily="18" charset="0"/>
              </a:rPr>
              <a:t>毕业院校</a:t>
            </a:r>
            <a:r>
              <a:rPr lang="zh-CN" altLang="en-US" dirty="0">
                <a:latin typeface="造字工房悦黑体验版常规体" pitchFamily="2" charset="-122"/>
                <a:ea typeface="造字工房悦黑体验版常规体" pitchFamily="2" charset="-122"/>
                <a:cs typeface="Times New Roman" panose="02020603050405020304" pitchFamily="18" charset="0"/>
              </a:rPr>
              <a:t>：</a:t>
            </a:r>
            <a:r>
              <a:rPr lang="en-US" altLang="zh-CN" dirty="0">
                <a:latin typeface="造字工房悦黑体验版常规体" pitchFamily="2" charset="-122"/>
                <a:ea typeface="造字工房悦黑体验版常规体" pitchFamily="2" charset="-122"/>
                <a:cs typeface="Times New Roman" panose="02020603050405020304" pitchFamily="18" charset="0"/>
              </a:rPr>
              <a:t>XXXXXXXXX</a:t>
            </a:r>
            <a:endParaRPr lang="zh-CN" altLang="en-US" dirty="0">
              <a:latin typeface="造字工房悦黑体验版常规体" pitchFamily="2" charset="-122"/>
              <a:ea typeface="造字工房悦黑体验版常规体" pitchFamily="2" charset="-122"/>
            </a:endParaRPr>
          </a:p>
        </p:txBody>
      </p:sp>
      <p:grpSp>
        <p:nvGrpSpPr>
          <p:cNvPr id="18" name="组合 17"/>
          <p:cNvGrpSpPr/>
          <p:nvPr/>
        </p:nvGrpSpPr>
        <p:grpSpPr>
          <a:xfrm>
            <a:off x="6699370" y="2978459"/>
            <a:ext cx="2949525" cy="276999"/>
            <a:chOff x="5889457" y="2374910"/>
            <a:chExt cx="2949525" cy="276999"/>
          </a:xfrm>
        </p:grpSpPr>
        <p:sp>
          <p:nvSpPr>
            <p:cNvPr id="19" name="矩形 18"/>
            <p:cNvSpPr/>
            <p:nvPr/>
          </p:nvSpPr>
          <p:spPr>
            <a:xfrm>
              <a:off x="5889457" y="2374910"/>
              <a:ext cx="1636602" cy="276999"/>
            </a:xfrm>
            <a:prstGeom prst="rect">
              <a:avLst/>
            </a:prstGeom>
          </p:spPr>
          <p:txBody>
            <a:bodyPr wrap="none" lIns="0" tIns="0" rIns="0" bIns="0">
              <a:spAutoFit/>
            </a:bodyPr>
            <a:lstStyle/>
            <a:p>
              <a:r>
                <a:rPr lang="zh-CN" altLang="zh-CN" b="1" dirty="0">
                  <a:latin typeface="造字工房悦黑体验版常规体" pitchFamily="2" charset="-122"/>
                  <a:ea typeface="造字工房悦黑体验版常规体" pitchFamily="2" charset="-122"/>
                  <a:cs typeface="Times New Roman" panose="02020603050405020304" pitchFamily="18" charset="0"/>
                </a:rPr>
                <a:t>姓名</a:t>
              </a:r>
              <a:r>
                <a:rPr lang="zh-CN" altLang="en-US" dirty="0">
                  <a:latin typeface="造字工房悦黑体验版常规体" pitchFamily="2" charset="-122"/>
                  <a:ea typeface="造字工房悦黑体验版常规体" pitchFamily="2" charset="-122"/>
                  <a:cs typeface="Times New Roman" panose="02020603050405020304" pitchFamily="18" charset="0"/>
                </a:rPr>
                <a:t>：</a:t>
              </a:r>
              <a:r>
                <a:rPr lang="en-US" altLang="zh-CN" dirty="0">
                  <a:latin typeface="造字工房悦黑体验版常规体" pitchFamily="2" charset="-122"/>
                  <a:ea typeface="造字工房悦黑体验版常规体" pitchFamily="2" charset="-122"/>
                  <a:cs typeface="Times New Roman" panose="02020603050405020304" pitchFamily="18" charset="0"/>
                </a:rPr>
                <a:t>freeppt7</a:t>
              </a:r>
              <a:endParaRPr lang="zh-CN" altLang="en-US" dirty="0">
                <a:latin typeface="造字工房悦黑体验版常规体" pitchFamily="2" charset="-122"/>
                <a:ea typeface="造字工房悦黑体验版常规体" pitchFamily="2" charset="-122"/>
              </a:endParaRPr>
            </a:p>
          </p:txBody>
        </p:sp>
        <p:sp>
          <p:nvSpPr>
            <p:cNvPr id="20" name="矩形 19"/>
            <p:cNvSpPr/>
            <p:nvPr/>
          </p:nvSpPr>
          <p:spPr>
            <a:xfrm>
              <a:off x="7779397" y="2374910"/>
              <a:ext cx="1059585" cy="276999"/>
            </a:xfrm>
            <a:prstGeom prst="rect">
              <a:avLst/>
            </a:prstGeom>
          </p:spPr>
          <p:txBody>
            <a:bodyPr wrap="none" lIns="0" tIns="0" rIns="0" bIns="0">
              <a:spAutoFit/>
            </a:bodyPr>
            <a:lstStyle/>
            <a:p>
              <a:r>
                <a:rPr lang="zh-CN" altLang="en-US" b="1" dirty="0">
                  <a:latin typeface="造字工房悦黑体验版常规体" pitchFamily="2" charset="-122"/>
                  <a:ea typeface="造字工房悦黑体验版常规体" pitchFamily="2" charset="-122"/>
                  <a:cs typeface="Times New Roman" panose="02020603050405020304" pitchFamily="18" charset="0"/>
                </a:rPr>
                <a:t>民族</a:t>
              </a:r>
              <a:r>
                <a:rPr lang="zh-CN" altLang="en-US" dirty="0">
                  <a:latin typeface="造字工房悦黑体验版常规体" pitchFamily="2" charset="-122"/>
                  <a:ea typeface="造字工房悦黑体验版常规体" pitchFamily="2" charset="-122"/>
                  <a:cs typeface="Times New Roman" panose="02020603050405020304" pitchFamily="18" charset="0"/>
                </a:rPr>
                <a:t>：</a:t>
              </a:r>
              <a:r>
                <a:rPr lang="en-US" altLang="zh-CN" dirty="0">
                  <a:latin typeface="造字工房悦黑体验版常规体" pitchFamily="2" charset="-122"/>
                  <a:ea typeface="造字工房悦黑体验版常规体" pitchFamily="2" charset="-122"/>
                  <a:cs typeface="Times New Roman" panose="02020603050405020304" pitchFamily="18" charset="0"/>
                </a:rPr>
                <a:t>XX</a:t>
              </a:r>
              <a:r>
                <a:rPr lang="zh-CN" altLang="en-US" dirty="0">
                  <a:latin typeface="造字工房悦黑体验版常规体" pitchFamily="2" charset="-122"/>
                  <a:ea typeface="造字工房悦黑体验版常规体" pitchFamily="2" charset="-122"/>
                  <a:cs typeface="Times New Roman" panose="02020603050405020304" pitchFamily="18" charset="0"/>
                </a:rPr>
                <a:t> </a:t>
              </a:r>
              <a:endParaRPr lang="zh-CN" altLang="en-US" dirty="0">
                <a:latin typeface="造字工房悦黑体验版常规体" pitchFamily="2" charset="-122"/>
                <a:ea typeface="造字工房悦黑体验版常规体" pitchFamily="2" charset="-122"/>
              </a:endParaRPr>
            </a:p>
          </p:txBody>
        </p:sp>
      </p:grpSp>
      <p:grpSp>
        <p:nvGrpSpPr>
          <p:cNvPr id="21" name="组合 20"/>
          <p:cNvGrpSpPr/>
          <p:nvPr/>
        </p:nvGrpSpPr>
        <p:grpSpPr>
          <a:xfrm>
            <a:off x="6699370" y="3498228"/>
            <a:ext cx="3180358" cy="276999"/>
            <a:chOff x="5889457" y="2851137"/>
            <a:chExt cx="3180358" cy="276999"/>
          </a:xfrm>
        </p:grpSpPr>
        <p:sp>
          <p:nvSpPr>
            <p:cNvPr id="22" name="矩形 21"/>
            <p:cNvSpPr/>
            <p:nvPr/>
          </p:nvSpPr>
          <p:spPr>
            <a:xfrm>
              <a:off x="5889457" y="2851137"/>
              <a:ext cx="1139736" cy="276999"/>
            </a:xfrm>
            <a:prstGeom prst="rect">
              <a:avLst/>
            </a:prstGeom>
          </p:spPr>
          <p:txBody>
            <a:bodyPr wrap="none" lIns="0" tIns="0" rIns="0" bIns="0">
              <a:spAutoFit/>
            </a:bodyPr>
            <a:lstStyle/>
            <a:p>
              <a:r>
                <a:rPr lang="zh-CN" altLang="en-US" b="1" dirty="0">
                  <a:latin typeface="造字工房悦黑体验版常规体" pitchFamily="2" charset="-122"/>
                  <a:ea typeface="造字工房悦黑体验版常规体" pitchFamily="2" charset="-122"/>
                  <a:cs typeface="Times New Roman" panose="02020603050405020304" pitchFamily="18" charset="0"/>
                </a:rPr>
                <a:t>籍贯</a:t>
              </a:r>
              <a:r>
                <a:rPr lang="zh-CN" altLang="en-US" dirty="0">
                  <a:latin typeface="造字工房悦黑体验版常规体" pitchFamily="2" charset="-122"/>
                  <a:ea typeface="造字工房悦黑体验版常规体" pitchFamily="2" charset="-122"/>
                  <a:cs typeface="Times New Roman" panose="02020603050405020304" pitchFamily="18" charset="0"/>
                </a:rPr>
                <a:t>：</a:t>
              </a:r>
              <a:r>
                <a:rPr lang="en-US" altLang="zh-CN" dirty="0">
                  <a:latin typeface="造字工房悦黑体验版常规体" pitchFamily="2" charset="-122"/>
                  <a:ea typeface="造字工房悦黑体验版常规体" pitchFamily="2" charset="-122"/>
                  <a:cs typeface="Times New Roman" panose="02020603050405020304" pitchFamily="18" charset="0"/>
                </a:rPr>
                <a:t>XXX</a:t>
              </a:r>
              <a:endParaRPr lang="zh-CN" altLang="en-US" dirty="0">
                <a:latin typeface="造字工房悦黑体验版常规体" pitchFamily="2" charset="-122"/>
                <a:ea typeface="造字工房悦黑体验版常规体" pitchFamily="2" charset="-122"/>
              </a:endParaRPr>
            </a:p>
          </p:txBody>
        </p:sp>
        <p:sp>
          <p:nvSpPr>
            <p:cNvPr id="23" name="矩形 22"/>
            <p:cNvSpPr/>
            <p:nvPr/>
          </p:nvSpPr>
          <p:spPr>
            <a:xfrm>
              <a:off x="7779397" y="2851137"/>
              <a:ext cx="1290418" cy="276999"/>
            </a:xfrm>
            <a:prstGeom prst="rect">
              <a:avLst/>
            </a:prstGeom>
          </p:spPr>
          <p:txBody>
            <a:bodyPr wrap="none" lIns="0" tIns="0" rIns="0" bIns="0">
              <a:spAutoFit/>
            </a:bodyPr>
            <a:lstStyle/>
            <a:p>
              <a:r>
                <a:rPr lang="zh-CN" altLang="en-US" b="1" dirty="0">
                  <a:latin typeface="造字工房悦黑体验版常规体" pitchFamily="2" charset="-122"/>
                  <a:ea typeface="造字工房悦黑体验版常规体" pitchFamily="2" charset="-122"/>
                  <a:cs typeface="Times New Roman" panose="02020603050405020304" pitchFamily="18" charset="0"/>
                </a:rPr>
                <a:t>年龄</a:t>
              </a:r>
              <a:r>
                <a:rPr lang="zh-CN" altLang="en-US" dirty="0">
                  <a:latin typeface="造字工房悦黑体验版常规体" pitchFamily="2" charset="-122"/>
                  <a:ea typeface="造字工房悦黑体验版常规体" pitchFamily="2" charset="-122"/>
                  <a:cs typeface="Times New Roman" panose="02020603050405020304" pitchFamily="18" charset="0"/>
                </a:rPr>
                <a:t>：</a:t>
              </a:r>
              <a:r>
                <a:rPr lang="en-US" altLang="zh-CN" dirty="0">
                  <a:latin typeface="造字工房悦黑体验版常规体" pitchFamily="2" charset="-122"/>
                  <a:ea typeface="造字工房悦黑体验版常规体" pitchFamily="2" charset="-122"/>
                  <a:cs typeface="Times New Roman" panose="02020603050405020304" pitchFamily="18" charset="0"/>
                </a:rPr>
                <a:t>XX</a:t>
              </a:r>
              <a:r>
                <a:rPr lang="zh-CN" altLang="en-US" dirty="0">
                  <a:latin typeface="造字工房悦黑体验版常规体" pitchFamily="2" charset="-122"/>
                  <a:ea typeface="造字工房悦黑体验版常规体" pitchFamily="2" charset="-122"/>
                  <a:cs typeface="Times New Roman" panose="02020603050405020304" pitchFamily="18" charset="0"/>
                </a:rPr>
                <a:t>岁 </a:t>
              </a:r>
              <a:endParaRPr lang="zh-CN" altLang="en-US" dirty="0">
                <a:latin typeface="造字工房悦黑体验版常规体" pitchFamily="2" charset="-122"/>
                <a:ea typeface="造字工房悦黑体验版常规体" pitchFamily="2" charset="-122"/>
              </a:endParaRPr>
            </a:p>
          </p:txBody>
        </p:sp>
      </p:grpSp>
      <p:sp>
        <p:nvSpPr>
          <p:cNvPr id="24" name="矩形 23"/>
          <p:cNvSpPr/>
          <p:nvPr/>
        </p:nvSpPr>
        <p:spPr>
          <a:xfrm>
            <a:off x="6699370" y="4537766"/>
            <a:ext cx="3148298" cy="276999"/>
          </a:xfrm>
          <a:prstGeom prst="rect">
            <a:avLst/>
          </a:prstGeom>
        </p:spPr>
        <p:txBody>
          <a:bodyPr wrap="none" lIns="0" tIns="0" rIns="0" bIns="0">
            <a:spAutoFit/>
          </a:bodyPr>
          <a:lstStyle/>
          <a:p>
            <a:r>
              <a:rPr lang="zh-CN" altLang="en-US" b="1" dirty="0">
                <a:latin typeface="造字工房悦黑体验版常规体" pitchFamily="2" charset="-122"/>
                <a:ea typeface="造字工房悦黑体验版常规体" pitchFamily="2" charset="-122"/>
                <a:cs typeface="Times New Roman" panose="02020603050405020304" pitchFamily="18" charset="0"/>
              </a:rPr>
              <a:t>出生年月</a:t>
            </a:r>
            <a:r>
              <a:rPr lang="zh-CN" altLang="en-US" dirty="0">
                <a:latin typeface="造字工房悦黑体验版常规体" pitchFamily="2" charset="-122"/>
                <a:ea typeface="造字工房悦黑体验版常规体" pitchFamily="2" charset="-122"/>
                <a:cs typeface="Times New Roman" panose="02020603050405020304" pitchFamily="18" charset="0"/>
              </a:rPr>
              <a:t>： </a:t>
            </a:r>
            <a:r>
              <a:rPr lang="en-US" altLang="zh-CN" dirty="0">
                <a:latin typeface="造字工房悦黑体验版常规体" pitchFamily="2" charset="-122"/>
                <a:ea typeface="造字工房悦黑体验版常规体" pitchFamily="2" charset="-122"/>
                <a:cs typeface="Times New Roman" panose="02020603050405020304" pitchFamily="18" charset="0"/>
              </a:rPr>
              <a:t>XXXX</a:t>
            </a:r>
            <a:r>
              <a:rPr lang="zh-CN" altLang="en-US" dirty="0">
                <a:latin typeface="造字工房悦黑体验版常规体" pitchFamily="2" charset="-122"/>
                <a:ea typeface="造字工房悦黑体验版常规体" pitchFamily="2" charset="-122"/>
                <a:cs typeface="Times New Roman" panose="02020603050405020304" pitchFamily="18" charset="0"/>
              </a:rPr>
              <a:t>年</a:t>
            </a:r>
            <a:r>
              <a:rPr lang="en-US" altLang="zh-CN" dirty="0">
                <a:latin typeface="造字工房悦黑体验版常规体" pitchFamily="2" charset="-122"/>
                <a:ea typeface="造字工房悦黑体验版常规体" pitchFamily="2" charset="-122"/>
                <a:cs typeface="Times New Roman" panose="02020603050405020304" pitchFamily="18" charset="0"/>
              </a:rPr>
              <a:t>XX</a:t>
            </a:r>
            <a:r>
              <a:rPr lang="zh-CN" altLang="en-US" dirty="0">
                <a:latin typeface="造字工房悦黑体验版常规体" pitchFamily="2" charset="-122"/>
                <a:ea typeface="造字工房悦黑体验版常规体" pitchFamily="2" charset="-122"/>
                <a:cs typeface="Times New Roman" panose="02020603050405020304" pitchFamily="18" charset="0"/>
              </a:rPr>
              <a:t>月</a:t>
            </a:r>
            <a:r>
              <a:rPr lang="en-US" altLang="zh-CN" dirty="0">
                <a:latin typeface="造字工房悦黑体验版常规体" pitchFamily="2" charset="-122"/>
                <a:ea typeface="造字工房悦黑体验版常规体" pitchFamily="2" charset="-122"/>
                <a:cs typeface="Times New Roman" panose="02020603050405020304" pitchFamily="18" charset="0"/>
              </a:rPr>
              <a:t>XX</a:t>
            </a:r>
            <a:r>
              <a:rPr lang="zh-CN" altLang="en-US" dirty="0">
                <a:latin typeface="造字工房悦黑体验版常规体" pitchFamily="2" charset="-122"/>
                <a:ea typeface="造字工房悦黑体验版常规体" pitchFamily="2" charset="-122"/>
                <a:cs typeface="Times New Roman" panose="02020603050405020304" pitchFamily="18" charset="0"/>
              </a:rPr>
              <a:t>日 </a:t>
            </a:r>
            <a:endParaRPr lang="zh-CN" altLang="en-US" dirty="0">
              <a:latin typeface="造字工房悦黑体验版常规体" pitchFamily="2" charset="-122"/>
              <a:ea typeface="造字工房悦黑体验版常规体" pitchFamily="2" charset="-122"/>
            </a:endParaRPr>
          </a:p>
        </p:txBody>
      </p:sp>
      <p:grpSp>
        <p:nvGrpSpPr>
          <p:cNvPr id="25" name="组合 24"/>
          <p:cNvGrpSpPr/>
          <p:nvPr/>
        </p:nvGrpSpPr>
        <p:grpSpPr>
          <a:xfrm>
            <a:off x="6699370" y="4032511"/>
            <a:ext cx="3098604" cy="276999"/>
            <a:chOff x="5889457" y="3327364"/>
            <a:chExt cx="3098604" cy="276999"/>
          </a:xfrm>
        </p:grpSpPr>
        <p:sp>
          <p:nvSpPr>
            <p:cNvPr id="26" name="矩形 25"/>
            <p:cNvSpPr/>
            <p:nvPr/>
          </p:nvSpPr>
          <p:spPr>
            <a:xfrm>
              <a:off x="5889457" y="3327364"/>
              <a:ext cx="1601400" cy="276999"/>
            </a:xfrm>
            <a:prstGeom prst="rect">
              <a:avLst/>
            </a:prstGeom>
          </p:spPr>
          <p:txBody>
            <a:bodyPr wrap="none" lIns="0" tIns="0" rIns="0" bIns="0">
              <a:spAutoFit/>
            </a:bodyPr>
            <a:lstStyle/>
            <a:p>
              <a:pPr eaLnBrk="0" fontAlgn="base" hangingPunct="0">
                <a:spcBef>
                  <a:spcPct val="0"/>
                </a:spcBef>
                <a:spcAft>
                  <a:spcPct val="0"/>
                </a:spcAft>
              </a:pPr>
              <a:r>
                <a:rPr lang="zh-CN" altLang="en-US" b="1" dirty="0">
                  <a:latin typeface="造字工房悦黑体验版常规体" pitchFamily="2" charset="-122"/>
                  <a:ea typeface="造字工房悦黑体验版常规体" pitchFamily="2" charset="-122"/>
                  <a:cs typeface="Times New Roman" panose="02020603050405020304" pitchFamily="18" charset="0"/>
                </a:rPr>
                <a:t>政治面貌</a:t>
              </a:r>
              <a:r>
                <a:rPr lang="zh-CN" altLang="en-US" dirty="0">
                  <a:latin typeface="造字工房悦黑体验版常规体" pitchFamily="2" charset="-122"/>
                  <a:ea typeface="造字工房悦黑体验版常规体" pitchFamily="2" charset="-122"/>
                  <a:cs typeface="Times New Roman" panose="02020603050405020304" pitchFamily="18" charset="0"/>
                </a:rPr>
                <a:t>：</a:t>
              </a:r>
              <a:r>
                <a:rPr lang="en-US" altLang="zh-CN" dirty="0">
                  <a:latin typeface="造字工房悦黑体验版常规体" pitchFamily="2" charset="-122"/>
                  <a:ea typeface="造字工房悦黑体验版常规体" pitchFamily="2" charset="-122"/>
                  <a:cs typeface="Times New Roman" panose="02020603050405020304" pitchFamily="18" charset="0"/>
                </a:rPr>
                <a:t>XXX</a:t>
              </a:r>
              <a:endParaRPr lang="zh-CN" altLang="en-US" sz="2800" dirty="0">
                <a:latin typeface="造字工房悦黑体验版常规体" pitchFamily="2" charset="-122"/>
                <a:ea typeface="造字工房悦黑体验版常规体" pitchFamily="2" charset="-122"/>
              </a:endParaRPr>
            </a:p>
          </p:txBody>
        </p:sp>
        <p:sp>
          <p:nvSpPr>
            <p:cNvPr id="27" name="矩形 26"/>
            <p:cNvSpPr/>
            <p:nvPr/>
          </p:nvSpPr>
          <p:spPr>
            <a:xfrm>
              <a:off x="7779397" y="3327364"/>
              <a:ext cx="1208664" cy="276999"/>
            </a:xfrm>
            <a:prstGeom prst="rect">
              <a:avLst/>
            </a:prstGeom>
          </p:spPr>
          <p:txBody>
            <a:bodyPr wrap="none" lIns="0" tIns="0" rIns="0" bIns="0">
              <a:spAutoFit/>
            </a:bodyPr>
            <a:lstStyle/>
            <a:p>
              <a:pPr eaLnBrk="0" fontAlgn="base" hangingPunct="0">
                <a:spcBef>
                  <a:spcPct val="0"/>
                </a:spcBef>
                <a:spcAft>
                  <a:spcPct val="0"/>
                </a:spcAft>
              </a:pPr>
              <a:r>
                <a:rPr lang="zh-CN" altLang="en-US" b="1" dirty="0">
                  <a:latin typeface="造字工房悦黑体验版常规体" pitchFamily="2" charset="-122"/>
                  <a:ea typeface="造字工房悦黑体验版常规体" pitchFamily="2" charset="-122"/>
                  <a:cs typeface="Times New Roman" panose="02020603050405020304" pitchFamily="18" charset="0"/>
                </a:rPr>
                <a:t>学历</a:t>
              </a:r>
              <a:r>
                <a:rPr lang="zh-CN" altLang="en-US" dirty="0">
                  <a:latin typeface="造字工房悦黑体验版常规体" pitchFamily="2" charset="-122"/>
                  <a:ea typeface="造字工房悦黑体验版常规体" pitchFamily="2" charset="-122"/>
                  <a:cs typeface="Times New Roman" panose="02020603050405020304" pitchFamily="18" charset="0"/>
                </a:rPr>
                <a:t>：</a:t>
              </a:r>
              <a:r>
                <a:rPr lang="en-US" altLang="zh-CN" dirty="0">
                  <a:latin typeface="造字工房悦黑体验版常规体" pitchFamily="2" charset="-122"/>
                  <a:ea typeface="造字工房悦黑体验版常规体" pitchFamily="2" charset="-122"/>
                  <a:cs typeface="Times New Roman" panose="02020603050405020304" pitchFamily="18" charset="0"/>
                </a:rPr>
                <a:t>XXX</a:t>
              </a:r>
              <a:r>
                <a:rPr lang="zh-CN" altLang="en-US" b="1" dirty="0">
                  <a:latin typeface="造字工房悦黑体验版常规体" pitchFamily="2" charset="-122"/>
                  <a:ea typeface="造字工房悦黑体验版常规体" pitchFamily="2" charset="-122"/>
                  <a:cs typeface="Times New Roman" panose="02020603050405020304" pitchFamily="18" charset="0"/>
                </a:rPr>
                <a:t> </a:t>
              </a:r>
            </a:p>
          </p:txBody>
        </p:sp>
      </p:grpSp>
      <p:sp>
        <p:nvSpPr>
          <p:cNvPr id="28" name="矩形 27"/>
          <p:cNvSpPr/>
          <p:nvPr/>
        </p:nvSpPr>
        <p:spPr>
          <a:xfrm>
            <a:off x="6699370" y="5498509"/>
            <a:ext cx="2574423" cy="276999"/>
          </a:xfrm>
          <a:prstGeom prst="rect">
            <a:avLst/>
          </a:prstGeom>
        </p:spPr>
        <p:txBody>
          <a:bodyPr wrap="none" lIns="0" tIns="0" rIns="0" bIns="0">
            <a:spAutoFit/>
          </a:bodyPr>
          <a:lstStyle/>
          <a:p>
            <a:r>
              <a:rPr lang="zh-CN" altLang="en-US" b="1">
                <a:latin typeface="造字工房悦黑体验版常规体" pitchFamily="2" charset="-122"/>
                <a:ea typeface="造字工房悦黑体验版常规体" pitchFamily="2" charset="-122"/>
                <a:cs typeface="Times New Roman" panose="02020603050405020304" pitchFamily="18" charset="0"/>
              </a:rPr>
              <a:t>联系电话</a:t>
            </a:r>
            <a:r>
              <a:rPr lang="zh-CN" altLang="en-US">
                <a:latin typeface="造字工房悦黑体验版常规体" pitchFamily="2" charset="-122"/>
                <a:ea typeface="造字工房悦黑体验版常规体" pitchFamily="2" charset="-122"/>
                <a:cs typeface="Times New Roman" panose="02020603050405020304" pitchFamily="18" charset="0"/>
              </a:rPr>
              <a:t>：</a:t>
            </a:r>
            <a:r>
              <a:rPr lang="en-US" altLang="zh-CN">
                <a:latin typeface="造字工房悦黑体验版常规体" pitchFamily="2" charset="-122"/>
                <a:ea typeface="造字工房悦黑体验版常规体" pitchFamily="2" charset="-122"/>
                <a:cs typeface="Times New Roman" panose="02020603050405020304" pitchFamily="18" charset="0"/>
              </a:rPr>
              <a:t>0123456789</a:t>
            </a:r>
            <a:endParaRPr lang="zh-CN" altLang="en-US" dirty="0">
              <a:latin typeface="造字工房悦黑体验版常规体" pitchFamily="2" charset="-122"/>
              <a:ea typeface="造字工房悦黑体验版常规体" pitchFamily="2" charset="-122"/>
            </a:endParaRPr>
          </a:p>
        </p:txBody>
      </p:sp>
      <p:sp>
        <p:nvSpPr>
          <p:cNvPr id="29" name="圆角矩形 21"/>
          <p:cNvSpPr/>
          <p:nvPr/>
        </p:nvSpPr>
        <p:spPr>
          <a:xfrm>
            <a:off x="2712658" y="1911373"/>
            <a:ext cx="2970938" cy="3328905"/>
          </a:xfrm>
          <a:prstGeom prst="roundRect">
            <a:avLst/>
          </a:prstGeom>
          <a:blipFill dpi="0" rotWithShape="1">
            <a:blip r:embed="rId3" cstate="print">
              <a:extLst>
                <a:ext uri="{28A0092B-C50C-407E-A947-70E740481C1C}">
                  <a14:useLocalDpi xmlns:a14="http://schemas.microsoft.com/office/drawing/2010/main" val="0"/>
                </a:ext>
              </a:extLst>
            </a:blip>
            <a:srcRect/>
            <a:stretch>
              <a:fillRect/>
            </a:stretch>
          </a:blipFill>
          <a:ln>
            <a:solidFill>
              <a:schemeClr val="bg1">
                <a:lumMod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noAutofit/>
          </a:bodyPr>
          <a:lstStyle/>
          <a:p>
            <a:pPr algn="ctr" defTabSz="1218565"/>
            <a:endParaRPr lang="zh-CN" altLang="en-US" sz="2400">
              <a:solidFill>
                <a:prstClr val="white"/>
              </a:solidFill>
              <a:latin typeface="Calibri" panose="020F0502020204030204"/>
              <a:ea typeface="宋体" panose="02010600030101010101" pitchFamily="2" charset="-122"/>
            </a:endParaRPr>
          </a:p>
        </p:txBody>
      </p:sp>
      <p:grpSp>
        <p:nvGrpSpPr>
          <p:cNvPr id="30" name="组合 29"/>
          <p:cNvGrpSpPr/>
          <p:nvPr/>
        </p:nvGrpSpPr>
        <p:grpSpPr>
          <a:xfrm>
            <a:off x="6699370" y="1427283"/>
            <a:ext cx="2446224" cy="709693"/>
            <a:chOff x="5609181" y="468056"/>
            <a:chExt cx="1010757" cy="2010704"/>
          </a:xfrm>
        </p:grpSpPr>
        <p:sp>
          <p:nvSpPr>
            <p:cNvPr id="31" name="矩形 30"/>
            <p:cNvSpPr/>
            <p:nvPr/>
          </p:nvSpPr>
          <p:spPr>
            <a:xfrm>
              <a:off x="5609181" y="468056"/>
              <a:ext cx="967439" cy="1866015"/>
            </a:xfrm>
            <a:prstGeom prst="rect">
              <a:avLst/>
            </a:prstGeom>
            <a:solidFill>
              <a:srgbClr val="4A34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矩形 31"/>
            <p:cNvSpPr/>
            <p:nvPr/>
          </p:nvSpPr>
          <p:spPr>
            <a:xfrm>
              <a:off x="5749465" y="633626"/>
              <a:ext cx="870473" cy="1845134"/>
            </a:xfrm>
            <a:prstGeom prst="rect">
              <a:avLst/>
            </a:prstGeom>
          </p:spPr>
          <p:txBody>
            <a:bodyPr wrap="square">
              <a:spAutoFit/>
            </a:bodyPr>
            <a:lstStyle/>
            <a:p>
              <a:pPr lvl="0">
                <a:defRPr/>
              </a:pPr>
              <a:r>
                <a:rPr lang="zh-CN" altLang="en-US" sz="2800" kern="0">
                  <a:solidFill>
                    <a:srgbClr val="EFEFEF"/>
                  </a:solidFill>
                  <a:latin typeface="方正正中黑简体" panose="02000000000000000000" pitchFamily="2" charset="-122"/>
                  <a:ea typeface="方正正中黑简体" panose="02000000000000000000" pitchFamily="2" charset="-122"/>
                </a:rPr>
                <a:t>个人信息</a:t>
              </a:r>
              <a:endParaRPr lang="zh-CN" altLang="en-US" sz="2800" kern="0" dirty="0">
                <a:solidFill>
                  <a:srgbClr val="EFEFEF"/>
                </a:solidFill>
                <a:latin typeface="方正正中黑简体" panose="02000000000000000000" pitchFamily="2" charset="-122"/>
                <a:ea typeface="方正正中黑简体" panose="02000000000000000000" pitchFamily="2" charset="-122"/>
              </a:endParaRPr>
            </a:p>
          </p:txBody>
        </p:sp>
        <p:sp>
          <p:nvSpPr>
            <p:cNvPr id="33" name="矩形 32"/>
            <p:cNvSpPr/>
            <p:nvPr/>
          </p:nvSpPr>
          <p:spPr>
            <a:xfrm>
              <a:off x="5662613" y="750533"/>
              <a:ext cx="866775" cy="1368411"/>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34" name="图片 33"/>
          <p:cNvPicPr>
            <a:picLocks noChangeAspect="1"/>
          </p:cNvPicPr>
          <p:nvPr/>
        </p:nvPicPr>
        <p:blipFill rotWithShape="1">
          <a:blip r:embed="rId4">
            <a:extLst>
              <a:ext uri="{28A0092B-C50C-407E-A947-70E740481C1C}">
                <a14:useLocalDpi xmlns:a14="http://schemas.microsoft.com/office/drawing/2010/main" val="0"/>
              </a:ext>
            </a:extLst>
          </a:blip>
          <a:srcRect l="7772" t="-3835" r="75076" b="53545"/>
          <a:stretch>
            <a:fillRect/>
          </a:stretch>
        </p:blipFill>
        <p:spPr>
          <a:xfrm>
            <a:off x="188685" y="-232231"/>
            <a:ext cx="2129246" cy="312159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圆角矩形 22"/>
          <p:cNvSpPr/>
          <p:nvPr/>
        </p:nvSpPr>
        <p:spPr>
          <a:xfrm>
            <a:off x="592191" y="562593"/>
            <a:ext cx="685800" cy="694346"/>
          </a:xfrm>
          <a:prstGeom prst="roundRect">
            <a:avLst>
              <a:gd name="adj" fmla="val 5729"/>
            </a:avLst>
          </a:prstGeom>
          <a:solidFill>
            <a:srgbClr val="4A34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29" name="文本框 28"/>
          <p:cNvSpPr txBox="1"/>
          <p:nvPr/>
        </p:nvSpPr>
        <p:spPr>
          <a:xfrm>
            <a:off x="524785" y="562593"/>
            <a:ext cx="740229"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3600" b="0" i="0" u="none" strike="noStrike" kern="1200" cap="none" spc="0" normalizeH="0" baseline="0" noProof="0">
                <a:ln>
                  <a:noFill/>
                </a:ln>
                <a:solidFill>
                  <a:prstClr val="white"/>
                </a:solidFill>
                <a:effectLst/>
                <a:uLnTx/>
                <a:uFillTx/>
                <a:latin typeface="汉仪颜楷繁" panose="02010609000101010101" pitchFamily="49" charset="-122"/>
                <a:ea typeface="汉仪颜楷繁" panose="02010609000101010101" pitchFamily="49" charset="-122"/>
                <a:cs typeface="+mn-cs"/>
              </a:rPr>
              <a:t>工</a:t>
            </a:r>
          </a:p>
        </p:txBody>
      </p:sp>
      <p:sp>
        <p:nvSpPr>
          <p:cNvPr id="30" name="文本框 29"/>
          <p:cNvSpPr txBox="1"/>
          <p:nvPr/>
        </p:nvSpPr>
        <p:spPr>
          <a:xfrm>
            <a:off x="1287970" y="773053"/>
            <a:ext cx="287519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400" b="0" i="0" u="none" strike="noStrike" kern="1200" cap="none" spc="0" normalizeH="0" baseline="0" noProof="0">
                <a:ln>
                  <a:noFill/>
                </a:ln>
                <a:solidFill>
                  <a:prstClr val="black"/>
                </a:solidFill>
                <a:effectLst/>
                <a:uLnTx/>
                <a:uFillTx/>
                <a:latin typeface="汉仪颜楷繁" panose="02010609000101010101" pitchFamily="49" charset="-122"/>
                <a:ea typeface="汉仪颜楷繁" panose="02010609000101010101" pitchFamily="49" charset="-122"/>
                <a:cs typeface="+mn-cs"/>
              </a:rPr>
              <a:t>作经历</a:t>
            </a:r>
          </a:p>
        </p:txBody>
      </p:sp>
      <p:sp>
        <p:nvSpPr>
          <p:cNvPr id="31" name="矩形 17"/>
          <p:cNvSpPr>
            <a:spLocks noChangeArrowheads="1"/>
          </p:cNvSpPr>
          <p:nvPr/>
        </p:nvSpPr>
        <p:spPr bwMode="auto">
          <a:xfrm>
            <a:off x="1103314" y="4182746"/>
            <a:ext cx="9985375" cy="82551"/>
          </a:xfrm>
          <a:prstGeom prst="rect">
            <a:avLst/>
          </a:prstGeom>
          <a:solidFill>
            <a:schemeClr val="bg1">
              <a:lumMod val="65000"/>
            </a:schemeClr>
          </a:solidFill>
          <a:ln>
            <a:noFill/>
          </a:ln>
        </p:spPr>
        <p:txBody>
          <a:bodyPr lIns="91440" tIns="45720" rIns="91440" bIns="45720" anchor="ctr"/>
          <a:lstStyle/>
          <a:p>
            <a:pPr marL="0" marR="0" lvl="0" indent="0" algn="ctr" defTabSz="913765" rtl="0" eaLnBrk="1" fontAlgn="auto" latinLnBrk="0" hangingPunct="1">
              <a:lnSpc>
                <a:spcPct val="100000"/>
              </a:lnSpc>
              <a:spcBef>
                <a:spcPts val="0"/>
              </a:spcBef>
              <a:spcAft>
                <a:spcPts val="0"/>
              </a:spcAft>
              <a:buClrTx/>
              <a:buSzTx/>
              <a:buFont typeface="Arial" panose="020B0604020202020204" pitchFamily="34" charset="0"/>
              <a:buNone/>
              <a:defRPr/>
            </a:pPr>
            <a:endParaRPr kumimoji="0" lang="en-US" sz="20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32" name="椭圆 18"/>
          <p:cNvSpPr>
            <a:spLocks noChangeArrowheads="1"/>
          </p:cNvSpPr>
          <p:nvPr/>
        </p:nvSpPr>
        <p:spPr bwMode="auto">
          <a:xfrm>
            <a:off x="2286001" y="4119246"/>
            <a:ext cx="179388" cy="179388"/>
          </a:xfrm>
          <a:prstGeom prst="ellipse">
            <a:avLst/>
          </a:prstGeom>
          <a:solidFill>
            <a:srgbClr val="4A3453"/>
          </a:solidFill>
          <a:ln w="25400" cmpd="sng">
            <a:solidFill>
              <a:srgbClr val="FFFFFF"/>
            </a:solidFill>
            <a:round/>
          </a:ln>
        </p:spPr>
        <p:txBody>
          <a:bodyPr lIns="91440" tIns="45720" rIns="91440" bIns="45720" anchor="ctr"/>
          <a:lstStyle/>
          <a:p>
            <a:pPr marL="0" marR="0" lvl="0" indent="0" algn="ctr" defTabSz="913765" rtl="0" eaLnBrk="1" fontAlgn="auto" latinLnBrk="0" hangingPunct="1">
              <a:lnSpc>
                <a:spcPct val="100000"/>
              </a:lnSpc>
              <a:spcBef>
                <a:spcPts val="0"/>
              </a:spcBef>
              <a:spcAft>
                <a:spcPts val="0"/>
              </a:spcAft>
              <a:buClrTx/>
              <a:buSzTx/>
              <a:buFont typeface="Arial" panose="020B0604020202020204" pitchFamily="34" charset="0"/>
              <a:buNone/>
              <a:defRPr/>
            </a:pPr>
            <a:endParaRPr kumimoji="0" lang="en-US" sz="2000" b="0" i="0" u="none" strike="noStrike" kern="1200" cap="none" spc="0" normalizeH="0" baseline="0" noProof="0" dirty="0">
              <a:ln>
                <a:noFill/>
              </a:ln>
              <a:solidFill>
                <a:srgbClr val="B89577"/>
              </a:solidFill>
              <a:effectLst/>
              <a:uLnTx/>
              <a:uFillTx/>
              <a:latin typeface="微软雅黑" panose="020B0503020204020204" pitchFamily="34" charset="-122"/>
              <a:ea typeface="微软雅黑" panose="020B0503020204020204" pitchFamily="34" charset="-122"/>
              <a:cs typeface="+mn-cs"/>
            </a:endParaRPr>
          </a:p>
        </p:txBody>
      </p:sp>
      <p:sp>
        <p:nvSpPr>
          <p:cNvPr id="33" name="椭圆 19"/>
          <p:cNvSpPr>
            <a:spLocks noChangeArrowheads="1"/>
          </p:cNvSpPr>
          <p:nvPr/>
        </p:nvSpPr>
        <p:spPr bwMode="auto">
          <a:xfrm>
            <a:off x="4767263" y="4119246"/>
            <a:ext cx="177800" cy="179388"/>
          </a:xfrm>
          <a:prstGeom prst="ellipse">
            <a:avLst/>
          </a:prstGeom>
          <a:solidFill>
            <a:srgbClr val="4A3453"/>
          </a:solidFill>
          <a:ln w="25400" cmpd="sng">
            <a:solidFill>
              <a:srgbClr val="FFFFFF"/>
            </a:solidFill>
            <a:round/>
          </a:ln>
        </p:spPr>
        <p:txBody>
          <a:bodyPr lIns="91440" tIns="45720" rIns="91440" bIns="45720" anchor="ctr"/>
          <a:lstStyle/>
          <a:p>
            <a:pPr marL="0" marR="0" lvl="0" indent="0" algn="ctr" defTabSz="913765" rtl="0" eaLnBrk="1" fontAlgn="auto" latinLnBrk="0" hangingPunct="1">
              <a:lnSpc>
                <a:spcPct val="100000"/>
              </a:lnSpc>
              <a:spcBef>
                <a:spcPts val="0"/>
              </a:spcBef>
              <a:spcAft>
                <a:spcPts val="0"/>
              </a:spcAft>
              <a:buClrTx/>
              <a:buSzTx/>
              <a:buFont typeface="Arial" panose="020B0604020202020204" pitchFamily="34" charset="0"/>
              <a:buNone/>
              <a:defRPr/>
            </a:pPr>
            <a:endParaRPr kumimoji="0" lang="en-US" sz="20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34" name="椭圆 20"/>
          <p:cNvSpPr>
            <a:spLocks noChangeArrowheads="1"/>
          </p:cNvSpPr>
          <p:nvPr/>
        </p:nvSpPr>
        <p:spPr bwMode="auto">
          <a:xfrm>
            <a:off x="7246939" y="4119246"/>
            <a:ext cx="177800" cy="179388"/>
          </a:xfrm>
          <a:prstGeom prst="ellipse">
            <a:avLst/>
          </a:prstGeom>
          <a:solidFill>
            <a:srgbClr val="4A3453"/>
          </a:solidFill>
          <a:ln w="25400" cmpd="sng">
            <a:solidFill>
              <a:srgbClr val="FFFFFF"/>
            </a:solidFill>
            <a:round/>
          </a:ln>
        </p:spPr>
        <p:txBody>
          <a:bodyPr lIns="91440" tIns="45720" rIns="91440" bIns="45720" anchor="ctr"/>
          <a:lstStyle/>
          <a:p>
            <a:pPr marL="0" marR="0" lvl="0" indent="0" algn="ctr" defTabSz="913765" rtl="0" eaLnBrk="1" fontAlgn="auto" latinLnBrk="0" hangingPunct="1">
              <a:lnSpc>
                <a:spcPct val="100000"/>
              </a:lnSpc>
              <a:spcBef>
                <a:spcPts val="0"/>
              </a:spcBef>
              <a:spcAft>
                <a:spcPts val="0"/>
              </a:spcAft>
              <a:buClrTx/>
              <a:buSzTx/>
              <a:buFont typeface="Arial" panose="020B0604020202020204" pitchFamily="34" charset="0"/>
              <a:buNone/>
              <a:defRPr/>
            </a:pPr>
            <a:endParaRPr kumimoji="0" lang="en-US" sz="20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35" name="椭圆 28"/>
          <p:cNvSpPr>
            <a:spLocks noChangeArrowheads="1"/>
          </p:cNvSpPr>
          <p:nvPr/>
        </p:nvSpPr>
        <p:spPr bwMode="auto">
          <a:xfrm>
            <a:off x="9726613" y="4119246"/>
            <a:ext cx="179387" cy="179388"/>
          </a:xfrm>
          <a:prstGeom prst="ellipse">
            <a:avLst/>
          </a:prstGeom>
          <a:solidFill>
            <a:srgbClr val="4A3453"/>
          </a:solidFill>
          <a:ln w="25400" cmpd="sng">
            <a:solidFill>
              <a:srgbClr val="FFFFFF"/>
            </a:solidFill>
            <a:round/>
          </a:ln>
        </p:spPr>
        <p:txBody>
          <a:bodyPr lIns="91440" tIns="45720" rIns="91440" bIns="45720" anchor="ctr"/>
          <a:lstStyle/>
          <a:p>
            <a:pPr marL="0" marR="0" lvl="0" indent="0" algn="ctr" defTabSz="913765" rtl="0" eaLnBrk="1" fontAlgn="auto" latinLnBrk="0" hangingPunct="1">
              <a:lnSpc>
                <a:spcPct val="100000"/>
              </a:lnSpc>
              <a:spcBef>
                <a:spcPts val="0"/>
              </a:spcBef>
              <a:spcAft>
                <a:spcPts val="0"/>
              </a:spcAft>
              <a:buClrTx/>
              <a:buSzTx/>
              <a:buFont typeface="Arial" panose="020B0604020202020204" pitchFamily="34" charset="0"/>
              <a:buNone/>
              <a:defRPr/>
            </a:pPr>
            <a:endParaRPr kumimoji="0" lang="en-US" sz="20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36" name="任意多边形 29"/>
          <p:cNvSpPr>
            <a:spLocks noChangeArrowheads="1"/>
          </p:cNvSpPr>
          <p:nvPr/>
        </p:nvSpPr>
        <p:spPr bwMode="auto">
          <a:xfrm>
            <a:off x="1706564" y="2152333"/>
            <a:ext cx="1366837" cy="1830387"/>
          </a:xfrm>
          <a:custGeom>
            <a:avLst/>
            <a:gdLst>
              <a:gd name="T0" fmla="*/ 683043 w 1057026"/>
              <a:gd name="T1" fmla="*/ 148780 h 1416380"/>
              <a:gd name="T2" fmla="*/ 154711 w 1057026"/>
              <a:gd name="T3" fmla="*/ 677112 h 1416380"/>
              <a:gd name="T4" fmla="*/ 683043 w 1057026"/>
              <a:gd name="T5" fmla="*/ 1205444 h 1416380"/>
              <a:gd name="T6" fmla="*/ 1211375 w 1057026"/>
              <a:gd name="T7" fmla="*/ 677112 h 1416380"/>
              <a:gd name="T8" fmla="*/ 683043 w 1057026"/>
              <a:gd name="T9" fmla="*/ 148780 h 1416380"/>
              <a:gd name="T10" fmla="*/ 683039 w 1057026"/>
              <a:gd name="T11" fmla="*/ 0 h 1416380"/>
              <a:gd name="T12" fmla="*/ 1166022 w 1057026"/>
              <a:gd name="T13" fmla="*/ 200058 h 1416380"/>
              <a:gd name="T14" fmla="*/ 1166022 w 1057026"/>
              <a:gd name="T15" fmla="*/ 1166023 h 1416380"/>
              <a:gd name="T16" fmla="*/ 683039 w 1057026"/>
              <a:gd name="T17" fmla="*/ 1830499 h 1416380"/>
              <a:gd name="T18" fmla="*/ 200056 w 1057026"/>
              <a:gd name="T19" fmla="*/ 1166023 h 1416380"/>
              <a:gd name="T20" fmla="*/ 200056 w 1057026"/>
              <a:gd name="T21" fmla="*/ 200058 h 1416380"/>
              <a:gd name="T22" fmla="*/ 683039 w 1057026"/>
              <a:gd name="T23" fmla="*/ 0 h 141638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57026"/>
              <a:gd name="T37" fmla="*/ 0 h 1416380"/>
              <a:gd name="T38" fmla="*/ 1057026 w 1057026"/>
              <a:gd name="T39" fmla="*/ 1416380 h 141638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57026" h="1416380">
                <a:moveTo>
                  <a:pt x="528516" y="115121"/>
                </a:moveTo>
                <a:cubicBezTo>
                  <a:pt x="302739" y="115121"/>
                  <a:pt x="119710" y="298150"/>
                  <a:pt x="119710" y="523927"/>
                </a:cubicBezTo>
                <a:cubicBezTo>
                  <a:pt x="119710" y="749704"/>
                  <a:pt x="302739" y="932733"/>
                  <a:pt x="528516" y="932733"/>
                </a:cubicBezTo>
                <a:cubicBezTo>
                  <a:pt x="754294" y="932733"/>
                  <a:pt x="937323" y="749704"/>
                  <a:pt x="937322" y="523927"/>
                </a:cubicBezTo>
                <a:cubicBezTo>
                  <a:pt x="937323" y="298150"/>
                  <a:pt x="754294" y="115121"/>
                  <a:pt x="528516" y="115121"/>
                </a:cubicBezTo>
                <a:close/>
                <a:moveTo>
                  <a:pt x="528513" y="0"/>
                </a:moveTo>
                <a:cubicBezTo>
                  <a:pt x="663772" y="0"/>
                  <a:pt x="799030" y="51599"/>
                  <a:pt x="902229" y="154798"/>
                </a:cubicBezTo>
                <a:cubicBezTo>
                  <a:pt x="1108626" y="361196"/>
                  <a:pt x="1108626" y="695832"/>
                  <a:pt x="902229" y="902230"/>
                </a:cubicBezTo>
                <a:cubicBezTo>
                  <a:pt x="754251" y="1050207"/>
                  <a:pt x="629680" y="1221591"/>
                  <a:pt x="528513" y="1416380"/>
                </a:cubicBezTo>
                <a:cubicBezTo>
                  <a:pt x="427347" y="1221591"/>
                  <a:pt x="302775" y="1050207"/>
                  <a:pt x="154797" y="902230"/>
                </a:cubicBezTo>
                <a:cubicBezTo>
                  <a:pt x="-51600" y="695832"/>
                  <a:pt x="-51600" y="361196"/>
                  <a:pt x="154797" y="154798"/>
                </a:cubicBezTo>
                <a:cubicBezTo>
                  <a:pt x="257996" y="51599"/>
                  <a:pt x="393254" y="0"/>
                  <a:pt x="528513" y="0"/>
                </a:cubicBezTo>
                <a:close/>
              </a:path>
            </a:pathLst>
          </a:custGeom>
          <a:solidFill>
            <a:srgbClr val="4A3453"/>
          </a:solidFill>
          <a:ln>
            <a:noFill/>
          </a:ln>
        </p:spPr>
        <p:txBody>
          <a:bodyPr lIns="91440" tIns="0" rIns="91440" bIns="360000" anchor="ctr"/>
          <a:lstStyle/>
          <a:p>
            <a:pPr marL="0" marR="0" lvl="0" indent="0" algn="ctr" defTabSz="913765" rtl="0" eaLnBrk="1" fontAlgn="auto" latinLnBrk="0" hangingPunct="1">
              <a:lnSpc>
                <a:spcPct val="100000"/>
              </a:lnSpc>
              <a:spcBef>
                <a:spcPts val="0"/>
              </a:spcBef>
              <a:spcAft>
                <a:spcPts val="0"/>
              </a:spcAft>
              <a:buClrTx/>
              <a:buSzTx/>
              <a:buFont typeface="Arial" panose="020B0604020202020204" pitchFamily="34" charset="0"/>
              <a:buNone/>
              <a:defRPr/>
            </a:pPr>
            <a:r>
              <a:rPr kumimoji="0" lang="en-US" sz="2400" b="1"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201X</a:t>
            </a:r>
            <a:endParaRPr kumimoji="0" lang="zh-CN" altLang="en-US" sz="2400" b="1"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37" name="任意多边形 30"/>
          <p:cNvSpPr>
            <a:spLocks noChangeArrowheads="1"/>
          </p:cNvSpPr>
          <p:nvPr/>
        </p:nvSpPr>
        <p:spPr bwMode="auto">
          <a:xfrm>
            <a:off x="9129714" y="2152333"/>
            <a:ext cx="1366837" cy="1830387"/>
          </a:xfrm>
          <a:custGeom>
            <a:avLst/>
            <a:gdLst>
              <a:gd name="T0" fmla="*/ 683043 w 1057026"/>
              <a:gd name="T1" fmla="*/ 148780 h 1416380"/>
              <a:gd name="T2" fmla="*/ 154711 w 1057026"/>
              <a:gd name="T3" fmla="*/ 677112 h 1416380"/>
              <a:gd name="T4" fmla="*/ 683043 w 1057026"/>
              <a:gd name="T5" fmla="*/ 1205444 h 1416380"/>
              <a:gd name="T6" fmla="*/ 1211375 w 1057026"/>
              <a:gd name="T7" fmla="*/ 677112 h 1416380"/>
              <a:gd name="T8" fmla="*/ 683043 w 1057026"/>
              <a:gd name="T9" fmla="*/ 148780 h 1416380"/>
              <a:gd name="T10" fmla="*/ 683039 w 1057026"/>
              <a:gd name="T11" fmla="*/ 0 h 1416380"/>
              <a:gd name="T12" fmla="*/ 1166022 w 1057026"/>
              <a:gd name="T13" fmla="*/ 200058 h 1416380"/>
              <a:gd name="T14" fmla="*/ 1166022 w 1057026"/>
              <a:gd name="T15" fmla="*/ 1166023 h 1416380"/>
              <a:gd name="T16" fmla="*/ 683039 w 1057026"/>
              <a:gd name="T17" fmla="*/ 1830499 h 1416380"/>
              <a:gd name="T18" fmla="*/ 200056 w 1057026"/>
              <a:gd name="T19" fmla="*/ 1166023 h 1416380"/>
              <a:gd name="T20" fmla="*/ 200056 w 1057026"/>
              <a:gd name="T21" fmla="*/ 200058 h 1416380"/>
              <a:gd name="T22" fmla="*/ 683039 w 1057026"/>
              <a:gd name="T23" fmla="*/ 0 h 141638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57026"/>
              <a:gd name="T37" fmla="*/ 0 h 1416380"/>
              <a:gd name="T38" fmla="*/ 1057026 w 1057026"/>
              <a:gd name="T39" fmla="*/ 1416380 h 141638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57026" h="1416380">
                <a:moveTo>
                  <a:pt x="528516" y="115121"/>
                </a:moveTo>
                <a:cubicBezTo>
                  <a:pt x="302739" y="115121"/>
                  <a:pt x="119710" y="298150"/>
                  <a:pt x="119710" y="523927"/>
                </a:cubicBezTo>
                <a:cubicBezTo>
                  <a:pt x="119710" y="749704"/>
                  <a:pt x="302739" y="932733"/>
                  <a:pt x="528516" y="932733"/>
                </a:cubicBezTo>
                <a:cubicBezTo>
                  <a:pt x="754294" y="932733"/>
                  <a:pt x="937323" y="749704"/>
                  <a:pt x="937322" y="523927"/>
                </a:cubicBezTo>
                <a:cubicBezTo>
                  <a:pt x="937323" y="298150"/>
                  <a:pt x="754294" y="115121"/>
                  <a:pt x="528516" y="115121"/>
                </a:cubicBezTo>
                <a:close/>
                <a:moveTo>
                  <a:pt x="528513" y="0"/>
                </a:moveTo>
                <a:cubicBezTo>
                  <a:pt x="663772" y="0"/>
                  <a:pt x="799030" y="51599"/>
                  <a:pt x="902229" y="154798"/>
                </a:cubicBezTo>
                <a:cubicBezTo>
                  <a:pt x="1108626" y="361196"/>
                  <a:pt x="1108626" y="695832"/>
                  <a:pt x="902229" y="902230"/>
                </a:cubicBezTo>
                <a:cubicBezTo>
                  <a:pt x="754251" y="1050207"/>
                  <a:pt x="629680" y="1221591"/>
                  <a:pt x="528513" y="1416380"/>
                </a:cubicBezTo>
                <a:cubicBezTo>
                  <a:pt x="427347" y="1221591"/>
                  <a:pt x="302775" y="1050207"/>
                  <a:pt x="154797" y="902230"/>
                </a:cubicBezTo>
                <a:cubicBezTo>
                  <a:pt x="-51600" y="695832"/>
                  <a:pt x="-51600" y="361196"/>
                  <a:pt x="154797" y="154798"/>
                </a:cubicBezTo>
                <a:cubicBezTo>
                  <a:pt x="257996" y="51599"/>
                  <a:pt x="393254" y="0"/>
                  <a:pt x="528513" y="0"/>
                </a:cubicBezTo>
                <a:close/>
              </a:path>
            </a:pathLst>
          </a:custGeom>
          <a:solidFill>
            <a:srgbClr val="4A3453"/>
          </a:solidFill>
          <a:ln>
            <a:noFill/>
          </a:ln>
        </p:spPr>
        <p:txBody>
          <a:bodyPr lIns="91440" tIns="0" rIns="91440" bIns="360000" anchor="ctr"/>
          <a:lstStyle/>
          <a:p>
            <a:pPr marL="0" marR="0" lvl="0" indent="0" algn="ctr" defTabSz="913765" rtl="0" eaLnBrk="1" fontAlgn="auto" latinLnBrk="0" hangingPunct="1">
              <a:lnSpc>
                <a:spcPct val="100000"/>
              </a:lnSpc>
              <a:spcBef>
                <a:spcPts val="0"/>
              </a:spcBef>
              <a:spcAft>
                <a:spcPts val="0"/>
              </a:spcAft>
              <a:buClrTx/>
              <a:buSzTx/>
              <a:buFont typeface="Arial" panose="020B0604020202020204" pitchFamily="34" charset="0"/>
              <a:buNone/>
              <a:defRPr/>
            </a:pPr>
            <a:r>
              <a:rPr kumimoji="0" lang="en-US" sz="2400" b="1"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201X</a:t>
            </a:r>
            <a:endParaRPr kumimoji="0" lang="zh-CN" altLang="en-US" sz="2400" b="1"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38" name="任意多边形 31"/>
          <p:cNvSpPr>
            <a:spLocks noChangeArrowheads="1"/>
          </p:cNvSpPr>
          <p:nvPr/>
        </p:nvSpPr>
        <p:spPr bwMode="auto">
          <a:xfrm>
            <a:off x="4181475" y="2152333"/>
            <a:ext cx="1365251" cy="1830387"/>
          </a:xfrm>
          <a:custGeom>
            <a:avLst/>
            <a:gdLst>
              <a:gd name="T0" fmla="*/ 683043 w 1057026"/>
              <a:gd name="T1" fmla="*/ 148780 h 1416380"/>
              <a:gd name="T2" fmla="*/ 154711 w 1057026"/>
              <a:gd name="T3" fmla="*/ 677112 h 1416380"/>
              <a:gd name="T4" fmla="*/ 683043 w 1057026"/>
              <a:gd name="T5" fmla="*/ 1205444 h 1416380"/>
              <a:gd name="T6" fmla="*/ 1211375 w 1057026"/>
              <a:gd name="T7" fmla="*/ 677112 h 1416380"/>
              <a:gd name="T8" fmla="*/ 683043 w 1057026"/>
              <a:gd name="T9" fmla="*/ 148780 h 1416380"/>
              <a:gd name="T10" fmla="*/ 683039 w 1057026"/>
              <a:gd name="T11" fmla="*/ 0 h 1416380"/>
              <a:gd name="T12" fmla="*/ 1166022 w 1057026"/>
              <a:gd name="T13" fmla="*/ 200058 h 1416380"/>
              <a:gd name="T14" fmla="*/ 1166022 w 1057026"/>
              <a:gd name="T15" fmla="*/ 1166023 h 1416380"/>
              <a:gd name="T16" fmla="*/ 683039 w 1057026"/>
              <a:gd name="T17" fmla="*/ 1830499 h 1416380"/>
              <a:gd name="T18" fmla="*/ 200056 w 1057026"/>
              <a:gd name="T19" fmla="*/ 1166023 h 1416380"/>
              <a:gd name="T20" fmla="*/ 200056 w 1057026"/>
              <a:gd name="T21" fmla="*/ 200058 h 1416380"/>
              <a:gd name="T22" fmla="*/ 683039 w 1057026"/>
              <a:gd name="T23" fmla="*/ 0 h 141638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57026"/>
              <a:gd name="T37" fmla="*/ 0 h 1416380"/>
              <a:gd name="T38" fmla="*/ 1057026 w 1057026"/>
              <a:gd name="T39" fmla="*/ 1416380 h 141638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57026" h="1416380">
                <a:moveTo>
                  <a:pt x="528516" y="115121"/>
                </a:moveTo>
                <a:cubicBezTo>
                  <a:pt x="302739" y="115121"/>
                  <a:pt x="119710" y="298150"/>
                  <a:pt x="119710" y="523927"/>
                </a:cubicBezTo>
                <a:cubicBezTo>
                  <a:pt x="119710" y="749704"/>
                  <a:pt x="302739" y="932733"/>
                  <a:pt x="528516" y="932733"/>
                </a:cubicBezTo>
                <a:cubicBezTo>
                  <a:pt x="754294" y="932733"/>
                  <a:pt x="937323" y="749704"/>
                  <a:pt x="937322" y="523927"/>
                </a:cubicBezTo>
                <a:cubicBezTo>
                  <a:pt x="937323" y="298150"/>
                  <a:pt x="754294" y="115121"/>
                  <a:pt x="528516" y="115121"/>
                </a:cubicBezTo>
                <a:close/>
                <a:moveTo>
                  <a:pt x="528513" y="0"/>
                </a:moveTo>
                <a:cubicBezTo>
                  <a:pt x="663772" y="0"/>
                  <a:pt x="799030" y="51599"/>
                  <a:pt x="902229" y="154798"/>
                </a:cubicBezTo>
                <a:cubicBezTo>
                  <a:pt x="1108626" y="361196"/>
                  <a:pt x="1108626" y="695832"/>
                  <a:pt x="902229" y="902230"/>
                </a:cubicBezTo>
                <a:cubicBezTo>
                  <a:pt x="754251" y="1050207"/>
                  <a:pt x="629680" y="1221591"/>
                  <a:pt x="528513" y="1416380"/>
                </a:cubicBezTo>
                <a:cubicBezTo>
                  <a:pt x="427347" y="1221591"/>
                  <a:pt x="302775" y="1050207"/>
                  <a:pt x="154797" y="902230"/>
                </a:cubicBezTo>
                <a:cubicBezTo>
                  <a:pt x="-51600" y="695832"/>
                  <a:pt x="-51600" y="361196"/>
                  <a:pt x="154797" y="154798"/>
                </a:cubicBezTo>
                <a:cubicBezTo>
                  <a:pt x="257996" y="51599"/>
                  <a:pt x="393254" y="0"/>
                  <a:pt x="528513" y="0"/>
                </a:cubicBezTo>
                <a:close/>
              </a:path>
            </a:pathLst>
          </a:custGeom>
          <a:solidFill>
            <a:srgbClr val="4A3453"/>
          </a:solidFill>
          <a:ln>
            <a:noFill/>
          </a:ln>
        </p:spPr>
        <p:txBody>
          <a:bodyPr lIns="91440" tIns="0" rIns="91440" bIns="360000" anchor="ctr"/>
          <a:lstStyle/>
          <a:p>
            <a:pPr marL="0" marR="0" lvl="0" indent="0" algn="ctr" defTabSz="913765" rtl="0" eaLnBrk="1" fontAlgn="auto" latinLnBrk="0" hangingPunct="1">
              <a:lnSpc>
                <a:spcPct val="100000"/>
              </a:lnSpc>
              <a:spcBef>
                <a:spcPts val="0"/>
              </a:spcBef>
              <a:spcAft>
                <a:spcPts val="0"/>
              </a:spcAft>
              <a:buClrTx/>
              <a:buSzTx/>
              <a:buFont typeface="Arial" panose="020B0604020202020204" pitchFamily="34" charset="0"/>
              <a:buNone/>
              <a:defRPr/>
            </a:pPr>
            <a:r>
              <a:rPr kumimoji="0" lang="en-US" sz="2400" b="1"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201X</a:t>
            </a:r>
            <a:endParaRPr kumimoji="0" lang="zh-CN" altLang="en-US" sz="2400" b="1"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39" name="任意多边形 32"/>
          <p:cNvSpPr>
            <a:spLocks noChangeArrowheads="1"/>
          </p:cNvSpPr>
          <p:nvPr/>
        </p:nvSpPr>
        <p:spPr bwMode="auto">
          <a:xfrm>
            <a:off x="6656388" y="2152333"/>
            <a:ext cx="1365251" cy="1830387"/>
          </a:xfrm>
          <a:custGeom>
            <a:avLst/>
            <a:gdLst>
              <a:gd name="T0" fmla="*/ 683043 w 1057026"/>
              <a:gd name="T1" fmla="*/ 148780 h 1416380"/>
              <a:gd name="T2" fmla="*/ 154711 w 1057026"/>
              <a:gd name="T3" fmla="*/ 677112 h 1416380"/>
              <a:gd name="T4" fmla="*/ 683043 w 1057026"/>
              <a:gd name="T5" fmla="*/ 1205444 h 1416380"/>
              <a:gd name="T6" fmla="*/ 1211375 w 1057026"/>
              <a:gd name="T7" fmla="*/ 677112 h 1416380"/>
              <a:gd name="T8" fmla="*/ 683043 w 1057026"/>
              <a:gd name="T9" fmla="*/ 148780 h 1416380"/>
              <a:gd name="T10" fmla="*/ 683039 w 1057026"/>
              <a:gd name="T11" fmla="*/ 0 h 1416380"/>
              <a:gd name="T12" fmla="*/ 1166022 w 1057026"/>
              <a:gd name="T13" fmla="*/ 200058 h 1416380"/>
              <a:gd name="T14" fmla="*/ 1166022 w 1057026"/>
              <a:gd name="T15" fmla="*/ 1166023 h 1416380"/>
              <a:gd name="T16" fmla="*/ 683039 w 1057026"/>
              <a:gd name="T17" fmla="*/ 1830499 h 1416380"/>
              <a:gd name="T18" fmla="*/ 200056 w 1057026"/>
              <a:gd name="T19" fmla="*/ 1166023 h 1416380"/>
              <a:gd name="T20" fmla="*/ 200056 w 1057026"/>
              <a:gd name="T21" fmla="*/ 200058 h 1416380"/>
              <a:gd name="T22" fmla="*/ 683039 w 1057026"/>
              <a:gd name="T23" fmla="*/ 0 h 141638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57026"/>
              <a:gd name="T37" fmla="*/ 0 h 1416380"/>
              <a:gd name="T38" fmla="*/ 1057026 w 1057026"/>
              <a:gd name="T39" fmla="*/ 1416380 h 141638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57026" h="1416380">
                <a:moveTo>
                  <a:pt x="528516" y="115121"/>
                </a:moveTo>
                <a:cubicBezTo>
                  <a:pt x="302739" y="115121"/>
                  <a:pt x="119710" y="298150"/>
                  <a:pt x="119710" y="523927"/>
                </a:cubicBezTo>
                <a:cubicBezTo>
                  <a:pt x="119710" y="749704"/>
                  <a:pt x="302739" y="932733"/>
                  <a:pt x="528516" y="932733"/>
                </a:cubicBezTo>
                <a:cubicBezTo>
                  <a:pt x="754294" y="932733"/>
                  <a:pt x="937323" y="749704"/>
                  <a:pt x="937322" y="523927"/>
                </a:cubicBezTo>
                <a:cubicBezTo>
                  <a:pt x="937323" y="298150"/>
                  <a:pt x="754294" y="115121"/>
                  <a:pt x="528516" y="115121"/>
                </a:cubicBezTo>
                <a:close/>
                <a:moveTo>
                  <a:pt x="528513" y="0"/>
                </a:moveTo>
                <a:cubicBezTo>
                  <a:pt x="663772" y="0"/>
                  <a:pt x="799030" y="51599"/>
                  <a:pt x="902229" y="154798"/>
                </a:cubicBezTo>
                <a:cubicBezTo>
                  <a:pt x="1108626" y="361196"/>
                  <a:pt x="1108626" y="695832"/>
                  <a:pt x="902229" y="902230"/>
                </a:cubicBezTo>
                <a:cubicBezTo>
                  <a:pt x="754251" y="1050207"/>
                  <a:pt x="629680" y="1221591"/>
                  <a:pt x="528513" y="1416380"/>
                </a:cubicBezTo>
                <a:cubicBezTo>
                  <a:pt x="427347" y="1221591"/>
                  <a:pt x="302775" y="1050207"/>
                  <a:pt x="154797" y="902230"/>
                </a:cubicBezTo>
                <a:cubicBezTo>
                  <a:pt x="-51600" y="695832"/>
                  <a:pt x="-51600" y="361196"/>
                  <a:pt x="154797" y="154798"/>
                </a:cubicBezTo>
                <a:cubicBezTo>
                  <a:pt x="257996" y="51599"/>
                  <a:pt x="393254" y="0"/>
                  <a:pt x="528513" y="0"/>
                </a:cubicBezTo>
                <a:close/>
              </a:path>
            </a:pathLst>
          </a:custGeom>
          <a:solidFill>
            <a:srgbClr val="4A3453"/>
          </a:solidFill>
          <a:ln>
            <a:noFill/>
          </a:ln>
        </p:spPr>
        <p:txBody>
          <a:bodyPr lIns="91440" tIns="0" rIns="91440" bIns="360000" anchor="ctr"/>
          <a:lstStyle/>
          <a:p>
            <a:pPr marL="0" marR="0" lvl="0" indent="0" algn="ctr" defTabSz="913765" rtl="0" eaLnBrk="1" fontAlgn="auto" latinLnBrk="0" hangingPunct="1">
              <a:lnSpc>
                <a:spcPct val="100000"/>
              </a:lnSpc>
              <a:spcBef>
                <a:spcPts val="0"/>
              </a:spcBef>
              <a:spcAft>
                <a:spcPts val="0"/>
              </a:spcAft>
              <a:buClrTx/>
              <a:buSzTx/>
              <a:buFont typeface="Arial" panose="020B0604020202020204" pitchFamily="34" charset="0"/>
              <a:buNone/>
              <a:defRPr/>
            </a:pPr>
            <a:r>
              <a:rPr kumimoji="0" lang="en-US" sz="2400" b="1"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201X</a:t>
            </a:r>
            <a:endParaRPr kumimoji="0" lang="zh-CN" altLang="en-US" sz="2400" b="1"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40" name="KSO_GT3"/>
          <p:cNvSpPr txBox="1">
            <a:spLocks noChangeArrowheads="1"/>
          </p:cNvSpPr>
          <p:nvPr/>
        </p:nvSpPr>
        <p:spPr bwMode="auto">
          <a:xfrm>
            <a:off x="1103315" y="4476433"/>
            <a:ext cx="2160586" cy="81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3765" rtl="0" eaLnBrk="1" fontAlgn="auto" latinLnBrk="0" hangingPunct="1">
              <a:lnSpc>
                <a:spcPct val="130000"/>
              </a:lnSpc>
              <a:spcBef>
                <a:spcPts val="0"/>
              </a:spcBef>
              <a:spcAft>
                <a:spcPts val="0"/>
              </a:spcAft>
              <a:buClrTx/>
              <a:buSzTx/>
              <a:buFont typeface="Arial" panose="020B0604020202020204" pitchFamily="34" charset="0"/>
              <a:buNone/>
              <a:defRPr/>
            </a:pPr>
            <a:r>
              <a:rPr kumimoji="0" lang="zh-CN" altLang="en-US" sz="1400" b="0" i="0" u="none" strike="noStrike" kern="0" cap="none" spc="0" normalizeH="0" baseline="0" noProof="0" dirty="0">
                <a:ln>
                  <a:noFill/>
                </a:ln>
                <a:solidFill>
                  <a:srgbClr val="1F1F1F">
                    <a:lumMod val="65000"/>
                    <a:lumOff val="35000"/>
                  </a:srgbClr>
                </a:solidFill>
                <a:effectLst/>
                <a:uLnTx/>
                <a:uFillTx/>
                <a:latin typeface="微软雅黑" panose="020B0503020204020204" pitchFamily="34" charset="-122"/>
                <a:ea typeface="微软雅黑" panose="020B0503020204020204" pitchFamily="34" charset="-122"/>
                <a:cs typeface="+mn-cs"/>
              </a:rPr>
              <a:t>请</a:t>
            </a:r>
            <a:r>
              <a:rPr kumimoji="0" lang="zh-CN" altLang="en-US" sz="1400" b="0" i="0" u="none" strike="noStrike" kern="0" cap="none" spc="0" normalizeH="0" baseline="0" noProof="0" dirty="0">
                <a:ln>
                  <a:noFill/>
                </a:ln>
                <a:solidFill>
                  <a:srgbClr val="1F1F1F">
                    <a:lumMod val="65000"/>
                    <a:lumOff val="35000"/>
                  </a:srgbClr>
                </a:solidFill>
                <a:effectLst/>
                <a:uLnTx/>
                <a:uFillTx/>
                <a:latin typeface="微软雅黑" panose="020B0503020204020204" pitchFamily="34" charset="-122"/>
                <a:ea typeface="微软雅黑" panose="020B0503020204020204" pitchFamily="34" charset="-122"/>
                <a:cs typeface="+mn-cs"/>
                <a:sym typeface="Calibri" panose="020F0502020204030204" pitchFamily="34" charset="0"/>
              </a:rPr>
              <a:t>在此处输入您的文本</a:t>
            </a:r>
            <a:r>
              <a:rPr kumimoji="0" lang="zh-CN" altLang="en-US" sz="1400" b="0" i="0" u="none" strike="noStrike" kern="0" cap="none" spc="0" normalizeH="0" baseline="0" noProof="0">
                <a:ln>
                  <a:noFill/>
                </a:ln>
                <a:solidFill>
                  <a:srgbClr val="1F1F1F">
                    <a:lumMod val="65000"/>
                    <a:lumOff val="35000"/>
                  </a:srgbClr>
                </a:solidFill>
                <a:effectLst/>
                <a:uLnTx/>
                <a:uFillTx/>
                <a:latin typeface="微软雅黑" panose="020B0503020204020204" pitchFamily="34" charset="-122"/>
                <a:ea typeface="微软雅黑" panose="020B0503020204020204" pitchFamily="34" charset="-122"/>
                <a:cs typeface="+mn-cs"/>
                <a:sym typeface="Calibri" panose="020F0502020204030204" pitchFamily="34" charset="0"/>
              </a:rPr>
              <a:t>，或将</a:t>
            </a:r>
            <a:r>
              <a:rPr kumimoji="0" lang="zh-CN" altLang="en-US" sz="1400" b="0" i="0" u="none" strike="noStrike" kern="0" cap="none" spc="0" normalizeH="0" baseline="0" noProof="0" dirty="0">
                <a:ln>
                  <a:noFill/>
                </a:ln>
                <a:solidFill>
                  <a:srgbClr val="1F1F1F">
                    <a:lumMod val="65000"/>
                    <a:lumOff val="35000"/>
                  </a:srgbClr>
                </a:solidFill>
                <a:effectLst/>
                <a:uLnTx/>
                <a:uFillTx/>
                <a:latin typeface="微软雅黑" panose="020B0503020204020204" pitchFamily="34" charset="-122"/>
                <a:ea typeface="微软雅黑" panose="020B0503020204020204" pitchFamily="34" charset="-122"/>
                <a:cs typeface="+mn-cs"/>
                <a:sym typeface="Calibri" panose="020F0502020204030204" pitchFamily="34" charset="0"/>
              </a:rPr>
              <a:t>您的文本粘贴到此处。</a:t>
            </a:r>
          </a:p>
        </p:txBody>
      </p:sp>
      <p:sp>
        <p:nvSpPr>
          <p:cNvPr id="41" name="KSO_GT3"/>
          <p:cNvSpPr txBox="1">
            <a:spLocks noChangeArrowheads="1"/>
          </p:cNvSpPr>
          <p:nvPr/>
        </p:nvSpPr>
        <p:spPr bwMode="auto">
          <a:xfrm>
            <a:off x="3775077" y="4476433"/>
            <a:ext cx="2290444" cy="81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3765" rtl="0" eaLnBrk="1" fontAlgn="auto" latinLnBrk="0" hangingPunct="1">
              <a:lnSpc>
                <a:spcPct val="130000"/>
              </a:lnSpc>
              <a:spcBef>
                <a:spcPts val="0"/>
              </a:spcBef>
              <a:spcAft>
                <a:spcPts val="0"/>
              </a:spcAft>
              <a:buClrTx/>
              <a:buSzTx/>
              <a:buFont typeface="Arial" panose="020B0604020202020204" pitchFamily="34" charset="0"/>
              <a:buNone/>
              <a:defRPr/>
            </a:pPr>
            <a:r>
              <a:rPr kumimoji="0" lang="zh-CN" altLang="en-US" sz="1400" b="0" i="0" u="none" strike="noStrike" kern="0" cap="none" spc="0" normalizeH="0" baseline="0" noProof="0">
                <a:ln>
                  <a:noFill/>
                </a:ln>
                <a:solidFill>
                  <a:srgbClr val="1F1F1F">
                    <a:lumMod val="65000"/>
                    <a:lumOff val="35000"/>
                  </a:srgbClr>
                </a:solidFill>
                <a:effectLst/>
                <a:uLnTx/>
                <a:uFillTx/>
                <a:latin typeface="微软雅黑" panose="020B0503020204020204" pitchFamily="34" charset="-122"/>
                <a:ea typeface="微软雅黑" panose="020B0503020204020204" pitchFamily="34" charset="-122"/>
                <a:cs typeface="+mn-cs"/>
              </a:rPr>
              <a:t>请</a:t>
            </a:r>
            <a:r>
              <a:rPr kumimoji="0" lang="zh-CN" altLang="en-US" sz="1400" b="0" i="0" u="none" strike="noStrike" kern="0" cap="none" spc="0" normalizeH="0" baseline="0" noProof="0">
                <a:ln>
                  <a:noFill/>
                </a:ln>
                <a:solidFill>
                  <a:srgbClr val="1F1F1F">
                    <a:lumMod val="65000"/>
                    <a:lumOff val="35000"/>
                  </a:srgbClr>
                </a:solidFill>
                <a:effectLst/>
                <a:uLnTx/>
                <a:uFillTx/>
                <a:latin typeface="微软雅黑" panose="020B0503020204020204" pitchFamily="34" charset="-122"/>
                <a:ea typeface="微软雅黑" panose="020B0503020204020204" pitchFamily="34" charset="-122"/>
                <a:cs typeface="+mn-cs"/>
                <a:sym typeface="Calibri" panose="020F0502020204030204" pitchFamily="34" charset="0"/>
              </a:rPr>
              <a:t>在此处输入您的文本，或将您的文本粘贴到此处。</a:t>
            </a:r>
            <a:endParaRPr kumimoji="0" lang="zh-CN" altLang="en-US" sz="1400" b="0" i="0" u="none" strike="noStrike" kern="0" cap="none" spc="0" normalizeH="0" baseline="0" noProof="0" dirty="0">
              <a:ln>
                <a:noFill/>
              </a:ln>
              <a:solidFill>
                <a:srgbClr val="1F1F1F">
                  <a:lumMod val="65000"/>
                  <a:lumOff val="35000"/>
                </a:srgbClr>
              </a:solidFill>
              <a:effectLst/>
              <a:uLnTx/>
              <a:uFillTx/>
              <a:latin typeface="微软雅黑" panose="020B0503020204020204" pitchFamily="34" charset="-122"/>
              <a:ea typeface="微软雅黑" panose="020B0503020204020204" pitchFamily="34" charset="-122"/>
              <a:cs typeface="+mn-cs"/>
              <a:sym typeface="Calibri" panose="020F0502020204030204" pitchFamily="34" charset="0"/>
            </a:endParaRPr>
          </a:p>
        </p:txBody>
      </p:sp>
      <p:sp>
        <p:nvSpPr>
          <p:cNvPr id="42" name="KSO_GT3"/>
          <p:cNvSpPr txBox="1">
            <a:spLocks noChangeArrowheads="1"/>
          </p:cNvSpPr>
          <p:nvPr/>
        </p:nvSpPr>
        <p:spPr bwMode="auto">
          <a:xfrm>
            <a:off x="6254752" y="4476433"/>
            <a:ext cx="2269489" cy="81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3765" rtl="0" eaLnBrk="1" fontAlgn="auto" latinLnBrk="0" hangingPunct="1">
              <a:lnSpc>
                <a:spcPct val="130000"/>
              </a:lnSpc>
              <a:spcBef>
                <a:spcPts val="0"/>
              </a:spcBef>
              <a:spcAft>
                <a:spcPts val="0"/>
              </a:spcAft>
              <a:buClrTx/>
              <a:buSzTx/>
              <a:buFont typeface="Arial" panose="020B0604020202020204" pitchFamily="34" charset="0"/>
              <a:buNone/>
              <a:defRPr/>
            </a:pPr>
            <a:r>
              <a:rPr kumimoji="0" lang="zh-CN" altLang="en-US" sz="1400" b="0" i="0" u="none" strike="noStrike" kern="0" cap="none" spc="0" normalizeH="0" baseline="0" noProof="0">
                <a:ln>
                  <a:noFill/>
                </a:ln>
                <a:solidFill>
                  <a:srgbClr val="1F1F1F">
                    <a:lumMod val="65000"/>
                    <a:lumOff val="35000"/>
                  </a:srgbClr>
                </a:solidFill>
                <a:effectLst/>
                <a:uLnTx/>
                <a:uFillTx/>
                <a:latin typeface="微软雅黑" panose="020B0503020204020204" pitchFamily="34" charset="-122"/>
                <a:ea typeface="微软雅黑" panose="020B0503020204020204" pitchFamily="34" charset="-122"/>
                <a:cs typeface="+mn-cs"/>
              </a:rPr>
              <a:t>请</a:t>
            </a:r>
            <a:r>
              <a:rPr kumimoji="0" lang="zh-CN" altLang="en-US" sz="1400" b="0" i="0" u="none" strike="noStrike" kern="0" cap="none" spc="0" normalizeH="0" baseline="0" noProof="0">
                <a:ln>
                  <a:noFill/>
                </a:ln>
                <a:solidFill>
                  <a:srgbClr val="1F1F1F">
                    <a:lumMod val="65000"/>
                    <a:lumOff val="35000"/>
                  </a:srgbClr>
                </a:solidFill>
                <a:effectLst/>
                <a:uLnTx/>
                <a:uFillTx/>
                <a:latin typeface="微软雅黑" panose="020B0503020204020204" pitchFamily="34" charset="-122"/>
                <a:ea typeface="微软雅黑" panose="020B0503020204020204" pitchFamily="34" charset="-122"/>
                <a:cs typeface="+mn-cs"/>
                <a:sym typeface="Calibri" panose="020F0502020204030204" pitchFamily="34" charset="0"/>
              </a:rPr>
              <a:t>在此处输入您的文本，或将您的文本粘贴到此处。</a:t>
            </a:r>
            <a:endParaRPr kumimoji="0" lang="zh-CN" altLang="en-US" sz="1400" b="0" i="0" u="none" strike="noStrike" kern="0" cap="none" spc="0" normalizeH="0" baseline="0" noProof="0" dirty="0">
              <a:ln>
                <a:noFill/>
              </a:ln>
              <a:solidFill>
                <a:srgbClr val="1F1F1F">
                  <a:lumMod val="65000"/>
                  <a:lumOff val="35000"/>
                </a:srgbClr>
              </a:solidFill>
              <a:effectLst/>
              <a:uLnTx/>
              <a:uFillTx/>
              <a:latin typeface="微软雅黑" panose="020B0503020204020204" pitchFamily="34" charset="-122"/>
              <a:ea typeface="微软雅黑" panose="020B0503020204020204" pitchFamily="34" charset="-122"/>
              <a:cs typeface="+mn-cs"/>
              <a:sym typeface="Calibri" panose="020F0502020204030204" pitchFamily="34" charset="0"/>
            </a:endParaRPr>
          </a:p>
        </p:txBody>
      </p:sp>
      <p:sp>
        <p:nvSpPr>
          <p:cNvPr id="43" name="KSO_GT3"/>
          <p:cNvSpPr txBox="1">
            <a:spLocks noChangeArrowheads="1"/>
          </p:cNvSpPr>
          <p:nvPr/>
        </p:nvSpPr>
        <p:spPr bwMode="auto">
          <a:xfrm>
            <a:off x="8734426" y="4476433"/>
            <a:ext cx="2354263" cy="81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3765" rtl="0" eaLnBrk="1" fontAlgn="auto" latinLnBrk="0" hangingPunct="1">
              <a:lnSpc>
                <a:spcPct val="130000"/>
              </a:lnSpc>
              <a:spcBef>
                <a:spcPts val="0"/>
              </a:spcBef>
              <a:spcAft>
                <a:spcPts val="0"/>
              </a:spcAft>
              <a:buClrTx/>
              <a:buSzTx/>
              <a:buFont typeface="Arial" panose="020B0604020202020204" pitchFamily="34" charset="0"/>
              <a:buNone/>
              <a:defRPr/>
            </a:pPr>
            <a:r>
              <a:rPr kumimoji="0" lang="zh-CN" altLang="en-US" sz="1400" b="0" i="0" u="none" strike="noStrike" kern="0" cap="none" spc="0" normalizeH="0" baseline="0" noProof="0">
                <a:ln>
                  <a:noFill/>
                </a:ln>
                <a:solidFill>
                  <a:srgbClr val="1F1F1F">
                    <a:lumMod val="65000"/>
                    <a:lumOff val="35000"/>
                  </a:srgbClr>
                </a:solidFill>
                <a:effectLst/>
                <a:uLnTx/>
                <a:uFillTx/>
                <a:latin typeface="微软雅黑" panose="020B0503020204020204" pitchFamily="34" charset="-122"/>
                <a:ea typeface="微软雅黑" panose="020B0503020204020204" pitchFamily="34" charset="-122"/>
                <a:cs typeface="+mn-cs"/>
              </a:rPr>
              <a:t>请</a:t>
            </a:r>
            <a:r>
              <a:rPr kumimoji="0" lang="zh-CN" altLang="en-US" sz="1400" b="0" i="0" u="none" strike="noStrike" kern="0" cap="none" spc="0" normalizeH="0" baseline="0" noProof="0">
                <a:ln>
                  <a:noFill/>
                </a:ln>
                <a:solidFill>
                  <a:srgbClr val="1F1F1F">
                    <a:lumMod val="65000"/>
                    <a:lumOff val="35000"/>
                  </a:srgbClr>
                </a:solidFill>
                <a:effectLst/>
                <a:uLnTx/>
                <a:uFillTx/>
                <a:latin typeface="微软雅黑" panose="020B0503020204020204" pitchFamily="34" charset="-122"/>
                <a:ea typeface="微软雅黑" panose="020B0503020204020204" pitchFamily="34" charset="-122"/>
                <a:cs typeface="+mn-cs"/>
                <a:sym typeface="Calibri" panose="020F0502020204030204" pitchFamily="34" charset="0"/>
              </a:rPr>
              <a:t>在此处输入您的文本，或将您的文本粘贴到此处。</a:t>
            </a:r>
            <a:endParaRPr kumimoji="0" lang="zh-CN" altLang="en-US" sz="1400" b="0" i="0" u="none" strike="noStrike" kern="0" cap="none" spc="0" normalizeH="0" baseline="0" noProof="0" dirty="0">
              <a:ln>
                <a:noFill/>
              </a:ln>
              <a:solidFill>
                <a:srgbClr val="1F1F1F">
                  <a:lumMod val="65000"/>
                  <a:lumOff val="35000"/>
                </a:srgbClr>
              </a:solidFill>
              <a:effectLst/>
              <a:uLnTx/>
              <a:uFillTx/>
              <a:latin typeface="微软雅黑" panose="020B0503020204020204" pitchFamily="34" charset="-122"/>
              <a:ea typeface="微软雅黑" panose="020B0503020204020204" pitchFamily="34" charset="-122"/>
              <a:cs typeface="+mn-cs"/>
              <a:sym typeface="Calibri" panose="020F0502020204030204"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 name="图片 4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94421" y="2024261"/>
            <a:ext cx="1733369" cy="1674400"/>
          </a:xfrm>
          <a:prstGeom prst="rect">
            <a:avLst/>
          </a:prstGeom>
          <a:solidFill>
            <a:srgbClr val="FFFFFF">
              <a:shade val="85000"/>
            </a:srgbClr>
          </a:solidFill>
          <a:ln w="88900" cap="sq">
            <a:solidFill>
              <a:srgbClr val="FFFFFF"/>
            </a:solidFill>
            <a:miter lim="800000"/>
            <a:headEnd/>
            <a:tailEnd/>
          </a:ln>
          <a:effectLst>
            <a:outerShdw blurRad="76200" dir="13500000" sy="23000" kx="1200000" algn="br" rotWithShape="0">
              <a:prstClr val="black">
                <a:alpha val="20000"/>
              </a:prstClr>
            </a:outerShdw>
          </a:effectLst>
          <a:scene3d>
            <a:camera prst="orthographicFront"/>
            <a:lightRig rig="twoPt" dir="t">
              <a:rot lat="0" lon="0" rev="7200000"/>
            </a:lightRig>
          </a:scene3d>
          <a:sp3d>
            <a:bevelT w="25400" h="19050"/>
            <a:contourClr>
              <a:srgbClr val="FFFFFF"/>
            </a:contourClr>
          </a:sp3d>
        </p:spPr>
      </p:pic>
      <p:sp>
        <p:nvSpPr>
          <p:cNvPr id="50" name="文本框 49"/>
          <p:cNvSpPr txBox="1"/>
          <p:nvPr/>
        </p:nvSpPr>
        <p:spPr>
          <a:xfrm>
            <a:off x="4120661" y="4285489"/>
            <a:ext cx="3423909" cy="523220"/>
          </a:xfrm>
          <a:prstGeom prst="rect">
            <a:avLst/>
          </a:prstGeom>
          <a:noFill/>
        </p:spPr>
        <p:txBody>
          <a:bodyPr vert="horz"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zh-CN" altLang="en-US" sz="2800" b="0" i="0" u="none" strike="noStrike" kern="1200" cap="none" spc="0" normalizeH="0" baseline="0" noProof="0">
                <a:ln>
                  <a:noFill/>
                </a:ln>
                <a:solidFill>
                  <a:srgbClr val="4A3453"/>
                </a:solidFill>
                <a:effectLst/>
                <a:uLnTx/>
                <a:uFillTx/>
                <a:latin typeface="方正隶变简体" panose="03000509000000000000" pitchFamily="65" charset="-122"/>
                <a:ea typeface="方正隶变简体" panose="03000509000000000000" pitchFamily="65" charset="-122"/>
                <a:cs typeface="+mn-cs"/>
              </a:rPr>
              <a:t>点击添加小标题</a:t>
            </a:r>
            <a:endParaRPr kumimoji="0" lang="zh-CN" altLang="en-US" sz="2800" b="0" i="0" u="none" strike="noStrike" kern="1200" cap="none" spc="0" normalizeH="0" baseline="0" noProof="0" dirty="0">
              <a:ln>
                <a:noFill/>
              </a:ln>
              <a:solidFill>
                <a:srgbClr val="4A3453"/>
              </a:solidFill>
              <a:effectLst/>
              <a:uLnTx/>
              <a:uFillTx/>
              <a:latin typeface="方正隶变简体" panose="03000509000000000000" pitchFamily="65" charset="-122"/>
              <a:ea typeface="方正隶变简体" panose="03000509000000000000" pitchFamily="65" charset="-122"/>
              <a:cs typeface="+mn-cs"/>
            </a:endParaRPr>
          </a:p>
        </p:txBody>
      </p:sp>
      <p:sp>
        <p:nvSpPr>
          <p:cNvPr id="51" name="文本框 50"/>
          <p:cNvSpPr txBox="1"/>
          <p:nvPr/>
        </p:nvSpPr>
        <p:spPr>
          <a:xfrm>
            <a:off x="2376715" y="4959164"/>
            <a:ext cx="7343669" cy="1200329"/>
          </a:xfrm>
          <a:prstGeom prst="rect">
            <a:avLst/>
          </a:prstGeom>
          <a:noFill/>
        </p:spPr>
        <p:txBody>
          <a:bodyPr vert="horz"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a:ln>
                  <a:noFill/>
                </a:ln>
                <a:solidFill>
                  <a:prstClr val="black">
                    <a:lumMod val="65000"/>
                    <a:lumOff val="35000"/>
                  </a:prstClr>
                </a:solidFill>
                <a:effectLst/>
                <a:uLnTx/>
                <a:uFillTx/>
                <a:latin typeface="方正古隶简体" panose="03000509000000000000" pitchFamily="65" charset="-122"/>
                <a:ea typeface="方正古隶简体" panose="03000509000000000000" pitchFamily="65" charset="-122"/>
                <a:cs typeface="+mn-cs"/>
              </a:rPr>
              <a:t>展示自己的 部分优秀作品展示自己的 部分优秀作品</a:t>
            </a:r>
          </a:p>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a:ln>
                  <a:noFill/>
                </a:ln>
                <a:solidFill>
                  <a:prstClr val="black">
                    <a:lumMod val="65000"/>
                    <a:lumOff val="35000"/>
                  </a:prstClr>
                </a:solidFill>
                <a:effectLst/>
                <a:uLnTx/>
                <a:uFillTx/>
                <a:latin typeface="方正古隶简体" panose="03000509000000000000" pitchFamily="65" charset="-122"/>
                <a:ea typeface="方正古隶简体" panose="03000509000000000000" pitchFamily="65" charset="-122"/>
                <a:cs typeface="+mn-cs"/>
              </a:rPr>
              <a:t>展示自己的 部分优秀作品展示自己的 部分优秀作品展示自己的 部分</a:t>
            </a:r>
          </a:p>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lumMod val="65000"/>
                  <a:lumOff val="35000"/>
                </a:prstClr>
              </a:solidFill>
              <a:effectLst/>
              <a:uLnTx/>
              <a:uFillTx/>
              <a:latin typeface="方正古隶简体" panose="03000509000000000000" pitchFamily="65" charset="-122"/>
              <a:ea typeface="方正古隶简体" panose="03000509000000000000" pitchFamily="65" charset="-122"/>
              <a:cs typeface="+mn-cs"/>
            </a:endParaRPr>
          </a:p>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lumMod val="65000"/>
                  <a:lumOff val="35000"/>
                </a:prstClr>
              </a:solidFill>
              <a:effectLst/>
              <a:uLnTx/>
              <a:uFillTx/>
              <a:latin typeface="方正古隶简体" panose="03000509000000000000" pitchFamily="65" charset="-122"/>
              <a:ea typeface="方正古隶简体" panose="03000509000000000000" pitchFamily="65" charset="-122"/>
              <a:cs typeface="+mn-cs"/>
            </a:endParaRPr>
          </a:p>
        </p:txBody>
      </p:sp>
      <p:cxnSp>
        <p:nvCxnSpPr>
          <p:cNvPr id="52" name="直接连接符 51"/>
          <p:cNvCxnSpPr/>
          <p:nvPr/>
        </p:nvCxnSpPr>
        <p:spPr>
          <a:xfrm flipH="1">
            <a:off x="4120661" y="4808709"/>
            <a:ext cx="4366847" cy="0"/>
          </a:xfrm>
          <a:prstGeom prst="line">
            <a:avLst/>
          </a:prstGeom>
        </p:spPr>
        <p:style>
          <a:lnRef idx="1">
            <a:schemeClr val="dk1"/>
          </a:lnRef>
          <a:fillRef idx="0">
            <a:schemeClr val="dk1"/>
          </a:fillRef>
          <a:effectRef idx="0">
            <a:schemeClr val="dk1"/>
          </a:effectRef>
          <a:fontRef idx="minor">
            <a:schemeClr val="tx1"/>
          </a:fontRef>
        </p:style>
      </p:cxnSp>
      <p:pic>
        <p:nvPicPr>
          <p:cNvPr id="53" name="图片 5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34063" y="2024260"/>
            <a:ext cx="1758447" cy="1674400"/>
          </a:xfrm>
          <a:prstGeom prst="rect">
            <a:avLst/>
          </a:prstGeom>
          <a:solidFill>
            <a:srgbClr val="FFFFFF">
              <a:shade val="85000"/>
            </a:srgbClr>
          </a:solidFill>
          <a:ln w="88900" cap="sq">
            <a:solidFill>
              <a:srgbClr val="FFFFFF"/>
            </a:solidFill>
            <a:miter lim="800000"/>
            <a:headEnd/>
            <a:tailEnd/>
          </a:ln>
          <a:effectLst>
            <a:outerShdw blurRad="76200" dir="13500000" sy="23000" kx="1200000" algn="br" rotWithShape="0">
              <a:prstClr val="black">
                <a:alpha val="20000"/>
              </a:prstClr>
            </a:outerShdw>
          </a:effectLst>
          <a:scene3d>
            <a:camera prst="orthographicFront"/>
            <a:lightRig rig="twoPt" dir="t">
              <a:rot lat="0" lon="0" rev="7200000"/>
            </a:lightRig>
          </a:scene3d>
          <a:sp3d>
            <a:bevelT w="25400" h="19050"/>
            <a:contourClr>
              <a:srgbClr val="FFFFFF"/>
            </a:contourClr>
          </a:sp3d>
        </p:spPr>
      </p:pic>
      <p:pic>
        <p:nvPicPr>
          <p:cNvPr id="54" name="图片 5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304406" y="2024261"/>
            <a:ext cx="1733369" cy="1674400"/>
          </a:xfrm>
          <a:prstGeom prst="rect">
            <a:avLst/>
          </a:prstGeom>
          <a:solidFill>
            <a:srgbClr val="FFFFFF">
              <a:shade val="85000"/>
            </a:srgbClr>
          </a:solidFill>
          <a:ln w="88900" cap="sq">
            <a:solidFill>
              <a:srgbClr val="FFFFFF"/>
            </a:solidFill>
            <a:miter lim="800000"/>
            <a:headEnd/>
            <a:tailEnd/>
          </a:ln>
          <a:effectLst>
            <a:outerShdw blurRad="76200" dir="13500000" sy="23000" kx="1200000" algn="br" rotWithShape="0">
              <a:prstClr val="black">
                <a:alpha val="20000"/>
              </a:prstClr>
            </a:outerShdw>
          </a:effectLst>
          <a:scene3d>
            <a:camera prst="orthographicFront"/>
            <a:lightRig rig="twoPt" dir="t">
              <a:rot lat="0" lon="0" rev="7200000"/>
            </a:lightRig>
          </a:scene3d>
          <a:sp3d>
            <a:bevelT w="25400" h="19050"/>
            <a:contourClr>
              <a:srgbClr val="FFFFFF"/>
            </a:contourClr>
          </a:sp3d>
        </p:spPr>
      </p:pic>
      <p:sp>
        <p:nvSpPr>
          <p:cNvPr id="14" name="圆角矩形 22"/>
          <p:cNvSpPr/>
          <p:nvPr/>
        </p:nvSpPr>
        <p:spPr>
          <a:xfrm>
            <a:off x="592191" y="562593"/>
            <a:ext cx="685800" cy="694346"/>
          </a:xfrm>
          <a:prstGeom prst="roundRect">
            <a:avLst>
              <a:gd name="adj" fmla="val 5729"/>
            </a:avLst>
          </a:prstGeom>
          <a:solidFill>
            <a:srgbClr val="4A34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5" name="文本框 14"/>
          <p:cNvSpPr txBox="1"/>
          <p:nvPr/>
        </p:nvSpPr>
        <p:spPr>
          <a:xfrm>
            <a:off x="555903" y="573873"/>
            <a:ext cx="740229"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3600" b="0" i="0" u="none" strike="noStrike" kern="1200" cap="none" spc="0" normalizeH="0" baseline="0" noProof="0">
                <a:ln>
                  <a:noFill/>
                </a:ln>
                <a:solidFill>
                  <a:prstClr val="white"/>
                </a:solidFill>
                <a:effectLst/>
                <a:uLnTx/>
                <a:uFillTx/>
                <a:latin typeface="汉仪颜楷繁" panose="02010609000101010101" pitchFamily="49" charset="-122"/>
                <a:ea typeface="汉仪颜楷繁" panose="02010609000101010101" pitchFamily="49" charset="-122"/>
                <a:cs typeface="+mn-cs"/>
              </a:rPr>
              <a:t>作</a:t>
            </a:r>
          </a:p>
        </p:txBody>
      </p:sp>
      <p:sp>
        <p:nvSpPr>
          <p:cNvPr id="16" name="文本框 15"/>
          <p:cNvSpPr txBox="1"/>
          <p:nvPr/>
        </p:nvSpPr>
        <p:spPr>
          <a:xfrm>
            <a:off x="1287970" y="773053"/>
            <a:ext cx="287519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400" b="0" i="0" u="none" strike="noStrike" kern="1200" cap="none" spc="0" normalizeH="0" baseline="0" noProof="0">
                <a:ln>
                  <a:noFill/>
                </a:ln>
                <a:solidFill>
                  <a:prstClr val="black"/>
                </a:solidFill>
                <a:effectLst/>
                <a:uLnTx/>
                <a:uFillTx/>
                <a:latin typeface="汉仪颜楷繁" panose="02010609000101010101" pitchFamily="49" charset="-122"/>
                <a:ea typeface="汉仪颜楷繁" panose="02010609000101010101" pitchFamily="49" charset="-122"/>
                <a:cs typeface="+mn-cs"/>
              </a:rPr>
              <a:t>品展示</a:t>
            </a:r>
            <a:endParaRPr kumimoji="0" lang="zh-CN" altLang="en-US" sz="2400" b="0" i="0" u="none" strike="noStrike" kern="1200" cap="none" spc="0" normalizeH="0" baseline="0" noProof="0" dirty="0">
              <a:ln>
                <a:noFill/>
              </a:ln>
              <a:solidFill>
                <a:prstClr val="black"/>
              </a:solidFill>
              <a:effectLst/>
              <a:uLnTx/>
              <a:uFillTx/>
              <a:latin typeface="汉仪颜楷繁" panose="02010609000101010101" pitchFamily="49" charset="-122"/>
              <a:ea typeface="汉仪颜楷繁" panose="02010609000101010101" pitchFamily="49" charset="-122"/>
              <a:cs typeface="+mn-cs"/>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 name="矩形 105"/>
          <p:cNvSpPr/>
          <p:nvPr/>
        </p:nvSpPr>
        <p:spPr>
          <a:xfrm>
            <a:off x="2463538" y="2219907"/>
            <a:ext cx="760144" cy="584775"/>
          </a:xfrm>
          <a:prstGeom prst="rect">
            <a:avLst/>
          </a:prstGeom>
        </p:spPr>
        <p:txBody>
          <a:bodyPr wrap="none">
            <a:spAutoFit/>
          </a:bodyPr>
          <a:lstStyle/>
          <a:p>
            <a:pPr marL="0" marR="0" lvl="0" indent="0" algn="l" defTabSz="865505" rtl="0" eaLnBrk="1" fontAlgn="base" latinLnBrk="0" hangingPunct="1">
              <a:lnSpc>
                <a:spcPct val="100000"/>
              </a:lnSpc>
              <a:spcBef>
                <a:spcPct val="0"/>
              </a:spcBef>
              <a:spcAft>
                <a:spcPct val="0"/>
              </a:spcAft>
              <a:buClrTx/>
              <a:buSzTx/>
              <a:buFontTx/>
              <a:buNone/>
              <a:defRPr/>
            </a:pPr>
            <a:r>
              <a:rPr kumimoji="0" lang="en-US" altLang="zh-CN" sz="3200" b="1" i="0" u="none" strike="noStrike" kern="1200" cap="none" spc="0" normalizeH="0" baseline="0" noProof="0">
                <a:ln>
                  <a:noFill/>
                </a:ln>
                <a:solidFill>
                  <a:srgbClr val="4A3453"/>
                </a:solidFill>
                <a:effectLst/>
                <a:uLnTx/>
                <a:uFillTx/>
                <a:latin typeface="方正古隶简体" panose="03000509000000000000" pitchFamily="65" charset="-122"/>
                <a:ea typeface="方正古隶简体" panose="03000509000000000000" pitchFamily="65" charset="-122"/>
                <a:cs typeface="+mn-cs"/>
              </a:rPr>
              <a:t>PS</a:t>
            </a:r>
            <a:endParaRPr kumimoji="0" lang="zh-CN" altLang="en-US" sz="3200" b="1" i="0" u="none" strike="noStrike" kern="1200" cap="none" spc="0" normalizeH="0" baseline="0" noProof="0" dirty="0">
              <a:ln>
                <a:noFill/>
              </a:ln>
              <a:solidFill>
                <a:srgbClr val="4A3453"/>
              </a:solidFill>
              <a:effectLst/>
              <a:uLnTx/>
              <a:uFillTx/>
              <a:latin typeface="方正古隶简体" panose="03000509000000000000" pitchFamily="65" charset="-122"/>
              <a:ea typeface="方正古隶简体" panose="03000509000000000000" pitchFamily="65" charset="-122"/>
              <a:cs typeface="+mn-cs"/>
            </a:endParaRPr>
          </a:p>
        </p:txBody>
      </p:sp>
      <p:sp>
        <p:nvSpPr>
          <p:cNvPr id="107" name="矩形 106"/>
          <p:cNvSpPr/>
          <p:nvPr/>
        </p:nvSpPr>
        <p:spPr>
          <a:xfrm>
            <a:off x="2463537" y="3029464"/>
            <a:ext cx="710451" cy="523220"/>
          </a:xfrm>
          <a:prstGeom prst="rect">
            <a:avLst/>
          </a:prstGeom>
        </p:spPr>
        <p:txBody>
          <a:bodyPr wrap="none">
            <a:spAutoFit/>
          </a:bodyPr>
          <a:lstStyle/>
          <a:p>
            <a:pPr marL="0" marR="0" lvl="0" indent="0" algn="l" defTabSz="865505" rtl="0" eaLnBrk="1" fontAlgn="base" latinLnBrk="0" hangingPunct="1">
              <a:lnSpc>
                <a:spcPct val="100000"/>
              </a:lnSpc>
              <a:spcBef>
                <a:spcPct val="0"/>
              </a:spcBef>
              <a:spcAft>
                <a:spcPct val="0"/>
              </a:spcAft>
              <a:buClrTx/>
              <a:buSzTx/>
              <a:buFontTx/>
              <a:buNone/>
              <a:defRPr/>
            </a:pPr>
            <a:r>
              <a:rPr kumimoji="0" lang="en-US" altLang="zh-CN" sz="2800" b="1" i="0" u="none" strike="noStrike" kern="1200" cap="none" spc="0" normalizeH="0" baseline="0" noProof="0">
                <a:ln>
                  <a:noFill/>
                </a:ln>
                <a:solidFill>
                  <a:srgbClr val="4A3453"/>
                </a:solidFill>
                <a:effectLst/>
                <a:uLnTx/>
                <a:uFillTx/>
                <a:latin typeface="方正古隶简体" panose="03000509000000000000" pitchFamily="65" charset="-122"/>
                <a:ea typeface="方正古隶简体" panose="03000509000000000000" pitchFamily="65" charset="-122"/>
                <a:cs typeface="+mn-cs"/>
              </a:rPr>
              <a:t>AI</a:t>
            </a:r>
            <a:endParaRPr kumimoji="0" lang="zh-CN" altLang="en-US" sz="2800" b="1" i="0" u="none" strike="noStrike" kern="1200" cap="none" spc="0" normalizeH="0" baseline="0" noProof="0" dirty="0">
              <a:ln>
                <a:noFill/>
              </a:ln>
              <a:solidFill>
                <a:srgbClr val="4A3453"/>
              </a:solidFill>
              <a:effectLst/>
              <a:uLnTx/>
              <a:uFillTx/>
              <a:latin typeface="方正古隶简体" panose="03000509000000000000" pitchFamily="65" charset="-122"/>
              <a:ea typeface="方正古隶简体" panose="03000509000000000000" pitchFamily="65" charset="-122"/>
              <a:cs typeface="+mn-cs"/>
            </a:endParaRPr>
          </a:p>
        </p:txBody>
      </p:sp>
      <p:sp>
        <p:nvSpPr>
          <p:cNvPr id="108" name="矩形 107"/>
          <p:cNvSpPr/>
          <p:nvPr/>
        </p:nvSpPr>
        <p:spPr>
          <a:xfrm>
            <a:off x="2354238" y="3778294"/>
            <a:ext cx="986167" cy="523220"/>
          </a:xfrm>
          <a:prstGeom prst="rect">
            <a:avLst/>
          </a:prstGeom>
        </p:spPr>
        <p:txBody>
          <a:bodyPr wrap="none">
            <a:spAutoFit/>
          </a:bodyPr>
          <a:lstStyle/>
          <a:p>
            <a:pPr marL="0" marR="0" lvl="0" indent="0" algn="l" defTabSz="865505" rtl="0" eaLnBrk="1" fontAlgn="base" latinLnBrk="0" hangingPunct="1">
              <a:lnSpc>
                <a:spcPct val="100000"/>
              </a:lnSpc>
              <a:spcBef>
                <a:spcPct val="0"/>
              </a:spcBef>
              <a:spcAft>
                <a:spcPct val="0"/>
              </a:spcAft>
              <a:buClrTx/>
              <a:buSzTx/>
              <a:buFontTx/>
              <a:buNone/>
              <a:defRPr/>
            </a:pPr>
            <a:r>
              <a:rPr kumimoji="0" lang="en-US" altLang="zh-CN" sz="2800" b="1" i="0" u="none" strike="noStrike" kern="1200" cap="none" spc="0" normalizeH="0" baseline="0" noProof="0">
                <a:ln>
                  <a:noFill/>
                </a:ln>
                <a:solidFill>
                  <a:srgbClr val="4A3453"/>
                </a:solidFill>
                <a:effectLst/>
                <a:uLnTx/>
                <a:uFillTx/>
                <a:latin typeface="方正古隶简体" panose="03000509000000000000" pitchFamily="65" charset="-122"/>
                <a:ea typeface="方正古隶简体" panose="03000509000000000000" pitchFamily="65" charset="-122"/>
                <a:cs typeface="+mn-cs"/>
              </a:rPr>
              <a:t>CDR</a:t>
            </a:r>
            <a:endParaRPr kumimoji="0" lang="zh-CN" altLang="en-US" sz="2800" b="1" i="0" u="none" strike="noStrike" kern="1200" cap="none" spc="0" normalizeH="0" baseline="0" noProof="0" dirty="0">
              <a:ln>
                <a:noFill/>
              </a:ln>
              <a:solidFill>
                <a:srgbClr val="4A3453"/>
              </a:solidFill>
              <a:effectLst/>
              <a:uLnTx/>
              <a:uFillTx/>
              <a:latin typeface="方正古隶简体" panose="03000509000000000000" pitchFamily="65" charset="-122"/>
              <a:ea typeface="方正古隶简体" panose="03000509000000000000" pitchFamily="65" charset="-122"/>
              <a:cs typeface="+mn-cs"/>
            </a:endParaRPr>
          </a:p>
        </p:txBody>
      </p:sp>
      <p:sp>
        <p:nvSpPr>
          <p:cNvPr id="109" name="TextBox 3073"/>
          <p:cNvSpPr txBox="1"/>
          <p:nvPr/>
        </p:nvSpPr>
        <p:spPr>
          <a:xfrm>
            <a:off x="7638242" y="2277908"/>
            <a:ext cx="2124882" cy="331733"/>
          </a:xfrm>
          <a:prstGeom prst="rect">
            <a:avLst/>
          </a:prstGeom>
          <a:noFill/>
        </p:spPr>
        <p:txBody>
          <a:bodyPr wrap="square" lIns="86532" tIns="43263" rIns="86532" bIns="43263" rtlCol="0">
            <a:spAutoFit/>
          </a:bodyPr>
          <a:lstStyle/>
          <a:p>
            <a:pPr marL="0" marR="0" lvl="0" indent="0" algn="just" defTabSz="865505" rtl="0" eaLnBrk="1" fontAlgn="base" latinLnBrk="0" hangingPunct="1">
              <a:lnSpc>
                <a:spcPct val="150000"/>
              </a:lnSpc>
              <a:spcBef>
                <a:spcPct val="0"/>
              </a:spcBef>
              <a:spcAft>
                <a:spcPct val="0"/>
              </a:spcAft>
              <a:buClrTx/>
              <a:buSzTx/>
              <a:buFontTx/>
              <a:buNone/>
              <a:defRPr/>
            </a:pPr>
            <a:r>
              <a:rPr kumimoji="0" lang="zh-CN" altLang="en-US" sz="1200" b="0" i="0" u="none" strike="noStrike" kern="0" cap="none" spc="0" normalizeH="0" baseline="0" noProof="0">
                <a:ln>
                  <a:noFill/>
                </a:ln>
                <a:solidFill>
                  <a:srgbClr val="1F1F1F">
                    <a:lumMod val="65000"/>
                    <a:lumOff val="35000"/>
                  </a:srgbClr>
                </a:solidFill>
                <a:effectLst/>
                <a:uLnTx/>
                <a:uFillTx/>
                <a:latin typeface="微软雅黑" panose="020B0503020204020204" pitchFamily="34" charset="-122"/>
                <a:ea typeface="微软雅黑" panose="020B0503020204020204" pitchFamily="34" charset="-122"/>
                <a:cs typeface="+mn-cs"/>
                <a:sym typeface="Calibri" panose="020F0502020204030204" pitchFamily="34" charset="0"/>
              </a:rPr>
              <a:t>点击输入简要的文字介绍，</a:t>
            </a:r>
            <a:endParaRPr kumimoji="0" lang="zh-CN" altLang="en-US" sz="1200" b="0" i="0" u="none" strike="noStrike" kern="0" cap="none" spc="0" normalizeH="0" baseline="0" noProof="0" dirty="0">
              <a:ln>
                <a:noFill/>
              </a:ln>
              <a:solidFill>
                <a:srgbClr val="1F1F1F">
                  <a:lumMod val="65000"/>
                  <a:lumOff val="35000"/>
                </a:srgbClr>
              </a:solidFill>
              <a:effectLst/>
              <a:uLnTx/>
              <a:uFillTx/>
              <a:latin typeface="微软雅黑" panose="020B0503020204020204" pitchFamily="34" charset="-122"/>
              <a:ea typeface="微软雅黑" panose="020B0503020204020204" pitchFamily="34" charset="-122"/>
              <a:cs typeface="+mn-cs"/>
              <a:sym typeface="Calibri" panose="020F0502020204030204" pitchFamily="34" charset="0"/>
            </a:endParaRPr>
          </a:p>
        </p:txBody>
      </p:sp>
      <p:sp>
        <p:nvSpPr>
          <p:cNvPr id="110" name="TextBox 3073"/>
          <p:cNvSpPr txBox="1"/>
          <p:nvPr/>
        </p:nvSpPr>
        <p:spPr>
          <a:xfrm>
            <a:off x="7638242" y="3086860"/>
            <a:ext cx="2124883" cy="331733"/>
          </a:xfrm>
          <a:prstGeom prst="rect">
            <a:avLst/>
          </a:prstGeom>
          <a:noFill/>
        </p:spPr>
        <p:txBody>
          <a:bodyPr wrap="square" lIns="86532" tIns="43263" rIns="86532" bIns="43263" rtlCol="0">
            <a:spAutoFit/>
          </a:bodyPr>
          <a:lstStyle/>
          <a:p>
            <a:pPr marL="0" marR="0" lvl="0" indent="0" algn="just" defTabSz="865505" rtl="0" eaLnBrk="1" fontAlgn="base" latinLnBrk="0" hangingPunct="1">
              <a:lnSpc>
                <a:spcPct val="150000"/>
              </a:lnSpc>
              <a:spcBef>
                <a:spcPct val="0"/>
              </a:spcBef>
              <a:spcAft>
                <a:spcPct val="0"/>
              </a:spcAft>
              <a:buClrTx/>
              <a:buSzTx/>
              <a:buFontTx/>
              <a:buNone/>
              <a:defRPr/>
            </a:pPr>
            <a:r>
              <a:rPr kumimoji="0" lang="zh-CN" altLang="en-US" sz="1200" b="0" i="0" u="none" strike="noStrike" kern="0" cap="none" spc="0" normalizeH="0" baseline="0" noProof="0">
                <a:ln>
                  <a:noFill/>
                </a:ln>
                <a:solidFill>
                  <a:srgbClr val="1F1F1F">
                    <a:lumMod val="65000"/>
                    <a:lumOff val="35000"/>
                  </a:srgbClr>
                </a:solidFill>
                <a:effectLst/>
                <a:uLnTx/>
                <a:uFillTx/>
                <a:latin typeface="微软雅黑" panose="020B0503020204020204" pitchFamily="34" charset="-122"/>
                <a:ea typeface="微软雅黑" panose="020B0503020204020204" pitchFamily="34" charset="-122"/>
                <a:cs typeface="+mn-cs"/>
              </a:rPr>
              <a:t>点击输入简要的文字介绍，</a:t>
            </a:r>
            <a:endParaRPr kumimoji="0" lang="zh-CN" altLang="en-US" sz="1200" b="0" i="0" u="none" strike="noStrike" kern="0" cap="none" spc="0" normalizeH="0" baseline="0" noProof="0" dirty="0">
              <a:ln>
                <a:noFill/>
              </a:ln>
              <a:solidFill>
                <a:srgbClr val="1F1F1F">
                  <a:lumMod val="65000"/>
                  <a:lumOff val="35000"/>
                </a:srgbClr>
              </a:solidFill>
              <a:effectLst/>
              <a:uLnTx/>
              <a:uFillTx/>
              <a:latin typeface="微软雅黑" panose="020B0503020204020204" pitchFamily="34" charset="-122"/>
              <a:ea typeface="微软雅黑" panose="020B0503020204020204" pitchFamily="34" charset="-122"/>
              <a:cs typeface="+mn-cs"/>
            </a:endParaRPr>
          </a:p>
        </p:txBody>
      </p:sp>
      <p:sp>
        <p:nvSpPr>
          <p:cNvPr id="111" name="TextBox 3073"/>
          <p:cNvSpPr txBox="1"/>
          <p:nvPr/>
        </p:nvSpPr>
        <p:spPr>
          <a:xfrm>
            <a:off x="7638243" y="3810223"/>
            <a:ext cx="2124883" cy="331733"/>
          </a:xfrm>
          <a:prstGeom prst="rect">
            <a:avLst/>
          </a:prstGeom>
          <a:noFill/>
        </p:spPr>
        <p:txBody>
          <a:bodyPr wrap="square" lIns="86532" tIns="43263" rIns="86532" bIns="43263" rtlCol="0">
            <a:spAutoFit/>
          </a:bodyPr>
          <a:lstStyle/>
          <a:p>
            <a:pPr marL="0" marR="0" lvl="0" indent="0" algn="just" defTabSz="865505" rtl="0" eaLnBrk="1" fontAlgn="base" latinLnBrk="0" hangingPunct="1">
              <a:lnSpc>
                <a:spcPct val="150000"/>
              </a:lnSpc>
              <a:spcBef>
                <a:spcPct val="0"/>
              </a:spcBef>
              <a:spcAft>
                <a:spcPct val="0"/>
              </a:spcAft>
              <a:buClrTx/>
              <a:buSzTx/>
              <a:buFontTx/>
              <a:buNone/>
              <a:defRPr/>
            </a:pPr>
            <a:r>
              <a:rPr kumimoji="0" lang="zh-CN" altLang="en-US" sz="1200" b="0" i="0" u="none" strike="noStrike" kern="0" cap="none" spc="0" normalizeH="0" baseline="0" noProof="0">
                <a:ln>
                  <a:noFill/>
                </a:ln>
                <a:solidFill>
                  <a:srgbClr val="1F1F1F">
                    <a:lumMod val="65000"/>
                    <a:lumOff val="35000"/>
                  </a:srgbClr>
                </a:solidFill>
                <a:effectLst/>
                <a:uLnTx/>
                <a:uFillTx/>
                <a:latin typeface="微软雅黑" panose="020B0503020204020204" pitchFamily="34" charset="-122"/>
                <a:ea typeface="微软雅黑" panose="020B0503020204020204" pitchFamily="34" charset="-122"/>
                <a:cs typeface="+mn-cs"/>
              </a:rPr>
              <a:t>点击输入简要的文字介绍，</a:t>
            </a:r>
            <a:endParaRPr kumimoji="0" lang="zh-CN" altLang="en-US" sz="1200" b="0" i="0" u="none" strike="noStrike" kern="0" cap="none" spc="0" normalizeH="0" baseline="0" noProof="0" dirty="0">
              <a:ln>
                <a:noFill/>
              </a:ln>
              <a:solidFill>
                <a:srgbClr val="1F1F1F">
                  <a:lumMod val="65000"/>
                  <a:lumOff val="35000"/>
                </a:srgbClr>
              </a:solidFill>
              <a:effectLst/>
              <a:uLnTx/>
              <a:uFillTx/>
              <a:latin typeface="微软雅黑" panose="020B0503020204020204" pitchFamily="34" charset="-122"/>
              <a:ea typeface="微软雅黑" panose="020B0503020204020204" pitchFamily="34" charset="-122"/>
              <a:cs typeface="+mn-cs"/>
            </a:endParaRPr>
          </a:p>
        </p:txBody>
      </p:sp>
      <p:sp>
        <p:nvSpPr>
          <p:cNvPr id="112" name="TextBox 3073"/>
          <p:cNvSpPr txBox="1"/>
          <p:nvPr/>
        </p:nvSpPr>
        <p:spPr>
          <a:xfrm>
            <a:off x="2661318" y="5051896"/>
            <a:ext cx="7879682" cy="733702"/>
          </a:xfrm>
          <a:prstGeom prst="rect">
            <a:avLst/>
          </a:prstGeom>
          <a:noFill/>
        </p:spPr>
        <p:txBody>
          <a:bodyPr wrap="square" lIns="86532" tIns="43263" rIns="86532" bIns="43263" rtlCol="0">
            <a:spAutoFit/>
          </a:bodyPr>
          <a:lstStyle/>
          <a:p>
            <a:pPr marL="0" marR="0" lvl="0" indent="0" algn="ctr" defTabSz="865505" rtl="0" eaLnBrk="1" fontAlgn="base" latinLnBrk="0" hangingPunct="1">
              <a:lnSpc>
                <a:spcPct val="150000"/>
              </a:lnSpc>
              <a:spcBef>
                <a:spcPct val="0"/>
              </a:spcBef>
              <a:spcAft>
                <a:spcPct val="0"/>
              </a:spcAft>
              <a:buClrTx/>
              <a:buSzTx/>
              <a:buFontTx/>
              <a:buNone/>
              <a:defRPr/>
            </a:pPr>
            <a:r>
              <a:rPr kumimoji="0" lang="zh-CN" altLang="en-US" sz="1400" b="0" i="0" u="none" strike="noStrike" kern="0" cap="none" spc="0" normalizeH="0" baseline="0" noProof="0" dirty="0">
                <a:ln>
                  <a:noFill/>
                </a:ln>
                <a:solidFill>
                  <a:srgbClr val="1F1F1F">
                    <a:lumMod val="65000"/>
                    <a:lumOff val="35000"/>
                  </a:srgbClr>
                </a:solidFill>
                <a:effectLst/>
                <a:uLnTx/>
                <a:uFillTx/>
                <a:latin typeface="微软雅黑" panose="020B0503020204020204" pitchFamily="34" charset="-122"/>
                <a:ea typeface="微软雅黑" panose="020B0503020204020204" pitchFamily="34" charset="-122"/>
                <a:cs typeface="+mn-cs"/>
              </a:rPr>
              <a:t>点击输入简要的文字介绍，文字内容需概括精炼，不用多余的文字修饰，点击输入简要的文字介绍，文字内容需概括精炼，不用多余的</a:t>
            </a:r>
            <a:r>
              <a:rPr kumimoji="0" lang="zh-CN" altLang="en-US" sz="1400" b="0" i="0" u="none" strike="noStrike" kern="0" cap="none" spc="0" normalizeH="0" baseline="0" noProof="0">
                <a:ln>
                  <a:noFill/>
                </a:ln>
                <a:solidFill>
                  <a:srgbClr val="1F1F1F">
                    <a:lumMod val="65000"/>
                    <a:lumOff val="35000"/>
                  </a:srgbClr>
                </a:solidFill>
                <a:effectLst/>
                <a:uLnTx/>
                <a:uFillTx/>
                <a:latin typeface="微软雅黑" panose="020B0503020204020204" pitchFamily="34" charset="-122"/>
                <a:ea typeface="微软雅黑" panose="020B0503020204020204" pitchFamily="34" charset="-122"/>
                <a:cs typeface="+mn-cs"/>
              </a:rPr>
              <a:t>文字修饰</a:t>
            </a:r>
            <a:endParaRPr kumimoji="0" lang="zh-CN" altLang="en-US" sz="1200" b="0" i="0" u="none" strike="noStrike" kern="1200" cap="none" spc="0" normalizeH="0" baseline="0" noProof="0" dirty="0">
              <a:ln>
                <a:noFill/>
              </a:ln>
              <a:solidFill>
                <a:srgbClr val="242424"/>
              </a:solidFill>
              <a:effectLst/>
              <a:uLnTx/>
              <a:uFillTx/>
              <a:latin typeface="微软雅黑" panose="020B0503020204020204" pitchFamily="34" charset="-122"/>
              <a:ea typeface="微软雅黑" panose="020B0503020204020204" pitchFamily="34" charset="-122"/>
              <a:cs typeface="+mn-cs"/>
            </a:endParaRPr>
          </a:p>
        </p:txBody>
      </p:sp>
      <p:grpSp>
        <p:nvGrpSpPr>
          <p:cNvPr id="113" name="组合 112"/>
          <p:cNvGrpSpPr/>
          <p:nvPr/>
        </p:nvGrpSpPr>
        <p:grpSpPr>
          <a:xfrm>
            <a:off x="3402475" y="2303461"/>
            <a:ext cx="4106989" cy="239078"/>
            <a:chOff x="2780223" y="2409127"/>
            <a:chExt cx="5148386" cy="299700"/>
          </a:xfrm>
        </p:grpSpPr>
        <p:sp>
          <p:nvSpPr>
            <p:cNvPr id="114" name="Rounded Rectangle 4"/>
            <p:cNvSpPr/>
            <p:nvPr/>
          </p:nvSpPr>
          <p:spPr>
            <a:xfrm rot="16200000">
              <a:off x="5331226" y="111444"/>
              <a:ext cx="298393" cy="4896372"/>
            </a:xfrm>
            <a:prstGeom prst="roundRect">
              <a:avLst>
                <a:gd name="adj" fmla="val 50000"/>
              </a:avLst>
            </a:prstGeom>
            <a:solidFill>
              <a:srgbClr val="FFFFFF"/>
            </a:solidFill>
            <a:ln w="12700" cap="flat" cmpd="sng" algn="ctr">
              <a:solidFill>
                <a:srgbClr val="FFFFFF">
                  <a:lumMod val="85000"/>
                </a:srgbClr>
              </a:solidFill>
              <a:prstDash val="solid"/>
              <a:miter lim="800000"/>
            </a:ln>
            <a:effectLst>
              <a:outerShdw blurRad="368300" dist="203200" dir="5400000" algn="t" rotWithShape="0">
                <a:prstClr val="black">
                  <a:alpha val="9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115" name="圆角矩形 39"/>
            <p:cNvSpPr/>
            <p:nvPr/>
          </p:nvSpPr>
          <p:spPr>
            <a:xfrm>
              <a:off x="2780223" y="2409127"/>
              <a:ext cx="2801469" cy="299700"/>
            </a:xfrm>
            <a:prstGeom prst="roundRect">
              <a:avLst>
                <a:gd name="adj" fmla="val 50000"/>
              </a:avLst>
            </a:prstGeom>
            <a:solidFill>
              <a:srgbClr val="4A3453"/>
            </a:solidFill>
            <a:ln w="12700" cap="flat">
              <a:noFill/>
              <a:prstDash val="solid"/>
              <a:miter lim="800000"/>
            </a:ln>
            <a:effectLst>
              <a:outerShdw blurRad="241300" dist="63500" dir="5400000" algn="t" rotWithShape="0">
                <a:srgbClr val="222222">
                  <a:lumMod val="85000"/>
                  <a:lumOff val="15000"/>
                  <a:alpha val="43000"/>
                </a:srgbClr>
              </a:outerShdw>
            </a:effectLst>
          </p:spPr>
          <p:txBody>
            <a:bodyPr vert="horz" wrap="square" lIns="96435" tIns="48218" rIns="96435" bIns="48218" numCol="1" anchor="t" anchorCtr="0" compatLnSpc="1"/>
            <a:lstStyle/>
            <a:p>
              <a:pPr marL="0" marR="0" lvl="0" indent="0" algn="l" defTabSz="865505" rtl="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dirty="0">
                <a:ln>
                  <a:noFill/>
                </a:ln>
                <a:solidFill>
                  <a:srgbClr val="A3B11F"/>
                </a:solidFill>
                <a:effectLst/>
                <a:uLnTx/>
                <a:uFillTx/>
                <a:latin typeface="微软雅黑" panose="020B0503020204020204" pitchFamily="34" charset="-122"/>
                <a:ea typeface="微软雅黑" panose="020B0503020204020204" pitchFamily="34" charset="-122"/>
                <a:cs typeface="+mn-cs"/>
              </a:endParaRPr>
            </a:p>
          </p:txBody>
        </p:sp>
      </p:grpSp>
      <p:grpSp>
        <p:nvGrpSpPr>
          <p:cNvPr id="116" name="组合 115"/>
          <p:cNvGrpSpPr/>
          <p:nvPr/>
        </p:nvGrpSpPr>
        <p:grpSpPr>
          <a:xfrm>
            <a:off x="3402464" y="3131523"/>
            <a:ext cx="4107002" cy="239079"/>
            <a:chOff x="2780209" y="3447157"/>
            <a:chExt cx="5148402" cy="299701"/>
          </a:xfrm>
        </p:grpSpPr>
        <p:sp>
          <p:nvSpPr>
            <p:cNvPr id="117" name="Rounded Rectangle 4"/>
            <p:cNvSpPr/>
            <p:nvPr/>
          </p:nvSpPr>
          <p:spPr>
            <a:xfrm rot="16200000">
              <a:off x="5331228" y="1148168"/>
              <a:ext cx="298393" cy="4896372"/>
            </a:xfrm>
            <a:prstGeom prst="roundRect">
              <a:avLst>
                <a:gd name="adj" fmla="val 50000"/>
              </a:avLst>
            </a:prstGeom>
            <a:solidFill>
              <a:srgbClr val="FFFFFF"/>
            </a:solidFill>
            <a:ln w="12700" cap="flat" cmpd="sng" algn="ctr">
              <a:solidFill>
                <a:srgbClr val="FFFFFF">
                  <a:lumMod val="85000"/>
                </a:srgbClr>
              </a:solidFill>
              <a:prstDash val="solid"/>
              <a:miter lim="800000"/>
            </a:ln>
            <a:effectLst>
              <a:outerShdw blurRad="368300" dist="203200" dir="5400000" algn="t" rotWithShape="0">
                <a:prstClr val="black">
                  <a:alpha val="9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118" name="圆角矩形 50"/>
            <p:cNvSpPr/>
            <p:nvPr/>
          </p:nvSpPr>
          <p:spPr>
            <a:xfrm>
              <a:off x="2780209" y="3447158"/>
              <a:ext cx="4449204" cy="299700"/>
            </a:xfrm>
            <a:prstGeom prst="roundRect">
              <a:avLst>
                <a:gd name="adj" fmla="val 50000"/>
              </a:avLst>
            </a:prstGeom>
            <a:solidFill>
              <a:srgbClr val="4A3453"/>
            </a:solidFill>
            <a:ln w="12700" cap="flat">
              <a:noFill/>
              <a:prstDash val="solid"/>
              <a:miter lim="800000"/>
            </a:ln>
            <a:effectLst>
              <a:outerShdw blurRad="241300" dist="63500" dir="5400000" algn="t" rotWithShape="0">
                <a:srgbClr val="222222">
                  <a:lumMod val="85000"/>
                  <a:lumOff val="15000"/>
                  <a:alpha val="43000"/>
                </a:srgbClr>
              </a:outerShdw>
            </a:effectLst>
          </p:spPr>
          <p:txBody>
            <a:bodyPr vert="horz" wrap="square" lIns="96435" tIns="48218" rIns="96435" bIns="48218" numCol="1" anchor="t" anchorCtr="0" compatLnSpc="1"/>
            <a:lstStyle/>
            <a:p>
              <a:pPr marL="0" marR="0" lvl="0" indent="0" algn="l" defTabSz="865505" rtl="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grpSp>
      <p:grpSp>
        <p:nvGrpSpPr>
          <p:cNvPr id="119" name="组合 118"/>
          <p:cNvGrpSpPr/>
          <p:nvPr/>
        </p:nvGrpSpPr>
        <p:grpSpPr>
          <a:xfrm>
            <a:off x="3402464" y="3898160"/>
            <a:ext cx="4107002" cy="242952"/>
            <a:chOff x="2780209" y="4408189"/>
            <a:chExt cx="5148402" cy="304556"/>
          </a:xfrm>
        </p:grpSpPr>
        <p:sp>
          <p:nvSpPr>
            <p:cNvPr id="120" name="Rounded Rectangle 4"/>
            <p:cNvSpPr/>
            <p:nvPr/>
          </p:nvSpPr>
          <p:spPr>
            <a:xfrm rot="16200000">
              <a:off x="5350982" y="2128953"/>
              <a:ext cx="298393" cy="4856865"/>
            </a:xfrm>
            <a:prstGeom prst="roundRect">
              <a:avLst>
                <a:gd name="adj" fmla="val 50000"/>
              </a:avLst>
            </a:prstGeom>
            <a:solidFill>
              <a:srgbClr val="FFFFFF"/>
            </a:solidFill>
            <a:ln w="12700" cap="flat" cmpd="sng" algn="ctr">
              <a:solidFill>
                <a:srgbClr val="FFFFFF">
                  <a:lumMod val="85000"/>
                </a:srgbClr>
              </a:solidFill>
              <a:prstDash val="solid"/>
              <a:miter lim="800000"/>
            </a:ln>
            <a:effectLst>
              <a:outerShdw blurRad="368300" dist="203200" dir="5400000" algn="t" rotWithShape="0">
                <a:prstClr val="black">
                  <a:alpha val="9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121" name="圆角矩形 53"/>
            <p:cNvSpPr/>
            <p:nvPr/>
          </p:nvSpPr>
          <p:spPr>
            <a:xfrm>
              <a:off x="2780209" y="4413045"/>
              <a:ext cx="1706155" cy="299700"/>
            </a:xfrm>
            <a:prstGeom prst="roundRect">
              <a:avLst>
                <a:gd name="adj" fmla="val 50000"/>
              </a:avLst>
            </a:prstGeom>
            <a:solidFill>
              <a:srgbClr val="4A3453"/>
            </a:solidFill>
            <a:ln w="12700" cap="flat">
              <a:noFill/>
              <a:prstDash val="solid"/>
              <a:miter lim="800000"/>
            </a:ln>
            <a:effectLst>
              <a:outerShdw blurRad="241300" dist="63500" dir="5400000" algn="t" rotWithShape="0">
                <a:srgbClr val="222222">
                  <a:lumMod val="85000"/>
                  <a:lumOff val="15000"/>
                  <a:alpha val="43000"/>
                </a:srgbClr>
              </a:outerShdw>
            </a:effectLst>
          </p:spPr>
          <p:txBody>
            <a:bodyPr vert="horz" wrap="square" lIns="96435" tIns="48218" rIns="96435" bIns="48218" numCol="1" anchor="t" anchorCtr="0" compatLnSpc="1"/>
            <a:lstStyle/>
            <a:p>
              <a:pPr marL="0" marR="0" lvl="0" indent="0" algn="l" defTabSz="865505" rtl="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grpSp>
      <p:sp>
        <p:nvSpPr>
          <p:cNvPr id="23" name="圆角矩形 22"/>
          <p:cNvSpPr/>
          <p:nvPr/>
        </p:nvSpPr>
        <p:spPr>
          <a:xfrm>
            <a:off x="515244" y="510629"/>
            <a:ext cx="685800" cy="694346"/>
          </a:xfrm>
          <a:prstGeom prst="roundRect">
            <a:avLst>
              <a:gd name="adj" fmla="val 5729"/>
            </a:avLst>
          </a:prstGeom>
          <a:solidFill>
            <a:srgbClr val="4A34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24" name="文本框 23"/>
          <p:cNvSpPr txBox="1"/>
          <p:nvPr/>
        </p:nvSpPr>
        <p:spPr>
          <a:xfrm>
            <a:off x="491381" y="510629"/>
            <a:ext cx="740229"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3600" b="0" i="0" u="none" strike="noStrike" kern="1200" cap="none" spc="0" normalizeH="0" baseline="0" noProof="0">
                <a:ln>
                  <a:noFill/>
                </a:ln>
                <a:solidFill>
                  <a:prstClr val="white"/>
                </a:solidFill>
                <a:effectLst/>
                <a:uLnTx/>
                <a:uFillTx/>
                <a:latin typeface="汉仪颜楷繁" panose="02010609000101010101" pitchFamily="49" charset="-122"/>
                <a:ea typeface="汉仪颜楷繁" panose="02010609000101010101" pitchFamily="49" charset="-122"/>
                <a:cs typeface="+mn-cs"/>
              </a:rPr>
              <a:t>专</a:t>
            </a:r>
          </a:p>
        </p:txBody>
      </p:sp>
      <p:sp>
        <p:nvSpPr>
          <p:cNvPr id="25" name="文本框 24"/>
          <p:cNvSpPr txBox="1"/>
          <p:nvPr/>
        </p:nvSpPr>
        <p:spPr>
          <a:xfrm>
            <a:off x="1211023" y="721089"/>
            <a:ext cx="1296056"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400" b="0" i="0" u="none" strike="noStrike" kern="1200" cap="none" spc="0" normalizeH="0" baseline="0" noProof="0">
                <a:ln>
                  <a:noFill/>
                </a:ln>
                <a:solidFill>
                  <a:prstClr val="black"/>
                </a:solidFill>
                <a:effectLst/>
                <a:uLnTx/>
                <a:uFillTx/>
                <a:latin typeface="汉仪颜楷繁" panose="02010609000101010101" pitchFamily="49" charset="-122"/>
                <a:ea typeface="汉仪颜楷繁" panose="02010609000101010101" pitchFamily="49" charset="-122"/>
                <a:cs typeface="+mn-cs"/>
              </a:rPr>
              <a:t>业技能</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图片占位符 5"/>
          <p:cNvPicPr>
            <a:picLocks noChangeAspect="1"/>
          </p:cNvPicPr>
          <p:nvPr/>
        </p:nvPicPr>
        <p:blipFill rotWithShape="1">
          <a:blip r:embed="rId3" cstate="print">
            <a:extLst>
              <a:ext uri="{28A0092B-C50C-407E-A947-70E740481C1C}">
                <a14:useLocalDpi xmlns:a14="http://schemas.microsoft.com/office/drawing/2010/main" val="0"/>
              </a:ext>
            </a:extLst>
          </a:blip>
          <a:srcRect l="4866" t="5478" r="4874" b="6894"/>
          <a:stretch>
            <a:fillRect/>
          </a:stretch>
        </p:blipFill>
        <p:spPr>
          <a:xfrm>
            <a:off x="2603395" y="2054834"/>
            <a:ext cx="2038457" cy="1418812"/>
          </a:xfrm>
          <a:prstGeom prst="rect">
            <a:avLst/>
          </a:prstGeom>
          <a:ln w="57150">
            <a:solidFill>
              <a:srgbClr val="4A3453"/>
            </a:solidFill>
          </a:ln>
          <a:effectLst>
            <a:outerShdw blurRad="292100" dist="139700" dir="2700000" algn="tl" rotWithShape="0">
              <a:srgbClr val="333333">
                <a:alpha val="65000"/>
              </a:srgbClr>
            </a:outerShdw>
          </a:effectLst>
        </p:spPr>
      </p:pic>
      <p:pic>
        <p:nvPicPr>
          <p:cNvPr id="25" name="图片占位符 5"/>
          <p:cNvPicPr>
            <a:picLocks noChangeAspect="1"/>
          </p:cNvPicPr>
          <p:nvPr/>
        </p:nvPicPr>
        <p:blipFill rotWithShape="1">
          <a:blip r:embed="rId3" cstate="print">
            <a:extLst>
              <a:ext uri="{28A0092B-C50C-407E-A947-70E740481C1C}">
                <a14:useLocalDpi xmlns:a14="http://schemas.microsoft.com/office/drawing/2010/main" val="0"/>
              </a:ext>
            </a:extLst>
          </a:blip>
          <a:srcRect l="4866" t="5478" r="4874" b="6894"/>
          <a:stretch>
            <a:fillRect/>
          </a:stretch>
        </p:blipFill>
        <p:spPr>
          <a:xfrm>
            <a:off x="5121169" y="2054834"/>
            <a:ext cx="2038457" cy="1418812"/>
          </a:xfrm>
          <a:prstGeom prst="rect">
            <a:avLst/>
          </a:prstGeom>
          <a:ln w="57150">
            <a:solidFill>
              <a:srgbClr val="4A3453"/>
            </a:solidFill>
          </a:ln>
          <a:effectLst>
            <a:outerShdw blurRad="292100" dist="139700" dir="2700000" algn="tl" rotWithShape="0">
              <a:srgbClr val="333333">
                <a:alpha val="65000"/>
              </a:srgbClr>
            </a:outerShdw>
          </a:effectLst>
        </p:spPr>
      </p:pic>
      <p:pic>
        <p:nvPicPr>
          <p:cNvPr id="26" name="图片占位符 5"/>
          <p:cNvPicPr>
            <a:picLocks noChangeAspect="1"/>
          </p:cNvPicPr>
          <p:nvPr/>
        </p:nvPicPr>
        <p:blipFill rotWithShape="1">
          <a:blip r:embed="rId3" cstate="print">
            <a:extLst>
              <a:ext uri="{28A0092B-C50C-407E-A947-70E740481C1C}">
                <a14:useLocalDpi xmlns:a14="http://schemas.microsoft.com/office/drawing/2010/main" val="0"/>
              </a:ext>
            </a:extLst>
          </a:blip>
          <a:srcRect l="4866" t="5478" r="4874" b="6894"/>
          <a:stretch>
            <a:fillRect/>
          </a:stretch>
        </p:blipFill>
        <p:spPr>
          <a:xfrm>
            <a:off x="7543693" y="2054834"/>
            <a:ext cx="2038457" cy="1418812"/>
          </a:xfrm>
          <a:prstGeom prst="rect">
            <a:avLst/>
          </a:prstGeom>
          <a:ln w="57150">
            <a:solidFill>
              <a:srgbClr val="4A3453"/>
            </a:solidFill>
          </a:ln>
          <a:effectLst>
            <a:outerShdw blurRad="292100" dist="139700" dir="2700000" algn="tl" rotWithShape="0">
              <a:srgbClr val="333333">
                <a:alpha val="65000"/>
              </a:srgbClr>
            </a:outerShdw>
          </a:effectLst>
        </p:spPr>
      </p:pic>
      <p:sp>
        <p:nvSpPr>
          <p:cNvPr id="31" name="文本框 30"/>
          <p:cNvSpPr txBox="1"/>
          <p:nvPr/>
        </p:nvSpPr>
        <p:spPr>
          <a:xfrm>
            <a:off x="4209561" y="4279139"/>
            <a:ext cx="3423909" cy="523220"/>
          </a:xfrm>
          <a:prstGeom prst="rect">
            <a:avLst/>
          </a:prstGeom>
          <a:noFill/>
        </p:spPr>
        <p:txBody>
          <a:bodyPr vert="horz"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zh-CN" altLang="en-US" sz="2800" b="1" i="0" u="none" strike="noStrike" kern="1200" cap="none" spc="0" normalizeH="0" baseline="0" noProof="0">
                <a:ln>
                  <a:noFill/>
                </a:ln>
                <a:solidFill>
                  <a:srgbClr val="4A3453"/>
                </a:solidFill>
                <a:effectLst/>
                <a:uLnTx/>
                <a:uFillTx/>
                <a:latin typeface="方正隶变简体" panose="03000509000000000000" pitchFamily="65" charset="-122"/>
                <a:ea typeface="方正隶变简体" panose="03000509000000000000" pitchFamily="65" charset="-122"/>
                <a:cs typeface="+mn-cs"/>
              </a:rPr>
              <a:t>点击添加小标题</a:t>
            </a:r>
            <a:endParaRPr kumimoji="0" lang="zh-CN" altLang="en-US" sz="2800" b="1" i="0" u="none" strike="noStrike" kern="1200" cap="none" spc="0" normalizeH="0" baseline="0" noProof="0" dirty="0">
              <a:ln>
                <a:noFill/>
              </a:ln>
              <a:solidFill>
                <a:srgbClr val="4A3453"/>
              </a:solidFill>
              <a:effectLst/>
              <a:uLnTx/>
              <a:uFillTx/>
              <a:latin typeface="方正隶变简体" panose="03000509000000000000" pitchFamily="65" charset="-122"/>
              <a:ea typeface="方正隶变简体" panose="03000509000000000000" pitchFamily="65" charset="-122"/>
              <a:cs typeface="+mn-cs"/>
            </a:endParaRPr>
          </a:p>
        </p:txBody>
      </p:sp>
      <p:sp>
        <p:nvSpPr>
          <p:cNvPr id="32" name="文本框 31"/>
          <p:cNvSpPr txBox="1"/>
          <p:nvPr/>
        </p:nvSpPr>
        <p:spPr>
          <a:xfrm>
            <a:off x="2465615" y="4952814"/>
            <a:ext cx="7343669" cy="646331"/>
          </a:xfrm>
          <a:prstGeom prst="rect">
            <a:avLst/>
          </a:prstGeom>
          <a:noFill/>
        </p:spPr>
        <p:txBody>
          <a:bodyPr vert="horz"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a:ln>
                  <a:noFill/>
                </a:ln>
                <a:solidFill>
                  <a:prstClr val="black">
                    <a:lumMod val="65000"/>
                    <a:lumOff val="35000"/>
                  </a:prstClr>
                </a:solidFill>
                <a:effectLst/>
                <a:uLnTx/>
                <a:uFillTx/>
                <a:latin typeface="方正古隶简体" panose="03000509000000000000" pitchFamily="65" charset="-122"/>
                <a:ea typeface="方正古隶简体" panose="03000509000000000000" pitchFamily="65" charset="-122"/>
                <a:cs typeface="+mn-cs"/>
              </a:rPr>
              <a:t>曾获得某奖项曾获得某奖项曾获得某奖项曾获得某奖项曾获得某奖项曾获得某奖项曾获得某奖项曾获得某奖项曾获得某奖项曾获得某奖项</a:t>
            </a:r>
          </a:p>
        </p:txBody>
      </p:sp>
      <p:cxnSp>
        <p:nvCxnSpPr>
          <p:cNvPr id="33" name="直接连接符 32"/>
          <p:cNvCxnSpPr/>
          <p:nvPr/>
        </p:nvCxnSpPr>
        <p:spPr>
          <a:xfrm flipH="1">
            <a:off x="4209561" y="4802359"/>
            <a:ext cx="4366847" cy="0"/>
          </a:xfrm>
          <a:prstGeom prst="line">
            <a:avLst/>
          </a:prstGeom>
        </p:spPr>
        <p:style>
          <a:lnRef idx="1">
            <a:schemeClr val="dk1"/>
          </a:lnRef>
          <a:fillRef idx="0">
            <a:schemeClr val="dk1"/>
          </a:fillRef>
          <a:effectRef idx="0">
            <a:schemeClr val="dk1"/>
          </a:effectRef>
          <a:fontRef idx="minor">
            <a:schemeClr val="tx1"/>
          </a:fontRef>
        </p:style>
      </p:cxnSp>
      <p:sp>
        <p:nvSpPr>
          <p:cNvPr id="12" name="圆角矩形 22"/>
          <p:cNvSpPr/>
          <p:nvPr/>
        </p:nvSpPr>
        <p:spPr>
          <a:xfrm>
            <a:off x="515244" y="510629"/>
            <a:ext cx="685800" cy="694346"/>
          </a:xfrm>
          <a:prstGeom prst="roundRect">
            <a:avLst>
              <a:gd name="adj" fmla="val 5729"/>
            </a:avLst>
          </a:prstGeom>
          <a:solidFill>
            <a:srgbClr val="4A34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3" name="文本框 12"/>
          <p:cNvSpPr txBox="1"/>
          <p:nvPr/>
        </p:nvSpPr>
        <p:spPr>
          <a:xfrm>
            <a:off x="489567" y="510629"/>
            <a:ext cx="740229"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3600" b="0" i="0" u="none" strike="noStrike" kern="1200" cap="none" spc="0" normalizeH="0" baseline="0" noProof="0">
                <a:ln>
                  <a:noFill/>
                </a:ln>
                <a:solidFill>
                  <a:prstClr val="white"/>
                </a:solidFill>
                <a:effectLst/>
                <a:uLnTx/>
                <a:uFillTx/>
                <a:latin typeface="汉仪颜楷繁" panose="02010609000101010101" pitchFamily="49" charset="-122"/>
                <a:ea typeface="汉仪颜楷繁" panose="02010609000101010101" pitchFamily="49" charset="-122"/>
                <a:cs typeface="+mn-cs"/>
              </a:rPr>
              <a:t>荣</a:t>
            </a:r>
          </a:p>
        </p:txBody>
      </p:sp>
      <p:sp>
        <p:nvSpPr>
          <p:cNvPr id="14" name="文本框 13"/>
          <p:cNvSpPr txBox="1"/>
          <p:nvPr/>
        </p:nvSpPr>
        <p:spPr>
          <a:xfrm>
            <a:off x="1211023" y="721089"/>
            <a:ext cx="1296056"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400" b="0" i="0" u="none" strike="noStrike" kern="1200" cap="none" spc="0" normalizeH="0" baseline="0" noProof="0">
                <a:ln>
                  <a:noFill/>
                </a:ln>
                <a:solidFill>
                  <a:prstClr val="black"/>
                </a:solidFill>
                <a:effectLst/>
                <a:uLnTx/>
                <a:uFillTx/>
                <a:latin typeface="汉仪颜楷繁" panose="02010609000101010101" pitchFamily="49" charset="-122"/>
                <a:ea typeface="汉仪颜楷繁" panose="02010609000101010101" pitchFamily="49" charset="-122"/>
                <a:cs typeface="+mn-cs"/>
              </a:rPr>
              <a:t>誉奖项</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矩形 30"/>
          <p:cNvSpPr/>
          <p:nvPr/>
        </p:nvSpPr>
        <p:spPr>
          <a:xfrm>
            <a:off x="2946401" y="2077047"/>
            <a:ext cx="6662057" cy="420915"/>
          </a:xfrm>
          <a:prstGeom prst="rect">
            <a:avLst/>
          </a:prstGeom>
          <a:solidFill>
            <a:schemeClr val="bg1">
              <a:lumMod val="75000"/>
            </a:scheme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32" name="椭圆 31"/>
          <p:cNvSpPr/>
          <p:nvPr/>
        </p:nvSpPr>
        <p:spPr>
          <a:xfrm>
            <a:off x="9398000" y="2077046"/>
            <a:ext cx="420916" cy="420916"/>
          </a:xfrm>
          <a:prstGeom prst="ellipse">
            <a:avLst/>
          </a:prstGeom>
          <a:solidFill>
            <a:srgbClr val="4A3453"/>
          </a:solidFill>
          <a:ln w="12700" cap="flat" cmpd="sng" algn="ctr">
            <a:noFill/>
            <a:prstDash val="solid"/>
            <a:miter lim="800000"/>
          </a:ln>
          <a:effectLst>
            <a:outerShdw blurRad="50800" dist="38100" dir="10800000" algn="r"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33" name="矩形 32"/>
          <p:cNvSpPr/>
          <p:nvPr/>
        </p:nvSpPr>
        <p:spPr>
          <a:xfrm>
            <a:off x="2946401" y="2802761"/>
            <a:ext cx="2612571" cy="420915"/>
          </a:xfrm>
          <a:prstGeom prst="rect">
            <a:avLst/>
          </a:prstGeom>
          <a:solidFill>
            <a:schemeClr val="bg1">
              <a:lumMod val="75000"/>
            </a:scheme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48" name="椭圆 47"/>
          <p:cNvSpPr/>
          <p:nvPr/>
        </p:nvSpPr>
        <p:spPr>
          <a:xfrm>
            <a:off x="5347495" y="2802760"/>
            <a:ext cx="420916" cy="420916"/>
          </a:xfrm>
          <a:prstGeom prst="ellipse">
            <a:avLst/>
          </a:prstGeom>
          <a:solidFill>
            <a:srgbClr val="4A3453"/>
          </a:solidFill>
          <a:ln w="12700" cap="flat" cmpd="sng" algn="ctr">
            <a:noFill/>
            <a:prstDash val="solid"/>
            <a:miter lim="800000"/>
          </a:ln>
          <a:effectLst>
            <a:outerShdw blurRad="50800" dist="38100" dir="10800000" algn="r"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49" name="矩形 48"/>
          <p:cNvSpPr/>
          <p:nvPr/>
        </p:nvSpPr>
        <p:spPr>
          <a:xfrm>
            <a:off x="2946401" y="3528475"/>
            <a:ext cx="4136571" cy="420915"/>
          </a:xfrm>
          <a:prstGeom prst="rect">
            <a:avLst/>
          </a:prstGeom>
          <a:solidFill>
            <a:schemeClr val="bg1">
              <a:lumMod val="75000"/>
            </a:scheme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50" name="椭圆 49"/>
          <p:cNvSpPr/>
          <p:nvPr/>
        </p:nvSpPr>
        <p:spPr>
          <a:xfrm>
            <a:off x="6872514" y="3528474"/>
            <a:ext cx="420916" cy="420916"/>
          </a:xfrm>
          <a:prstGeom prst="ellipse">
            <a:avLst/>
          </a:prstGeom>
          <a:solidFill>
            <a:srgbClr val="4A3453"/>
          </a:solidFill>
          <a:ln w="12700" cap="flat" cmpd="sng" algn="ctr">
            <a:noFill/>
            <a:prstDash val="solid"/>
            <a:miter lim="800000"/>
          </a:ln>
          <a:effectLst>
            <a:outerShdw blurRad="50800" dist="38100" dir="10800000" algn="r"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51" name="矩形 50"/>
          <p:cNvSpPr/>
          <p:nvPr/>
        </p:nvSpPr>
        <p:spPr>
          <a:xfrm>
            <a:off x="2946402" y="4254189"/>
            <a:ext cx="1540990" cy="420915"/>
          </a:xfrm>
          <a:prstGeom prst="rect">
            <a:avLst/>
          </a:prstGeom>
          <a:solidFill>
            <a:schemeClr val="bg1">
              <a:lumMod val="75000"/>
            </a:scheme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52" name="椭圆 51"/>
          <p:cNvSpPr/>
          <p:nvPr/>
        </p:nvSpPr>
        <p:spPr>
          <a:xfrm>
            <a:off x="4276933" y="4254188"/>
            <a:ext cx="420916" cy="420916"/>
          </a:xfrm>
          <a:prstGeom prst="ellipse">
            <a:avLst/>
          </a:prstGeom>
          <a:solidFill>
            <a:srgbClr val="4A3453"/>
          </a:solidFill>
          <a:ln w="12700" cap="flat" cmpd="sng" algn="ctr">
            <a:noFill/>
            <a:prstDash val="solid"/>
            <a:miter lim="800000"/>
          </a:ln>
          <a:effectLst>
            <a:outerShdw blurRad="50800" dist="38100" dir="10800000" algn="r"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53" name="文本框 52"/>
          <p:cNvSpPr txBox="1"/>
          <p:nvPr/>
        </p:nvSpPr>
        <p:spPr>
          <a:xfrm>
            <a:off x="1117601" y="1987649"/>
            <a:ext cx="1828800" cy="669094"/>
          </a:xfrm>
          <a:prstGeom prst="rect">
            <a:avLst/>
          </a:prstGeom>
          <a:noFill/>
        </p:spPr>
        <p:txBody>
          <a:bodyPr wrap="square" rtlCol="0">
            <a:spAutoFit/>
          </a:bodyPr>
          <a:lstStyle/>
          <a:p>
            <a:pPr>
              <a:lnSpc>
                <a:spcPct val="150000"/>
              </a:lnSpc>
              <a:defRPr/>
            </a:pPr>
            <a:r>
              <a:rPr lang="zh-CN" altLang="en-US" sz="2800" b="1">
                <a:solidFill>
                  <a:srgbClr val="4A3453"/>
                </a:solidFill>
                <a:latin typeface="方正隶变简体" panose="03000509000000000000" pitchFamily="65" charset="-122"/>
                <a:ea typeface="方正隶变简体" panose="03000509000000000000" pitchFamily="65" charset="-122"/>
              </a:rPr>
              <a:t>人际交往</a:t>
            </a:r>
            <a:endParaRPr lang="zh-CN" altLang="en-US" sz="2800" b="1" dirty="0">
              <a:solidFill>
                <a:srgbClr val="4A3453"/>
              </a:solidFill>
              <a:latin typeface="方正隶变简体" panose="03000509000000000000" pitchFamily="65" charset="-122"/>
              <a:ea typeface="方正隶变简体" panose="03000509000000000000" pitchFamily="65" charset="-122"/>
            </a:endParaRPr>
          </a:p>
        </p:txBody>
      </p:sp>
      <p:sp>
        <p:nvSpPr>
          <p:cNvPr id="54" name="文本框 53"/>
          <p:cNvSpPr txBox="1"/>
          <p:nvPr/>
        </p:nvSpPr>
        <p:spPr>
          <a:xfrm>
            <a:off x="1117601" y="2853560"/>
            <a:ext cx="1828800"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2800" b="1">
                <a:solidFill>
                  <a:srgbClr val="4A3453"/>
                </a:solidFill>
                <a:latin typeface="方正隶变简体" panose="03000509000000000000" pitchFamily="65" charset="-122"/>
                <a:ea typeface="方正隶变简体" panose="03000509000000000000" pitchFamily="65" charset="-122"/>
              </a:rPr>
              <a:t>语言表达</a:t>
            </a:r>
            <a:endParaRPr lang="zh-CN" altLang="en-US" sz="2800" b="1" dirty="0">
              <a:solidFill>
                <a:srgbClr val="4A3453"/>
              </a:solidFill>
              <a:latin typeface="方正隶变简体" panose="03000509000000000000" pitchFamily="65" charset="-122"/>
              <a:ea typeface="方正隶变简体" panose="03000509000000000000" pitchFamily="65" charset="-122"/>
            </a:endParaRPr>
          </a:p>
        </p:txBody>
      </p:sp>
      <p:sp>
        <p:nvSpPr>
          <p:cNvPr id="55" name="文本框 54"/>
          <p:cNvSpPr txBox="1"/>
          <p:nvPr/>
        </p:nvSpPr>
        <p:spPr>
          <a:xfrm>
            <a:off x="1117601" y="3525883"/>
            <a:ext cx="1828800" cy="523220"/>
          </a:xfrm>
          <a:prstGeom prst="rect">
            <a:avLst/>
          </a:prstGeom>
          <a:noFill/>
        </p:spPr>
        <p:txBody>
          <a:bodyPr wrap="square" rtlCol="0">
            <a:spAutoFit/>
          </a:bodyPr>
          <a:lstStyle/>
          <a:p>
            <a:pPr>
              <a:defRPr/>
            </a:pPr>
            <a:r>
              <a:rPr lang="zh-CN" altLang="en-US" sz="2800" b="1">
                <a:solidFill>
                  <a:srgbClr val="4A3453"/>
                </a:solidFill>
                <a:latin typeface="方正隶变简体" panose="03000509000000000000" pitchFamily="65" charset="-122"/>
                <a:ea typeface="方正隶变简体" panose="03000509000000000000" pitchFamily="65" charset="-122"/>
              </a:rPr>
              <a:t>管理能力</a:t>
            </a:r>
            <a:endParaRPr lang="zh-CN" altLang="en-US" sz="2800" b="1" dirty="0">
              <a:solidFill>
                <a:srgbClr val="4A3453"/>
              </a:solidFill>
              <a:latin typeface="方正隶变简体" panose="03000509000000000000" pitchFamily="65" charset="-122"/>
              <a:ea typeface="方正隶变简体" panose="03000509000000000000" pitchFamily="65" charset="-122"/>
            </a:endParaRPr>
          </a:p>
        </p:txBody>
      </p:sp>
      <p:sp>
        <p:nvSpPr>
          <p:cNvPr id="56" name="文本框 55"/>
          <p:cNvSpPr txBox="1"/>
          <p:nvPr/>
        </p:nvSpPr>
        <p:spPr>
          <a:xfrm>
            <a:off x="1117601" y="4228931"/>
            <a:ext cx="1828800" cy="523220"/>
          </a:xfrm>
          <a:prstGeom prst="rect">
            <a:avLst/>
          </a:prstGeom>
          <a:noFill/>
        </p:spPr>
        <p:txBody>
          <a:bodyPr wrap="square" rtlCol="0">
            <a:spAutoFit/>
          </a:bodyPr>
          <a:lstStyle/>
          <a:p>
            <a:pPr marR="0" lvl="0" indent="0" fontAlgn="auto">
              <a:lnSpc>
                <a:spcPct val="100000"/>
              </a:lnSpc>
              <a:spcBef>
                <a:spcPts val="0"/>
              </a:spcBef>
              <a:spcAft>
                <a:spcPts val="0"/>
              </a:spcAft>
              <a:buClrTx/>
              <a:buSzTx/>
              <a:buFontTx/>
              <a:buNone/>
              <a:defRPr/>
            </a:pPr>
            <a:r>
              <a:rPr lang="zh-CN" altLang="en-US" sz="2800" b="1">
                <a:solidFill>
                  <a:srgbClr val="4A3453"/>
                </a:solidFill>
                <a:latin typeface="方正隶变简体" panose="03000509000000000000" pitchFamily="65" charset="-122"/>
                <a:ea typeface="方正隶变简体" panose="03000509000000000000" pitchFamily="65" charset="-122"/>
              </a:rPr>
              <a:t>动手能力</a:t>
            </a:r>
            <a:endParaRPr lang="zh-CN" altLang="en-US" sz="2800" b="1" dirty="0">
              <a:solidFill>
                <a:srgbClr val="4A3453"/>
              </a:solidFill>
              <a:latin typeface="方正隶变简体" panose="03000509000000000000" pitchFamily="65" charset="-122"/>
              <a:ea typeface="方正隶变简体" panose="03000509000000000000" pitchFamily="65" charset="-122"/>
            </a:endParaRPr>
          </a:p>
        </p:txBody>
      </p:sp>
      <p:sp>
        <p:nvSpPr>
          <p:cNvPr id="57" name="文本框 56"/>
          <p:cNvSpPr txBox="1"/>
          <p:nvPr/>
        </p:nvSpPr>
        <p:spPr>
          <a:xfrm>
            <a:off x="1763486" y="5162050"/>
            <a:ext cx="8665028" cy="878638"/>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defRPr/>
            </a:pPr>
            <a:r>
              <a:rPr kumimoji="0" lang="zh-CN" altLang="en-US" sz="1800" b="0" i="0" u="none" strike="noStrike" kern="1200" cap="none" spc="0" normalizeH="0" baseline="0" noProof="0" dirty="0">
                <a:ln>
                  <a:noFill/>
                </a:ln>
                <a:solidFill>
                  <a:prstClr val="black"/>
                </a:solidFill>
                <a:effectLst/>
                <a:uLnTx/>
                <a:uFillTx/>
                <a:latin typeface="方正隶变简体" panose="03000509000000000000" pitchFamily="65" charset="-122"/>
                <a:ea typeface="方正隶变简体" panose="03000509000000000000" pitchFamily="65" charset="-122"/>
                <a:cs typeface="+mn-cs"/>
              </a:rPr>
              <a:t>请输入适量文字在此处进行解释说明，以便于读者合理理解上述标题的内容。请输入适量文字在此处进行解释说明，以便于读者合理理解上述标题的内容。</a:t>
            </a:r>
          </a:p>
        </p:txBody>
      </p:sp>
      <p:sp>
        <p:nvSpPr>
          <p:cNvPr id="58" name="文本框 57"/>
          <p:cNvSpPr txBox="1"/>
          <p:nvPr/>
        </p:nvSpPr>
        <p:spPr>
          <a:xfrm>
            <a:off x="9630229" y="1842977"/>
            <a:ext cx="1538514" cy="751488"/>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defRPr/>
            </a:pPr>
            <a:r>
              <a:rPr kumimoji="0" lang="en-US" altLang="zh-CN" sz="3200" b="1" i="0" u="none" strike="noStrike" kern="1200" cap="none" spc="0" normalizeH="0" baseline="0" noProof="0">
                <a:ln>
                  <a:noFill/>
                </a:ln>
                <a:solidFill>
                  <a:srgbClr val="4A3453"/>
                </a:solidFill>
                <a:effectLst/>
                <a:uLnTx/>
                <a:uFillTx/>
                <a:latin typeface="方正隶变简体" panose="03000509000000000000" pitchFamily="65" charset="-122"/>
                <a:ea typeface="方正隶变简体" panose="03000509000000000000" pitchFamily="65" charset="-122"/>
                <a:cs typeface="+mn-cs"/>
              </a:rPr>
              <a:t>85%</a:t>
            </a:r>
            <a:endParaRPr kumimoji="0" lang="zh-CN" altLang="en-US" sz="3200" b="1" i="0" u="none" strike="noStrike" kern="1200" cap="none" spc="0" normalizeH="0" baseline="0" noProof="0" dirty="0">
              <a:ln>
                <a:noFill/>
              </a:ln>
              <a:solidFill>
                <a:srgbClr val="4A3453"/>
              </a:solidFill>
              <a:effectLst/>
              <a:uLnTx/>
              <a:uFillTx/>
              <a:latin typeface="方正隶变简体" panose="03000509000000000000" pitchFamily="65" charset="-122"/>
              <a:ea typeface="方正隶变简体" panose="03000509000000000000" pitchFamily="65" charset="-122"/>
              <a:cs typeface="+mn-cs"/>
            </a:endParaRPr>
          </a:p>
        </p:txBody>
      </p:sp>
      <p:sp>
        <p:nvSpPr>
          <p:cNvPr id="59" name="文本框 58"/>
          <p:cNvSpPr txBox="1"/>
          <p:nvPr/>
        </p:nvSpPr>
        <p:spPr>
          <a:xfrm>
            <a:off x="5674068" y="2484951"/>
            <a:ext cx="1538514" cy="751488"/>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defRPr/>
            </a:pPr>
            <a:r>
              <a:rPr kumimoji="0" lang="en-US" altLang="zh-CN" sz="3200" b="1" i="0" u="none" strike="noStrike" kern="1200" cap="none" spc="0" normalizeH="0" baseline="0" noProof="0">
                <a:ln>
                  <a:noFill/>
                </a:ln>
                <a:solidFill>
                  <a:srgbClr val="4A3453"/>
                </a:solidFill>
                <a:effectLst/>
                <a:uLnTx/>
                <a:uFillTx/>
                <a:latin typeface="方正隶变简体" panose="03000509000000000000" pitchFamily="65" charset="-122"/>
                <a:ea typeface="方正隶变简体" panose="03000509000000000000" pitchFamily="65" charset="-122"/>
                <a:cs typeface="+mn-cs"/>
              </a:rPr>
              <a:t>45%</a:t>
            </a:r>
            <a:endParaRPr kumimoji="0" lang="zh-CN" altLang="en-US" sz="3200" b="1" i="0" u="none" strike="noStrike" kern="1200" cap="none" spc="0" normalizeH="0" baseline="0" noProof="0" dirty="0">
              <a:ln>
                <a:noFill/>
              </a:ln>
              <a:solidFill>
                <a:srgbClr val="4A3453"/>
              </a:solidFill>
              <a:effectLst/>
              <a:uLnTx/>
              <a:uFillTx/>
              <a:latin typeface="方正隶变简体" panose="03000509000000000000" pitchFamily="65" charset="-122"/>
              <a:ea typeface="方正隶变简体" panose="03000509000000000000" pitchFamily="65" charset="-122"/>
              <a:cs typeface="+mn-cs"/>
            </a:endParaRPr>
          </a:p>
        </p:txBody>
      </p:sp>
      <p:sp>
        <p:nvSpPr>
          <p:cNvPr id="60" name="文本框 59"/>
          <p:cNvSpPr txBox="1"/>
          <p:nvPr/>
        </p:nvSpPr>
        <p:spPr>
          <a:xfrm>
            <a:off x="7212582" y="3268599"/>
            <a:ext cx="1538514" cy="751488"/>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defRPr/>
            </a:pPr>
            <a:r>
              <a:rPr kumimoji="0" lang="en-US" altLang="zh-CN" sz="3200" b="1" i="0" u="none" strike="noStrike" kern="1200" cap="none" spc="0" normalizeH="0" baseline="0" noProof="0">
                <a:ln>
                  <a:noFill/>
                </a:ln>
                <a:solidFill>
                  <a:srgbClr val="4A3453"/>
                </a:solidFill>
                <a:effectLst/>
                <a:uLnTx/>
                <a:uFillTx/>
                <a:latin typeface="方正隶变简体" panose="03000509000000000000" pitchFamily="65" charset="-122"/>
                <a:ea typeface="方正隶变简体" panose="03000509000000000000" pitchFamily="65" charset="-122"/>
                <a:cs typeface="+mn-cs"/>
              </a:rPr>
              <a:t>65%</a:t>
            </a:r>
            <a:endParaRPr kumimoji="0" lang="zh-CN" altLang="en-US" sz="3200" b="1" i="0" u="none" strike="noStrike" kern="1200" cap="none" spc="0" normalizeH="0" baseline="0" noProof="0" dirty="0">
              <a:ln>
                <a:noFill/>
              </a:ln>
              <a:solidFill>
                <a:srgbClr val="4A3453"/>
              </a:solidFill>
              <a:effectLst/>
              <a:uLnTx/>
              <a:uFillTx/>
              <a:latin typeface="方正隶变简体" panose="03000509000000000000" pitchFamily="65" charset="-122"/>
              <a:ea typeface="方正隶变简体" panose="03000509000000000000" pitchFamily="65" charset="-122"/>
              <a:cs typeface="+mn-cs"/>
            </a:endParaRPr>
          </a:p>
        </p:txBody>
      </p:sp>
      <p:sp>
        <p:nvSpPr>
          <p:cNvPr id="61" name="文本框 60"/>
          <p:cNvSpPr txBox="1"/>
          <p:nvPr/>
        </p:nvSpPr>
        <p:spPr>
          <a:xfrm>
            <a:off x="4557486" y="3957645"/>
            <a:ext cx="1538514" cy="751488"/>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defRPr/>
            </a:pPr>
            <a:r>
              <a:rPr kumimoji="0" lang="en-US" altLang="zh-CN" sz="3200" b="1" i="0" u="none" strike="noStrike" kern="1200" cap="none" spc="0" normalizeH="0" baseline="0" noProof="0">
                <a:ln>
                  <a:noFill/>
                </a:ln>
                <a:solidFill>
                  <a:srgbClr val="4A3453"/>
                </a:solidFill>
                <a:effectLst/>
                <a:uLnTx/>
                <a:uFillTx/>
                <a:latin typeface="方正隶变简体" panose="03000509000000000000" pitchFamily="65" charset="-122"/>
                <a:ea typeface="方正隶变简体" panose="03000509000000000000" pitchFamily="65" charset="-122"/>
                <a:cs typeface="+mn-cs"/>
              </a:rPr>
              <a:t>30%</a:t>
            </a:r>
            <a:endParaRPr kumimoji="0" lang="zh-CN" altLang="en-US" sz="3200" b="1" i="0" u="none" strike="noStrike" kern="1200" cap="none" spc="0" normalizeH="0" baseline="0" noProof="0" dirty="0">
              <a:ln>
                <a:noFill/>
              </a:ln>
              <a:solidFill>
                <a:srgbClr val="4A3453"/>
              </a:solidFill>
              <a:effectLst/>
              <a:uLnTx/>
              <a:uFillTx/>
              <a:latin typeface="方正隶变简体" panose="03000509000000000000" pitchFamily="65" charset="-122"/>
              <a:ea typeface="方正隶变简体" panose="03000509000000000000" pitchFamily="65" charset="-122"/>
              <a:cs typeface="+mn-cs"/>
            </a:endParaRPr>
          </a:p>
        </p:txBody>
      </p:sp>
      <p:sp>
        <p:nvSpPr>
          <p:cNvPr id="34" name="圆角矩形 22"/>
          <p:cNvSpPr/>
          <p:nvPr/>
        </p:nvSpPr>
        <p:spPr>
          <a:xfrm>
            <a:off x="515244" y="510629"/>
            <a:ext cx="685800" cy="694346"/>
          </a:xfrm>
          <a:prstGeom prst="roundRect">
            <a:avLst>
              <a:gd name="adj" fmla="val 5729"/>
            </a:avLst>
          </a:prstGeom>
          <a:solidFill>
            <a:srgbClr val="4A34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35" name="文本框 34"/>
          <p:cNvSpPr txBox="1"/>
          <p:nvPr/>
        </p:nvSpPr>
        <p:spPr>
          <a:xfrm>
            <a:off x="485937" y="510629"/>
            <a:ext cx="740229"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3600" b="0" i="0" u="none" strike="noStrike" kern="1200" cap="none" spc="0" normalizeH="0" baseline="0" noProof="0">
                <a:ln>
                  <a:noFill/>
                </a:ln>
                <a:solidFill>
                  <a:prstClr val="white"/>
                </a:solidFill>
                <a:effectLst/>
                <a:uLnTx/>
                <a:uFillTx/>
                <a:latin typeface="汉仪颜楷繁" panose="02010609000101010101" pitchFamily="49" charset="-122"/>
                <a:ea typeface="汉仪颜楷繁" panose="02010609000101010101" pitchFamily="49" charset="-122"/>
                <a:cs typeface="+mn-cs"/>
              </a:rPr>
              <a:t>个</a:t>
            </a:r>
            <a:endParaRPr kumimoji="0" lang="zh-CN" altLang="en-US" sz="3600" b="0" i="0" u="none" strike="noStrike" kern="1200" cap="none" spc="0" normalizeH="0" baseline="0" noProof="0" dirty="0">
              <a:ln>
                <a:noFill/>
              </a:ln>
              <a:solidFill>
                <a:prstClr val="white"/>
              </a:solidFill>
              <a:effectLst/>
              <a:uLnTx/>
              <a:uFillTx/>
              <a:latin typeface="汉仪颜楷繁" panose="02010609000101010101" pitchFamily="49" charset="-122"/>
              <a:ea typeface="汉仪颜楷繁" panose="02010609000101010101" pitchFamily="49" charset="-122"/>
              <a:cs typeface="+mn-cs"/>
            </a:endParaRPr>
          </a:p>
        </p:txBody>
      </p:sp>
      <p:sp>
        <p:nvSpPr>
          <p:cNvPr id="36" name="文本框 35"/>
          <p:cNvSpPr txBox="1"/>
          <p:nvPr/>
        </p:nvSpPr>
        <p:spPr>
          <a:xfrm>
            <a:off x="1211023" y="721089"/>
            <a:ext cx="1296056"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400" b="0" i="0" u="none" strike="noStrike" kern="1200" cap="none" spc="0" normalizeH="0" baseline="0" noProof="0">
                <a:ln>
                  <a:noFill/>
                </a:ln>
                <a:solidFill>
                  <a:prstClr val="black"/>
                </a:solidFill>
                <a:effectLst/>
                <a:uLnTx/>
                <a:uFillTx/>
                <a:latin typeface="汉仪颜楷繁" panose="02010609000101010101" pitchFamily="49" charset="-122"/>
                <a:ea typeface="汉仪颜楷繁" panose="02010609000101010101" pitchFamily="49" charset="-122"/>
                <a:cs typeface="+mn-cs"/>
              </a:rPr>
              <a:t>人能力</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7516575" y="863605"/>
            <a:ext cx="1790700" cy="5161544"/>
          </a:xfrm>
          <a:prstGeom prst="rect">
            <a:avLst/>
          </a:prstGeom>
          <a:solidFill>
            <a:schemeClr val="bg1">
              <a:lumMod val="9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a:ea typeface="等线" panose="02010600030101010101" pitchFamily="2" charset="-122"/>
              <a:cs typeface="+mn-cs"/>
            </a:endParaRPr>
          </a:p>
        </p:txBody>
      </p:sp>
      <p:sp>
        <p:nvSpPr>
          <p:cNvPr id="11" name="矩形 10"/>
          <p:cNvSpPr/>
          <p:nvPr/>
        </p:nvSpPr>
        <p:spPr>
          <a:xfrm>
            <a:off x="2863850" y="863605"/>
            <a:ext cx="4652725" cy="5161543"/>
          </a:xfrm>
          <a:prstGeom prst="rect">
            <a:avLst/>
          </a:prstGeom>
          <a:solidFill>
            <a:schemeClr val="bg1">
              <a:lumMod val="95000"/>
            </a:schemeClr>
          </a:solidFill>
          <a:ln>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a:ea typeface="等线" panose="02010600030101010101" pitchFamily="2" charset="-122"/>
              <a:cs typeface="+mn-cs"/>
            </a:endParaRPr>
          </a:p>
        </p:txBody>
      </p:sp>
      <p:pic>
        <p:nvPicPr>
          <p:cNvPr id="12" name="图片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04485" y="863604"/>
            <a:ext cx="679450" cy="5161544"/>
          </a:xfrm>
          <a:prstGeom prst="rect">
            <a:avLst/>
          </a:prstGeom>
        </p:spPr>
      </p:pic>
      <p:sp>
        <p:nvSpPr>
          <p:cNvPr id="14" name="文本框 13"/>
          <p:cNvSpPr txBox="1"/>
          <p:nvPr/>
        </p:nvSpPr>
        <p:spPr>
          <a:xfrm>
            <a:off x="3038021" y="1262840"/>
            <a:ext cx="4390408" cy="4247317"/>
          </a:xfrm>
          <a:prstGeom prst="rect">
            <a:avLst/>
          </a:prstGeom>
          <a:noFill/>
        </p:spPr>
        <p:txBody>
          <a:bodyPr vert="horz" wrap="square" rtlCol="0">
            <a:spAutoFit/>
          </a:bodyPr>
          <a:lstStyle/>
          <a:p>
            <a:pPr lvl="0">
              <a:lnSpc>
                <a:spcPct val="150000"/>
              </a:lnSpc>
              <a:defRPr/>
            </a:pPr>
            <a:r>
              <a:rPr lang="zh-CN" altLang="en-US">
                <a:solidFill>
                  <a:prstClr val="black"/>
                </a:solidFill>
                <a:latin typeface="等线" panose="02010600030101010101"/>
                <a:ea typeface="汉鼎简行书" panose="02010609000101010101" pitchFamily="49" charset="-122"/>
              </a:rPr>
              <a:t> 真实是昨日的路，期盼是我脚下延伸的根，我用年轻而诚挚的心，叩响期望之门，而您愿为我打开这扇门吗</a:t>
            </a:r>
            <a:r>
              <a:rPr lang="en-US" altLang="zh-CN">
                <a:solidFill>
                  <a:prstClr val="black"/>
                </a:solidFill>
                <a:latin typeface="等线" panose="02010600030101010101"/>
                <a:ea typeface="汉鼎简行书" panose="02010609000101010101" pitchFamily="49" charset="-122"/>
              </a:rPr>
              <a:t>?</a:t>
            </a:r>
          </a:p>
          <a:p>
            <a:pPr lvl="0">
              <a:lnSpc>
                <a:spcPct val="150000"/>
              </a:lnSpc>
              <a:defRPr/>
            </a:pPr>
            <a:r>
              <a:rPr lang="zh-CN" altLang="en-US">
                <a:solidFill>
                  <a:prstClr val="black"/>
                </a:solidFill>
                <a:latin typeface="等线" panose="02010600030101010101"/>
                <a:ea typeface="汉鼎简行书" panose="02010609000101010101" pitchFamily="49" charset="-122"/>
              </a:rPr>
              <a:t>　　诚信、严谨、负责、好学、进取是我的个性，不断完善自我，发挥自我的特长，执著追求我的目标。我坚信透过自我的努力和勤奋必须不会辜负大家对我的期望。</a:t>
            </a:r>
          </a:p>
          <a:p>
            <a:pPr lvl="0">
              <a:lnSpc>
                <a:spcPct val="150000"/>
              </a:lnSpc>
              <a:defRPr/>
            </a:pPr>
            <a:r>
              <a:rPr lang="zh-CN" altLang="en-US">
                <a:solidFill>
                  <a:prstClr val="black"/>
                </a:solidFill>
                <a:latin typeface="等线" panose="02010600030101010101"/>
                <a:ea typeface="汉鼎简行书" panose="02010609000101010101" pitchFamily="49" charset="-122"/>
              </a:rPr>
              <a:t>　　如有机会成为贵公司的一员，我将尽己所能地为学校添砖加瓦，创造佳绩。</a:t>
            </a:r>
          </a:p>
          <a:p>
            <a:pPr lvl="0">
              <a:lnSpc>
                <a:spcPct val="150000"/>
              </a:lnSpc>
              <a:defRPr/>
            </a:pPr>
            <a:r>
              <a:rPr lang="zh-CN" altLang="en-US">
                <a:solidFill>
                  <a:prstClr val="black"/>
                </a:solidFill>
                <a:latin typeface="等线" panose="02010600030101010101"/>
                <a:ea typeface="汉鼎简行书" panose="02010609000101010101" pitchFamily="49" charset="-122"/>
              </a:rPr>
              <a:t>　　静盼回音。</a:t>
            </a:r>
            <a:endParaRPr kumimoji="0" lang="zh-CN" altLang="en-US" sz="1800" b="0" i="0" u="none" strike="noStrike" kern="1200" cap="none" spc="0" normalizeH="0" baseline="0" noProof="0" dirty="0">
              <a:ln>
                <a:noFill/>
              </a:ln>
              <a:solidFill>
                <a:prstClr val="black"/>
              </a:solidFill>
              <a:effectLst/>
              <a:uLnTx/>
              <a:uFillTx/>
              <a:latin typeface="等线" panose="02010600030101010101"/>
              <a:ea typeface="汉鼎简行书" panose="02010609000101010101" pitchFamily="49" charset="-122"/>
              <a:cs typeface="+mn-cs"/>
            </a:endParaRPr>
          </a:p>
        </p:txBody>
      </p:sp>
      <p:sp>
        <p:nvSpPr>
          <p:cNvPr id="15" name="文本框 14"/>
          <p:cNvSpPr txBox="1"/>
          <p:nvPr/>
        </p:nvSpPr>
        <p:spPr>
          <a:xfrm>
            <a:off x="8072081" y="1537550"/>
            <a:ext cx="800219" cy="3705225"/>
          </a:xfrm>
          <a:prstGeom prst="rect">
            <a:avLst/>
          </a:prstGeom>
          <a:noFill/>
        </p:spPr>
        <p:txBody>
          <a:bodyPr vert="eaVert" wrap="square" rtlCol="0">
            <a:spAutoFit/>
          </a:bodyPr>
          <a:lstStyle/>
          <a:p>
            <a:pPr lvl="0" algn="dist"/>
            <a:r>
              <a:rPr lang="zh-CN" altLang="en-US" sz="4000" b="1">
                <a:solidFill>
                  <a:prstClr val="black"/>
                </a:solidFill>
                <a:ea typeface="汉鼎简行书" panose="02010609000101010101" pitchFamily="49" charset="-122"/>
              </a:rPr>
              <a:t>自我推荐信</a:t>
            </a:r>
          </a:p>
        </p:txBody>
      </p:sp>
      <p:pic>
        <p:nvPicPr>
          <p:cNvPr id="13" name="图片 12"/>
          <p:cNvPicPr>
            <a:picLocks noChangeAspect="1"/>
          </p:cNvPicPr>
          <p:nvPr/>
        </p:nvPicPr>
        <p:blipFill rotWithShape="1">
          <a:blip r:embed="rId4">
            <a:extLst>
              <a:ext uri="{28A0092B-C50C-407E-A947-70E740481C1C}">
                <a14:useLocalDpi xmlns:a14="http://schemas.microsoft.com/office/drawing/2010/main" val="0"/>
              </a:ext>
            </a:extLst>
          </a:blip>
          <a:srcRect l="7772" t="-3835" r="75076" b="53545"/>
          <a:stretch>
            <a:fillRect/>
          </a:stretch>
        </p:blipFill>
        <p:spPr>
          <a:xfrm>
            <a:off x="188685" y="-246745"/>
            <a:ext cx="2129246" cy="3121590"/>
          </a:xfrm>
          <a:prstGeom prst="rect">
            <a:avLst/>
          </a:prstGeom>
        </p:spPr>
      </p:pic>
      <p:pic>
        <p:nvPicPr>
          <p:cNvPr id="16" name="图片 15"/>
          <p:cNvPicPr>
            <a:picLocks noChangeAspect="1"/>
          </p:cNvPicPr>
          <p:nvPr/>
        </p:nvPicPr>
        <p:blipFill rotWithShape="1">
          <a:blip r:embed="rId4">
            <a:extLst>
              <a:ext uri="{28A0092B-C50C-407E-A947-70E740481C1C}">
                <a14:useLocalDpi xmlns:a14="http://schemas.microsoft.com/office/drawing/2010/main" val="0"/>
              </a:ext>
            </a:extLst>
          </a:blip>
          <a:srcRect t="43915" r="57936"/>
          <a:stretch>
            <a:fillRect/>
          </a:stretch>
        </p:blipFill>
        <p:spPr>
          <a:xfrm>
            <a:off x="7926941" y="4851778"/>
            <a:ext cx="4565213" cy="3043418"/>
          </a:xfrm>
          <a:prstGeom prst="rect">
            <a:avLst/>
          </a:prstGeom>
        </p:spPr>
      </p:pic>
    </p:spTree>
  </p:cSld>
  <p:clrMapOvr>
    <a:masterClrMapping/>
  </p:clrMapOvr>
</p:sld>
</file>

<file path=ppt/theme/theme1.xml><?xml version="1.0" encoding="utf-8"?>
<a:theme xmlns:a="http://schemas.openxmlformats.org/drawingml/2006/main" name="www.freeppt7.com-Best powerpoint templates free download-slideshow">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www.freeppt7.com-Best powerpoint templates free download-slide show">
  <a:themeElements>
    <a:clrScheme name="520">
      <a:dk1>
        <a:sysClr val="windowText" lastClr="000000"/>
      </a:dk1>
      <a:lt1>
        <a:sysClr val="window" lastClr="FFFFFF"/>
      </a:lt1>
      <a:dk2>
        <a:srgbClr val="505046"/>
      </a:dk2>
      <a:lt2>
        <a:srgbClr val="EEECE1"/>
      </a:lt2>
      <a:accent1>
        <a:srgbClr val="375439"/>
      </a:accent1>
      <a:accent2>
        <a:srgbClr val="375439"/>
      </a:accent2>
      <a:accent3>
        <a:srgbClr val="375439"/>
      </a:accent3>
      <a:accent4>
        <a:srgbClr val="375439"/>
      </a:accent4>
      <a:accent5>
        <a:srgbClr val="375439"/>
      </a:accent5>
      <a:accent6>
        <a:srgbClr val="375439"/>
      </a:accent6>
      <a:hlink>
        <a:srgbClr val="325F0B"/>
      </a:hlink>
      <a:folHlink>
        <a:srgbClr val="79D02A"/>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freeppt7.com-Best powerpoint templates free download-slideshow">
  <a:themeElements>
    <a:clrScheme name="自定义 54">
      <a:dk1>
        <a:sysClr val="windowText" lastClr="000000"/>
      </a:dk1>
      <a:lt1>
        <a:sysClr val="window" lastClr="FFFFFF"/>
      </a:lt1>
      <a:dk2>
        <a:srgbClr val="44546A"/>
      </a:dk2>
      <a:lt2>
        <a:srgbClr val="E7E6E6"/>
      </a:lt2>
      <a:accent1>
        <a:srgbClr val="BE9857"/>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常用1">
      <a:majorFont>
        <a:latin typeface="Calibri"/>
        <a:ea typeface="微软雅黑"/>
        <a:cs typeface=""/>
      </a:majorFont>
      <a:minorFont>
        <a:latin typeface="Calibri Light"/>
        <a:ea typeface="微软雅黑"/>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freeppt7.com-best powerpoint templates free download-slide show">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p">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D9D9D9">
            <a:alpha val="50196"/>
          </a:srgbClr>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TotalTime>
  <Words>513</Words>
  <Application>Microsoft Office PowerPoint</Application>
  <PresentationFormat>宽屏</PresentationFormat>
  <Paragraphs>79</Paragraphs>
  <Slides>11</Slides>
  <Notes>11</Notes>
  <HiddenSlides>0</HiddenSlides>
  <MMClips>0</MMClips>
  <ScaleCrop>false</ScaleCrop>
  <HeadingPairs>
    <vt:vector size="6" baseType="variant">
      <vt:variant>
        <vt:lpstr>已用的字体</vt:lpstr>
      </vt:variant>
      <vt:variant>
        <vt:i4>17</vt:i4>
      </vt:variant>
      <vt:variant>
        <vt:lpstr>主题</vt:lpstr>
      </vt:variant>
      <vt:variant>
        <vt:i4>4</vt:i4>
      </vt:variant>
      <vt:variant>
        <vt:lpstr>幻灯片标题</vt:lpstr>
      </vt:variant>
      <vt:variant>
        <vt:i4>11</vt:i4>
      </vt:variant>
    </vt:vector>
  </HeadingPairs>
  <TitlesOfParts>
    <vt:vector size="32" baseType="lpstr">
      <vt:lpstr>Meiryo</vt:lpstr>
      <vt:lpstr>等线</vt:lpstr>
      <vt:lpstr>方正古隶简体</vt:lpstr>
      <vt:lpstr>方正隶变简体</vt:lpstr>
      <vt:lpstr>方正清刻本悦宋简体</vt:lpstr>
      <vt:lpstr>方正正中黑简体</vt:lpstr>
      <vt:lpstr>汉鼎简行书</vt:lpstr>
      <vt:lpstr>汉仪颜楷繁</vt:lpstr>
      <vt:lpstr>宋体</vt:lpstr>
      <vt:lpstr>微软简老宋</vt:lpstr>
      <vt:lpstr>微软雅黑</vt:lpstr>
      <vt:lpstr>造字工房悦黑体验版常规体</vt:lpstr>
      <vt:lpstr>Algerian</vt:lpstr>
      <vt:lpstr>Arial</vt:lpstr>
      <vt:lpstr>Calibri</vt:lpstr>
      <vt:lpstr>Calibri Light</vt:lpstr>
      <vt:lpstr>Times New Roman</vt:lpstr>
      <vt:lpstr>www.freeppt7.com-Best powerpoint templates free download-slideshow</vt:lpstr>
      <vt:lpstr>www.freeppt7.com-Best powerpoint templates free download-slide show</vt:lpstr>
      <vt:lpstr>freeppt7.com-Best powerpoint templates free download-slideshow</vt:lpstr>
      <vt:lpstr>freeppt7.com-best powerpoint templates free download-slide show</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宇 之灵</cp:lastModifiedBy>
  <cp:revision>129</cp:revision>
  <dcterms:created xsi:type="dcterms:W3CDTF">2015-09-21T06:44:00Z</dcterms:created>
  <dcterms:modified xsi:type="dcterms:W3CDTF">2018-10-28T07:15:32Z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2052-10.1.0.6877</vt:lpwstr>
  </property>
</Properties>
</file>