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313" r:id="rId2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5" autoAdjust="0"/>
    <p:restoredTop sz="94660"/>
  </p:normalViewPr>
  <p:slideViewPr>
    <p:cSldViewPr snapToGrid="0" showGuides="1">
      <p:cViewPr varScale="1">
        <p:scale>
          <a:sx n="114" d="100"/>
          <a:sy n="114" d="100"/>
        </p:scale>
        <p:origin x="354" y="108"/>
      </p:cViewPr>
      <p:guideLst>
        <p:guide orient="horz" pos="2183"/>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A31720-638B-40BE-A33D-B74D90EEDC12}"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zh-CN" altLang="en-US"/>
        </a:p>
      </dgm:t>
    </dgm:pt>
    <dgm:pt modelId="{50097833-9BAE-4B82-BCC8-0EC9C7F84ED2}">
      <dgm:prSet phldrT="[文本]"/>
      <dgm:spPr>
        <a:solidFill>
          <a:srgbClr val="FFC000"/>
        </a:solidFill>
      </dgm:spPr>
      <dgm:t>
        <a:bodyPr/>
        <a:lstStyle/>
        <a:p>
          <a:r>
            <a:rPr lang="zh-CN" altLang="en-US" dirty="0">
              <a:solidFill>
                <a:schemeClr val="tx1">
                  <a:lumMod val="95000"/>
                  <a:lumOff val="5000"/>
                </a:schemeClr>
              </a:solidFill>
              <a:latin typeface="微软雅黑" panose="020B0503020204020204" pitchFamily="34" charset="-122"/>
              <a:ea typeface="微软雅黑" panose="020B0503020204020204" pitchFamily="34" charset="-122"/>
            </a:rPr>
            <a:t>办公</a:t>
          </a:r>
        </a:p>
      </dgm:t>
    </dgm:pt>
    <dgm:pt modelId="{5DAFA93A-AA08-4A88-9938-9BA2C1E4D640}" type="parTrans" cxnId="{84F51584-08D2-4888-A1C5-CB92EFD8BB59}">
      <dgm:prSet/>
      <dgm:spPr/>
      <dgm:t>
        <a:bodyPr/>
        <a:lstStyle/>
        <a:p>
          <a:endParaRPr lang="zh-CN" altLang="en-US"/>
        </a:p>
      </dgm:t>
    </dgm:pt>
    <dgm:pt modelId="{91FCB381-2139-41D5-85CA-053EC20009AE}" type="sibTrans" cxnId="{84F51584-08D2-4888-A1C5-CB92EFD8BB59}">
      <dgm:prSet/>
      <dgm:spPr/>
      <dgm:t>
        <a:bodyPr/>
        <a:lstStyle/>
        <a:p>
          <a:endParaRPr lang="zh-CN" altLang="en-US"/>
        </a:p>
      </dgm:t>
    </dgm:pt>
    <dgm:pt modelId="{4B78B91B-958E-450A-95FA-905DB5063113}">
      <dgm:prSet phldrT="[文本]"/>
      <dgm:spPr>
        <a:solidFill>
          <a:srgbClr val="FFC000"/>
        </a:solidFill>
      </dgm:spPr>
      <dgm:t>
        <a:bodyPr/>
        <a:lstStyle/>
        <a:p>
          <a:r>
            <a:rPr lang="zh-CN" altLang="en-US" dirty="0">
              <a:solidFill>
                <a:sysClr val="windowText" lastClr="000000"/>
              </a:solidFill>
              <a:latin typeface="微软雅黑" panose="020B0503020204020204" pitchFamily="34" charset="-122"/>
              <a:ea typeface="微软雅黑" panose="020B0503020204020204" pitchFamily="34" charset="-122"/>
            </a:rPr>
            <a:t>商务</a:t>
          </a:r>
        </a:p>
      </dgm:t>
    </dgm:pt>
    <dgm:pt modelId="{3B1D4997-C3A8-459A-B413-2E021069243F}" type="parTrans" cxnId="{EAA6FEC0-4546-4D69-B986-94BEAF4A8DEF}">
      <dgm:prSet/>
      <dgm:spPr>
        <a:solidFill>
          <a:srgbClr val="FFC000"/>
        </a:solidFill>
      </dgm:spPr>
      <dgm:t>
        <a:bodyPr/>
        <a:lstStyle/>
        <a:p>
          <a:endParaRPr lang="zh-CN" altLang="en-US"/>
        </a:p>
      </dgm:t>
    </dgm:pt>
    <dgm:pt modelId="{EB408FF5-5FE6-4696-8235-19CB31CF9F0D}" type="sibTrans" cxnId="{EAA6FEC0-4546-4D69-B986-94BEAF4A8DEF}">
      <dgm:prSet/>
      <dgm:spPr/>
      <dgm:t>
        <a:bodyPr/>
        <a:lstStyle/>
        <a:p>
          <a:endParaRPr lang="zh-CN" altLang="en-US"/>
        </a:p>
      </dgm:t>
    </dgm:pt>
    <dgm:pt modelId="{D665846E-C730-4285-8E0F-2BE7A0AE70A3}">
      <dgm:prSet phldrT="[文本]"/>
      <dgm:spPr>
        <a:solidFill>
          <a:srgbClr val="FFC000"/>
        </a:solidFill>
      </dgm:spPr>
      <dgm:t>
        <a:bodyPr/>
        <a:lstStyle/>
        <a:p>
          <a:r>
            <a:rPr lang="zh-CN" altLang="en-US" dirty="0">
              <a:solidFill>
                <a:sysClr val="windowText" lastClr="000000"/>
              </a:solidFill>
              <a:latin typeface="微软雅黑" panose="020B0503020204020204" pitchFamily="34" charset="-122"/>
              <a:ea typeface="微软雅黑" panose="020B0503020204020204" pitchFamily="34" charset="-122"/>
            </a:rPr>
            <a:t>休闲</a:t>
          </a:r>
        </a:p>
      </dgm:t>
    </dgm:pt>
    <dgm:pt modelId="{A095B12D-3D9F-4C7F-99E6-697271866014}" type="parTrans" cxnId="{4F85FE7A-96E0-4F03-A923-E1120E753E6A}">
      <dgm:prSet/>
      <dgm:spPr>
        <a:solidFill>
          <a:srgbClr val="FFC000"/>
        </a:solidFill>
      </dgm:spPr>
      <dgm:t>
        <a:bodyPr/>
        <a:lstStyle/>
        <a:p>
          <a:endParaRPr lang="zh-CN" altLang="en-US"/>
        </a:p>
      </dgm:t>
    </dgm:pt>
    <dgm:pt modelId="{5B6C5F45-C477-4E33-A90E-2E767401E8D9}" type="sibTrans" cxnId="{4F85FE7A-96E0-4F03-A923-E1120E753E6A}">
      <dgm:prSet/>
      <dgm:spPr/>
      <dgm:t>
        <a:bodyPr/>
        <a:lstStyle/>
        <a:p>
          <a:endParaRPr lang="zh-CN" altLang="en-US"/>
        </a:p>
      </dgm:t>
    </dgm:pt>
    <dgm:pt modelId="{0557546D-F1B0-4733-9314-88467FF623E2}">
      <dgm:prSet phldrT="[文本]"/>
      <dgm:spPr>
        <a:solidFill>
          <a:srgbClr val="FFC000"/>
        </a:solidFill>
      </dgm:spPr>
      <dgm:t>
        <a:bodyPr/>
        <a:lstStyle/>
        <a:p>
          <a:r>
            <a:rPr lang="zh-CN" altLang="en-US" dirty="0">
              <a:solidFill>
                <a:sysClr val="windowText" lastClr="000000"/>
              </a:solidFill>
              <a:latin typeface="微软雅黑" panose="020B0503020204020204" pitchFamily="34" charset="-122"/>
              <a:ea typeface="微软雅黑" panose="020B0503020204020204" pitchFamily="34" charset="-122"/>
            </a:rPr>
            <a:t>享受</a:t>
          </a:r>
        </a:p>
      </dgm:t>
    </dgm:pt>
    <dgm:pt modelId="{A4F220CE-564A-4BCF-A285-7E7B013E3CE5}" type="parTrans" cxnId="{83B97485-B8C2-430C-B167-E48154869F7F}">
      <dgm:prSet/>
      <dgm:spPr>
        <a:solidFill>
          <a:srgbClr val="FFC000"/>
        </a:solidFill>
      </dgm:spPr>
      <dgm:t>
        <a:bodyPr/>
        <a:lstStyle/>
        <a:p>
          <a:endParaRPr lang="zh-CN" altLang="en-US"/>
        </a:p>
      </dgm:t>
    </dgm:pt>
    <dgm:pt modelId="{88AB79EF-8D19-4F36-9FEB-E1636759B233}" type="sibTrans" cxnId="{83B97485-B8C2-430C-B167-E48154869F7F}">
      <dgm:prSet/>
      <dgm:spPr/>
      <dgm:t>
        <a:bodyPr/>
        <a:lstStyle/>
        <a:p>
          <a:endParaRPr lang="zh-CN" altLang="en-US"/>
        </a:p>
      </dgm:t>
    </dgm:pt>
    <dgm:pt modelId="{0EAF6FF9-68A6-4B87-A703-B2ABB2B55AE6}">
      <dgm:prSet phldrT="[文本]"/>
      <dgm:spPr>
        <a:solidFill>
          <a:srgbClr val="FFC000"/>
        </a:solidFill>
      </dgm:spPr>
      <dgm:t>
        <a:bodyPr/>
        <a:lstStyle/>
        <a:p>
          <a:r>
            <a:rPr lang="zh-CN" altLang="en-US" dirty="0">
              <a:solidFill>
                <a:sysClr val="windowText" lastClr="000000"/>
              </a:solidFill>
              <a:latin typeface="微软雅黑" panose="020B0503020204020204" pitchFamily="34" charset="-122"/>
              <a:ea typeface="微软雅黑" panose="020B0503020204020204" pitchFamily="34" charset="-122"/>
            </a:rPr>
            <a:t>美食</a:t>
          </a:r>
        </a:p>
      </dgm:t>
    </dgm:pt>
    <dgm:pt modelId="{C4880535-CA76-4491-B8A2-85AD51B0EB26}" type="parTrans" cxnId="{FA381B02-1DC1-4531-AD13-CC2C9ED3FA0A}">
      <dgm:prSet/>
      <dgm:spPr>
        <a:solidFill>
          <a:srgbClr val="FFC000"/>
        </a:solidFill>
      </dgm:spPr>
      <dgm:t>
        <a:bodyPr/>
        <a:lstStyle/>
        <a:p>
          <a:endParaRPr lang="zh-CN" altLang="en-US"/>
        </a:p>
      </dgm:t>
    </dgm:pt>
    <dgm:pt modelId="{EE810D5F-8F4E-42DA-9279-1215CF85FF0B}" type="sibTrans" cxnId="{FA381B02-1DC1-4531-AD13-CC2C9ED3FA0A}">
      <dgm:prSet/>
      <dgm:spPr/>
      <dgm:t>
        <a:bodyPr/>
        <a:lstStyle/>
        <a:p>
          <a:endParaRPr lang="zh-CN" altLang="en-US"/>
        </a:p>
      </dgm:t>
    </dgm:pt>
    <dgm:pt modelId="{E103B8F0-16AB-4BBD-9834-6E795312FA78}" type="pres">
      <dgm:prSet presAssocID="{31A31720-638B-40BE-A33D-B74D90EEDC12}" presName="Name0" presStyleCnt="0">
        <dgm:presLayoutVars>
          <dgm:chMax val="1"/>
          <dgm:dir/>
          <dgm:animLvl val="ctr"/>
          <dgm:resizeHandles val="exact"/>
        </dgm:presLayoutVars>
      </dgm:prSet>
      <dgm:spPr/>
    </dgm:pt>
    <dgm:pt modelId="{4946D8D8-8382-4519-B20F-9BBA74867C5F}" type="pres">
      <dgm:prSet presAssocID="{50097833-9BAE-4B82-BCC8-0EC9C7F84ED2}" presName="centerShape" presStyleLbl="node0" presStyleIdx="0" presStyleCnt="1"/>
      <dgm:spPr/>
    </dgm:pt>
    <dgm:pt modelId="{43A95FA0-D5D8-4BAC-BA8B-B8F706DB25D7}" type="pres">
      <dgm:prSet presAssocID="{3B1D4997-C3A8-459A-B413-2E021069243F}" presName="parTrans" presStyleLbl="sibTrans2D1" presStyleIdx="0" presStyleCnt="4"/>
      <dgm:spPr/>
    </dgm:pt>
    <dgm:pt modelId="{73ED93C1-0FD4-48E3-BC79-97834C8C82D9}" type="pres">
      <dgm:prSet presAssocID="{3B1D4997-C3A8-459A-B413-2E021069243F}" presName="connectorText" presStyleLbl="sibTrans2D1" presStyleIdx="0" presStyleCnt="4"/>
      <dgm:spPr/>
    </dgm:pt>
    <dgm:pt modelId="{9439B012-673C-4CC3-B3A5-6D8DBF183CC6}" type="pres">
      <dgm:prSet presAssocID="{4B78B91B-958E-450A-95FA-905DB5063113}" presName="node" presStyleLbl="node1" presStyleIdx="0" presStyleCnt="4">
        <dgm:presLayoutVars>
          <dgm:bulletEnabled val="1"/>
        </dgm:presLayoutVars>
      </dgm:prSet>
      <dgm:spPr/>
    </dgm:pt>
    <dgm:pt modelId="{F62E93F7-8FF1-43F1-8E1B-67FB82B9FAD6}" type="pres">
      <dgm:prSet presAssocID="{A095B12D-3D9F-4C7F-99E6-697271866014}" presName="parTrans" presStyleLbl="sibTrans2D1" presStyleIdx="1" presStyleCnt="4"/>
      <dgm:spPr/>
    </dgm:pt>
    <dgm:pt modelId="{721752F3-2BCF-4091-A52D-2992E2A720CC}" type="pres">
      <dgm:prSet presAssocID="{A095B12D-3D9F-4C7F-99E6-697271866014}" presName="connectorText" presStyleLbl="sibTrans2D1" presStyleIdx="1" presStyleCnt="4"/>
      <dgm:spPr/>
    </dgm:pt>
    <dgm:pt modelId="{6DD2C435-4BB2-4F31-9B72-B02DB7A71574}" type="pres">
      <dgm:prSet presAssocID="{D665846E-C730-4285-8E0F-2BE7A0AE70A3}" presName="node" presStyleLbl="node1" presStyleIdx="1" presStyleCnt="4">
        <dgm:presLayoutVars>
          <dgm:bulletEnabled val="1"/>
        </dgm:presLayoutVars>
      </dgm:prSet>
      <dgm:spPr/>
    </dgm:pt>
    <dgm:pt modelId="{63C568A1-4264-4DFF-A5FC-5881618E8DD5}" type="pres">
      <dgm:prSet presAssocID="{A4F220CE-564A-4BCF-A285-7E7B013E3CE5}" presName="parTrans" presStyleLbl="sibTrans2D1" presStyleIdx="2" presStyleCnt="4"/>
      <dgm:spPr/>
    </dgm:pt>
    <dgm:pt modelId="{7AFC465E-05A1-4618-8055-04A3DF68C465}" type="pres">
      <dgm:prSet presAssocID="{A4F220CE-564A-4BCF-A285-7E7B013E3CE5}" presName="connectorText" presStyleLbl="sibTrans2D1" presStyleIdx="2" presStyleCnt="4"/>
      <dgm:spPr/>
    </dgm:pt>
    <dgm:pt modelId="{107184AC-B6DA-4280-AEE1-C0CB2EE3DA59}" type="pres">
      <dgm:prSet presAssocID="{0557546D-F1B0-4733-9314-88467FF623E2}" presName="node" presStyleLbl="node1" presStyleIdx="2" presStyleCnt="4">
        <dgm:presLayoutVars>
          <dgm:bulletEnabled val="1"/>
        </dgm:presLayoutVars>
      </dgm:prSet>
      <dgm:spPr/>
    </dgm:pt>
    <dgm:pt modelId="{6C89CE36-ECA0-4813-97A4-76559F781CD8}" type="pres">
      <dgm:prSet presAssocID="{C4880535-CA76-4491-B8A2-85AD51B0EB26}" presName="parTrans" presStyleLbl="sibTrans2D1" presStyleIdx="3" presStyleCnt="4"/>
      <dgm:spPr/>
    </dgm:pt>
    <dgm:pt modelId="{72CE88DC-E101-453A-939F-890AA4832D70}" type="pres">
      <dgm:prSet presAssocID="{C4880535-CA76-4491-B8A2-85AD51B0EB26}" presName="connectorText" presStyleLbl="sibTrans2D1" presStyleIdx="3" presStyleCnt="4"/>
      <dgm:spPr/>
    </dgm:pt>
    <dgm:pt modelId="{B345124A-FCAC-483E-9A73-96285EFB1B44}" type="pres">
      <dgm:prSet presAssocID="{0EAF6FF9-68A6-4B87-A703-B2ABB2B55AE6}" presName="node" presStyleLbl="node1" presStyleIdx="3" presStyleCnt="4">
        <dgm:presLayoutVars>
          <dgm:bulletEnabled val="1"/>
        </dgm:presLayoutVars>
      </dgm:prSet>
      <dgm:spPr/>
    </dgm:pt>
  </dgm:ptLst>
  <dgm:cxnLst>
    <dgm:cxn modelId="{FA381B02-1DC1-4531-AD13-CC2C9ED3FA0A}" srcId="{50097833-9BAE-4B82-BCC8-0EC9C7F84ED2}" destId="{0EAF6FF9-68A6-4B87-A703-B2ABB2B55AE6}" srcOrd="3" destOrd="0" parTransId="{C4880535-CA76-4491-B8A2-85AD51B0EB26}" sibTransId="{EE810D5F-8F4E-42DA-9279-1215CF85FF0B}"/>
    <dgm:cxn modelId="{B4BA440A-EBB1-4C5D-8E44-DD699CBB6102}" type="presOf" srcId="{A095B12D-3D9F-4C7F-99E6-697271866014}" destId="{F62E93F7-8FF1-43F1-8E1B-67FB82B9FAD6}" srcOrd="0" destOrd="0" presId="urn:microsoft.com/office/officeart/2005/8/layout/radial5"/>
    <dgm:cxn modelId="{6FC32924-E34E-4758-8C9E-EC131D7F4562}" type="presOf" srcId="{0EAF6FF9-68A6-4B87-A703-B2ABB2B55AE6}" destId="{B345124A-FCAC-483E-9A73-96285EFB1B44}" srcOrd="0" destOrd="0" presId="urn:microsoft.com/office/officeart/2005/8/layout/radial5"/>
    <dgm:cxn modelId="{E5BC2326-1E18-44DD-A99B-37F1853AD132}" type="presOf" srcId="{A095B12D-3D9F-4C7F-99E6-697271866014}" destId="{721752F3-2BCF-4091-A52D-2992E2A720CC}" srcOrd="1" destOrd="0" presId="urn:microsoft.com/office/officeart/2005/8/layout/radial5"/>
    <dgm:cxn modelId="{05931466-8AFD-462C-851E-5A4E96E9BB95}" type="presOf" srcId="{C4880535-CA76-4491-B8A2-85AD51B0EB26}" destId="{6C89CE36-ECA0-4813-97A4-76559F781CD8}" srcOrd="0" destOrd="0" presId="urn:microsoft.com/office/officeart/2005/8/layout/radial5"/>
    <dgm:cxn modelId="{6E093A73-CF30-4F21-B320-B13F21BD0BBA}" type="presOf" srcId="{31A31720-638B-40BE-A33D-B74D90EEDC12}" destId="{E103B8F0-16AB-4BBD-9834-6E795312FA78}" srcOrd="0" destOrd="0" presId="urn:microsoft.com/office/officeart/2005/8/layout/radial5"/>
    <dgm:cxn modelId="{47AA955A-E9A9-4BBF-8E2D-C5710D319F00}" type="presOf" srcId="{3B1D4997-C3A8-459A-B413-2E021069243F}" destId="{43A95FA0-D5D8-4BAC-BA8B-B8F706DB25D7}" srcOrd="0" destOrd="0" presId="urn:microsoft.com/office/officeart/2005/8/layout/radial5"/>
    <dgm:cxn modelId="{DAA2F35A-0D64-4A3D-9E0B-B4280EC61F39}" type="presOf" srcId="{A4F220CE-564A-4BCF-A285-7E7B013E3CE5}" destId="{7AFC465E-05A1-4618-8055-04A3DF68C465}" srcOrd="1" destOrd="0" presId="urn:microsoft.com/office/officeart/2005/8/layout/radial5"/>
    <dgm:cxn modelId="{4F85FE7A-96E0-4F03-A923-E1120E753E6A}" srcId="{50097833-9BAE-4B82-BCC8-0EC9C7F84ED2}" destId="{D665846E-C730-4285-8E0F-2BE7A0AE70A3}" srcOrd="1" destOrd="0" parTransId="{A095B12D-3D9F-4C7F-99E6-697271866014}" sibTransId="{5B6C5F45-C477-4E33-A90E-2E767401E8D9}"/>
    <dgm:cxn modelId="{0B5B0E7B-2E88-45F2-B5C6-F8B58E7983A3}" type="presOf" srcId="{D665846E-C730-4285-8E0F-2BE7A0AE70A3}" destId="{6DD2C435-4BB2-4F31-9B72-B02DB7A71574}" srcOrd="0" destOrd="0" presId="urn:microsoft.com/office/officeart/2005/8/layout/radial5"/>
    <dgm:cxn modelId="{84F51584-08D2-4888-A1C5-CB92EFD8BB59}" srcId="{31A31720-638B-40BE-A33D-B74D90EEDC12}" destId="{50097833-9BAE-4B82-BCC8-0EC9C7F84ED2}" srcOrd="0" destOrd="0" parTransId="{5DAFA93A-AA08-4A88-9938-9BA2C1E4D640}" sibTransId="{91FCB381-2139-41D5-85CA-053EC20009AE}"/>
    <dgm:cxn modelId="{4A374885-EA96-4A78-96EC-5680959C7DBD}" type="presOf" srcId="{3B1D4997-C3A8-459A-B413-2E021069243F}" destId="{73ED93C1-0FD4-48E3-BC79-97834C8C82D9}" srcOrd="1" destOrd="0" presId="urn:microsoft.com/office/officeart/2005/8/layout/radial5"/>
    <dgm:cxn modelId="{83B97485-B8C2-430C-B167-E48154869F7F}" srcId="{50097833-9BAE-4B82-BCC8-0EC9C7F84ED2}" destId="{0557546D-F1B0-4733-9314-88467FF623E2}" srcOrd="2" destOrd="0" parTransId="{A4F220CE-564A-4BCF-A285-7E7B013E3CE5}" sibTransId="{88AB79EF-8D19-4F36-9FEB-E1636759B233}"/>
    <dgm:cxn modelId="{A6DADFB0-A6C7-4E8B-9D00-D13E5CEBFA08}" type="presOf" srcId="{0557546D-F1B0-4733-9314-88467FF623E2}" destId="{107184AC-B6DA-4280-AEE1-C0CB2EE3DA59}" srcOrd="0" destOrd="0" presId="urn:microsoft.com/office/officeart/2005/8/layout/radial5"/>
    <dgm:cxn modelId="{506AC6BA-C882-4BFB-ADB9-23F1F6FD7FF8}" type="presOf" srcId="{C4880535-CA76-4491-B8A2-85AD51B0EB26}" destId="{72CE88DC-E101-453A-939F-890AA4832D70}" srcOrd="1" destOrd="0" presId="urn:microsoft.com/office/officeart/2005/8/layout/radial5"/>
    <dgm:cxn modelId="{55EA7ABF-7F29-47B0-933A-17ABB8A0F342}" type="presOf" srcId="{A4F220CE-564A-4BCF-A285-7E7B013E3CE5}" destId="{63C568A1-4264-4DFF-A5FC-5881618E8DD5}" srcOrd="0" destOrd="0" presId="urn:microsoft.com/office/officeart/2005/8/layout/radial5"/>
    <dgm:cxn modelId="{EAA6FEC0-4546-4D69-B986-94BEAF4A8DEF}" srcId="{50097833-9BAE-4B82-BCC8-0EC9C7F84ED2}" destId="{4B78B91B-958E-450A-95FA-905DB5063113}" srcOrd="0" destOrd="0" parTransId="{3B1D4997-C3A8-459A-B413-2E021069243F}" sibTransId="{EB408FF5-5FE6-4696-8235-19CB31CF9F0D}"/>
    <dgm:cxn modelId="{6C1310EF-E0F8-4F6A-8936-36CC0A266771}" type="presOf" srcId="{50097833-9BAE-4B82-BCC8-0EC9C7F84ED2}" destId="{4946D8D8-8382-4519-B20F-9BBA74867C5F}" srcOrd="0" destOrd="0" presId="urn:microsoft.com/office/officeart/2005/8/layout/radial5"/>
    <dgm:cxn modelId="{EB93C2FC-CCF7-4B0D-9059-E98ACD82D127}" type="presOf" srcId="{4B78B91B-958E-450A-95FA-905DB5063113}" destId="{9439B012-673C-4CC3-B3A5-6D8DBF183CC6}" srcOrd="0" destOrd="0" presId="urn:microsoft.com/office/officeart/2005/8/layout/radial5"/>
    <dgm:cxn modelId="{236444ED-0FA0-4DBC-A4B7-8F4094ACCA39}" type="presParOf" srcId="{E103B8F0-16AB-4BBD-9834-6E795312FA78}" destId="{4946D8D8-8382-4519-B20F-9BBA74867C5F}" srcOrd="0" destOrd="0" presId="urn:microsoft.com/office/officeart/2005/8/layout/radial5"/>
    <dgm:cxn modelId="{FAE5DA96-E9B8-4524-9F76-919F5FCEBEE4}" type="presParOf" srcId="{E103B8F0-16AB-4BBD-9834-6E795312FA78}" destId="{43A95FA0-D5D8-4BAC-BA8B-B8F706DB25D7}" srcOrd="1" destOrd="0" presId="urn:microsoft.com/office/officeart/2005/8/layout/radial5"/>
    <dgm:cxn modelId="{848999A6-72F0-47E7-8D91-1CEE928C6847}" type="presParOf" srcId="{43A95FA0-D5D8-4BAC-BA8B-B8F706DB25D7}" destId="{73ED93C1-0FD4-48E3-BC79-97834C8C82D9}" srcOrd="0" destOrd="0" presId="urn:microsoft.com/office/officeart/2005/8/layout/radial5"/>
    <dgm:cxn modelId="{72377D2F-ED45-42DB-A4ED-C7731DCCBEC8}" type="presParOf" srcId="{E103B8F0-16AB-4BBD-9834-6E795312FA78}" destId="{9439B012-673C-4CC3-B3A5-6D8DBF183CC6}" srcOrd="2" destOrd="0" presId="urn:microsoft.com/office/officeart/2005/8/layout/radial5"/>
    <dgm:cxn modelId="{ABB76660-A27A-4A7B-871A-8C3236C908FF}" type="presParOf" srcId="{E103B8F0-16AB-4BBD-9834-6E795312FA78}" destId="{F62E93F7-8FF1-43F1-8E1B-67FB82B9FAD6}" srcOrd="3" destOrd="0" presId="urn:microsoft.com/office/officeart/2005/8/layout/radial5"/>
    <dgm:cxn modelId="{7898DE34-7DFA-4515-9307-B94780AB9A61}" type="presParOf" srcId="{F62E93F7-8FF1-43F1-8E1B-67FB82B9FAD6}" destId="{721752F3-2BCF-4091-A52D-2992E2A720CC}" srcOrd="0" destOrd="0" presId="urn:microsoft.com/office/officeart/2005/8/layout/radial5"/>
    <dgm:cxn modelId="{BC95A5CA-3C5B-4376-B2B9-AE75D84BF112}" type="presParOf" srcId="{E103B8F0-16AB-4BBD-9834-6E795312FA78}" destId="{6DD2C435-4BB2-4F31-9B72-B02DB7A71574}" srcOrd="4" destOrd="0" presId="urn:microsoft.com/office/officeart/2005/8/layout/radial5"/>
    <dgm:cxn modelId="{84039349-84BE-4C95-9B1A-6B58C5EC7A9E}" type="presParOf" srcId="{E103B8F0-16AB-4BBD-9834-6E795312FA78}" destId="{63C568A1-4264-4DFF-A5FC-5881618E8DD5}" srcOrd="5" destOrd="0" presId="urn:microsoft.com/office/officeart/2005/8/layout/radial5"/>
    <dgm:cxn modelId="{163785A0-F576-46D5-8A2A-399EA3A1C7C2}" type="presParOf" srcId="{63C568A1-4264-4DFF-A5FC-5881618E8DD5}" destId="{7AFC465E-05A1-4618-8055-04A3DF68C465}" srcOrd="0" destOrd="0" presId="urn:microsoft.com/office/officeart/2005/8/layout/radial5"/>
    <dgm:cxn modelId="{948099B8-EE35-48FC-8721-B183D675A2E1}" type="presParOf" srcId="{E103B8F0-16AB-4BBD-9834-6E795312FA78}" destId="{107184AC-B6DA-4280-AEE1-C0CB2EE3DA59}" srcOrd="6" destOrd="0" presId="urn:microsoft.com/office/officeart/2005/8/layout/radial5"/>
    <dgm:cxn modelId="{8D7C33B5-EE02-480F-B353-8157A1163401}" type="presParOf" srcId="{E103B8F0-16AB-4BBD-9834-6E795312FA78}" destId="{6C89CE36-ECA0-4813-97A4-76559F781CD8}" srcOrd="7" destOrd="0" presId="urn:microsoft.com/office/officeart/2005/8/layout/radial5"/>
    <dgm:cxn modelId="{0797DD11-38FF-42B7-BE6A-40AAF352AEA0}" type="presParOf" srcId="{6C89CE36-ECA0-4813-97A4-76559F781CD8}" destId="{72CE88DC-E101-453A-939F-890AA4832D70}" srcOrd="0" destOrd="0" presId="urn:microsoft.com/office/officeart/2005/8/layout/radial5"/>
    <dgm:cxn modelId="{AFCC6A68-0412-425D-9C49-860F17D72110}" type="presParOf" srcId="{E103B8F0-16AB-4BBD-9834-6E795312FA78}" destId="{B345124A-FCAC-483E-9A73-96285EFB1B44}" srcOrd="8" destOrd="0" presId="urn:microsoft.com/office/officeart/2005/8/layout/radial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46D8D8-8382-4519-B20F-9BBA74867C5F}">
      <dsp:nvSpPr>
        <dsp:cNvPr id="0" name=""/>
        <dsp:cNvSpPr/>
      </dsp:nvSpPr>
      <dsp:spPr>
        <a:xfrm>
          <a:off x="2085048" y="1242305"/>
          <a:ext cx="886361" cy="886361"/>
        </a:xfrm>
        <a:prstGeom prst="ellipse">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zh-CN" altLang="en-US" sz="2200" kern="1200" dirty="0">
              <a:solidFill>
                <a:schemeClr val="tx1">
                  <a:lumMod val="95000"/>
                  <a:lumOff val="5000"/>
                </a:schemeClr>
              </a:solidFill>
              <a:latin typeface="微软雅黑" panose="020B0503020204020204" pitchFamily="34" charset="-122"/>
              <a:ea typeface="微软雅黑" panose="020B0503020204020204" pitchFamily="34" charset="-122"/>
            </a:rPr>
            <a:t>办公</a:t>
          </a:r>
        </a:p>
      </dsp:txBody>
      <dsp:txXfrm>
        <a:off x="2214853" y="1372110"/>
        <a:ext cx="626751" cy="626751"/>
      </dsp:txXfrm>
    </dsp:sp>
    <dsp:sp modelId="{43A95FA0-D5D8-4BAC-BA8B-B8F706DB25D7}">
      <dsp:nvSpPr>
        <dsp:cNvPr id="0" name=""/>
        <dsp:cNvSpPr/>
      </dsp:nvSpPr>
      <dsp:spPr>
        <a:xfrm rot="16200000">
          <a:off x="2434396" y="919893"/>
          <a:ext cx="187664" cy="301362"/>
        </a:xfrm>
        <a:prstGeom prst="rightArrow">
          <a:avLst>
            <a:gd name="adj1" fmla="val 60000"/>
            <a:gd name="adj2" fmla="val 50000"/>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zh-CN" altLang="en-US" sz="1100" kern="1200"/>
        </a:p>
      </dsp:txBody>
      <dsp:txXfrm>
        <a:off x="2462546" y="1008315"/>
        <a:ext cx="131365" cy="180818"/>
      </dsp:txXfrm>
    </dsp:sp>
    <dsp:sp modelId="{9439B012-673C-4CC3-B3A5-6D8DBF183CC6}">
      <dsp:nvSpPr>
        <dsp:cNvPr id="0" name=""/>
        <dsp:cNvSpPr/>
      </dsp:nvSpPr>
      <dsp:spPr>
        <a:xfrm>
          <a:off x="2085048" y="1860"/>
          <a:ext cx="886361" cy="886361"/>
        </a:xfrm>
        <a:prstGeom prst="ellipse">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zh-CN" altLang="en-US" sz="2200" kern="1200" dirty="0">
              <a:solidFill>
                <a:sysClr val="windowText" lastClr="000000"/>
              </a:solidFill>
              <a:latin typeface="微软雅黑" panose="020B0503020204020204" pitchFamily="34" charset="-122"/>
              <a:ea typeface="微软雅黑" panose="020B0503020204020204" pitchFamily="34" charset="-122"/>
            </a:rPr>
            <a:t>商务</a:t>
          </a:r>
        </a:p>
      </dsp:txBody>
      <dsp:txXfrm>
        <a:off x="2214853" y="131665"/>
        <a:ext cx="626751" cy="626751"/>
      </dsp:txXfrm>
    </dsp:sp>
    <dsp:sp modelId="{F62E93F7-8FF1-43F1-8E1B-67FB82B9FAD6}">
      <dsp:nvSpPr>
        <dsp:cNvPr id="0" name=""/>
        <dsp:cNvSpPr/>
      </dsp:nvSpPr>
      <dsp:spPr>
        <a:xfrm>
          <a:off x="3049308" y="1534804"/>
          <a:ext cx="187664" cy="301362"/>
        </a:xfrm>
        <a:prstGeom prst="rightArrow">
          <a:avLst>
            <a:gd name="adj1" fmla="val 60000"/>
            <a:gd name="adj2" fmla="val 50000"/>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zh-CN" altLang="en-US" sz="1100" kern="1200"/>
        </a:p>
      </dsp:txBody>
      <dsp:txXfrm>
        <a:off x="3049308" y="1595076"/>
        <a:ext cx="131365" cy="180818"/>
      </dsp:txXfrm>
    </dsp:sp>
    <dsp:sp modelId="{6DD2C435-4BB2-4F31-9B72-B02DB7A71574}">
      <dsp:nvSpPr>
        <dsp:cNvPr id="0" name=""/>
        <dsp:cNvSpPr/>
      </dsp:nvSpPr>
      <dsp:spPr>
        <a:xfrm>
          <a:off x="3325492" y="1242305"/>
          <a:ext cx="886361" cy="886361"/>
        </a:xfrm>
        <a:prstGeom prst="ellipse">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zh-CN" altLang="en-US" sz="2200" kern="1200" dirty="0">
              <a:solidFill>
                <a:sysClr val="windowText" lastClr="000000"/>
              </a:solidFill>
              <a:latin typeface="微软雅黑" panose="020B0503020204020204" pitchFamily="34" charset="-122"/>
              <a:ea typeface="微软雅黑" panose="020B0503020204020204" pitchFamily="34" charset="-122"/>
            </a:rPr>
            <a:t>休闲</a:t>
          </a:r>
        </a:p>
      </dsp:txBody>
      <dsp:txXfrm>
        <a:off x="3455297" y="1372110"/>
        <a:ext cx="626751" cy="626751"/>
      </dsp:txXfrm>
    </dsp:sp>
    <dsp:sp modelId="{63C568A1-4264-4DFF-A5FC-5881618E8DD5}">
      <dsp:nvSpPr>
        <dsp:cNvPr id="0" name=""/>
        <dsp:cNvSpPr/>
      </dsp:nvSpPr>
      <dsp:spPr>
        <a:xfrm rot="5400000">
          <a:off x="2434396" y="2149715"/>
          <a:ext cx="187664" cy="301362"/>
        </a:xfrm>
        <a:prstGeom prst="rightArrow">
          <a:avLst>
            <a:gd name="adj1" fmla="val 60000"/>
            <a:gd name="adj2" fmla="val 50000"/>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zh-CN" altLang="en-US" sz="1100" kern="1200"/>
        </a:p>
      </dsp:txBody>
      <dsp:txXfrm>
        <a:off x="2462546" y="2181838"/>
        <a:ext cx="131365" cy="180818"/>
      </dsp:txXfrm>
    </dsp:sp>
    <dsp:sp modelId="{107184AC-B6DA-4280-AEE1-C0CB2EE3DA59}">
      <dsp:nvSpPr>
        <dsp:cNvPr id="0" name=""/>
        <dsp:cNvSpPr/>
      </dsp:nvSpPr>
      <dsp:spPr>
        <a:xfrm>
          <a:off x="2085048" y="2482749"/>
          <a:ext cx="886361" cy="886361"/>
        </a:xfrm>
        <a:prstGeom prst="ellipse">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zh-CN" altLang="en-US" sz="2200" kern="1200" dirty="0">
              <a:solidFill>
                <a:sysClr val="windowText" lastClr="000000"/>
              </a:solidFill>
              <a:latin typeface="微软雅黑" panose="020B0503020204020204" pitchFamily="34" charset="-122"/>
              <a:ea typeface="微软雅黑" panose="020B0503020204020204" pitchFamily="34" charset="-122"/>
            </a:rPr>
            <a:t>享受</a:t>
          </a:r>
        </a:p>
      </dsp:txBody>
      <dsp:txXfrm>
        <a:off x="2214853" y="2612554"/>
        <a:ext cx="626751" cy="626751"/>
      </dsp:txXfrm>
    </dsp:sp>
    <dsp:sp modelId="{6C89CE36-ECA0-4813-97A4-76559F781CD8}">
      <dsp:nvSpPr>
        <dsp:cNvPr id="0" name=""/>
        <dsp:cNvSpPr/>
      </dsp:nvSpPr>
      <dsp:spPr>
        <a:xfrm rot="10800000">
          <a:off x="1819485" y="1534804"/>
          <a:ext cx="187664" cy="301362"/>
        </a:xfrm>
        <a:prstGeom prst="rightArrow">
          <a:avLst>
            <a:gd name="adj1" fmla="val 60000"/>
            <a:gd name="adj2" fmla="val 50000"/>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zh-CN" altLang="en-US" sz="1100" kern="1200"/>
        </a:p>
      </dsp:txBody>
      <dsp:txXfrm rot="10800000">
        <a:off x="1875784" y="1595076"/>
        <a:ext cx="131365" cy="180818"/>
      </dsp:txXfrm>
    </dsp:sp>
    <dsp:sp modelId="{B345124A-FCAC-483E-9A73-96285EFB1B44}">
      <dsp:nvSpPr>
        <dsp:cNvPr id="0" name=""/>
        <dsp:cNvSpPr/>
      </dsp:nvSpPr>
      <dsp:spPr>
        <a:xfrm>
          <a:off x="844603" y="1242305"/>
          <a:ext cx="886361" cy="886361"/>
        </a:xfrm>
        <a:prstGeom prst="ellipse">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zh-CN" altLang="en-US" sz="2200" kern="1200" dirty="0">
              <a:solidFill>
                <a:sysClr val="windowText" lastClr="000000"/>
              </a:solidFill>
              <a:latin typeface="微软雅黑" panose="020B0503020204020204" pitchFamily="34" charset="-122"/>
              <a:ea typeface="微软雅黑" panose="020B0503020204020204" pitchFamily="34" charset="-122"/>
            </a:rPr>
            <a:t>美食</a:t>
          </a:r>
        </a:p>
      </dsp:txBody>
      <dsp:txXfrm>
        <a:off x="974408" y="1372110"/>
        <a:ext cx="626751" cy="626751"/>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412084-135B-4880-B95B-FD1E7A1B1887}" type="datetimeFigureOut">
              <a:rPr lang="zh-CN" altLang="en-US" smtClean="0"/>
              <a:t>2018/10/29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8E1EBE-D35A-4D24-9420-7ABAD00EA1A0}" type="slidenum">
              <a:rPr lang="zh-CN" altLang="en-US" smtClean="0"/>
              <a:t>‹#›</a:t>
            </a:fld>
            <a:endParaRPr lang="zh-CN" altLang="en-US"/>
          </a:p>
        </p:txBody>
      </p:sp>
    </p:spTree>
    <p:extLst>
      <p:ext uri="{BB962C8B-B14F-4D97-AF65-F5344CB8AC3E}">
        <p14:creationId xmlns:p14="http://schemas.microsoft.com/office/powerpoint/2010/main" val="30252572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8E1EBE-D35A-4D24-9420-7ABAD00EA1A0}" type="slidenum">
              <a:rPr lang="zh-CN" altLang="en-US" smtClean="0"/>
              <a:t>1</a:t>
            </a:fld>
            <a:endParaRPr lang="zh-CN" altLang="en-US"/>
          </a:p>
        </p:txBody>
      </p:sp>
    </p:spTree>
    <p:extLst>
      <p:ext uri="{BB962C8B-B14F-4D97-AF65-F5344CB8AC3E}">
        <p14:creationId xmlns:p14="http://schemas.microsoft.com/office/powerpoint/2010/main" val="38501357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8E1EBE-D35A-4D24-9420-7ABAD00EA1A0}" type="slidenum">
              <a:rPr lang="zh-CN" altLang="en-US" smtClean="0"/>
              <a:t>10</a:t>
            </a:fld>
            <a:endParaRPr lang="zh-CN" altLang="en-US"/>
          </a:p>
        </p:txBody>
      </p:sp>
    </p:spTree>
    <p:extLst>
      <p:ext uri="{BB962C8B-B14F-4D97-AF65-F5344CB8AC3E}">
        <p14:creationId xmlns:p14="http://schemas.microsoft.com/office/powerpoint/2010/main" val="39188313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8E1EBE-D35A-4D24-9420-7ABAD00EA1A0}" type="slidenum">
              <a:rPr lang="zh-CN" altLang="en-US" smtClean="0"/>
              <a:t>11</a:t>
            </a:fld>
            <a:endParaRPr lang="zh-CN" altLang="en-US"/>
          </a:p>
        </p:txBody>
      </p:sp>
    </p:spTree>
    <p:extLst>
      <p:ext uri="{BB962C8B-B14F-4D97-AF65-F5344CB8AC3E}">
        <p14:creationId xmlns:p14="http://schemas.microsoft.com/office/powerpoint/2010/main" val="7508890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8E1EBE-D35A-4D24-9420-7ABAD00EA1A0}" type="slidenum">
              <a:rPr lang="zh-CN" altLang="en-US" smtClean="0"/>
              <a:t>12</a:t>
            </a:fld>
            <a:endParaRPr lang="zh-CN" altLang="en-US"/>
          </a:p>
        </p:txBody>
      </p:sp>
    </p:spTree>
    <p:extLst>
      <p:ext uri="{BB962C8B-B14F-4D97-AF65-F5344CB8AC3E}">
        <p14:creationId xmlns:p14="http://schemas.microsoft.com/office/powerpoint/2010/main" val="15568505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8E1EBE-D35A-4D24-9420-7ABAD00EA1A0}" type="slidenum">
              <a:rPr lang="zh-CN" altLang="en-US" smtClean="0"/>
              <a:t>13</a:t>
            </a:fld>
            <a:endParaRPr lang="zh-CN" altLang="en-US"/>
          </a:p>
        </p:txBody>
      </p:sp>
    </p:spTree>
    <p:extLst>
      <p:ext uri="{BB962C8B-B14F-4D97-AF65-F5344CB8AC3E}">
        <p14:creationId xmlns:p14="http://schemas.microsoft.com/office/powerpoint/2010/main" val="5421630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8E1EBE-D35A-4D24-9420-7ABAD00EA1A0}" type="slidenum">
              <a:rPr lang="zh-CN" altLang="en-US" smtClean="0"/>
              <a:t>14</a:t>
            </a:fld>
            <a:endParaRPr lang="zh-CN" altLang="en-US"/>
          </a:p>
        </p:txBody>
      </p:sp>
    </p:spTree>
    <p:extLst>
      <p:ext uri="{BB962C8B-B14F-4D97-AF65-F5344CB8AC3E}">
        <p14:creationId xmlns:p14="http://schemas.microsoft.com/office/powerpoint/2010/main" val="223462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8E1EBE-D35A-4D24-9420-7ABAD00EA1A0}" type="slidenum">
              <a:rPr lang="zh-CN" altLang="en-US" smtClean="0"/>
              <a:t>15</a:t>
            </a:fld>
            <a:endParaRPr lang="zh-CN" altLang="en-US"/>
          </a:p>
        </p:txBody>
      </p:sp>
    </p:spTree>
    <p:extLst>
      <p:ext uri="{BB962C8B-B14F-4D97-AF65-F5344CB8AC3E}">
        <p14:creationId xmlns:p14="http://schemas.microsoft.com/office/powerpoint/2010/main" val="1844134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8E1EBE-D35A-4D24-9420-7ABAD00EA1A0}" type="slidenum">
              <a:rPr lang="zh-CN" altLang="en-US" smtClean="0"/>
              <a:t>16</a:t>
            </a:fld>
            <a:endParaRPr lang="zh-CN" altLang="en-US"/>
          </a:p>
        </p:txBody>
      </p:sp>
    </p:spTree>
    <p:extLst>
      <p:ext uri="{BB962C8B-B14F-4D97-AF65-F5344CB8AC3E}">
        <p14:creationId xmlns:p14="http://schemas.microsoft.com/office/powerpoint/2010/main" val="39816692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8E1EBE-D35A-4D24-9420-7ABAD00EA1A0}" type="slidenum">
              <a:rPr lang="zh-CN" altLang="en-US" smtClean="0"/>
              <a:t>17</a:t>
            </a:fld>
            <a:endParaRPr lang="zh-CN" altLang="en-US"/>
          </a:p>
        </p:txBody>
      </p:sp>
    </p:spTree>
    <p:extLst>
      <p:ext uri="{BB962C8B-B14F-4D97-AF65-F5344CB8AC3E}">
        <p14:creationId xmlns:p14="http://schemas.microsoft.com/office/powerpoint/2010/main" val="28451407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8E1EBE-D35A-4D24-9420-7ABAD00EA1A0}" type="slidenum">
              <a:rPr lang="zh-CN" altLang="en-US" smtClean="0"/>
              <a:t>18</a:t>
            </a:fld>
            <a:endParaRPr lang="zh-CN" altLang="en-US"/>
          </a:p>
        </p:txBody>
      </p:sp>
    </p:spTree>
    <p:extLst>
      <p:ext uri="{BB962C8B-B14F-4D97-AF65-F5344CB8AC3E}">
        <p14:creationId xmlns:p14="http://schemas.microsoft.com/office/powerpoint/2010/main" val="1642047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8E1EBE-D35A-4D24-9420-7ABAD00EA1A0}" type="slidenum">
              <a:rPr lang="zh-CN" altLang="en-US" smtClean="0"/>
              <a:t>19</a:t>
            </a:fld>
            <a:endParaRPr lang="zh-CN" altLang="en-US"/>
          </a:p>
        </p:txBody>
      </p:sp>
    </p:spTree>
    <p:extLst>
      <p:ext uri="{BB962C8B-B14F-4D97-AF65-F5344CB8AC3E}">
        <p14:creationId xmlns:p14="http://schemas.microsoft.com/office/powerpoint/2010/main" val="3277044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8E1EBE-D35A-4D24-9420-7ABAD00EA1A0}" type="slidenum">
              <a:rPr lang="zh-CN" altLang="en-US" smtClean="0"/>
              <a:t>2</a:t>
            </a:fld>
            <a:endParaRPr lang="zh-CN" altLang="en-US"/>
          </a:p>
        </p:txBody>
      </p:sp>
    </p:spTree>
    <p:extLst>
      <p:ext uri="{BB962C8B-B14F-4D97-AF65-F5344CB8AC3E}">
        <p14:creationId xmlns:p14="http://schemas.microsoft.com/office/powerpoint/2010/main" val="38626723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8E1EBE-D35A-4D24-9420-7ABAD00EA1A0}" type="slidenum">
              <a:rPr lang="zh-CN" altLang="en-US" smtClean="0"/>
              <a:t>20</a:t>
            </a:fld>
            <a:endParaRPr lang="zh-CN" altLang="en-US"/>
          </a:p>
        </p:txBody>
      </p:sp>
    </p:spTree>
    <p:extLst>
      <p:ext uri="{BB962C8B-B14F-4D97-AF65-F5344CB8AC3E}">
        <p14:creationId xmlns:p14="http://schemas.microsoft.com/office/powerpoint/2010/main" val="27801589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8E1EBE-D35A-4D24-9420-7ABAD00EA1A0}" type="slidenum">
              <a:rPr lang="zh-CN" altLang="en-US" smtClean="0"/>
              <a:t>21</a:t>
            </a:fld>
            <a:endParaRPr lang="zh-CN" altLang="en-US"/>
          </a:p>
        </p:txBody>
      </p:sp>
    </p:spTree>
    <p:extLst>
      <p:ext uri="{BB962C8B-B14F-4D97-AF65-F5344CB8AC3E}">
        <p14:creationId xmlns:p14="http://schemas.microsoft.com/office/powerpoint/2010/main" val="28046219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8E1EBE-D35A-4D24-9420-7ABAD00EA1A0}" type="slidenum">
              <a:rPr lang="zh-CN" altLang="en-US" smtClean="0"/>
              <a:t>22</a:t>
            </a:fld>
            <a:endParaRPr lang="zh-CN" altLang="en-US"/>
          </a:p>
        </p:txBody>
      </p:sp>
    </p:spTree>
    <p:extLst>
      <p:ext uri="{BB962C8B-B14F-4D97-AF65-F5344CB8AC3E}">
        <p14:creationId xmlns:p14="http://schemas.microsoft.com/office/powerpoint/2010/main" val="16070678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8E1EBE-D35A-4D24-9420-7ABAD00EA1A0}" type="slidenum">
              <a:rPr lang="zh-CN" altLang="en-US" smtClean="0"/>
              <a:t>23</a:t>
            </a:fld>
            <a:endParaRPr lang="zh-CN" altLang="en-US"/>
          </a:p>
        </p:txBody>
      </p:sp>
    </p:spTree>
    <p:extLst>
      <p:ext uri="{BB962C8B-B14F-4D97-AF65-F5344CB8AC3E}">
        <p14:creationId xmlns:p14="http://schemas.microsoft.com/office/powerpoint/2010/main" val="28333418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8E1EBE-D35A-4D24-9420-7ABAD00EA1A0}" type="slidenum">
              <a:rPr lang="zh-CN" altLang="en-US" smtClean="0"/>
              <a:t>24</a:t>
            </a:fld>
            <a:endParaRPr lang="zh-CN" altLang="en-US"/>
          </a:p>
        </p:txBody>
      </p:sp>
    </p:spTree>
    <p:extLst>
      <p:ext uri="{BB962C8B-B14F-4D97-AF65-F5344CB8AC3E}">
        <p14:creationId xmlns:p14="http://schemas.microsoft.com/office/powerpoint/2010/main" val="28034662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8E1EBE-D35A-4D24-9420-7ABAD00EA1A0}" type="slidenum">
              <a:rPr lang="zh-CN" altLang="en-US" smtClean="0"/>
              <a:t>25</a:t>
            </a:fld>
            <a:endParaRPr lang="zh-CN" altLang="en-US"/>
          </a:p>
        </p:txBody>
      </p:sp>
    </p:spTree>
    <p:extLst>
      <p:ext uri="{BB962C8B-B14F-4D97-AF65-F5344CB8AC3E}">
        <p14:creationId xmlns:p14="http://schemas.microsoft.com/office/powerpoint/2010/main" val="2274791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8E1EBE-D35A-4D24-9420-7ABAD00EA1A0}" type="slidenum">
              <a:rPr lang="zh-CN" altLang="en-US" smtClean="0"/>
              <a:t>26</a:t>
            </a:fld>
            <a:endParaRPr lang="zh-CN" altLang="en-US"/>
          </a:p>
        </p:txBody>
      </p:sp>
    </p:spTree>
    <p:extLst>
      <p:ext uri="{BB962C8B-B14F-4D97-AF65-F5344CB8AC3E}">
        <p14:creationId xmlns:p14="http://schemas.microsoft.com/office/powerpoint/2010/main" val="26006832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幻灯片图像占位符 1"/>
          <p:cNvSpPr>
            <a:spLocks noGrp="1" noRot="1" noChangeAspect="1" noTextEdit="1"/>
          </p:cNvSpPr>
          <p:nvPr>
            <p:ph type="sldImg"/>
          </p:nvPr>
        </p:nvSpPr>
        <p:spPr>
          <a:xfrm>
            <a:off x="685800" y="1143000"/>
            <a:ext cx="5486400" cy="3086100"/>
          </a:xfrm>
          <a:ln>
            <a:solidFill>
              <a:srgbClr val="000000"/>
            </a:solidFill>
            <a:miter/>
          </a:ln>
        </p:spPr>
      </p:sp>
      <p:sp>
        <p:nvSpPr>
          <p:cNvPr id="16386" name="备注占位符 2"/>
          <p:cNvSpPr>
            <a:spLocks noGrp="1"/>
          </p:cNvSpPr>
          <p:nvPr>
            <p:ph type="body"/>
          </p:nvPr>
        </p:nvSpPr>
        <p:spPr>
          <a:noFill/>
          <a:ln>
            <a:noFill/>
          </a:ln>
        </p:spPr>
        <p:txBody>
          <a:bodyPr wrap="square" lIns="91440" tIns="45720" rIns="91440" bIns="45720" anchor="t"/>
          <a:lstStyle/>
          <a:p>
            <a:pPr lvl="0" eaLnBrk="1" hangingPunct="1">
              <a:spcBef>
                <a:spcPct val="0"/>
              </a:spcBef>
            </a:pPr>
            <a:endParaRPr lang="zh-CN" altLang="en-US" dirty="0"/>
          </a:p>
        </p:txBody>
      </p:sp>
      <p:sp>
        <p:nvSpPr>
          <p:cNvPr id="16387" name="灯片编号占位符 3"/>
          <p:cNvSpPr>
            <a:spLocks noGrp="1"/>
          </p:cNvSpPr>
          <p:nvPr>
            <p:ph type="sldNum" sz="quarter"/>
          </p:nvPr>
        </p:nvSpPr>
        <p:spPr>
          <a:xfrm>
            <a:off x="3884613" y="8685213"/>
            <a:ext cx="2971800" cy="457200"/>
          </a:xfrm>
          <a:prstGeom prst="rect">
            <a:avLst/>
          </a:prstGeom>
          <a:noFill/>
          <a:ln w="9525">
            <a:noFill/>
          </a:ln>
        </p:spPr>
        <p:txBody>
          <a:bodyPr vert="horz" wrap="square" lIns="91440" tIns="45720" rIns="91440" bIns="45720" anchor="b"/>
          <a:lstStyle/>
          <a:p>
            <a:pPr lvl="0" indent="0"/>
            <a:fld id="{9A0DB2DC-4C9A-4742-B13C-FB6460FD3503}" type="slidenum">
              <a:rPr lang="zh-CN" altLang="en-US" sz="1800">
                <a:solidFill>
                  <a:srgbClr val="000000"/>
                </a:solidFill>
                <a:latin typeface="Calibri" panose="020F0502020204030204" charset="0"/>
                <a:ea typeface="宋体" panose="02010600030101010101" pitchFamily="2" charset="-122"/>
              </a:rPr>
              <a:t>27</a:t>
            </a:fld>
            <a:endParaRPr lang="zh-CN" altLang="en-US" sz="1800">
              <a:solidFill>
                <a:srgbClr val="000000"/>
              </a:solidFill>
              <a:latin typeface="Calibri" panose="020F0502020204030204" charset="0"/>
              <a:ea typeface="宋体"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8E1EBE-D35A-4D24-9420-7ABAD00EA1A0}" type="slidenum">
              <a:rPr lang="zh-CN" altLang="en-US" smtClean="0"/>
              <a:t>3</a:t>
            </a:fld>
            <a:endParaRPr lang="zh-CN" altLang="en-US"/>
          </a:p>
        </p:txBody>
      </p:sp>
    </p:spTree>
    <p:extLst>
      <p:ext uri="{BB962C8B-B14F-4D97-AF65-F5344CB8AC3E}">
        <p14:creationId xmlns:p14="http://schemas.microsoft.com/office/powerpoint/2010/main" val="11559999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8E1EBE-D35A-4D24-9420-7ABAD00EA1A0}" type="slidenum">
              <a:rPr lang="zh-CN" altLang="en-US" smtClean="0"/>
              <a:t>4</a:t>
            </a:fld>
            <a:endParaRPr lang="zh-CN" altLang="en-US"/>
          </a:p>
        </p:txBody>
      </p:sp>
    </p:spTree>
    <p:extLst>
      <p:ext uri="{BB962C8B-B14F-4D97-AF65-F5344CB8AC3E}">
        <p14:creationId xmlns:p14="http://schemas.microsoft.com/office/powerpoint/2010/main" val="2456677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8E1EBE-D35A-4D24-9420-7ABAD00EA1A0}" type="slidenum">
              <a:rPr lang="zh-CN" altLang="en-US" smtClean="0"/>
              <a:t>5</a:t>
            </a:fld>
            <a:endParaRPr lang="zh-CN" altLang="en-US"/>
          </a:p>
        </p:txBody>
      </p:sp>
    </p:spTree>
    <p:extLst>
      <p:ext uri="{BB962C8B-B14F-4D97-AF65-F5344CB8AC3E}">
        <p14:creationId xmlns:p14="http://schemas.microsoft.com/office/powerpoint/2010/main" val="36038221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8E1EBE-D35A-4D24-9420-7ABAD00EA1A0}" type="slidenum">
              <a:rPr lang="zh-CN" altLang="en-US" smtClean="0"/>
              <a:t>6</a:t>
            </a:fld>
            <a:endParaRPr lang="zh-CN" altLang="en-US"/>
          </a:p>
        </p:txBody>
      </p:sp>
    </p:spTree>
    <p:extLst>
      <p:ext uri="{BB962C8B-B14F-4D97-AF65-F5344CB8AC3E}">
        <p14:creationId xmlns:p14="http://schemas.microsoft.com/office/powerpoint/2010/main" val="30708085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8E1EBE-D35A-4D24-9420-7ABAD00EA1A0}" type="slidenum">
              <a:rPr lang="zh-CN" altLang="en-US" smtClean="0"/>
              <a:t>7</a:t>
            </a:fld>
            <a:endParaRPr lang="zh-CN" altLang="en-US"/>
          </a:p>
        </p:txBody>
      </p:sp>
    </p:spTree>
    <p:extLst>
      <p:ext uri="{BB962C8B-B14F-4D97-AF65-F5344CB8AC3E}">
        <p14:creationId xmlns:p14="http://schemas.microsoft.com/office/powerpoint/2010/main" val="6383677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8E1EBE-D35A-4D24-9420-7ABAD00EA1A0}" type="slidenum">
              <a:rPr lang="zh-CN" altLang="en-US" smtClean="0"/>
              <a:t>8</a:t>
            </a:fld>
            <a:endParaRPr lang="zh-CN" altLang="en-US"/>
          </a:p>
        </p:txBody>
      </p:sp>
    </p:spTree>
    <p:extLst>
      <p:ext uri="{BB962C8B-B14F-4D97-AF65-F5344CB8AC3E}">
        <p14:creationId xmlns:p14="http://schemas.microsoft.com/office/powerpoint/2010/main" val="29277400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8E1EBE-D35A-4D24-9420-7ABAD00EA1A0}" type="slidenum">
              <a:rPr lang="zh-CN" altLang="en-US" smtClean="0"/>
              <a:t>9</a:t>
            </a:fld>
            <a:endParaRPr lang="zh-CN" altLang="en-US"/>
          </a:p>
        </p:txBody>
      </p:sp>
    </p:spTree>
    <p:extLst>
      <p:ext uri="{BB962C8B-B14F-4D97-AF65-F5344CB8AC3E}">
        <p14:creationId xmlns:p14="http://schemas.microsoft.com/office/powerpoint/2010/main" val="34398783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79A87B16-063E-40F1-AF40-C37E8492ECF4}" type="datetimeFigureOut">
              <a:rPr lang="zh-CN" altLang="en-US" smtClean="0"/>
              <a:t>2018/10/29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FF0A303-D699-42DC-A24F-691B8D7FAF30}" type="slidenum">
              <a:rPr lang="zh-CN" altLang="en-US" smtClean="0"/>
              <a:t>‹#›</a:t>
            </a:fld>
            <a:endParaRPr lang="zh-CN" altLang="en-US"/>
          </a:p>
        </p:txBody>
      </p:sp>
    </p:spTree>
    <p:extLst>
      <p:ext uri="{BB962C8B-B14F-4D97-AF65-F5344CB8AC3E}">
        <p14:creationId xmlns:p14="http://schemas.microsoft.com/office/powerpoint/2010/main" val="34245746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9A87B16-063E-40F1-AF40-C37E8492ECF4}" type="datetimeFigureOut">
              <a:rPr lang="zh-CN" altLang="en-US" smtClean="0"/>
              <a:t>2018/10/29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FF0A303-D699-42DC-A24F-691B8D7FAF30}" type="slidenum">
              <a:rPr lang="zh-CN" altLang="en-US" smtClean="0"/>
              <a:t>‹#›</a:t>
            </a:fld>
            <a:endParaRPr lang="zh-CN" altLang="en-US"/>
          </a:p>
        </p:txBody>
      </p:sp>
    </p:spTree>
    <p:extLst>
      <p:ext uri="{BB962C8B-B14F-4D97-AF65-F5344CB8AC3E}">
        <p14:creationId xmlns:p14="http://schemas.microsoft.com/office/powerpoint/2010/main" val="640068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9A87B16-063E-40F1-AF40-C37E8492ECF4}" type="datetimeFigureOut">
              <a:rPr lang="zh-CN" altLang="en-US" smtClean="0"/>
              <a:t>2018/10/29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FF0A303-D699-42DC-A24F-691B8D7FAF30}" type="slidenum">
              <a:rPr lang="zh-CN" altLang="en-US" smtClean="0"/>
              <a:t>‹#›</a:t>
            </a:fld>
            <a:endParaRPr lang="zh-CN" altLang="en-US"/>
          </a:p>
        </p:txBody>
      </p:sp>
    </p:spTree>
    <p:extLst>
      <p:ext uri="{BB962C8B-B14F-4D97-AF65-F5344CB8AC3E}">
        <p14:creationId xmlns:p14="http://schemas.microsoft.com/office/powerpoint/2010/main" val="1485505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9A87B16-063E-40F1-AF40-C37E8492ECF4}" type="datetimeFigureOut">
              <a:rPr lang="zh-CN" altLang="en-US" smtClean="0"/>
              <a:t>2018/10/29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FF0A303-D699-42DC-A24F-691B8D7FAF30}" type="slidenum">
              <a:rPr lang="zh-CN" altLang="en-US" smtClean="0"/>
              <a:t>‹#›</a:t>
            </a:fld>
            <a:endParaRPr lang="zh-CN" altLang="en-US"/>
          </a:p>
        </p:txBody>
      </p:sp>
    </p:spTree>
    <p:extLst>
      <p:ext uri="{BB962C8B-B14F-4D97-AF65-F5344CB8AC3E}">
        <p14:creationId xmlns:p14="http://schemas.microsoft.com/office/powerpoint/2010/main" val="126448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79A87B16-063E-40F1-AF40-C37E8492ECF4}" type="datetimeFigureOut">
              <a:rPr lang="zh-CN" altLang="en-US" smtClean="0"/>
              <a:t>2018/10/29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FF0A303-D699-42DC-A24F-691B8D7FAF30}" type="slidenum">
              <a:rPr lang="zh-CN" altLang="en-US" smtClean="0"/>
              <a:t>‹#›</a:t>
            </a:fld>
            <a:endParaRPr lang="zh-CN" altLang="en-US"/>
          </a:p>
        </p:txBody>
      </p:sp>
    </p:spTree>
    <p:extLst>
      <p:ext uri="{BB962C8B-B14F-4D97-AF65-F5344CB8AC3E}">
        <p14:creationId xmlns:p14="http://schemas.microsoft.com/office/powerpoint/2010/main" val="1645856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79A87B16-063E-40F1-AF40-C37E8492ECF4}" type="datetimeFigureOut">
              <a:rPr lang="zh-CN" altLang="en-US" smtClean="0"/>
              <a:t>2018/10/29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FF0A303-D699-42DC-A24F-691B8D7FAF30}" type="slidenum">
              <a:rPr lang="zh-CN" altLang="en-US" smtClean="0"/>
              <a:t>‹#›</a:t>
            </a:fld>
            <a:endParaRPr lang="zh-CN" altLang="en-US"/>
          </a:p>
        </p:txBody>
      </p:sp>
    </p:spTree>
    <p:extLst>
      <p:ext uri="{BB962C8B-B14F-4D97-AF65-F5344CB8AC3E}">
        <p14:creationId xmlns:p14="http://schemas.microsoft.com/office/powerpoint/2010/main" val="3131751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79A87B16-063E-40F1-AF40-C37E8492ECF4}" type="datetimeFigureOut">
              <a:rPr lang="zh-CN" altLang="en-US" smtClean="0"/>
              <a:t>2018/10/29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FF0A303-D699-42DC-A24F-691B8D7FAF30}" type="slidenum">
              <a:rPr lang="zh-CN" altLang="en-US" smtClean="0"/>
              <a:t>‹#›</a:t>
            </a:fld>
            <a:endParaRPr lang="zh-CN" altLang="en-US"/>
          </a:p>
        </p:txBody>
      </p:sp>
    </p:spTree>
    <p:extLst>
      <p:ext uri="{BB962C8B-B14F-4D97-AF65-F5344CB8AC3E}">
        <p14:creationId xmlns:p14="http://schemas.microsoft.com/office/powerpoint/2010/main" val="32486754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9A87B16-063E-40F1-AF40-C37E8492ECF4}" type="datetimeFigureOut">
              <a:rPr lang="zh-CN" altLang="en-US" smtClean="0"/>
              <a:t>2018/10/29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FF0A303-D699-42DC-A24F-691B8D7FAF30}" type="slidenum">
              <a:rPr lang="zh-CN" altLang="en-US" smtClean="0"/>
              <a:t>‹#›</a:t>
            </a:fld>
            <a:endParaRPr lang="zh-CN" altLang="en-US"/>
          </a:p>
        </p:txBody>
      </p:sp>
    </p:spTree>
    <p:extLst>
      <p:ext uri="{BB962C8B-B14F-4D97-AF65-F5344CB8AC3E}">
        <p14:creationId xmlns:p14="http://schemas.microsoft.com/office/powerpoint/2010/main" val="19755568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9A87B16-063E-40F1-AF40-C37E8492ECF4}" type="datetimeFigureOut">
              <a:rPr lang="zh-CN" altLang="en-US" smtClean="0"/>
              <a:t>2018/10/29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FF0A303-D699-42DC-A24F-691B8D7FAF30}" type="slidenum">
              <a:rPr lang="zh-CN" altLang="en-US" smtClean="0"/>
              <a:t>‹#›</a:t>
            </a:fld>
            <a:endParaRPr lang="zh-CN" altLang="en-US"/>
          </a:p>
        </p:txBody>
      </p:sp>
    </p:spTree>
    <p:extLst>
      <p:ext uri="{BB962C8B-B14F-4D97-AF65-F5344CB8AC3E}">
        <p14:creationId xmlns:p14="http://schemas.microsoft.com/office/powerpoint/2010/main" val="2021086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79A87B16-063E-40F1-AF40-C37E8492ECF4}" type="datetimeFigureOut">
              <a:rPr lang="zh-CN" altLang="en-US" smtClean="0"/>
              <a:t>2018/10/29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FF0A303-D699-42DC-A24F-691B8D7FAF30}" type="slidenum">
              <a:rPr lang="zh-CN" altLang="en-US" smtClean="0"/>
              <a:t>‹#›</a:t>
            </a:fld>
            <a:endParaRPr lang="zh-CN" altLang="en-US"/>
          </a:p>
        </p:txBody>
      </p:sp>
    </p:spTree>
    <p:extLst>
      <p:ext uri="{BB962C8B-B14F-4D97-AF65-F5344CB8AC3E}">
        <p14:creationId xmlns:p14="http://schemas.microsoft.com/office/powerpoint/2010/main" val="2800971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79A87B16-063E-40F1-AF40-C37E8492ECF4}" type="datetimeFigureOut">
              <a:rPr lang="zh-CN" altLang="en-US" smtClean="0"/>
              <a:t>2018/10/29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FF0A303-D699-42DC-A24F-691B8D7FAF30}" type="slidenum">
              <a:rPr lang="zh-CN" altLang="en-US" smtClean="0"/>
              <a:t>‹#›</a:t>
            </a:fld>
            <a:endParaRPr lang="zh-CN" altLang="en-US"/>
          </a:p>
        </p:txBody>
      </p:sp>
    </p:spTree>
    <p:extLst>
      <p:ext uri="{BB962C8B-B14F-4D97-AF65-F5344CB8AC3E}">
        <p14:creationId xmlns:p14="http://schemas.microsoft.com/office/powerpoint/2010/main" val="33676133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A87B16-063E-40F1-AF40-C37E8492ECF4}" type="datetimeFigureOut">
              <a:rPr lang="zh-CN" altLang="en-US" smtClean="0"/>
              <a:t>2018/10/29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F0A303-D699-42DC-A24F-691B8D7FAF30}" type="slidenum">
              <a:rPr lang="zh-CN" altLang="en-US" smtClean="0"/>
              <a:t>‹#›</a:t>
            </a:fld>
            <a:endParaRPr lang="zh-CN" altLang="en-US"/>
          </a:p>
        </p:txBody>
      </p:sp>
    </p:spTree>
    <p:extLst>
      <p:ext uri="{BB962C8B-B14F-4D97-AF65-F5344CB8AC3E}">
        <p14:creationId xmlns:p14="http://schemas.microsoft.com/office/powerpoint/2010/main" val="32782812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8.jpg"/><Relationship Id="rId7" Type="http://schemas.openxmlformats.org/officeDocument/2006/relationships/diagramColors" Target="../diagrams/colors1.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freeppt7.com/" TargetMode="External"/><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19" name="等腰三角形 18"/>
          <p:cNvSpPr/>
          <p:nvPr/>
        </p:nvSpPr>
        <p:spPr>
          <a:xfrm rot="16200000">
            <a:off x="9857821" y="2691032"/>
            <a:ext cx="733227" cy="848071"/>
          </a:xfrm>
          <a:prstGeom prst="triangle">
            <a:avLst>
              <a:gd name="adj" fmla="val 10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2304938" y="2748454"/>
            <a:ext cx="1022019" cy="1000503"/>
            <a:chOff x="2809216" y="2924854"/>
            <a:chExt cx="836342" cy="818735"/>
          </a:xfrm>
        </p:grpSpPr>
        <p:sp>
          <p:nvSpPr>
            <p:cNvPr id="8" name="流程图: 终止 7"/>
            <p:cNvSpPr/>
            <p:nvPr/>
          </p:nvSpPr>
          <p:spPr>
            <a:xfrm>
              <a:off x="2809216" y="2924854"/>
              <a:ext cx="836342" cy="275992"/>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流程图: 终止 8"/>
            <p:cNvSpPr/>
            <p:nvPr/>
          </p:nvSpPr>
          <p:spPr>
            <a:xfrm>
              <a:off x="2982768" y="3281035"/>
              <a:ext cx="662790" cy="218720"/>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3433684" y="3531715"/>
              <a:ext cx="211874" cy="21187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3"/>
          <p:cNvSpPr txBox="1"/>
          <p:nvPr/>
        </p:nvSpPr>
        <p:spPr>
          <a:xfrm>
            <a:off x="3362501" y="2624698"/>
            <a:ext cx="6391493" cy="523220"/>
          </a:xfrm>
          <a:prstGeom prst="rect">
            <a:avLst/>
          </a:prstGeom>
          <a:noFill/>
          <a:effectLst>
            <a:outerShdw blurRad="50800" dist="38100" dir="2700000" algn="tl" rotWithShape="0">
              <a:prstClr val="black">
                <a:alpha val="40000"/>
              </a:prstClr>
            </a:outerShdw>
          </a:effectLst>
        </p:spPr>
        <p:txBody>
          <a:bodyPr wrap="none" rtlCol="0">
            <a:spAutoFit/>
          </a:bodyPr>
          <a:lstStyle/>
          <a:p>
            <a:r>
              <a:rPr lang="zh-CN" altLang="en-US" sz="2800" dirty="0">
                <a:solidFill>
                  <a:srgbClr val="FFC000"/>
                </a:solidFill>
                <a:latin typeface="汉仪菱心体简" panose="02010400000101010101" pitchFamily="2" charset="-122"/>
                <a:ea typeface="汉仪菱心体简" panose="02010400000101010101" pitchFamily="2" charset="-122"/>
              </a:rPr>
              <a:t>Business Office and food enjoyment</a:t>
            </a:r>
          </a:p>
        </p:txBody>
      </p:sp>
      <p:sp>
        <p:nvSpPr>
          <p:cNvPr id="18" name="文本框 17"/>
          <p:cNvSpPr txBox="1"/>
          <p:nvPr/>
        </p:nvSpPr>
        <p:spPr>
          <a:xfrm>
            <a:off x="4744602" y="3719288"/>
            <a:ext cx="4429995" cy="461665"/>
          </a:xfrm>
          <a:prstGeom prst="rect">
            <a:avLst/>
          </a:prstGeom>
          <a:noFill/>
        </p:spPr>
        <p:txBody>
          <a:bodyPr wrap="none" rtlCol="0">
            <a:spAutoFit/>
          </a:bodyPr>
          <a:lstStyle/>
          <a:p>
            <a:r>
              <a:rPr lang="en-US" altLang="zh-CN" sz="2400" b="1" dirty="0">
                <a:solidFill>
                  <a:schemeClr val="bg1"/>
                </a:solidFill>
                <a:latin typeface="Arial Rounded MT Bold" panose="020F0704030504030204" pitchFamily="34" charset="0"/>
                <a:ea typeface="汉仪菱心体简" panose="02010400000101010101" pitchFamily="2" charset="-122"/>
              </a:rPr>
              <a:t>Business and Entertainment</a:t>
            </a:r>
            <a:endParaRPr lang="zh-CN" altLang="en-US" sz="2400" b="1" dirty="0">
              <a:solidFill>
                <a:schemeClr val="bg1"/>
              </a:solidFill>
              <a:latin typeface="Arial Rounded MT Bold" panose="020F0704030504030204" pitchFamily="34" charset="0"/>
              <a:ea typeface="汉仪菱心体简" panose="02010400000101010101" pitchFamily="2" charset="-122"/>
            </a:endParaRPr>
          </a:p>
        </p:txBody>
      </p:sp>
    </p:spTree>
    <p:extLst>
      <p:ext uri="{BB962C8B-B14F-4D97-AF65-F5344CB8AC3E}">
        <p14:creationId xmlns:p14="http://schemas.microsoft.com/office/powerpoint/2010/main" val="18820460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Object"/>
      </p:transition>
    </mc:Choice>
    <mc:Fallback xmlns:p14="http://schemas.microsoft.com/office/powerpoint/2010/main" xmlns="">
      <p:transition spd="slow" advClick="0" advTm="3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l="20768" r="46278"/>
          <a:stretch/>
        </p:blipFill>
        <p:spPr>
          <a:xfrm>
            <a:off x="0" y="0"/>
            <a:ext cx="3389970" cy="6858000"/>
          </a:xfrm>
          <a:prstGeom prst="rect">
            <a:avLst/>
          </a:prstGeom>
        </p:spPr>
      </p:pic>
      <p:sp>
        <p:nvSpPr>
          <p:cNvPr id="6" name="矩形 5"/>
          <p:cNvSpPr/>
          <p:nvPr/>
        </p:nvSpPr>
        <p:spPr>
          <a:xfrm>
            <a:off x="3568389" y="0"/>
            <a:ext cx="3256156" cy="6858000"/>
          </a:xfrm>
          <a:prstGeom prst="rect">
            <a:avLst/>
          </a:prstGeom>
          <a:solidFill>
            <a:srgbClr val="FFCC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rotWithShape="1">
          <a:blip r:embed="rId4">
            <a:extLst>
              <a:ext uri="{28A0092B-C50C-407E-A947-70E740481C1C}">
                <a14:useLocalDpi xmlns:a14="http://schemas.microsoft.com/office/drawing/2010/main" val="0"/>
              </a:ext>
            </a:extLst>
          </a:blip>
          <a:srcRect l="3641" t="40651" r="49205" b="12683"/>
          <a:stretch/>
        </p:blipFill>
        <p:spPr>
          <a:xfrm>
            <a:off x="7002965" y="200721"/>
            <a:ext cx="4850781" cy="3200401"/>
          </a:xfrm>
          <a:prstGeom prst="rect">
            <a:avLst/>
          </a:prstGeom>
          <a:effectLst>
            <a:outerShdw blurRad="50800" dist="38100" dir="2700000" algn="tl" rotWithShape="0">
              <a:prstClr val="black">
                <a:alpha val="40000"/>
              </a:prstClr>
            </a:outerShdw>
          </a:effectLst>
        </p:spPr>
      </p:pic>
      <p:pic>
        <p:nvPicPr>
          <p:cNvPr id="10" name="图片 9"/>
          <p:cNvPicPr>
            <a:picLocks noChangeAspect="1"/>
          </p:cNvPicPr>
          <p:nvPr/>
        </p:nvPicPr>
        <p:blipFill rotWithShape="1">
          <a:blip r:embed="rId4">
            <a:extLst>
              <a:ext uri="{28A0092B-C50C-407E-A947-70E740481C1C}">
                <a14:useLocalDpi xmlns:a14="http://schemas.microsoft.com/office/drawing/2010/main" val="0"/>
              </a:ext>
            </a:extLst>
          </a:blip>
          <a:srcRect l="54264" t="51220"/>
          <a:stretch/>
        </p:blipFill>
        <p:spPr>
          <a:xfrm>
            <a:off x="7002965" y="3512634"/>
            <a:ext cx="4850781" cy="3155795"/>
          </a:xfrm>
          <a:prstGeom prst="rect">
            <a:avLst/>
          </a:prstGeom>
          <a:effectLst>
            <a:outerShdw blurRad="50800" dist="38100" dir="2700000" algn="tl" rotWithShape="0">
              <a:prstClr val="black">
                <a:alpha val="40000"/>
              </a:prstClr>
            </a:outerShdw>
          </a:effectLst>
        </p:spPr>
      </p:pic>
      <p:grpSp>
        <p:nvGrpSpPr>
          <p:cNvPr id="11" name="组合 10"/>
          <p:cNvGrpSpPr/>
          <p:nvPr/>
        </p:nvGrpSpPr>
        <p:grpSpPr>
          <a:xfrm>
            <a:off x="4926580" y="425482"/>
            <a:ext cx="539774" cy="528410"/>
            <a:chOff x="1529056" y="294134"/>
            <a:chExt cx="836342" cy="818735"/>
          </a:xfrm>
        </p:grpSpPr>
        <p:sp>
          <p:nvSpPr>
            <p:cNvPr id="12" name="流程图: 终止 11"/>
            <p:cNvSpPr/>
            <p:nvPr/>
          </p:nvSpPr>
          <p:spPr>
            <a:xfrm>
              <a:off x="1529056" y="294134"/>
              <a:ext cx="836342" cy="275992"/>
            </a:xfrm>
            <a:prstGeom prst="flowChartTermina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流程图: 终止 12"/>
            <p:cNvSpPr/>
            <p:nvPr/>
          </p:nvSpPr>
          <p:spPr>
            <a:xfrm>
              <a:off x="1702608" y="650315"/>
              <a:ext cx="662790" cy="218720"/>
            </a:xfrm>
            <a:prstGeom prst="flowChartTermina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2153524" y="900995"/>
              <a:ext cx="211874" cy="2118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文本框 14"/>
          <p:cNvSpPr txBox="1"/>
          <p:nvPr/>
        </p:nvSpPr>
        <p:spPr>
          <a:xfrm>
            <a:off x="3618471" y="1011149"/>
            <a:ext cx="3291286" cy="307777"/>
          </a:xfrm>
          <a:prstGeom prst="rect">
            <a:avLst/>
          </a:prstGeom>
          <a:noFill/>
        </p:spPr>
        <p:txBody>
          <a:bodyPr wrap="none" rtlCol="0">
            <a:spAutoFit/>
          </a:bodyPr>
          <a:lstStyle/>
          <a:p>
            <a:r>
              <a:rPr lang="zh-CN" altLang="en-US" sz="1400" dirty="0">
                <a:latin typeface="微软雅黑" panose="020B0503020204020204" pitchFamily="34" charset="-122"/>
                <a:ea typeface="微软雅黑" panose="020B0503020204020204" pitchFamily="34" charset="-122"/>
              </a:rPr>
              <a:t>Business Office and food enjoyment</a:t>
            </a:r>
          </a:p>
        </p:txBody>
      </p:sp>
      <p:sp>
        <p:nvSpPr>
          <p:cNvPr id="16" name="文本框 15"/>
          <p:cNvSpPr txBox="1"/>
          <p:nvPr/>
        </p:nvSpPr>
        <p:spPr>
          <a:xfrm>
            <a:off x="3763759" y="2483963"/>
            <a:ext cx="2977425" cy="2031325"/>
          </a:xfrm>
          <a:prstGeom prst="rect">
            <a:avLst/>
          </a:prstGeom>
          <a:noFill/>
        </p:spPr>
        <p:txBody>
          <a:bodyPr wrap="square" rtlCol="0">
            <a:spAutoFit/>
          </a:bodyPr>
          <a:lstStyle/>
          <a:p>
            <a:pPr algn="just"/>
            <a:r>
              <a:rPr lang="zh-CN" altLang="en-US" sz="1400" dirty="0">
                <a:latin typeface="微软雅黑" panose="020B0503020204020204" pitchFamily="34" charset="-122"/>
                <a:ea typeface="微软雅黑" panose="020B0503020204020204" pitchFamily="34" charset="-122"/>
              </a:rPr>
              <a:t>When we are working happily,</a:t>
            </a:r>
            <a:endParaRPr lang="en-US" altLang="zh-CN" sz="1400" dirty="0">
              <a:latin typeface="微软雅黑" panose="020B0503020204020204" pitchFamily="34" charset="-122"/>
              <a:ea typeface="微软雅黑" panose="020B0503020204020204" pitchFamily="34" charset="-122"/>
            </a:endParaRPr>
          </a:p>
          <a:p>
            <a:pPr algn="just"/>
            <a:r>
              <a:rPr lang="zh-CN" altLang="en-US" sz="1400" dirty="0">
                <a:latin typeface="微软雅黑" panose="020B0503020204020204" pitchFamily="34" charset="-122"/>
                <a:ea typeface="微软雅黑" panose="020B0503020204020204" pitchFamily="34" charset="-122"/>
              </a:rPr>
              <a:t>I do not forget the joy of food to bring me.</a:t>
            </a:r>
            <a:endParaRPr lang="en-US" altLang="zh-CN" sz="1400" dirty="0">
              <a:latin typeface="微软雅黑" panose="020B0503020204020204" pitchFamily="34" charset="-122"/>
              <a:ea typeface="微软雅黑" panose="020B0503020204020204" pitchFamily="34" charset="-122"/>
            </a:endParaRPr>
          </a:p>
          <a:p>
            <a:pPr algn="just"/>
            <a:r>
              <a:rPr lang="zh-CN" altLang="en-US" sz="1400" dirty="0">
                <a:latin typeface="微软雅黑" panose="020B0503020204020204" pitchFamily="34" charset="-122"/>
                <a:ea typeface="微软雅黑" panose="020B0503020204020204" pitchFamily="34" charset="-122"/>
              </a:rPr>
              <a:t>When we are working happily,</a:t>
            </a:r>
            <a:endParaRPr lang="en-US" altLang="zh-CN" sz="1400" dirty="0">
              <a:latin typeface="微软雅黑" panose="020B0503020204020204" pitchFamily="34" charset="-122"/>
              <a:ea typeface="微软雅黑" panose="020B0503020204020204" pitchFamily="34" charset="-122"/>
            </a:endParaRPr>
          </a:p>
          <a:p>
            <a:pPr algn="just"/>
            <a:r>
              <a:rPr lang="zh-CN" altLang="en-US" sz="1400" dirty="0">
                <a:latin typeface="微软雅黑" panose="020B0503020204020204" pitchFamily="34" charset="-122"/>
                <a:ea typeface="微软雅黑" panose="020B0503020204020204" pitchFamily="34" charset="-122"/>
              </a:rPr>
              <a:t>I do not forget the joy of food to bring me.</a:t>
            </a:r>
            <a:endParaRPr lang="en-US" altLang="zh-CN" sz="1400" dirty="0">
              <a:latin typeface="微软雅黑" panose="020B0503020204020204" pitchFamily="34" charset="-122"/>
              <a:ea typeface="微软雅黑" panose="020B0503020204020204" pitchFamily="34" charset="-122"/>
            </a:endParaRPr>
          </a:p>
          <a:p>
            <a:pPr algn="just"/>
            <a:r>
              <a:rPr lang="zh-CN" altLang="en-US" sz="1400" dirty="0">
                <a:latin typeface="微软雅黑" panose="020B0503020204020204" pitchFamily="34" charset="-122"/>
                <a:ea typeface="微软雅黑" panose="020B0503020204020204" pitchFamily="34" charset="-122"/>
              </a:rPr>
              <a:t>When we are working happily,</a:t>
            </a:r>
            <a:endParaRPr lang="en-US" altLang="zh-CN" sz="1400" dirty="0">
              <a:latin typeface="微软雅黑" panose="020B0503020204020204" pitchFamily="34" charset="-122"/>
              <a:ea typeface="微软雅黑" panose="020B0503020204020204" pitchFamily="34" charset="-122"/>
            </a:endParaRPr>
          </a:p>
          <a:p>
            <a:pPr algn="just"/>
            <a:r>
              <a:rPr lang="zh-CN" altLang="en-US" sz="1400" dirty="0">
                <a:latin typeface="微软雅黑" panose="020B0503020204020204" pitchFamily="34" charset="-122"/>
                <a:ea typeface="微软雅黑" panose="020B0503020204020204" pitchFamily="34" charset="-122"/>
              </a:rPr>
              <a:t>I do not forget the joy of food to bring me.</a:t>
            </a:r>
            <a:endParaRPr lang="en-US" altLang="zh-CN" sz="14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924628162"/>
      </p:ext>
    </p:extLst>
  </p:cSld>
  <p:clrMapOvr>
    <a:masterClrMapping/>
  </p:clrMapOvr>
  <p:transition spd="med" advClick="0" advTm="3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直接连接符 13"/>
          <p:cNvCxnSpPr>
            <a:cxnSpLocks/>
          </p:cNvCxnSpPr>
          <p:nvPr/>
        </p:nvCxnSpPr>
        <p:spPr>
          <a:xfrm>
            <a:off x="6096000" y="2071509"/>
            <a:ext cx="0" cy="1864871"/>
          </a:xfrm>
          <a:prstGeom prst="line">
            <a:avLst/>
          </a:prstGeom>
          <a:ln>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a:cxnSpLocks/>
          </p:cNvCxnSpPr>
          <p:nvPr/>
        </p:nvCxnSpPr>
        <p:spPr>
          <a:xfrm>
            <a:off x="6096000" y="0"/>
            <a:ext cx="0" cy="914400"/>
          </a:xfrm>
          <a:prstGeom prst="line">
            <a:avLst/>
          </a:prstGeom>
          <a:ln>
            <a:solidFill>
              <a:srgbClr val="FFCC00"/>
            </a:solidFill>
          </a:ln>
        </p:spPr>
        <p:style>
          <a:lnRef idx="1">
            <a:schemeClr val="accent1"/>
          </a:lnRef>
          <a:fillRef idx="0">
            <a:schemeClr val="accent1"/>
          </a:fillRef>
          <a:effectRef idx="0">
            <a:schemeClr val="accent1"/>
          </a:effectRef>
          <a:fontRef idx="minor">
            <a:schemeClr val="tx1"/>
          </a:fontRef>
        </p:style>
      </p:cxnSp>
      <p:sp>
        <p:nvSpPr>
          <p:cNvPr id="7" name="菱形 6"/>
          <p:cNvSpPr/>
          <p:nvPr/>
        </p:nvSpPr>
        <p:spPr>
          <a:xfrm>
            <a:off x="5484366" y="914400"/>
            <a:ext cx="1223268" cy="1223268"/>
          </a:xfrm>
          <a:prstGeom prst="diamond">
            <a:avLst/>
          </a:prstGeom>
          <a:solidFill>
            <a:srgbClr val="FFCC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3185480" y="2599333"/>
            <a:ext cx="5598012" cy="553998"/>
          </a:xfrm>
          <a:prstGeom prst="rect">
            <a:avLst/>
          </a:prstGeom>
          <a:noFill/>
        </p:spPr>
        <p:txBody>
          <a:bodyPr wrap="square" rtlCol="0">
            <a:spAutoFit/>
          </a:bodyPr>
          <a:lstStyle/>
          <a:p>
            <a:pPr algn="just"/>
            <a:r>
              <a:rPr lang="zh-CN" altLang="en-US" sz="1000" dirty="0">
                <a:latin typeface="微软雅黑" panose="020B0503020204020204" pitchFamily="34" charset="-122"/>
                <a:ea typeface="微软雅黑" panose="020B0503020204020204" pitchFamily="34" charset="-122"/>
              </a:rPr>
              <a:t>When we are working happily, we don't forget the pleasure that food brings to me.</a:t>
            </a:r>
            <a:endParaRPr lang="en-US" altLang="zh-CN" sz="1000" dirty="0">
              <a:latin typeface="微软雅黑" panose="020B0503020204020204" pitchFamily="34" charset="-122"/>
              <a:ea typeface="微软雅黑" panose="020B0503020204020204" pitchFamily="34" charset="-122"/>
            </a:endParaRPr>
          </a:p>
          <a:p>
            <a:pPr algn="just"/>
            <a:r>
              <a:rPr lang="zh-CN" altLang="en-US" sz="1000" dirty="0">
                <a:latin typeface="微软雅黑" panose="020B0503020204020204" pitchFamily="34" charset="-122"/>
                <a:ea typeface="微软雅黑" panose="020B0503020204020204" pitchFamily="34" charset="-122"/>
              </a:rPr>
              <a:t>When we are working happily, we don't forget the pleasure that food brings to me.</a:t>
            </a:r>
            <a:endParaRPr lang="en-US" altLang="zh-CN" sz="1000" dirty="0">
              <a:latin typeface="微软雅黑" panose="020B0503020204020204" pitchFamily="34" charset="-122"/>
              <a:ea typeface="微软雅黑" panose="020B0503020204020204" pitchFamily="34" charset="-122"/>
            </a:endParaRPr>
          </a:p>
          <a:p>
            <a:pPr algn="just"/>
            <a:r>
              <a:rPr lang="zh-CN" altLang="en-US" sz="1000" dirty="0">
                <a:latin typeface="微软雅黑" panose="020B0503020204020204" pitchFamily="34" charset="-122"/>
                <a:ea typeface="微软雅黑" panose="020B0503020204020204" pitchFamily="34" charset="-122"/>
              </a:rPr>
              <a:t>When we are working happily, we don't forget the pleasure that food brings to me.</a:t>
            </a:r>
            <a:endParaRPr lang="en-US" altLang="zh-CN" sz="1000" dirty="0">
              <a:latin typeface="微软雅黑" panose="020B0503020204020204" pitchFamily="34" charset="-122"/>
              <a:ea typeface="微软雅黑" panose="020B0503020204020204" pitchFamily="34" charset="-122"/>
            </a:endParaRPr>
          </a:p>
        </p:txBody>
      </p:sp>
      <p:sp>
        <p:nvSpPr>
          <p:cNvPr id="10" name="文本框 9"/>
          <p:cNvSpPr txBox="1"/>
          <p:nvPr/>
        </p:nvSpPr>
        <p:spPr>
          <a:xfrm>
            <a:off x="4507158" y="2137668"/>
            <a:ext cx="2954655" cy="461665"/>
          </a:xfrm>
          <a:prstGeom prst="rect">
            <a:avLst/>
          </a:prstGeom>
          <a:noFill/>
        </p:spPr>
        <p:txBody>
          <a:bodyPr wrap="none" rtlCol="0">
            <a:spAutoFit/>
          </a:bodyPr>
          <a:lstStyle/>
          <a:p>
            <a:r>
              <a:rPr lang="zh-CN" altLang="en-US" sz="2400" b="1" dirty="0">
                <a:latin typeface="微软雅黑" panose="020B0503020204020204" pitchFamily="34" charset="-122"/>
                <a:ea typeface="微软雅黑" panose="020B0503020204020204" pitchFamily="34" charset="-122"/>
              </a:rPr>
              <a:t>Business Office and food enjoyment</a:t>
            </a:r>
          </a:p>
        </p:txBody>
      </p:sp>
      <p:sp>
        <p:nvSpPr>
          <p:cNvPr id="13" name="菱形 12"/>
          <p:cNvSpPr/>
          <p:nvPr/>
        </p:nvSpPr>
        <p:spPr>
          <a:xfrm>
            <a:off x="5484366" y="3822601"/>
            <a:ext cx="1223268" cy="1223268"/>
          </a:xfrm>
          <a:prstGeom prst="diamond">
            <a:avLst/>
          </a:prstGeom>
          <a:solidFill>
            <a:srgbClr val="FFCC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p>
        </p:txBody>
      </p:sp>
      <p:sp>
        <p:nvSpPr>
          <p:cNvPr id="16" name="文本框 15"/>
          <p:cNvSpPr txBox="1"/>
          <p:nvPr/>
        </p:nvSpPr>
        <p:spPr>
          <a:xfrm>
            <a:off x="3296994" y="5621313"/>
            <a:ext cx="5598012" cy="553998"/>
          </a:xfrm>
          <a:prstGeom prst="rect">
            <a:avLst/>
          </a:prstGeom>
          <a:noFill/>
        </p:spPr>
        <p:txBody>
          <a:bodyPr wrap="square" rtlCol="0">
            <a:spAutoFit/>
          </a:bodyPr>
          <a:lstStyle/>
          <a:p>
            <a:pPr algn="just"/>
            <a:r>
              <a:rPr lang="zh-CN" altLang="en-US" sz="1000" dirty="0">
                <a:latin typeface="微软雅黑" panose="020B0503020204020204" pitchFamily="34" charset="-122"/>
                <a:ea typeface="微软雅黑" panose="020B0503020204020204" pitchFamily="34" charset="-122"/>
              </a:rPr>
              <a:t>When we are working happily, we don't forget the pleasure that food brings to me.</a:t>
            </a:r>
            <a:endParaRPr lang="en-US" altLang="zh-CN" sz="1000" dirty="0">
              <a:latin typeface="微软雅黑" panose="020B0503020204020204" pitchFamily="34" charset="-122"/>
              <a:ea typeface="微软雅黑" panose="020B0503020204020204" pitchFamily="34" charset="-122"/>
            </a:endParaRPr>
          </a:p>
          <a:p>
            <a:pPr algn="just"/>
            <a:r>
              <a:rPr lang="zh-CN" altLang="en-US" sz="1000" dirty="0">
                <a:latin typeface="微软雅黑" panose="020B0503020204020204" pitchFamily="34" charset="-122"/>
                <a:ea typeface="微软雅黑" panose="020B0503020204020204" pitchFamily="34" charset="-122"/>
              </a:rPr>
              <a:t>When we are working happily, we don't forget the pleasure that food brings to me.</a:t>
            </a:r>
            <a:endParaRPr lang="en-US" altLang="zh-CN" sz="1000" dirty="0">
              <a:latin typeface="微软雅黑" panose="020B0503020204020204" pitchFamily="34" charset="-122"/>
              <a:ea typeface="微软雅黑" panose="020B0503020204020204" pitchFamily="34" charset="-122"/>
            </a:endParaRPr>
          </a:p>
          <a:p>
            <a:pPr algn="just"/>
            <a:r>
              <a:rPr lang="zh-CN" altLang="en-US" sz="1000" dirty="0">
                <a:latin typeface="微软雅黑" panose="020B0503020204020204" pitchFamily="34" charset="-122"/>
                <a:ea typeface="微软雅黑" panose="020B0503020204020204" pitchFamily="34" charset="-122"/>
              </a:rPr>
              <a:t>When we are working happily, we don't forget the pleasure that food brings to me.</a:t>
            </a:r>
            <a:endParaRPr lang="en-US" altLang="zh-CN" sz="1000" dirty="0">
              <a:latin typeface="微软雅黑" panose="020B0503020204020204" pitchFamily="34" charset="-122"/>
              <a:ea typeface="微软雅黑" panose="020B0503020204020204" pitchFamily="34" charset="-122"/>
            </a:endParaRPr>
          </a:p>
        </p:txBody>
      </p:sp>
      <p:sp>
        <p:nvSpPr>
          <p:cNvPr id="17" name="文本框 16"/>
          <p:cNvSpPr txBox="1"/>
          <p:nvPr/>
        </p:nvSpPr>
        <p:spPr>
          <a:xfrm>
            <a:off x="4618672" y="5159648"/>
            <a:ext cx="2523448" cy="246221"/>
          </a:xfrm>
          <a:prstGeom prst="rect">
            <a:avLst/>
          </a:prstGeom>
          <a:noFill/>
        </p:spPr>
        <p:txBody>
          <a:bodyPr wrap="none" rtlCol="0">
            <a:spAutoFit/>
          </a:bodyPr>
          <a:lstStyle/>
          <a:p>
            <a:r>
              <a:rPr lang="zh-CN" altLang="en-US" sz="1000" b="1" dirty="0">
                <a:latin typeface="微软雅黑" panose="020B0503020204020204" pitchFamily="34" charset="-122"/>
                <a:ea typeface="微软雅黑" panose="020B0503020204020204" pitchFamily="34" charset="-122"/>
              </a:rPr>
              <a:t>Business Office and food enjoyment</a:t>
            </a:r>
          </a:p>
        </p:txBody>
      </p:sp>
      <p:sp>
        <p:nvSpPr>
          <p:cNvPr id="18" name="Freeform 18"/>
          <p:cNvSpPr>
            <a:spLocks noEditPoints="1"/>
          </p:cNvSpPr>
          <p:nvPr/>
        </p:nvSpPr>
        <p:spPr bwMode="auto">
          <a:xfrm>
            <a:off x="5907458" y="4275054"/>
            <a:ext cx="385551" cy="394343"/>
          </a:xfrm>
          <a:custGeom>
            <a:avLst/>
            <a:gdLst>
              <a:gd name="T0" fmla="*/ 181 w 501"/>
              <a:gd name="T1" fmla="*/ 416 h 512"/>
              <a:gd name="T2" fmla="*/ 203 w 501"/>
              <a:gd name="T3" fmla="*/ 437 h 512"/>
              <a:gd name="T4" fmla="*/ 181 w 501"/>
              <a:gd name="T5" fmla="*/ 459 h 512"/>
              <a:gd name="T6" fmla="*/ 101 w 501"/>
              <a:gd name="T7" fmla="*/ 459 h 512"/>
              <a:gd name="T8" fmla="*/ 75 w 501"/>
              <a:gd name="T9" fmla="*/ 485 h 512"/>
              <a:gd name="T10" fmla="*/ 101 w 501"/>
              <a:gd name="T11" fmla="*/ 512 h 512"/>
              <a:gd name="T12" fmla="*/ 400 w 501"/>
              <a:gd name="T13" fmla="*/ 512 h 512"/>
              <a:gd name="T14" fmla="*/ 427 w 501"/>
              <a:gd name="T15" fmla="*/ 485 h 512"/>
              <a:gd name="T16" fmla="*/ 400 w 501"/>
              <a:gd name="T17" fmla="*/ 459 h 512"/>
              <a:gd name="T18" fmla="*/ 320 w 501"/>
              <a:gd name="T19" fmla="*/ 459 h 512"/>
              <a:gd name="T20" fmla="*/ 299 w 501"/>
              <a:gd name="T21" fmla="*/ 437 h 512"/>
              <a:gd name="T22" fmla="*/ 320 w 501"/>
              <a:gd name="T23" fmla="*/ 416 h 512"/>
              <a:gd name="T24" fmla="*/ 459 w 501"/>
              <a:gd name="T25" fmla="*/ 416 h 512"/>
              <a:gd name="T26" fmla="*/ 501 w 501"/>
              <a:gd name="T27" fmla="*/ 373 h 512"/>
              <a:gd name="T28" fmla="*/ 501 w 501"/>
              <a:gd name="T29" fmla="*/ 43 h 512"/>
              <a:gd name="T30" fmla="*/ 459 w 501"/>
              <a:gd name="T31" fmla="*/ 0 h 512"/>
              <a:gd name="T32" fmla="*/ 43 w 501"/>
              <a:gd name="T33" fmla="*/ 0 h 512"/>
              <a:gd name="T34" fmla="*/ 0 w 501"/>
              <a:gd name="T35" fmla="*/ 43 h 512"/>
              <a:gd name="T36" fmla="*/ 0 w 501"/>
              <a:gd name="T37" fmla="*/ 373 h 512"/>
              <a:gd name="T38" fmla="*/ 43 w 501"/>
              <a:gd name="T39" fmla="*/ 416 h 512"/>
              <a:gd name="T40" fmla="*/ 181 w 501"/>
              <a:gd name="T41" fmla="*/ 416 h 512"/>
              <a:gd name="T42" fmla="*/ 224 w 501"/>
              <a:gd name="T43" fmla="*/ 336 h 512"/>
              <a:gd name="T44" fmla="*/ 251 w 501"/>
              <a:gd name="T45" fmla="*/ 309 h 512"/>
              <a:gd name="T46" fmla="*/ 277 w 501"/>
              <a:gd name="T47" fmla="*/ 336 h 512"/>
              <a:gd name="T48" fmla="*/ 251 w 501"/>
              <a:gd name="T49" fmla="*/ 363 h 512"/>
              <a:gd name="T50" fmla="*/ 224 w 501"/>
              <a:gd name="T51" fmla="*/ 336 h 512"/>
              <a:gd name="T52" fmla="*/ 77 w 501"/>
              <a:gd name="T53" fmla="*/ 53 h 512"/>
              <a:gd name="T54" fmla="*/ 425 w 501"/>
              <a:gd name="T55" fmla="*/ 53 h 512"/>
              <a:gd name="T56" fmla="*/ 448 w 501"/>
              <a:gd name="T57" fmla="*/ 77 h 512"/>
              <a:gd name="T58" fmla="*/ 448 w 501"/>
              <a:gd name="T59" fmla="*/ 243 h 512"/>
              <a:gd name="T60" fmla="*/ 425 w 501"/>
              <a:gd name="T61" fmla="*/ 267 h 512"/>
              <a:gd name="T62" fmla="*/ 77 w 501"/>
              <a:gd name="T63" fmla="*/ 267 h 512"/>
              <a:gd name="T64" fmla="*/ 53 w 501"/>
              <a:gd name="T65" fmla="*/ 243 h 512"/>
              <a:gd name="T66" fmla="*/ 53 w 501"/>
              <a:gd name="T67" fmla="*/ 77 h 512"/>
              <a:gd name="T68" fmla="*/ 77 w 501"/>
              <a:gd name="T69" fmla="*/ 53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01" h="512">
                <a:moveTo>
                  <a:pt x="181" y="416"/>
                </a:moveTo>
                <a:cubicBezTo>
                  <a:pt x="193" y="416"/>
                  <a:pt x="203" y="426"/>
                  <a:pt x="203" y="437"/>
                </a:cubicBezTo>
                <a:cubicBezTo>
                  <a:pt x="203" y="449"/>
                  <a:pt x="193" y="459"/>
                  <a:pt x="181" y="459"/>
                </a:cubicBezTo>
                <a:cubicBezTo>
                  <a:pt x="101" y="459"/>
                  <a:pt x="101" y="459"/>
                  <a:pt x="101" y="459"/>
                </a:cubicBezTo>
                <a:cubicBezTo>
                  <a:pt x="87" y="459"/>
                  <a:pt x="75" y="471"/>
                  <a:pt x="75" y="485"/>
                </a:cubicBezTo>
                <a:cubicBezTo>
                  <a:pt x="75" y="500"/>
                  <a:pt x="87" y="512"/>
                  <a:pt x="101" y="512"/>
                </a:cubicBezTo>
                <a:cubicBezTo>
                  <a:pt x="400" y="512"/>
                  <a:pt x="400" y="512"/>
                  <a:pt x="400" y="512"/>
                </a:cubicBezTo>
                <a:cubicBezTo>
                  <a:pt x="415" y="512"/>
                  <a:pt x="427" y="500"/>
                  <a:pt x="427" y="485"/>
                </a:cubicBezTo>
                <a:cubicBezTo>
                  <a:pt x="427" y="471"/>
                  <a:pt x="415" y="459"/>
                  <a:pt x="400" y="459"/>
                </a:cubicBezTo>
                <a:cubicBezTo>
                  <a:pt x="320" y="459"/>
                  <a:pt x="320" y="459"/>
                  <a:pt x="320" y="459"/>
                </a:cubicBezTo>
                <a:cubicBezTo>
                  <a:pt x="308" y="459"/>
                  <a:pt x="299" y="449"/>
                  <a:pt x="299" y="437"/>
                </a:cubicBezTo>
                <a:cubicBezTo>
                  <a:pt x="299" y="426"/>
                  <a:pt x="308" y="416"/>
                  <a:pt x="320" y="416"/>
                </a:cubicBezTo>
                <a:cubicBezTo>
                  <a:pt x="459" y="416"/>
                  <a:pt x="459" y="416"/>
                  <a:pt x="459" y="416"/>
                </a:cubicBezTo>
                <a:cubicBezTo>
                  <a:pt x="482" y="416"/>
                  <a:pt x="501" y="397"/>
                  <a:pt x="501" y="373"/>
                </a:cubicBezTo>
                <a:cubicBezTo>
                  <a:pt x="501" y="43"/>
                  <a:pt x="501" y="43"/>
                  <a:pt x="501" y="43"/>
                </a:cubicBezTo>
                <a:cubicBezTo>
                  <a:pt x="501" y="19"/>
                  <a:pt x="482" y="0"/>
                  <a:pt x="459" y="0"/>
                </a:cubicBezTo>
                <a:cubicBezTo>
                  <a:pt x="43" y="0"/>
                  <a:pt x="43" y="0"/>
                  <a:pt x="43" y="0"/>
                </a:cubicBezTo>
                <a:cubicBezTo>
                  <a:pt x="19" y="0"/>
                  <a:pt x="0" y="19"/>
                  <a:pt x="0" y="43"/>
                </a:cubicBezTo>
                <a:cubicBezTo>
                  <a:pt x="0" y="373"/>
                  <a:pt x="0" y="373"/>
                  <a:pt x="0" y="373"/>
                </a:cubicBezTo>
                <a:cubicBezTo>
                  <a:pt x="0" y="397"/>
                  <a:pt x="19" y="416"/>
                  <a:pt x="43" y="416"/>
                </a:cubicBezTo>
                <a:lnTo>
                  <a:pt x="181" y="416"/>
                </a:lnTo>
                <a:close/>
                <a:moveTo>
                  <a:pt x="224" y="336"/>
                </a:moveTo>
                <a:cubicBezTo>
                  <a:pt x="224" y="321"/>
                  <a:pt x="236" y="309"/>
                  <a:pt x="251" y="309"/>
                </a:cubicBezTo>
                <a:cubicBezTo>
                  <a:pt x="265" y="309"/>
                  <a:pt x="277" y="321"/>
                  <a:pt x="277" y="336"/>
                </a:cubicBezTo>
                <a:cubicBezTo>
                  <a:pt x="277" y="351"/>
                  <a:pt x="265" y="363"/>
                  <a:pt x="251" y="363"/>
                </a:cubicBezTo>
                <a:cubicBezTo>
                  <a:pt x="236" y="363"/>
                  <a:pt x="224" y="351"/>
                  <a:pt x="224" y="336"/>
                </a:cubicBezTo>
                <a:close/>
                <a:moveTo>
                  <a:pt x="77" y="53"/>
                </a:moveTo>
                <a:cubicBezTo>
                  <a:pt x="425" y="53"/>
                  <a:pt x="425" y="53"/>
                  <a:pt x="425" y="53"/>
                </a:cubicBezTo>
                <a:cubicBezTo>
                  <a:pt x="438" y="53"/>
                  <a:pt x="448" y="64"/>
                  <a:pt x="448" y="77"/>
                </a:cubicBezTo>
                <a:cubicBezTo>
                  <a:pt x="448" y="243"/>
                  <a:pt x="448" y="243"/>
                  <a:pt x="448" y="243"/>
                </a:cubicBezTo>
                <a:cubicBezTo>
                  <a:pt x="448" y="256"/>
                  <a:pt x="438" y="267"/>
                  <a:pt x="425" y="267"/>
                </a:cubicBezTo>
                <a:cubicBezTo>
                  <a:pt x="77" y="267"/>
                  <a:pt x="77" y="267"/>
                  <a:pt x="77" y="267"/>
                </a:cubicBezTo>
                <a:cubicBezTo>
                  <a:pt x="64" y="267"/>
                  <a:pt x="53" y="256"/>
                  <a:pt x="53" y="243"/>
                </a:cubicBezTo>
                <a:cubicBezTo>
                  <a:pt x="53" y="77"/>
                  <a:pt x="53" y="77"/>
                  <a:pt x="53" y="77"/>
                </a:cubicBezTo>
                <a:cubicBezTo>
                  <a:pt x="53" y="64"/>
                  <a:pt x="64" y="53"/>
                  <a:pt x="77" y="53"/>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zh-CN" altLang="en-US" sz="1000">
              <a:solidFill>
                <a:srgbClr val="2E2E2E"/>
              </a:solidFill>
            </a:endParaRPr>
          </a:p>
        </p:txBody>
      </p:sp>
      <p:sp>
        <p:nvSpPr>
          <p:cNvPr id="19" name="Freeform 21"/>
          <p:cNvSpPr>
            <a:spLocks noEditPoints="1"/>
          </p:cNvSpPr>
          <p:nvPr/>
        </p:nvSpPr>
        <p:spPr bwMode="auto">
          <a:xfrm>
            <a:off x="5898991" y="1355425"/>
            <a:ext cx="394018" cy="377410"/>
          </a:xfrm>
          <a:custGeom>
            <a:avLst/>
            <a:gdLst>
              <a:gd name="T0" fmla="*/ 363 w 512"/>
              <a:gd name="T1" fmla="*/ 122 h 490"/>
              <a:gd name="T2" fmla="*/ 389 w 512"/>
              <a:gd name="T3" fmla="*/ 149 h 490"/>
              <a:gd name="T4" fmla="*/ 416 w 512"/>
              <a:gd name="T5" fmla="*/ 122 h 490"/>
              <a:gd name="T6" fmla="*/ 389 w 512"/>
              <a:gd name="T7" fmla="*/ 96 h 490"/>
              <a:gd name="T8" fmla="*/ 363 w 512"/>
              <a:gd name="T9" fmla="*/ 122 h 490"/>
              <a:gd name="T10" fmla="*/ 96 w 512"/>
              <a:gd name="T11" fmla="*/ 266 h 490"/>
              <a:gd name="T12" fmla="*/ 96 w 512"/>
              <a:gd name="T13" fmla="*/ 296 h 490"/>
              <a:gd name="T14" fmla="*/ 120 w 512"/>
              <a:gd name="T15" fmla="*/ 320 h 490"/>
              <a:gd name="T16" fmla="*/ 416 w 512"/>
              <a:gd name="T17" fmla="*/ 320 h 490"/>
              <a:gd name="T18" fmla="*/ 314 w 512"/>
              <a:gd name="T19" fmla="*/ 219 h 490"/>
              <a:gd name="T20" fmla="*/ 283 w 512"/>
              <a:gd name="T21" fmla="*/ 219 h 490"/>
              <a:gd name="T22" fmla="*/ 262 w 512"/>
              <a:gd name="T23" fmla="*/ 241 h 490"/>
              <a:gd name="T24" fmla="*/ 207 w 512"/>
              <a:gd name="T25" fmla="*/ 187 h 490"/>
              <a:gd name="T26" fmla="*/ 175 w 512"/>
              <a:gd name="T27" fmla="*/ 187 h 490"/>
              <a:gd name="T28" fmla="*/ 96 w 512"/>
              <a:gd name="T29" fmla="*/ 266 h 490"/>
              <a:gd name="T30" fmla="*/ 0 w 512"/>
              <a:gd name="T31" fmla="*/ 448 h 490"/>
              <a:gd name="T32" fmla="*/ 43 w 512"/>
              <a:gd name="T33" fmla="*/ 490 h 490"/>
              <a:gd name="T34" fmla="*/ 469 w 512"/>
              <a:gd name="T35" fmla="*/ 490 h 490"/>
              <a:gd name="T36" fmla="*/ 512 w 512"/>
              <a:gd name="T37" fmla="*/ 448 h 490"/>
              <a:gd name="T38" fmla="*/ 512 w 512"/>
              <a:gd name="T39" fmla="*/ 42 h 490"/>
              <a:gd name="T40" fmla="*/ 469 w 512"/>
              <a:gd name="T41" fmla="*/ 0 h 490"/>
              <a:gd name="T42" fmla="*/ 43 w 512"/>
              <a:gd name="T43" fmla="*/ 0 h 490"/>
              <a:gd name="T44" fmla="*/ 0 w 512"/>
              <a:gd name="T45" fmla="*/ 42 h 490"/>
              <a:gd name="T46" fmla="*/ 0 w 512"/>
              <a:gd name="T47" fmla="*/ 448 h 490"/>
              <a:gd name="T48" fmla="*/ 77 w 512"/>
              <a:gd name="T49" fmla="*/ 53 h 490"/>
              <a:gd name="T50" fmla="*/ 435 w 512"/>
              <a:gd name="T51" fmla="*/ 53 h 490"/>
              <a:gd name="T52" fmla="*/ 459 w 512"/>
              <a:gd name="T53" fmla="*/ 76 h 490"/>
              <a:gd name="T54" fmla="*/ 459 w 512"/>
              <a:gd name="T55" fmla="*/ 339 h 490"/>
              <a:gd name="T56" fmla="*/ 435 w 512"/>
              <a:gd name="T57" fmla="*/ 362 h 490"/>
              <a:gd name="T58" fmla="*/ 77 w 512"/>
              <a:gd name="T59" fmla="*/ 362 h 490"/>
              <a:gd name="T60" fmla="*/ 53 w 512"/>
              <a:gd name="T61" fmla="*/ 339 h 490"/>
              <a:gd name="T62" fmla="*/ 53 w 512"/>
              <a:gd name="T63" fmla="*/ 76 h 490"/>
              <a:gd name="T64" fmla="*/ 77 w 512"/>
              <a:gd name="T65" fmla="*/ 53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12" h="490">
                <a:moveTo>
                  <a:pt x="363" y="122"/>
                </a:moveTo>
                <a:cubicBezTo>
                  <a:pt x="363" y="137"/>
                  <a:pt x="375" y="149"/>
                  <a:pt x="389" y="149"/>
                </a:cubicBezTo>
                <a:cubicBezTo>
                  <a:pt x="404" y="149"/>
                  <a:pt x="416" y="137"/>
                  <a:pt x="416" y="122"/>
                </a:cubicBezTo>
                <a:cubicBezTo>
                  <a:pt x="416" y="108"/>
                  <a:pt x="404" y="96"/>
                  <a:pt x="389" y="96"/>
                </a:cubicBezTo>
                <a:cubicBezTo>
                  <a:pt x="375" y="96"/>
                  <a:pt x="363" y="108"/>
                  <a:pt x="363" y="122"/>
                </a:cubicBezTo>
                <a:close/>
                <a:moveTo>
                  <a:pt x="96" y="266"/>
                </a:moveTo>
                <a:cubicBezTo>
                  <a:pt x="96" y="296"/>
                  <a:pt x="96" y="296"/>
                  <a:pt x="96" y="296"/>
                </a:cubicBezTo>
                <a:cubicBezTo>
                  <a:pt x="96" y="309"/>
                  <a:pt x="107" y="320"/>
                  <a:pt x="120" y="320"/>
                </a:cubicBezTo>
                <a:cubicBezTo>
                  <a:pt x="416" y="320"/>
                  <a:pt x="416" y="320"/>
                  <a:pt x="416" y="320"/>
                </a:cubicBezTo>
                <a:cubicBezTo>
                  <a:pt x="314" y="219"/>
                  <a:pt x="314" y="219"/>
                  <a:pt x="314" y="219"/>
                </a:cubicBezTo>
                <a:cubicBezTo>
                  <a:pt x="305" y="211"/>
                  <a:pt x="292" y="211"/>
                  <a:pt x="283" y="219"/>
                </a:cubicBezTo>
                <a:cubicBezTo>
                  <a:pt x="262" y="241"/>
                  <a:pt x="262" y="241"/>
                  <a:pt x="262" y="241"/>
                </a:cubicBezTo>
                <a:cubicBezTo>
                  <a:pt x="207" y="187"/>
                  <a:pt x="207" y="187"/>
                  <a:pt x="207" y="187"/>
                </a:cubicBezTo>
                <a:cubicBezTo>
                  <a:pt x="199" y="179"/>
                  <a:pt x="183" y="179"/>
                  <a:pt x="175" y="187"/>
                </a:cubicBezTo>
                <a:cubicBezTo>
                  <a:pt x="96" y="266"/>
                  <a:pt x="96" y="266"/>
                  <a:pt x="96" y="266"/>
                </a:cubicBezTo>
                <a:close/>
                <a:moveTo>
                  <a:pt x="0" y="448"/>
                </a:moveTo>
                <a:cubicBezTo>
                  <a:pt x="0" y="471"/>
                  <a:pt x="19" y="490"/>
                  <a:pt x="43" y="490"/>
                </a:cubicBezTo>
                <a:cubicBezTo>
                  <a:pt x="469" y="490"/>
                  <a:pt x="469" y="490"/>
                  <a:pt x="469" y="490"/>
                </a:cubicBezTo>
                <a:cubicBezTo>
                  <a:pt x="493" y="490"/>
                  <a:pt x="512" y="471"/>
                  <a:pt x="512" y="448"/>
                </a:cubicBezTo>
                <a:cubicBezTo>
                  <a:pt x="512" y="42"/>
                  <a:pt x="512" y="42"/>
                  <a:pt x="512" y="42"/>
                </a:cubicBezTo>
                <a:cubicBezTo>
                  <a:pt x="512" y="19"/>
                  <a:pt x="493" y="0"/>
                  <a:pt x="469" y="0"/>
                </a:cubicBezTo>
                <a:cubicBezTo>
                  <a:pt x="43" y="0"/>
                  <a:pt x="43" y="0"/>
                  <a:pt x="43" y="0"/>
                </a:cubicBezTo>
                <a:cubicBezTo>
                  <a:pt x="19" y="0"/>
                  <a:pt x="0" y="19"/>
                  <a:pt x="0" y="42"/>
                </a:cubicBezTo>
                <a:cubicBezTo>
                  <a:pt x="0" y="448"/>
                  <a:pt x="0" y="448"/>
                  <a:pt x="0" y="448"/>
                </a:cubicBezTo>
                <a:close/>
                <a:moveTo>
                  <a:pt x="77" y="53"/>
                </a:moveTo>
                <a:cubicBezTo>
                  <a:pt x="435" y="53"/>
                  <a:pt x="435" y="53"/>
                  <a:pt x="435" y="53"/>
                </a:cubicBezTo>
                <a:cubicBezTo>
                  <a:pt x="448" y="53"/>
                  <a:pt x="459" y="63"/>
                  <a:pt x="459" y="76"/>
                </a:cubicBezTo>
                <a:cubicBezTo>
                  <a:pt x="459" y="339"/>
                  <a:pt x="459" y="339"/>
                  <a:pt x="459" y="339"/>
                </a:cubicBezTo>
                <a:cubicBezTo>
                  <a:pt x="459" y="352"/>
                  <a:pt x="448" y="362"/>
                  <a:pt x="435" y="362"/>
                </a:cubicBezTo>
                <a:cubicBezTo>
                  <a:pt x="77" y="362"/>
                  <a:pt x="77" y="362"/>
                  <a:pt x="77" y="362"/>
                </a:cubicBezTo>
                <a:cubicBezTo>
                  <a:pt x="64" y="362"/>
                  <a:pt x="53" y="352"/>
                  <a:pt x="53" y="339"/>
                </a:cubicBezTo>
                <a:cubicBezTo>
                  <a:pt x="53" y="76"/>
                  <a:pt x="53" y="76"/>
                  <a:pt x="53" y="76"/>
                </a:cubicBezTo>
                <a:cubicBezTo>
                  <a:pt x="53" y="63"/>
                  <a:pt x="64" y="53"/>
                  <a:pt x="77" y="53"/>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zh-CN" altLang="en-US">
              <a:solidFill>
                <a:srgbClr val="2E2E2E"/>
              </a:solidFill>
            </a:endParaRPr>
          </a:p>
        </p:txBody>
      </p:sp>
      <p:grpSp>
        <p:nvGrpSpPr>
          <p:cNvPr id="20" name="组合 19"/>
          <p:cNvGrpSpPr/>
          <p:nvPr/>
        </p:nvGrpSpPr>
        <p:grpSpPr>
          <a:xfrm>
            <a:off x="237466" y="115829"/>
            <a:ext cx="539774" cy="528410"/>
            <a:chOff x="1529056" y="294134"/>
            <a:chExt cx="836342" cy="818735"/>
          </a:xfrm>
        </p:grpSpPr>
        <p:sp>
          <p:nvSpPr>
            <p:cNvPr id="21" name="流程图: 终止 20"/>
            <p:cNvSpPr/>
            <p:nvPr/>
          </p:nvSpPr>
          <p:spPr>
            <a:xfrm>
              <a:off x="1529056" y="294134"/>
              <a:ext cx="836342" cy="275992"/>
            </a:xfrm>
            <a:prstGeom prst="flowChartTermina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流程图: 终止 21"/>
            <p:cNvSpPr/>
            <p:nvPr/>
          </p:nvSpPr>
          <p:spPr>
            <a:xfrm>
              <a:off x="1702608" y="650315"/>
              <a:ext cx="662790" cy="218720"/>
            </a:xfrm>
            <a:prstGeom prst="flowChartTermina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nvSpPr>
          <p:spPr>
            <a:xfrm>
              <a:off x="2153524" y="900995"/>
              <a:ext cx="211874" cy="21187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4" name="文本框 23"/>
          <p:cNvSpPr txBox="1"/>
          <p:nvPr/>
        </p:nvSpPr>
        <p:spPr>
          <a:xfrm>
            <a:off x="1085849" y="84098"/>
            <a:ext cx="3416320" cy="523220"/>
          </a:xfrm>
          <a:prstGeom prst="rect">
            <a:avLst/>
          </a:prstGeom>
          <a:noFill/>
        </p:spPr>
        <p:txBody>
          <a:bodyPr wrap="none" rtlCol="0">
            <a:spAutoFit/>
          </a:bodyPr>
          <a:lstStyle/>
          <a:p>
            <a:r>
              <a:rPr lang="zh-CN" altLang="en-US" sz="2800" dirty="0">
                <a:latin typeface="微软雅黑" panose="020B0503020204020204" pitchFamily="34" charset="-122"/>
                <a:ea typeface="微软雅黑" panose="020B0503020204020204" pitchFamily="34" charset="-122"/>
              </a:rPr>
              <a:t>Business Office and food enjoyment</a:t>
            </a:r>
          </a:p>
        </p:txBody>
      </p:sp>
    </p:spTree>
    <p:extLst>
      <p:ext uri="{BB962C8B-B14F-4D97-AF65-F5344CB8AC3E}">
        <p14:creationId xmlns:p14="http://schemas.microsoft.com/office/powerpoint/2010/main" val="270549194"/>
      </p:ext>
    </p:extLst>
  </p:cSld>
  <p:clrMapOvr>
    <a:masterClrMapping/>
  </p:clrMapOvr>
  <mc:AlternateContent xmlns:mc="http://schemas.openxmlformats.org/markup-compatibility/2006" xmlns:p14="http://schemas.microsoft.com/office/powerpoint/2010/main">
    <mc:Choice Requires="p14">
      <p:transition spd="slow" p14:dur="3400" advClick="0" advTm="3000">
        <p14:reveal/>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randombar(horizontal)">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3">
            <a:extLst>
              <a:ext uri="{28A0092B-C50C-407E-A947-70E740481C1C}">
                <a14:useLocalDpi xmlns:a14="http://schemas.microsoft.com/office/drawing/2010/main" val="0"/>
              </a:ext>
            </a:extLst>
          </a:blip>
          <a:srcRect t="8871" b="63336"/>
          <a:stretch/>
        </p:blipFill>
        <p:spPr>
          <a:xfrm>
            <a:off x="0" y="1"/>
            <a:ext cx="12192000" cy="2408662"/>
          </a:xfrm>
          <a:prstGeom prst="rect">
            <a:avLst/>
          </a:prstGeom>
        </p:spPr>
      </p:pic>
      <p:sp>
        <p:nvSpPr>
          <p:cNvPr id="10" name="椭圆 9"/>
          <p:cNvSpPr/>
          <p:nvPr/>
        </p:nvSpPr>
        <p:spPr>
          <a:xfrm>
            <a:off x="1094678" y="2832410"/>
            <a:ext cx="1483112" cy="1483112"/>
          </a:xfrm>
          <a:prstGeom prst="ellipse">
            <a:avLst/>
          </a:prstGeom>
          <a:solidFill>
            <a:srgbClr val="FFCC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椭圆 10"/>
          <p:cNvSpPr/>
          <p:nvPr/>
        </p:nvSpPr>
        <p:spPr>
          <a:xfrm>
            <a:off x="3934522" y="2832410"/>
            <a:ext cx="1483112" cy="1483112"/>
          </a:xfrm>
          <a:prstGeom prst="ellipse">
            <a:avLst/>
          </a:prstGeom>
          <a:solidFill>
            <a:srgbClr val="FFCC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6774366" y="2832410"/>
            <a:ext cx="1483112" cy="1483112"/>
          </a:xfrm>
          <a:prstGeom prst="ellipse">
            <a:avLst/>
          </a:prstGeom>
          <a:solidFill>
            <a:srgbClr val="FFCC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9614210" y="2849137"/>
            <a:ext cx="1483112" cy="1483112"/>
          </a:xfrm>
          <a:prstGeom prst="ellipse">
            <a:avLst/>
          </a:prstGeom>
          <a:solidFill>
            <a:srgbClr val="FFCC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Freeform 11"/>
          <p:cNvSpPr>
            <a:spLocks noEditPoints="1"/>
          </p:cNvSpPr>
          <p:nvPr/>
        </p:nvSpPr>
        <p:spPr bwMode="auto">
          <a:xfrm>
            <a:off x="1553099" y="3378409"/>
            <a:ext cx="566270" cy="424568"/>
          </a:xfrm>
          <a:custGeom>
            <a:avLst/>
            <a:gdLst>
              <a:gd name="T0" fmla="*/ 416 w 448"/>
              <a:gd name="T1" fmla="*/ 48 h 336"/>
              <a:gd name="T2" fmla="*/ 385 w 448"/>
              <a:gd name="T3" fmla="*/ 48 h 336"/>
              <a:gd name="T4" fmla="*/ 385 w 448"/>
              <a:gd name="T5" fmla="*/ 1 h 336"/>
              <a:gd name="T6" fmla="*/ 320 w 448"/>
              <a:gd name="T7" fmla="*/ 0 h 336"/>
              <a:gd name="T8" fmla="*/ 320 w 448"/>
              <a:gd name="T9" fmla="*/ 48 h 336"/>
              <a:gd name="T10" fmla="*/ 126 w 448"/>
              <a:gd name="T11" fmla="*/ 48 h 336"/>
              <a:gd name="T12" fmla="*/ 127 w 448"/>
              <a:gd name="T13" fmla="*/ 0 h 336"/>
              <a:gd name="T14" fmla="*/ 64 w 448"/>
              <a:gd name="T15" fmla="*/ 1 h 336"/>
              <a:gd name="T16" fmla="*/ 64 w 448"/>
              <a:gd name="T17" fmla="*/ 49 h 336"/>
              <a:gd name="T18" fmla="*/ 32 w 448"/>
              <a:gd name="T19" fmla="*/ 48 h 336"/>
              <a:gd name="T20" fmla="*/ 0 w 448"/>
              <a:gd name="T21" fmla="*/ 80 h 336"/>
              <a:gd name="T22" fmla="*/ 0 w 448"/>
              <a:gd name="T23" fmla="*/ 304 h 336"/>
              <a:gd name="T24" fmla="*/ 32 w 448"/>
              <a:gd name="T25" fmla="*/ 336 h 336"/>
              <a:gd name="T26" fmla="*/ 416 w 448"/>
              <a:gd name="T27" fmla="*/ 336 h 336"/>
              <a:gd name="T28" fmla="*/ 448 w 448"/>
              <a:gd name="T29" fmla="*/ 304 h 336"/>
              <a:gd name="T30" fmla="*/ 448 w 448"/>
              <a:gd name="T31" fmla="*/ 80 h 336"/>
              <a:gd name="T32" fmla="*/ 416 w 448"/>
              <a:gd name="T33" fmla="*/ 48 h 336"/>
              <a:gd name="T34" fmla="*/ 336 w 448"/>
              <a:gd name="T35" fmla="*/ 16 h 336"/>
              <a:gd name="T36" fmla="*/ 368 w 448"/>
              <a:gd name="T37" fmla="*/ 16 h 336"/>
              <a:gd name="T38" fmla="*/ 368 w 448"/>
              <a:gd name="T39" fmla="*/ 80 h 336"/>
              <a:gd name="T40" fmla="*/ 336 w 448"/>
              <a:gd name="T41" fmla="*/ 80 h 336"/>
              <a:gd name="T42" fmla="*/ 336 w 448"/>
              <a:gd name="T43" fmla="*/ 16 h 336"/>
              <a:gd name="T44" fmla="*/ 128 w 448"/>
              <a:gd name="T45" fmla="*/ 125 h 336"/>
              <a:gd name="T46" fmla="*/ 163 w 448"/>
              <a:gd name="T47" fmla="*/ 171 h 336"/>
              <a:gd name="T48" fmla="*/ 128 w 448"/>
              <a:gd name="T49" fmla="*/ 217 h 336"/>
              <a:gd name="T50" fmla="*/ 93 w 448"/>
              <a:gd name="T51" fmla="*/ 171 h 336"/>
              <a:gd name="T52" fmla="*/ 128 w 448"/>
              <a:gd name="T53" fmla="*/ 125 h 336"/>
              <a:gd name="T54" fmla="*/ 80 w 448"/>
              <a:gd name="T55" fmla="*/ 16 h 336"/>
              <a:gd name="T56" fmla="*/ 112 w 448"/>
              <a:gd name="T57" fmla="*/ 16 h 336"/>
              <a:gd name="T58" fmla="*/ 112 w 448"/>
              <a:gd name="T59" fmla="*/ 80 h 336"/>
              <a:gd name="T60" fmla="*/ 80 w 448"/>
              <a:gd name="T61" fmla="*/ 80 h 336"/>
              <a:gd name="T62" fmla="*/ 80 w 448"/>
              <a:gd name="T63" fmla="*/ 16 h 336"/>
              <a:gd name="T64" fmla="*/ 59 w 448"/>
              <a:gd name="T65" fmla="*/ 271 h 336"/>
              <a:gd name="T66" fmla="*/ 71 w 448"/>
              <a:gd name="T67" fmla="*/ 235 h 336"/>
              <a:gd name="T68" fmla="*/ 105 w 448"/>
              <a:gd name="T69" fmla="*/ 225 h 336"/>
              <a:gd name="T70" fmla="*/ 127 w 448"/>
              <a:gd name="T71" fmla="*/ 243 h 336"/>
              <a:gd name="T72" fmla="*/ 150 w 448"/>
              <a:gd name="T73" fmla="*/ 225 h 336"/>
              <a:gd name="T74" fmla="*/ 184 w 448"/>
              <a:gd name="T75" fmla="*/ 235 h 336"/>
              <a:gd name="T76" fmla="*/ 197 w 448"/>
              <a:gd name="T77" fmla="*/ 271 h 336"/>
              <a:gd name="T78" fmla="*/ 59 w 448"/>
              <a:gd name="T79" fmla="*/ 271 h 336"/>
              <a:gd name="T80" fmla="*/ 384 w 448"/>
              <a:gd name="T81" fmla="*/ 256 h 336"/>
              <a:gd name="T82" fmla="*/ 240 w 448"/>
              <a:gd name="T83" fmla="*/ 256 h 336"/>
              <a:gd name="T84" fmla="*/ 240 w 448"/>
              <a:gd name="T85" fmla="*/ 240 h 336"/>
              <a:gd name="T86" fmla="*/ 384 w 448"/>
              <a:gd name="T87" fmla="*/ 240 h 336"/>
              <a:gd name="T88" fmla="*/ 384 w 448"/>
              <a:gd name="T89" fmla="*/ 256 h 336"/>
              <a:gd name="T90" fmla="*/ 384 w 448"/>
              <a:gd name="T91" fmla="*/ 224 h 336"/>
              <a:gd name="T92" fmla="*/ 240 w 448"/>
              <a:gd name="T93" fmla="*/ 224 h 336"/>
              <a:gd name="T94" fmla="*/ 240 w 448"/>
              <a:gd name="T95" fmla="*/ 208 h 336"/>
              <a:gd name="T96" fmla="*/ 384 w 448"/>
              <a:gd name="T97" fmla="*/ 208 h 336"/>
              <a:gd name="T98" fmla="*/ 384 w 448"/>
              <a:gd name="T99" fmla="*/ 224 h 336"/>
              <a:gd name="T100" fmla="*/ 384 w 448"/>
              <a:gd name="T101" fmla="*/ 192 h 336"/>
              <a:gd name="T102" fmla="*/ 240 w 448"/>
              <a:gd name="T103" fmla="*/ 192 h 336"/>
              <a:gd name="T104" fmla="*/ 240 w 448"/>
              <a:gd name="T105" fmla="*/ 176 h 336"/>
              <a:gd name="T106" fmla="*/ 384 w 448"/>
              <a:gd name="T107" fmla="*/ 176 h 336"/>
              <a:gd name="T108" fmla="*/ 384 w 448"/>
              <a:gd name="T109" fmla="*/ 192 h 336"/>
              <a:gd name="T110" fmla="*/ 384 w 448"/>
              <a:gd name="T111" fmla="*/ 160 h 336"/>
              <a:gd name="T112" fmla="*/ 240 w 448"/>
              <a:gd name="T113" fmla="*/ 160 h 336"/>
              <a:gd name="T114" fmla="*/ 240 w 448"/>
              <a:gd name="T115" fmla="*/ 144 h 336"/>
              <a:gd name="T116" fmla="*/ 384 w 448"/>
              <a:gd name="T117" fmla="*/ 144 h 336"/>
              <a:gd name="T118" fmla="*/ 384 w 448"/>
              <a:gd name="T119" fmla="*/ 16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48" h="336">
                <a:moveTo>
                  <a:pt x="416" y="48"/>
                </a:moveTo>
                <a:cubicBezTo>
                  <a:pt x="385" y="48"/>
                  <a:pt x="385" y="48"/>
                  <a:pt x="385" y="48"/>
                </a:cubicBezTo>
                <a:cubicBezTo>
                  <a:pt x="385" y="1"/>
                  <a:pt x="385" y="1"/>
                  <a:pt x="385" y="1"/>
                </a:cubicBezTo>
                <a:cubicBezTo>
                  <a:pt x="320" y="0"/>
                  <a:pt x="320" y="0"/>
                  <a:pt x="320" y="0"/>
                </a:cubicBezTo>
                <a:cubicBezTo>
                  <a:pt x="320" y="48"/>
                  <a:pt x="320" y="48"/>
                  <a:pt x="320" y="48"/>
                </a:cubicBezTo>
                <a:cubicBezTo>
                  <a:pt x="126" y="48"/>
                  <a:pt x="126" y="48"/>
                  <a:pt x="126" y="48"/>
                </a:cubicBezTo>
                <a:cubicBezTo>
                  <a:pt x="127" y="0"/>
                  <a:pt x="127" y="0"/>
                  <a:pt x="127" y="0"/>
                </a:cubicBezTo>
                <a:cubicBezTo>
                  <a:pt x="64" y="1"/>
                  <a:pt x="64" y="1"/>
                  <a:pt x="64" y="1"/>
                </a:cubicBezTo>
                <a:cubicBezTo>
                  <a:pt x="64" y="49"/>
                  <a:pt x="64" y="49"/>
                  <a:pt x="64" y="49"/>
                </a:cubicBezTo>
                <a:cubicBezTo>
                  <a:pt x="32" y="48"/>
                  <a:pt x="32" y="48"/>
                  <a:pt x="32" y="48"/>
                </a:cubicBezTo>
                <a:cubicBezTo>
                  <a:pt x="14" y="48"/>
                  <a:pt x="0" y="62"/>
                  <a:pt x="0" y="80"/>
                </a:cubicBezTo>
                <a:cubicBezTo>
                  <a:pt x="0" y="304"/>
                  <a:pt x="0" y="304"/>
                  <a:pt x="0" y="304"/>
                </a:cubicBezTo>
                <a:cubicBezTo>
                  <a:pt x="0" y="322"/>
                  <a:pt x="14" y="336"/>
                  <a:pt x="32" y="336"/>
                </a:cubicBezTo>
                <a:cubicBezTo>
                  <a:pt x="416" y="336"/>
                  <a:pt x="416" y="336"/>
                  <a:pt x="416" y="336"/>
                </a:cubicBezTo>
                <a:cubicBezTo>
                  <a:pt x="434" y="336"/>
                  <a:pt x="448" y="322"/>
                  <a:pt x="448" y="304"/>
                </a:cubicBezTo>
                <a:cubicBezTo>
                  <a:pt x="448" y="80"/>
                  <a:pt x="448" y="80"/>
                  <a:pt x="448" y="80"/>
                </a:cubicBezTo>
                <a:cubicBezTo>
                  <a:pt x="448" y="62"/>
                  <a:pt x="434" y="48"/>
                  <a:pt x="416" y="48"/>
                </a:cubicBezTo>
                <a:close/>
                <a:moveTo>
                  <a:pt x="336" y="16"/>
                </a:moveTo>
                <a:cubicBezTo>
                  <a:pt x="368" y="16"/>
                  <a:pt x="368" y="16"/>
                  <a:pt x="368" y="16"/>
                </a:cubicBezTo>
                <a:cubicBezTo>
                  <a:pt x="368" y="80"/>
                  <a:pt x="368" y="80"/>
                  <a:pt x="368" y="80"/>
                </a:cubicBezTo>
                <a:cubicBezTo>
                  <a:pt x="336" y="80"/>
                  <a:pt x="336" y="80"/>
                  <a:pt x="336" y="80"/>
                </a:cubicBezTo>
                <a:lnTo>
                  <a:pt x="336" y="16"/>
                </a:lnTo>
                <a:close/>
                <a:moveTo>
                  <a:pt x="128" y="125"/>
                </a:moveTo>
                <a:cubicBezTo>
                  <a:pt x="147" y="125"/>
                  <a:pt x="163" y="146"/>
                  <a:pt x="163" y="171"/>
                </a:cubicBezTo>
                <a:cubicBezTo>
                  <a:pt x="163" y="196"/>
                  <a:pt x="147" y="217"/>
                  <a:pt x="128" y="217"/>
                </a:cubicBezTo>
                <a:cubicBezTo>
                  <a:pt x="109" y="217"/>
                  <a:pt x="93" y="196"/>
                  <a:pt x="93" y="171"/>
                </a:cubicBezTo>
                <a:cubicBezTo>
                  <a:pt x="93" y="146"/>
                  <a:pt x="109" y="125"/>
                  <a:pt x="128" y="125"/>
                </a:cubicBezTo>
                <a:close/>
                <a:moveTo>
                  <a:pt x="80" y="16"/>
                </a:moveTo>
                <a:cubicBezTo>
                  <a:pt x="112" y="16"/>
                  <a:pt x="112" y="16"/>
                  <a:pt x="112" y="16"/>
                </a:cubicBezTo>
                <a:cubicBezTo>
                  <a:pt x="112" y="80"/>
                  <a:pt x="112" y="80"/>
                  <a:pt x="112" y="80"/>
                </a:cubicBezTo>
                <a:cubicBezTo>
                  <a:pt x="80" y="80"/>
                  <a:pt x="80" y="80"/>
                  <a:pt x="80" y="80"/>
                </a:cubicBezTo>
                <a:lnTo>
                  <a:pt x="80" y="16"/>
                </a:lnTo>
                <a:close/>
                <a:moveTo>
                  <a:pt x="59" y="271"/>
                </a:moveTo>
                <a:cubicBezTo>
                  <a:pt x="59" y="271"/>
                  <a:pt x="62" y="241"/>
                  <a:pt x="71" y="235"/>
                </a:cubicBezTo>
                <a:cubicBezTo>
                  <a:pt x="80" y="229"/>
                  <a:pt x="105" y="225"/>
                  <a:pt x="105" y="225"/>
                </a:cubicBezTo>
                <a:cubicBezTo>
                  <a:pt x="105" y="225"/>
                  <a:pt x="121" y="243"/>
                  <a:pt x="127" y="243"/>
                </a:cubicBezTo>
                <a:cubicBezTo>
                  <a:pt x="134" y="243"/>
                  <a:pt x="150" y="225"/>
                  <a:pt x="150" y="225"/>
                </a:cubicBezTo>
                <a:cubicBezTo>
                  <a:pt x="150" y="225"/>
                  <a:pt x="175" y="229"/>
                  <a:pt x="184" y="235"/>
                </a:cubicBezTo>
                <a:cubicBezTo>
                  <a:pt x="194" y="242"/>
                  <a:pt x="197" y="271"/>
                  <a:pt x="197" y="271"/>
                </a:cubicBezTo>
                <a:lnTo>
                  <a:pt x="59" y="271"/>
                </a:lnTo>
                <a:close/>
                <a:moveTo>
                  <a:pt x="384" y="256"/>
                </a:moveTo>
                <a:cubicBezTo>
                  <a:pt x="240" y="256"/>
                  <a:pt x="240" y="256"/>
                  <a:pt x="240" y="256"/>
                </a:cubicBezTo>
                <a:cubicBezTo>
                  <a:pt x="240" y="240"/>
                  <a:pt x="240" y="240"/>
                  <a:pt x="240" y="240"/>
                </a:cubicBezTo>
                <a:cubicBezTo>
                  <a:pt x="384" y="240"/>
                  <a:pt x="384" y="240"/>
                  <a:pt x="384" y="240"/>
                </a:cubicBezTo>
                <a:lnTo>
                  <a:pt x="384" y="256"/>
                </a:lnTo>
                <a:close/>
                <a:moveTo>
                  <a:pt x="384" y="224"/>
                </a:moveTo>
                <a:cubicBezTo>
                  <a:pt x="240" y="224"/>
                  <a:pt x="240" y="224"/>
                  <a:pt x="240" y="224"/>
                </a:cubicBezTo>
                <a:cubicBezTo>
                  <a:pt x="240" y="208"/>
                  <a:pt x="240" y="208"/>
                  <a:pt x="240" y="208"/>
                </a:cubicBezTo>
                <a:cubicBezTo>
                  <a:pt x="384" y="208"/>
                  <a:pt x="384" y="208"/>
                  <a:pt x="384" y="208"/>
                </a:cubicBezTo>
                <a:lnTo>
                  <a:pt x="384" y="224"/>
                </a:lnTo>
                <a:close/>
                <a:moveTo>
                  <a:pt x="384" y="192"/>
                </a:moveTo>
                <a:cubicBezTo>
                  <a:pt x="240" y="192"/>
                  <a:pt x="240" y="192"/>
                  <a:pt x="240" y="192"/>
                </a:cubicBezTo>
                <a:cubicBezTo>
                  <a:pt x="240" y="176"/>
                  <a:pt x="240" y="176"/>
                  <a:pt x="240" y="176"/>
                </a:cubicBezTo>
                <a:cubicBezTo>
                  <a:pt x="384" y="176"/>
                  <a:pt x="384" y="176"/>
                  <a:pt x="384" y="176"/>
                </a:cubicBezTo>
                <a:lnTo>
                  <a:pt x="384" y="192"/>
                </a:lnTo>
                <a:close/>
                <a:moveTo>
                  <a:pt x="384" y="160"/>
                </a:moveTo>
                <a:cubicBezTo>
                  <a:pt x="240" y="160"/>
                  <a:pt x="240" y="160"/>
                  <a:pt x="240" y="160"/>
                </a:cubicBezTo>
                <a:cubicBezTo>
                  <a:pt x="240" y="144"/>
                  <a:pt x="240" y="144"/>
                  <a:pt x="240" y="144"/>
                </a:cubicBezTo>
                <a:cubicBezTo>
                  <a:pt x="384" y="144"/>
                  <a:pt x="384" y="144"/>
                  <a:pt x="384" y="144"/>
                </a:cubicBezTo>
                <a:lnTo>
                  <a:pt x="384" y="160"/>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zh-CN" altLang="en-US">
              <a:solidFill>
                <a:srgbClr val="2E2E2E"/>
              </a:solidFill>
            </a:endParaRPr>
          </a:p>
        </p:txBody>
      </p:sp>
      <p:sp>
        <p:nvSpPr>
          <p:cNvPr id="16" name="Freeform 12"/>
          <p:cNvSpPr>
            <a:spLocks noEditPoints="1"/>
          </p:cNvSpPr>
          <p:nvPr/>
        </p:nvSpPr>
        <p:spPr bwMode="auto">
          <a:xfrm>
            <a:off x="4392943" y="3296061"/>
            <a:ext cx="566270" cy="506916"/>
          </a:xfrm>
          <a:custGeom>
            <a:avLst/>
            <a:gdLst>
              <a:gd name="T0" fmla="*/ 336 w 448"/>
              <a:gd name="T1" fmla="*/ 112 h 401"/>
              <a:gd name="T2" fmla="*/ 320 w 448"/>
              <a:gd name="T3" fmla="*/ 96 h 401"/>
              <a:gd name="T4" fmla="*/ 272 w 448"/>
              <a:gd name="T5" fmla="*/ 96 h 401"/>
              <a:gd name="T6" fmla="*/ 273 w 448"/>
              <a:gd name="T7" fmla="*/ 49 h 401"/>
              <a:gd name="T8" fmla="*/ 224 w 448"/>
              <a:gd name="T9" fmla="*/ 0 h 401"/>
              <a:gd name="T10" fmla="*/ 176 w 448"/>
              <a:gd name="T11" fmla="*/ 49 h 401"/>
              <a:gd name="T12" fmla="*/ 176 w 448"/>
              <a:gd name="T13" fmla="*/ 97 h 401"/>
              <a:gd name="T14" fmla="*/ 128 w 448"/>
              <a:gd name="T15" fmla="*/ 97 h 401"/>
              <a:gd name="T16" fmla="*/ 112 w 448"/>
              <a:gd name="T17" fmla="*/ 113 h 401"/>
              <a:gd name="T18" fmla="*/ 112 w 448"/>
              <a:gd name="T19" fmla="*/ 144 h 401"/>
              <a:gd name="T20" fmla="*/ 336 w 448"/>
              <a:gd name="T21" fmla="*/ 144 h 401"/>
              <a:gd name="T22" fmla="*/ 336 w 448"/>
              <a:gd name="T23" fmla="*/ 112 h 401"/>
              <a:gd name="T24" fmla="*/ 224 w 448"/>
              <a:gd name="T25" fmla="*/ 80 h 401"/>
              <a:gd name="T26" fmla="*/ 208 w 448"/>
              <a:gd name="T27" fmla="*/ 64 h 401"/>
              <a:gd name="T28" fmla="*/ 224 w 448"/>
              <a:gd name="T29" fmla="*/ 48 h 401"/>
              <a:gd name="T30" fmla="*/ 240 w 448"/>
              <a:gd name="T31" fmla="*/ 64 h 401"/>
              <a:gd name="T32" fmla="*/ 224 w 448"/>
              <a:gd name="T33" fmla="*/ 80 h 401"/>
              <a:gd name="T34" fmla="*/ 416 w 448"/>
              <a:gd name="T35" fmla="*/ 112 h 401"/>
              <a:gd name="T36" fmla="*/ 352 w 448"/>
              <a:gd name="T37" fmla="*/ 112 h 401"/>
              <a:gd name="T38" fmla="*/ 352 w 448"/>
              <a:gd name="T39" fmla="*/ 161 h 401"/>
              <a:gd name="T40" fmla="*/ 96 w 448"/>
              <a:gd name="T41" fmla="*/ 161 h 401"/>
              <a:gd name="T42" fmla="*/ 96 w 448"/>
              <a:gd name="T43" fmla="*/ 114 h 401"/>
              <a:gd name="T44" fmla="*/ 32 w 448"/>
              <a:gd name="T45" fmla="*/ 113 h 401"/>
              <a:gd name="T46" fmla="*/ 0 w 448"/>
              <a:gd name="T47" fmla="*/ 145 h 401"/>
              <a:gd name="T48" fmla="*/ 0 w 448"/>
              <a:gd name="T49" fmla="*/ 369 h 401"/>
              <a:gd name="T50" fmla="*/ 32 w 448"/>
              <a:gd name="T51" fmla="*/ 401 h 401"/>
              <a:gd name="T52" fmla="*/ 416 w 448"/>
              <a:gd name="T53" fmla="*/ 401 h 401"/>
              <a:gd name="T54" fmla="*/ 448 w 448"/>
              <a:gd name="T55" fmla="*/ 369 h 401"/>
              <a:gd name="T56" fmla="*/ 448 w 448"/>
              <a:gd name="T57" fmla="*/ 145 h 401"/>
              <a:gd name="T58" fmla="*/ 416 w 448"/>
              <a:gd name="T59" fmla="*/ 112 h 401"/>
              <a:gd name="T60" fmla="*/ 128 w 448"/>
              <a:gd name="T61" fmla="*/ 206 h 401"/>
              <a:gd name="T62" fmla="*/ 163 w 448"/>
              <a:gd name="T63" fmla="*/ 252 h 401"/>
              <a:gd name="T64" fmla="*/ 128 w 448"/>
              <a:gd name="T65" fmla="*/ 298 h 401"/>
              <a:gd name="T66" fmla="*/ 93 w 448"/>
              <a:gd name="T67" fmla="*/ 252 h 401"/>
              <a:gd name="T68" fmla="*/ 128 w 448"/>
              <a:gd name="T69" fmla="*/ 206 h 401"/>
              <a:gd name="T70" fmla="*/ 59 w 448"/>
              <a:gd name="T71" fmla="*/ 352 h 401"/>
              <a:gd name="T72" fmla="*/ 71 w 448"/>
              <a:gd name="T73" fmla="*/ 315 h 401"/>
              <a:gd name="T74" fmla="*/ 105 w 448"/>
              <a:gd name="T75" fmla="*/ 306 h 401"/>
              <a:gd name="T76" fmla="*/ 127 w 448"/>
              <a:gd name="T77" fmla="*/ 323 h 401"/>
              <a:gd name="T78" fmla="*/ 150 w 448"/>
              <a:gd name="T79" fmla="*/ 306 h 401"/>
              <a:gd name="T80" fmla="*/ 184 w 448"/>
              <a:gd name="T81" fmla="*/ 315 h 401"/>
              <a:gd name="T82" fmla="*/ 197 w 448"/>
              <a:gd name="T83" fmla="*/ 352 h 401"/>
              <a:gd name="T84" fmla="*/ 59 w 448"/>
              <a:gd name="T85" fmla="*/ 352 h 401"/>
              <a:gd name="T86" fmla="*/ 384 w 448"/>
              <a:gd name="T87" fmla="*/ 336 h 401"/>
              <a:gd name="T88" fmla="*/ 240 w 448"/>
              <a:gd name="T89" fmla="*/ 336 h 401"/>
              <a:gd name="T90" fmla="*/ 240 w 448"/>
              <a:gd name="T91" fmla="*/ 320 h 401"/>
              <a:gd name="T92" fmla="*/ 384 w 448"/>
              <a:gd name="T93" fmla="*/ 320 h 401"/>
              <a:gd name="T94" fmla="*/ 384 w 448"/>
              <a:gd name="T95" fmla="*/ 336 h 401"/>
              <a:gd name="T96" fmla="*/ 384 w 448"/>
              <a:gd name="T97" fmla="*/ 304 h 401"/>
              <a:gd name="T98" fmla="*/ 240 w 448"/>
              <a:gd name="T99" fmla="*/ 304 h 401"/>
              <a:gd name="T100" fmla="*/ 240 w 448"/>
              <a:gd name="T101" fmla="*/ 288 h 401"/>
              <a:gd name="T102" fmla="*/ 384 w 448"/>
              <a:gd name="T103" fmla="*/ 288 h 401"/>
              <a:gd name="T104" fmla="*/ 384 w 448"/>
              <a:gd name="T105" fmla="*/ 304 h 401"/>
              <a:gd name="T106" fmla="*/ 384 w 448"/>
              <a:gd name="T107" fmla="*/ 272 h 401"/>
              <a:gd name="T108" fmla="*/ 240 w 448"/>
              <a:gd name="T109" fmla="*/ 272 h 401"/>
              <a:gd name="T110" fmla="*/ 240 w 448"/>
              <a:gd name="T111" fmla="*/ 256 h 401"/>
              <a:gd name="T112" fmla="*/ 384 w 448"/>
              <a:gd name="T113" fmla="*/ 256 h 401"/>
              <a:gd name="T114" fmla="*/ 384 w 448"/>
              <a:gd name="T115" fmla="*/ 272 h 401"/>
              <a:gd name="T116" fmla="*/ 384 w 448"/>
              <a:gd name="T117" fmla="*/ 240 h 401"/>
              <a:gd name="T118" fmla="*/ 240 w 448"/>
              <a:gd name="T119" fmla="*/ 240 h 401"/>
              <a:gd name="T120" fmla="*/ 240 w 448"/>
              <a:gd name="T121" fmla="*/ 224 h 401"/>
              <a:gd name="T122" fmla="*/ 384 w 448"/>
              <a:gd name="T123" fmla="*/ 224 h 401"/>
              <a:gd name="T124" fmla="*/ 384 w 448"/>
              <a:gd name="T125" fmla="*/ 24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48" h="401">
                <a:moveTo>
                  <a:pt x="336" y="112"/>
                </a:moveTo>
                <a:cubicBezTo>
                  <a:pt x="336" y="104"/>
                  <a:pt x="329" y="96"/>
                  <a:pt x="320" y="96"/>
                </a:cubicBezTo>
                <a:cubicBezTo>
                  <a:pt x="272" y="96"/>
                  <a:pt x="272" y="96"/>
                  <a:pt x="272" y="96"/>
                </a:cubicBezTo>
                <a:cubicBezTo>
                  <a:pt x="272" y="96"/>
                  <a:pt x="273" y="77"/>
                  <a:pt x="273" y="49"/>
                </a:cubicBezTo>
                <a:cubicBezTo>
                  <a:pt x="273" y="23"/>
                  <a:pt x="251" y="0"/>
                  <a:pt x="224" y="0"/>
                </a:cubicBezTo>
                <a:cubicBezTo>
                  <a:pt x="197" y="0"/>
                  <a:pt x="176" y="22"/>
                  <a:pt x="176" y="49"/>
                </a:cubicBezTo>
                <a:cubicBezTo>
                  <a:pt x="176" y="75"/>
                  <a:pt x="176" y="97"/>
                  <a:pt x="176" y="97"/>
                </a:cubicBezTo>
                <a:cubicBezTo>
                  <a:pt x="128" y="97"/>
                  <a:pt x="128" y="97"/>
                  <a:pt x="128" y="97"/>
                </a:cubicBezTo>
                <a:cubicBezTo>
                  <a:pt x="119" y="97"/>
                  <a:pt x="112" y="104"/>
                  <a:pt x="112" y="113"/>
                </a:cubicBezTo>
                <a:cubicBezTo>
                  <a:pt x="112" y="121"/>
                  <a:pt x="112" y="144"/>
                  <a:pt x="112" y="144"/>
                </a:cubicBezTo>
                <a:cubicBezTo>
                  <a:pt x="336" y="144"/>
                  <a:pt x="336" y="144"/>
                  <a:pt x="336" y="144"/>
                </a:cubicBezTo>
                <a:cubicBezTo>
                  <a:pt x="336" y="144"/>
                  <a:pt x="336" y="121"/>
                  <a:pt x="336" y="112"/>
                </a:cubicBezTo>
                <a:close/>
                <a:moveTo>
                  <a:pt x="224" y="80"/>
                </a:moveTo>
                <a:cubicBezTo>
                  <a:pt x="215" y="80"/>
                  <a:pt x="208" y="72"/>
                  <a:pt x="208" y="64"/>
                </a:cubicBezTo>
                <a:cubicBezTo>
                  <a:pt x="208" y="55"/>
                  <a:pt x="215" y="48"/>
                  <a:pt x="224" y="48"/>
                </a:cubicBezTo>
                <a:cubicBezTo>
                  <a:pt x="233" y="48"/>
                  <a:pt x="240" y="55"/>
                  <a:pt x="240" y="64"/>
                </a:cubicBezTo>
                <a:cubicBezTo>
                  <a:pt x="240" y="72"/>
                  <a:pt x="233" y="80"/>
                  <a:pt x="224" y="80"/>
                </a:cubicBezTo>
                <a:close/>
                <a:moveTo>
                  <a:pt x="416" y="112"/>
                </a:moveTo>
                <a:cubicBezTo>
                  <a:pt x="352" y="112"/>
                  <a:pt x="352" y="112"/>
                  <a:pt x="352" y="112"/>
                </a:cubicBezTo>
                <a:cubicBezTo>
                  <a:pt x="352" y="161"/>
                  <a:pt x="352" y="161"/>
                  <a:pt x="352" y="161"/>
                </a:cubicBezTo>
                <a:cubicBezTo>
                  <a:pt x="96" y="161"/>
                  <a:pt x="96" y="161"/>
                  <a:pt x="96" y="161"/>
                </a:cubicBezTo>
                <a:cubicBezTo>
                  <a:pt x="96" y="114"/>
                  <a:pt x="96" y="114"/>
                  <a:pt x="96" y="114"/>
                </a:cubicBezTo>
                <a:cubicBezTo>
                  <a:pt x="32" y="113"/>
                  <a:pt x="32" y="113"/>
                  <a:pt x="32" y="113"/>
                </a:cubicBezTo>
                <a:cubicBezTo>
                  <a:pt x="14" y="113"/>
                  <a:pt x="0" y="127"/>
                  <a:pt x="0" y="145"/>
                </a:cubicBezTo>
                <a:cubicBezTo>
                  <a:pt x="0" y="369"/>
                  <a:pt x="0" y="369"/>
                  <a:pt x="0" y="369"/>
                </a:cubicBezTo>
                <a:cubicBezTo>
                  <a:pt x="0" y="386"/>
                  <a:pt x="14" y="401"/>
                  <a:pt x="32" y="401"/>
                </a:cubicBezTo>
                <a:cubicBezTo>
                  <a:pt x="416" y="401"/>
                  <a:pt x="416" y="401"/>
                  <a:pt x="416" y="401"/>
                </a:cubicBezTo>
                <a:cubicBezTo>
                  <a:pt x="434" y="401"/>
                  <a:pt x="448" y="386"/>
                  <a:pt x="448" y="369"/>
                </a:cubicBezTo>
                <a:cubicBezTo>
                  <a:pt x="448" y="145"/>
                  <a:pt x="448" y="145"/>
                  <a:pt x="448" y="145"/>
                </a:cubicBezTo>
                <a:cubicBezTo>
                  <a:pt x="448" y="127"/>
                  <a:pt x="434" y="112"/>
                  <a:pt x="416" y="112"/>
                </a:cubicBezTo>
                <a:close/>
                <a:moveTo>
                  <a:pt x="128" y="206"/>
                </a:moveTo>
                <a:cubicBezTo>
                  <a:pt x="147" y="206"/>
                  <a:pt x="163" y="226"/>
                  <a:pt x="163" y="252"/>
                </a:cubicBezTo>
                <a:cubicBezTo>
                  <a:pt x="163" y="277"/>
                  <a:pt x="147" y="298"/>
                  <a:pt x="128" y="298"/>
                </a:cubicBezTo>
                <a:cubicBezTo>
                  <a:pt x="109" y="298"/>
                  <a:pt x="93" y="277"/>
                  <a:pt x="93" y="252"/>
                </a:cubicBezTo>
                <a:cubicBezTo>
                  <a:pt x="93" y="226"/>
                  <a:pt x="109" y="206"/>
                  <a:pt x="128" y="206"/>
                </a:cubicBezTo>
                <a:close/>
                <a:moveTo>
                  <a:pt x="59" y="352"/>
                </a:moveTo>
                <a:cubicBezTo>
                  <a:pt x="59" y="352"/>
                  <a:pt x="62" y="321"/>
                  <a:pt x="71" y="315"/>
                </a:cubicBezTo>
                <a:cubicBezTo>
                  <a:pt x="80" y="310"/>
                  <a:pt x="105" y="306"/>
                  <a:pt x="105" y="306"/>
                </a:cubicBezTo>
                <a:cubicBezTo>
                  <a:pt x="105" y="306"/>
                  <a:pt x="121" y="323"/>
                  <a:pt x="127" y="323"/>
                </a:cubicBezTo>
                <a:cubicBezTo>
                  <a:pt x="134" y="323"/>
                  <a:pt x="150" y="306"/>
                  <a:pt x="150" y="306"/>
                </a:cubicBezTo>
                <a:cubicBezTo>
                  <a:pt x="150" y="306"/>
                  <a:pt x="175" y="310"/>
                  <a:pt x="184" y="315"/>
                </a:cubicBezTo>
                <a:cubicBezTo>
                  <a:pt x="194" y="322"/>
                  <a:pt x="197" y="352"/>
                  <a:pt x="197" y="352"/>
                </a:cubicBezTo>
                <a:lnTo>
                  <a:pt x="59" y="352"/>
                </a:lnTo>
                <a:close/>
                <a:moveTo>
                  <a:pt x="384" y="336"/>
                </a:moveTo>
                <a:cubicBezTo>
                  <a:pt x="240" y="336"/>
                  <a:pt x="240" y="336"/>
                  <a:pt x="240" y="336"/>
                </a:cubicBezTo>
                <a:cubicBezTo>
                  <a:pt x="240" y="320"/>
                  <a:pt x="240" y="320"/>
                  <a:pt x="240" y="320"/>
                </a:cubicBezTo>
                <a:cubicBezTo>
                  <a:pt x="384" y="320"/>
                  <a:pt x="384" y="320"/>
                  <a:pt x="384" y="320"/>
                </a:cubicBezTo>
                <a:lnTo>
                  <a:pt x="384" y="336"/>
                </a:lnTo>
                <a:close/>
                <a:moveTo>
                  <a:pt x="384" y="304"/>
                </a:moveTo>
                <a:cubicBezTo>
                  <a:pt x="240" y="304"/>
                  <a:pt x="240" y="304"/>
                  <a:pt x="240" y="304"/>
                </a:cubicBezTo>
                <a:cubicBezTo>
                  <a:pt x="240" y="288"/>
                  <a:pt x="240" y="288"/>
                  <a:pt x="240" y="288"/>
                </a:cubicBezTo>
                <a:cubicBezTo>
                  <a:pt x="384" y="288"/>
                  <a:pt x="384" y="288"/>
                  <a:pt x="384" y="288"/>
                </a:cubicBezTo>
                <a:lnTo>
                  <a:pt x="384" y="304"/>
                </a:lnTo>
                <a:close/>
                <a:moveTo>
                  <a:pt x="384" y="272"/>
                </a:moveTo>
                <a:cubicBezTo>
                  <a:pt x="240" y="272"/>
                  <a:pt x="240" y="272"/>
                  <a:pt x="240" y="272"/>
                </a:cubicBezTo>
                <a:cubicBezTo>
                  <a:pt x="240" y="256"/>
                  <a:pt x="240" y="256"/>
                  <a:pt x="240" y="256"/>
                </a:cubicBezTo>
                <a:cubicBezTo>
                  <a:pt x="384" y="256"/>
                  <a:pt x="384" y="256"/>
                  <a:pt x="384" y="256"/>
                </a:cubicBezTo>
                <a:lnTo>
                  <a:pt x="384" y="272"/>
                </a:lnTo>
                <a:close/>
                <a:moveTo>
                  <a:pt x="384" y="240"/>
                </a:moveTo>
                <a:cubicBezTo>
                  <a:pt x="240" y="240"/>
                  <a:pt x="240" y="240"/>
                  <a:pt x="240" y="240"/>
                </a:cubicBezTo>
                <a:cubicBezTo>
                  <a:pt x="240" y="224"/>
                  <a:pt x="240" y="224"/>
                  <a:pt x="240" y="224"/>
                </a:cubicBezTo>
                <a:cubicBezTo>
                  <a:pt x="384" y="224"/>
                  <a:pt x="384" y="224"/>
                  <a:pt x="384" y="224"/>
                </a:cubicBezTo>
                <a:lnTo>
                  <a:pt x="384" y="240"/>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zh-CN" altLang="en-US">
              <a:solidFill>
                <a:srgbClr val="2E2E2E"/>
              </a:solidFill>
            </a:endParaRPr>
          </a:p>
        </p:txBody>
      </p:sp>
      <p:sp>
        <p:nvSpPr>
          <p:cNvPr id="17" name="Freeform 14"/>
          <p:cNvSpPr>
            <a:spLocks noEditPoints="1"/>
          </p:cNvSpPr>
          <p:nvPr/>
        </p:nvSpPr>
        <p:spPr bwMode="auto">
          <a:xfrm>
            <a:off x="7192416" y="3408620"/>
            <a:ext cx="647013" cy="364145"/>
          </a:xfrm>
          <a:custGeom>
            <a:avLst/>
            <a:gdLst>
              <a:gd name="T0" fmla="*/ 0 w 512"/>
              <a:gd name="T1" fmla="*/ 0 h 288"/>
              <a:gd name="T2" fmla="*/ 512 w 512"/>
              <a:gd name="T3" fmla="*/ 288 h 288"/>
              <a:gd name="T4" fmla="*/ 32 w 512"/>
              <a:gd name="T5" fmla="*/ 31 h 288"/>
              <a:gd name="T6" fmla="*/ 480 w 512"/>
              <a:gd name="T7" fmla="*/ 256 h 288"/>
              <a:gd name="T8" fmla="*/ 32 w 512"/>
              <a:gd name="T9" fmla="*/ 31 h 288"/>
              <a:gd name="T10" fmla="*/ 256 w 512"/>
              <a:gd name="T11" fmla="*/ 48 h 288"/>
              <a:gd name="T12" fmla="*/ 464 w 512"/>
              <a:gd name="T13" fmla="*/ 240 h 288"/>
              <a:gd name="T14" fmla="*/ 336 w 512"/>
              <a:gd name="T15" fmla="*/ 144 h 288"/>
              <a:gd name="T16" fmla="*/ 424 w 512"/>
              <a:gd name="T17" fmla="*/ 144 h 288"/>
              <a:gd name="T18" fmla="*/ 376 w 512"/>
              <a:gd name="T19" fmla="*/ 144 h 288"/>
              <a:gd name="T20" fmla="*/ 290 w 512"/>
              <a:gd name="T21" fmla="*/ 104 h 288"/>
              <a:gd name="T22" fmla="*/ 287 w 512"/>
              <a:gd name="T23" fmla="*/ 106 h 288"/>
              <a:gd name="T24" fmla="*/ 278 w 512"/>
              <a:gd name="T25" fmla="*/ 102 h 288"/>
              <a:gd name="T26" fmla="*/ 260 w 512"/>
              <a:gd name="T27" fmla="*/ 97 h 288"/>
              <a:gd name="T28" fmla="*/ 247 w 512"/>
              <a:gd name="T29" fmla="*/ 101 h 288"/>
              <a:gd name="T30" fmla="*/ 242 w 512"/>
              <a:gd name="T31" fmla="*/ 111 h 288"/>
              <a:gd name="T32" fmla="*/ 251 w 512"/>
              <a:gd name="T33" fmla="*/ 124 h 288"/>
              <a:gd name="T34" fmla="*/ 270 w 512"/>
              <a:gd name="T35" fmla="*/ 133 h 288"/>
              <a:gd name="T36" fmla="*/ 289 w 512"/>
              <a:gd name="T37" fmla="*/ 146 h 288"/>
              <a:gd name="T38" fmla="*/ 298 w 512"/>
              <a:gd name="T39" fmla="*/ 170 h 288"/>
              <a:gd name="T40" fmla="*/ 284 w 512"/>
              <a:gd name="T41" fmla="*/ 200 h 288"/>
              <a:gd name="T42" fmla="*/ 267 w 512"/>
              <a:gd name="T43" fmla="*/ 209 h 288"/>
              <a:gd name="T44" fmla="*/ 251 w 512"/>
              <a:gd name="T45" fmla="*/ 226 h 288"/>
              <a:gd name="T46" fmla="*/ 250 w 512"/>
              <a:gd name="T47" fmla="*/ 211 h 288"/>
              <a:gd name="T48" fmla="*/ 228 w 512"/>
              <a:gd name="T49" fmla="*/ 207 h 288"/>
              <a:gd name="T50" fmla="*/ 216 w 512"/>
              <a:gd name="T51" fmla="*/ 201 h 288"/>
              <a:gd name="T52" fmla="*/ 214 w 512"/>
              <a:gd name="T53" fmla="*/ 190 h 288"/>
              <a:gd name="T54" fmla="*/ 214 w 512"/>
              <a:gd name="T55" fmla="*/ 181 h 288"/>
              <a:gd name="T56" fmla="*/ 217 w 512"/>
              <a:gd name="T57" fmla="*/ 179 h 288"/>
              <a:gd name="T58" fmla="*/ 228 w 512"/>
              <a:gd name="T59" fmla="*/ 184 h 288"/>
              <a:gd name="T60" fmla="*/ 250 w 512"/>
              <a:gd name="T61" fmla="*/ 190 h 288"/>
              <a:gd name="T62" fmla="*/ 265 w 512"/>
              <a:gd name="T63" fmla="*/ 185 h 288"/>
              <a:gd name="T64" fmla="*/ 271 w 512"/>
              <a:gd name="T65" fmla="*/ 173 h 288"/>
              <a:gd name="T66" fmla="*/ 262 w 512"/>
              <a:gd name="T67" fmla="*/ 160 h 288"/>
              <a:gd name="T68" fmla="*/ 243 w 512"/>
              <a:gd name="T69" fmla="*/ 151 h 288"/>
              <a:gd name="T70" fmla="*/ 224 w 512"/>
              <a:gd name="T71" fmla="*/ 138 h 288"/>
              <a:gd name="T72" fmla="*/ 216 w 512"/>
              <a:gd name="T73" fmla="*/ 114 h 288"/>
              <a:gd name="T74" fmla="*/ 229 w 512"/>
              <a:gd name="T75" fmla="*/ 86 h 288"/>
              <a:gd name="T76" fmla="*/ 251 w 512"/>
              <a:gd name="T77" fmla="*/ 78 h 288"/>
              <a:gd name="T78" fmla="*/ 267 w 512"/>
              <a:gd name="T79" fmla="*/ 61 h 288"/>
              <a:gd name="T80" fmla="*/ 268 w 512"/>
              <a:gd name="T81" fmla="*/ 78 h 288"/>
              <a:gd name="T82" fmla="*/ 284 w 512"/>
              <a:gd name="T83" fmla="*/ 82 h 288"/>
              <a:gd name="T84" fmla="*/ 290 w 512"/>
              <a:gd name="T85" fmla="*/ 86 h 288"/>
              <a:gd name="T86" fmla="*/ 290 w 512"/>
              <a:gd name="T87" fmla="*/ 91 h 288"/>
              <a:gd name="T88" fmla="*/ 290 w 512"/>
              <a:gd name="T89" fmla="*/ 100 h 288"/>
              <a:gd name="T90" fmla="*/ 176 w 512"/>
              <a:gd name="T91" fmla="*/ 144 h 288"/>
              <a:gd name="T92" fmla="*/ 48 w 512"/>
              <a:gd name="T93" fmla="*/ 240 h 288"/>
              <a:gd name="T94" fmla="*/ 256 w 512"/>
              <a:gd name="T95" fmla="*/ 48 h 288"/>
              <a:gd name="T96" fmla="*/ 112 w 512"/>
              <a:gd name="T97" fmla="*/ 112 h 288"/>
              <a:gd name="T98" fmla="*/ 112 w 512"/>
              <a:gd name="T99" fmla="*/ 176 h 288"/>
              <a:gd name="T100" fmla="*/ 112 w 512"/>
              <a:gd name="T101" fmla="*/ 11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12" h="288">
                <a:moveTo>
                  <a:pt x="0" y="288"/>
                </a:moveTo>
                <a:cubicBezTo>
                  <a:pt x="0" y="0"/>
                  <a:pt x="0" y="0"/>
                  <a:pt x="0" y="0"/>
                </a:cubicBezTo>
                <a:cubicBezTo>
                  <a:pt x="512" y="0"/>
                  <a:pt x="512" y="0"/>
                  <a:pt x="512" y="0"/>
                </a:cubicBezTo>
                <a:cubicBezTo>
                  <a:pt x="512" y="288"/>
                  <a:pt x="512" y="288"/>
                  <a:pt x="512" y="288"/>
                </a:cubicBezTo>
                <a:lnTo>
                  <a:pt x="0" y="288"/>
                </a:lnTo>
                <a:close/>
                <a:moveTo>
                  <a:pt x="32" y="31"/>
                </a:moveTo>
                <a:cubicBezTo>
                  <a:pt x="32" y="256"/>
                  <a:pt x="32" y="256"/>
                  <a:pt x="32" y="256"/>
                </a:cubicBezTo>
                <a:cubicBezTo>
                  <a:pt x="480" y="256"/>
                  <a:pt x="480" y="256"/>
                  <a:pt x="480" y="256"/>
                </a:cubicBezTo>
                <a:cubicBezTo>
                  <a:pt x="480" y="31"/>
                  <a:pt x="480" y="31"/>
                  <a:pt x="480" y="31"/>
                </a:cubicBezTo>
                <a:lnTo>
                  <a:pt x="32" y="31"/>
                </a:lnTo>
                <a:close/>
                <a:moveTo>
                  <a:pt x="336" y="144"/>
                </a:moveTo>
                <a:cubicBezTo>
                  <a:pt x="336" y="91"/>
                  <a:pt x="300" y="48"/>
                  <a:pt x="256" y="48"/>
                </a:cubicBezTo>
                <a:cubicBezTo>
                  <a:pt x="464" y="48"/>
                  <a:pt x="464" y="48"/>
                  <a:pt x="464" y="48"/>
                </a:cubicBezTo>
                <a:cubicBezTo>
                  <a:pt x="464" y="240"/>
                  <a:pt x="464" y="240"/>
                  <a:pt x="464" y="240"/>
                </a:cubicBezTo>
                <a:cubicBezTo>
                  <a:pt x="256" y="240"/>
                  <a:pt x="256" y="240"/>
                  <a:pt x="256" y="240"/>
                </a:cubicBezTo>
                <a:cubicBezTo>
                  <a:pt x="300" y="240"/>
                  <a:pt x="336" y="197"/>
                  <a:pt x="336" y="144"/>
                </a:cubicBezTo>
                <a:close/>
                <a:moveTo>
                  <a:pt x="400" y="176"/>
                </a:moveTo>
                <a:cubicBezTo>
                  <a:pt x="413" y="176"/>
                  <a:pt x="424" y="162"/>
                  <a:pt x="424" y="144"/>
                </a:cubicBezTo>
                <a:cubicBezTo>
                  <a:pt x="424" y="126"/>
                  <a:pt x="413" y="112"/>
                  <a:pt x="400" y="112"/>
                </a:cubicBezTo>
                <a:cubicBezTo>
                  <a:pt x="387" y="112"/>
                  <a:pt x="376" y="126"/>
                  <a:pt x="376" y="144"/>
                </a:cubicBezTo>
                <a:cubicBezTo>
                  <a:pt x="376" y="162"/>
                  <a:pt x="387" y="176"/>
                  <a:pt x="400" y="176"/>
                </a:cubicBezTo>
                <a:close/>
                <a:moveTo>
                  <a:pt x="290" y="104"/>
                </a:moveTo>
                <a:cubicBezTo>
                  <a:pt x="290" y="105"/>
                  <a:pt x="289" y="105"/>
                  <a:pt x="289" y="106"/>
                </a:cubicBezTo>
                <a:cubicBezTo>
                  <a:pt x="288" y="106"/>
                  <a:pt x="288" y="106"/>
                  <a:pt x="287" y="106"/>
                </a:cubicBezTo>
                <a:cubicBezTo>
                  <a:pt x="286" y="106"/>
                  <a:pt x="285" y="106"/>
                  <a:pt x="284" y="105"/>
                </a:cubicBezTo>
                <a:cubicBezTo>
                  <a:pt x="282" y="104"/>
                  <a:pt x="280" y="103"/>
                  <a:pt x="278" y="102"/>
                </a:cubicBezTo>
                <a:cubicBezTo>
                  <a:pt x="275" y="101"/>
                  <a:pt x="273" y="100"/>
                  <a:pt x="270" y="99"/>
                </a:cubicBezTo>
                <a:cubicBezTo>
                  <a:pt x="267" y="98"/>
                  <a:pt x="263" y="97"/>
                  <a:pt x="260" y="97"/>
                </a:cubicBezTo>
                <a:cubicBezTo>
                  <a:pt x="257" y="97"/>
                  <a:pt x="254" y="98"/>
                  <a:pt x="252" y="98"/>
                </a:cubicBezTo>
                <a:cubicBezTo>
                  <a:pt x="250" y="99"/>
                  <a:pt x="248" y="100"/>
                  <a:pt x="247" y="101"/>
                </a:cubicBezTo>
                <a:cubicBezTo>
                  <a:pt x="245" y="103"/>
                  <a:pt x="244" y="104"/>
                  <a:pt x="244" y="106"/>
                </a:cubicBezTo>
                <a:cubicBezTo>
                  <a:pt x="243" y="107"/>
                  <a:pt x="242" y="109"/>
                  <a:pt x="242" y="111"/>
                </a:cubicBezTo>
                <a:cubicBezTo>
                  <a:pt x="242" y="114"/>
                  <a:pt x="243" y="117"/>
                  <a:pt x="245" y="119"/>
                </a:cubicBezTo>
                <a:cubicBezTo>
                  <a:pt x="246" y="121"/>
                  <a:pt x="248" y="123"/>
                  <a:pt x="251" y="124"/>
                </a:cubicBezTo>
                <a:cubicBezTo>
                  <a:pt x="254" y="126"/>
                  <a:pt x="257" y="127"/>
                  <a:pt x="260" y="129"/>
                </a:cubicBezTo>
                <a:cubicBezTo>
                  <a:pt x="263" y="130"/>
                  <a:pt x="267" y="132"/>
                  <a:pt x="270" y="133"/>
                </a:cubicBezTo>
                <a:cubicBezTo>
                  <a:pt x="274" y="135"/>
                  <a:pt x="277" y="137"/>
                  <a:pt x="280" y="139"/>
                </a:cubicBezTo>
                <a:cubicBezTo>
                  <a:pt x="284" y="141"/>
                  <a:pt x="287" y="143"/>
                  <a:pt x="289" y="146"/>
                </a:cubicBezTo>
                <a:cubicBezTo>
                  <a:pt x="292" y="149"/>
                  <a:pt x="294" y="152"/>
                  <a:pt x="296" y="156"/>
                </a:cubicBezTo>
                <a:cubicBezTo>
                  <a:pt x="297" y="160"/>
                  <a:pt x="298" y="165"/>
                  <a:pt x="298" y="170"/>
                </a:cubicBezTo>
                <a:cubicBezTo>
                  <a:pt x="298" y="177"/>
                  <a:pt x="297" y="182"/>
                  <a:pt x="294" y="188"/>
                </a:cubicBezTo>
                <a:cubicBezTo>
                  <a:pt x="292" y="193"/>
                  <a:pt x="288" y="197"/>
                  <a:pt x="284" y="200"/>
                </a:cubicBezTo>
                <a:cubicBezTo>
                  <a:pt x="280" y="204"/>
                  <a:pt x="275" y="206"/>
                  <a:pt x="269" y="208"/>
                </a:cubicBezTo>
                <a:cubicBezTo>
                  <a:pt x="268" y="208"/>
                  <a:pt x="267" y="209"/>
                  <a:pt x="267" y="209"/>
                </a:cubicBezTo>
                <a:cubicBezTo>
                  <a:pt x="267" y="226"/>
                  <a:pt x="267" y="226"/>
                  <a:pt x="267" y="226"/>
                </a:cubicBezTo>
                <a:cubicBezTo>
                  <a:pt x="251" y="226"/>
                  <a:pt x="251" y="226"/>
                  <a:pt x="251" y="226"/>
                </a:cubicBezTo>
                <a:cubicBezTo>
                  <a:pt x="251" y="211"/>
                  <a:pt x="251" y="211"/>
                  <a:pt x="251" y="211"/>
                </a:cubicBezTo>
                <a:cubicBezTo>
                  <a:pt x="251" y="211"/>
                  <a:pt x="250" y="211"/>
                  <a:pt x="250" y="211"/>
                </a:cubicBezTo>
                <a:cubicBezTo>
                  <a:pt x="246" y="211"/>
                  <a:pt x="242" y="210"/>
                  <a:pt x="238" y="210"/>
                </a:cubicBezTo>
                <a:cubicBezTo>
                  <a:pt x="234" y="209"/>
                  <a:pt x="231" y="208"/>
                  <a:pt x="228" y="207"/>
                </a:cubicBezTo>
                <a:cubicBezTo>
                  <a:pt x="225" y="206"/>
                  <a:pt x="222" y="205"/>
                  <a:pt x="220" y="204"/>
                </a:cubicBezTo>
                <a:cubicBezTo>
                  <a:pt x="218" y="203"/>
                  <a:pt x="217" y="202"/>
                  <a:pt x="216" y="201"/>
                </a:cubicBezTo>
                <a:cubicBezTo>
                  <a:pt x="215" y="200"/>
                  <a:pt x="215" y="199"/>
                  <a:pt x="214" y="197"/>
                </a:cubicBezTo>
                <a:cubicBezTo>
                  <a:pt x="214" y="196"/>
                  <a:pt x="214" y="193"/>
                  <a:pt x="214" y="190"/>
                </a:cubicBezTo>
                <a:cubicBezTo>
                  <a:pt x="214" y="188"/>
                  <a:pt x="214" y="186"/>
                  <a:pt x="214" y="185"/>
                </a:cubicBezTo>
                <a:cubicBezTo>
                  <a:pt x="214" y="183"/>
                  <a:pt x="214" y="182"/>
                  <a:pt x="214" y="181"/>
                </a:cubicBezTo>
                <a:cubicBezTo>
                  <a:pt x="215" y="181"/>
                  <a:pt x="215" y="180"/>
                  <a:pt x="216" y="180"/>
                </a:cubicBezTo>
                <a:cubicBezTo>
                  <a:pt x="216" y="179"/>
                  <a:pt x="217" y="179"/>
                  <a:pt x="217" y="179"/>
                </a:cubicBezTo>
                <a:cubicBezTo>
                  <a:pt x="218" y="179"/>
                  <a:pt x="220" y="180"/>
                  <a:pt x="221" y="181"/>
                </a:cubicBezTo>
                <a:cubicBezTo>
                  <a:pt x="223" y="182"/>
                  <a:pt x="225" y="183"/>
                  <a:pt x="228" y="184"/>
                </a:cubicBezTo>
                <a:cubicBezTo>
                  <a:pt x="231" y="186"/>
                  <a:pt x="234" y="187"/>
                  <a:pt x="237" y="188"/>
                </a:cubicBezTo>
                <a:cubicBezTo>
                  <a:pt x="241" y="189"/>
                  <a:pt x="245" y="190"/>
                  <a:pt x="250" y="190"/>
                </a:cubicBezTo>
                <a:cubicBezTo>
                  <a:pt x="254" y="190"/>
                  <a:pt x="256" y="189"/>
                  <a:pt x="259" y="189"/>
                </a:cubicBezTo>
                <a:cubicBezTo>
                  <a:pt x="261" y="188"/>
                  <a:pt x="264" y="187"/>
                  <a:pt x="265" y="185"/>
                </a:cubicBezTo>
                <a:cubicBezTo>
                  <a:pt x="267" y="184"/>
                  <a:pt x="268" y="182"/>
                  <a:pt x="269" y="180"/>
                </a:cubicBezTo>
                <a:cubicBezTo>
                  <a:pt x="270" y="178"/>
                  <a:pt x="271" y="176"/>
                  <a:pt x="271" y="173"/>
                </a:cubicBezTo>
                <a:cubicBezTo>
                  <a:pt x="271" y="170"/>
                  <a:pt x="270" y="168"/>
                  <a:pt x="268" y="166"/>
                </a:cubicBezTo>
                <a:cubicBezTo>
                  <a:pt x="267" y="164"/>
                  <a:pt x="265" y="162"/>
                  <a:pt x="262" y="160"/>
                </a:cubicBezTo>
                <a:cubicBezTo>
                  <a:pt x="260" y="158"/>
                  <a:pt x="257" y="157"/>
                  <a:pt x="253" y="155"/>
                </a:cubicBezTo>
                <a:cubicBezTo>
                  <a:pt x="250" y="154"/>
                  <a:pt x="247" y="152"/>
                  <a:pt x="243" y="151"/>
                </a:cubicBezTo>
                <a:cubicBezTo>
                  <a:pt x="240" y="149"/>
                  <a:pt x="236" y="147"/>
                  <a:pt x="233" y="145"/>
                </a:cubicBezTo>
                <a:cubicBezTo>
                  <a:pt x="230" y="143"/>
                  <a:pt x="227" y="141"/>
                  <a:pt x="224" y="138"/>
                </a:cubicBezTo>
                <a:cubicBezTo>
                  <a:pt x="222" y="135"/>
                  <a:pt x="220" y="132"/>
                  <a:pt x="218" y="128"/>
                </a:cubicBezTo>
                <a:cubicBezTo>
                  <a:pt x="217" y="124"/>
                  <a:pt x="216" y="120"/>
                  <a:pt x="216" y="114"/>
                </a:cubicBezTo>
                <a:cubicBezTo>
                  <a:pt x="216" y="108"/>
                  <a:pt x="217" y="103"/>
                  <a:pt x="219" y="98"/>
                </a:cubicBezTo>
                <a:cubicBezTo>
                  <a:pt x="222" y="93"/>
                  <a:pt x="225" y="89"/>
                  <a:pt x="229" y="86"/>
                </a:cubicBezTo>
                <a:cubicBezTo>
                  <a:pt x="232" y="83"/>
                  <a:pt x="237" y="81"/>
                  <a:pt x="242" y="79"/>
                </a:cubicBezTo>
                <a:cubicBezTo>
                  <a:pt x="245" y="78"/>
                  <a:pt x="248" y="78"/>
                  <a:pt x="251" y="78"/>
                </a:cubicBezTo>
                <a:cubicBezTo>
                  <a:pt x="251" y="61"/>
                  <a:pt x="251" y="61"/>
                  <a:pt x="251" y="61"/>
                </a:cubicBezTo>
                <a:cubicBezTo>
                  <a:pt x="267" y="61"/>
                  <a:pt x="267" y="61"/>
                  <a:pt x="267" y="61"/>
                </a:cubicBezTo>
                <a:cubicBezTo>
                  <a:pt x="267" y="78"/>
                  <a:pt x="267" y="78"/>
                  <a:pt x="267" y="78"/>
                </a:cubicBezTo>
                <a:cubicBezTo>
                  <a:pt x="267" y="78"/>
                  <a:pt x="268" y="78"/>
                  <a:pt x="268" y="78"/>
                </a:cubicBezTo>
                <a:cubicBezTo>
                  <a:pt x="271" y="78"/>
                  <a:pt x="274" y="79"/>
                  <a:pt x="277" y="80"/>
                </a:cubicBezTo>
                <a:cubicBezTo>
                  <a:pt x="280" y="80"/>
                  <a:pt x="282" y="81"/>
                  <a:pt x="284" y="82"/>
                </a:cubicBezTo>
                <a:cubicBezTo>
                  <a:pt x="286" y="83"/>
                  <a:pt x="288" y="84"/>
                  <a:pt x="288" y="85"/>
                </a:cubicBezTo>
                <a:cubicBezTo>
                  <a:pt x="289" y="85"/>
                  <a:pt x="289" y="86"/>
                  <a:pt x="290" y="86"/>
                </a:cubicBezTo>
                <a:cubicBezTo>
                  <a:pt x="290" y="87"/>
                  <a:pt x="290" y="87"/>
                  <a:pt x="290" y="88"/>
                </a:cubicBezTo>
                <a:cubicBezTo>
                  <a:pt x="290" y="89"/>
                  <a:pt x="290" y="90"/>
                  <a:pt x="290" y="91"/>
                </a:cubicBezTo>
                <a:cubicBezTo>
                  <a:pt x="291" y="92"/>
                  <a:pt x="291" y="94"/>
                  <a:pt x="291" y="95"/>
                </a:cubicBezTo>
                <a:cubicBezTo>
                  <a:pt x="291" y="97"/>
                  <a:pt x="291" y="99"/>
                  <a:pt x="290" y="100"/>
                </a:cubicBezTo>
                <a:cubicBezTo>
                  <a:pt x="290" y="102"/>
                  <a:pt x="290" y="103"/>
                  <a:pt x="290" y="104"/>
                </a:cubicBezTo>
                <a:close/>
                <a:moveTo>
                  <a:pt x="176" y="144"/>
                </a:moveTo>
                <a:cubicBezTo>
                  <a:pt x="176" y="197"/>
                  <a:pt x="212" y="240"/>
                  <a:pt x="256" y="240"/>
                </a:cubicBezTo>
                <a:cubicBezTo>
                  <a:pt x="48" y="240"/>
                  <a:pt x="48" y="240"/>
                  <a:pt x="48" y="240"/>
                </a:cubicBezTo>
                <a:cubicBezTo>
                  <a:pt x="48" y="48"/>
                  <a:pt x="48" y="48"/>
                  <a:pt x="48" y="48"/>
                </a:cubicBezTo>
                <a:cubicBezTo>
                  <a:pt x="256" y="48"/>
                  <a:pt x="256" y="48"/>
                  <a:pt x="256" y="48"/>
                </a:cubicBezTo>
                <a:cubicBezTo>
                  <a:pt x="212" y="48"/>
                  <a:pt x="176" y="91"/>
                  <a:pt x="176" y="144"/>
                </a:cubicBezTo>
                <a:close/>
                <a:moveTo>
                  <a:pt x="112" y="112"/>
                </a:moveTo>
                <a:cubicBezTo>
                  <a:pt x="99" y="112"/>
                  <a:pt x="88" y="126"/>
                  <a:pt x="88" y="144"/>
                </a:cubicBezTo>
                <a:cubicBezTo>
                  <a:pt x="88" y="162"/>
                  <a:pt x="99" y="176"/>
                  <a:pt x="112" y="176"/>
                </a:cubicBezTo>
                <a:cubicBezTo>
                  <a:pt x="125" y="176"/>
                  <a:pt x="136" y="162"/>
                  <a:pt x="136" y="144"/>
                </a:cubicBezTo>
                <a:cubicBezTo>
                  <a:pt x="136" y="126"/>
                  <a:pt x="125" y="112"/>
                  <a:pt x="112" y="112"/>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zh-CN" altLang="en-US">
              <a:solidFill>
                <a:srgbClr val="2E2E2E"/>
              </a:solidFill>
            </a:endParaRPr>
          </a:p>
        </p:txBody>
      </p:sp>
      <p:sp>
        <p:nvSpPr>
          <p:cNvPr id="18" name="Freeform 15"/>
          <p:cNvSpPr>
            <a:spLocks noEditPoints="1"/>
          </p:cNvSpPr>
          <p:nvPr/>
        </p:nvSpPr>
        <p:spPr bwMode="auto">
          <a:xfrm>
            <a:off x="9971568" y="3287238"/>
            <a:ext cx="768395" cy="485527"/>
          </a:xfrm>
          <a:custGeom>
            <a:avLst/>
            <a:gdLst>
              <a:gd name="T0" fmla="*/ 80 w 608"/>
              <a:gd name="T1" fmla="*/ 31 h 384"/>
              <a:gd name="T2" fmla="*/ 608 w 608"/>
              <a:gd name="T3" fmla="*/ 304 h 384"/>
              <a:gd name="T4" fmla="*/ 528 w 608"/>
              <a:gd name="T5" fmla="*/ 352 h 384"/>
              <a:gd name="T6" fmla="*/ 32 w 608"/>
              <a:gd name="T7" fmla="*/ 48 h 384"/>
              <a:gd name="T8" fmla="*/ 513 w 608"/>
              <a:gd name="T9" fmla="*/ 384 h 384"/>
              <a:gd name="T10" fmla="*/ 513 w 608"/>
              <a:gd name="T11" fmla="*/ 96 h 384"/>
              <a:gd name="T12" fmla="*/ 32 w 608"/>
              <a:gd name="T13" fmla="*/ 127 h 384"/>
              <a:gd name="T14" fmla="*/ 481 w 608"/>
              <a:gd name="T15" fmla="*/ 127 h 384"/>
              <a:gd name="T16" fmla="*/ 256 w 608"/>
              <a:gd name="T17" fmla="*/ 336 h 384"/>
              <a:gd name="T18" fmla="*/ 434 w 608"/>
              <a:gd name="T19" fmla="*/ 144 h 384"/>
              <a:gd name="T20" fmla="*/ 465 w 608"/>
              <a:gd name="T21" fmla="*/ 174 h 384"/>
              <a:gd name="T22" fmla="*/ 433 w 608"/>
              <a:gd name="T23" fmla="*/ 328 h 384"/>
              <a:gd name="T24" fmla="*/ 401 w 608"/>
              <a:gd name="T25" fmla="*/ 271 h 384"/>
              <a:gd name="T26" fmla="*/ 290 w 608"/>
              <a:gd name="T27" fmla="*/ 182 h 384"/>
              <a:gd name="T28" fmla="*/ 291 w 608"/>
              <a:gd name="T29" fmla="*/ 191 h 384"/>
              <a:gd name="T30" fmla="*/ 289 w 608"/>
              <a:gd name="T31" fmla="*/ 202 h 384"/>
              <a:gd name="T32" fmla="*/ 278 w 608"/>
              <a:gd name="T33" fmla="*/ 198 h 384"/>
              <a:gd name="T34" fmla="*/ 252 w 608"/>
              <a:gd name="T35" fmla="*/ 194 h 384"/>
              <a:gd name="T36" fmla="*/ 243 w 608"/>
              <a:gd name="T37" fmla="*/ 207 h 384"/>
              <a:gd name="T38" fmla="*/ 260 w 608"/>
              <a:gd name="T39" fmla="*/ 225 h 384"/>
              <a:gd name="T40" fmla="*/ 290 w 608"/>
              <a:gd name="T41" fmla="*/ 242 h 384"/>
              <a:gd name="T42" fmla="*/ 295 w 608"/>
              <a:gd name="T43" fmla="*/ 284 h 384"/>
              <a:gd name="T44" fmla="*/ 267 w 608"/>
              <a:gd name="T45" fmla="*/ 305 h 384"/>
              <a:gd name="T46" fmla="*/ 251 w 608"/>
              <a:gd name="T47" fmla="*/ 307 h 384"/>
              <a:gd name="T48" fmla="*/ 228 w 608"/>
              <a:gd name="T49" fmla="*/ 303 h 384"/>
              <a:gd name="T50" fmla="*/ 214 w 608"/>
              <a:gd name="T51" fmla="*/ 293 h 384"/>
              <a:gd name="T52" fmla="*/ 215 w 608"/>
              <a:gd name="T53" fmla="*/ 278 h 384"/>
              <a:gd name="T54" fmla="*/ 222 w 608"/>
              <a:gd name="T55" fmla="*/ 277 h 384"/>
              <a:gd name="T56" fmla="*/ 251 w 608"/>
              <a:gd name="T57" fmla="*/ 286 h 384"/>
              <a:gd name="T58" fmla="*/ 270 w 608"/>
              <a:gd name="T59" fmla="*/ 276 h 384"/>
              <a:gd name="T60" fmla="*/ 263 w 608"/>
              <a:gd name="T61" fmla="*/ 256 h 384"/>
              <a:gd name="T62" fmla="*/ 234 w 608"/>
              <a:gd name="T63" fmla="*/ 242 h 384"/>
              <a:gd name="T64" fmla="*/ 216 w 608"/>
              <a:gd name="T65" fmla="*/ 210 h 384"/>
              <a:gd name="T66" fmla="*/ 243 w 608"/>
              <a:gd name="T67" fmla="*/ 175 h 384"/>
              <a:gd name="T68" fmla="*/ 267 w 608"/>
              <a:gd name="T69" fmla="*/ 157 h 384"/>
              <a:gd name="T70" fmla="*/ 277 w 608"/>
              <a:gd name="T71" fmla="*/ 176 h 384"/>
              <a:gd name="T72" fmla="*/ 290 w 608"/>
              <a:gd name="T73" fmla="*/ 182 h 384"/>
              <a:gd name="T74" fmla="*/ 79 w 608"/>
              <a:gd name="T75" fmla="*/ 336 h 384"/>
              <a:gd name="T76" fmla="*/ 48 w 608"/>
              <a:gd name="T77" fmla="*/ 306 h 384"/>
              <a:gd name="T78" fmla="*/ 80 w 608"/>
              <a:gd name="T79" fmla="*/ 152 h 384"/>
              <a:gd name="T80" fmla="*/ 176 w 608"/>
              <a:gd name="T81" fmla="*/ 240 h 384"/>
              <a:gd name="T82" fmla="*/ 112 w 608"/>
              <a:gd name="T83" fmla="*/ 271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08" h="384">
                <a:moveTo>
                  <a:pt x="576" y="304"/>
                </a:moveTo>
                <a:cubicBezTo>
                  <a:pt x="577" y="31"/>
                  <a:pt x="577" y="31"/>
                  <a:pt x="577" y="31"/>
                </a:cubicBezTo>
                <a:cubicBezTo>
                  <a:pt x="80" y="31"/>
                  <a:pt x="80" y="31"/>
                  <a:pt x="80" y="31"/>
                </a:cubicBezTo>
                <a:cubicBezTo>
                  <a:pt x="80" y="0"/>
                  <a:pt x="80" y="0"/>
                  <a:pt x="80" y="0"/>
                </a:cubicBezTo>
                <a:cubicBezTo>
                  <a:pt x="608" y="0"/>
                  <a:pt x="608" y="0"/>
                  <a:pt x="608" y="0"/>
                </a:cubicBezTo>
                <a:cubicBezTo>
                  <a:pt x="608" y="304"/>
                  <a:pt x="608" y="304"/>
                  <a:pt x="608" y="304"/>
                </a:cubicBezTo>
                <a:lnTo>
                  <a:pt x="576" y="304"/>
                </a:lnTo>
                <a:close/>
                <a:moveTo>
                  <a:pt x="560" y="352"/>
                </a:moveTo>
                <a:cubicBezTo>
                  <a:pt x="528" y="352"/>
                  <a:pt x="528" y="352"/>
                  <a:pt x="528" y="352"/>
                </a:cubicBezTo>
                <a:cubicBezTo>
                  <a:pt x="529" y="79"/>
                  <a:pt x="529" y="79"/>
                  <a:pt x="529" y="79"/>
                </a:cubicBezTo>
                <a:cubicBezTo>
                  <a:pt x="32" y="79"/>
                  <a:pt x="32" y="79"/>
                  <a:pt x="32" y="79"/>
                </a:cubicBezTo>
                <a:cubicBezTo>
                  <a:pt x="32" y="48"/>
                  <a:pt x="32" y="48"/>
                  <a:pt x="32" y="48"/>
                </a:cubicBezTo>
                <a:cubicBezTo>
                  <a:pt x="560" y="48"/>
                  <a:pt x="560" y="48"/>
                  <a:pt x="560" y="48"/>
                </a:cubicBezTo>
                <a:cubicBezTo>
                  <a:pt x="560" y="352"/>
                  <a:pt x="560" y="352"/>
                  <a:pt x="560" y="352"/>
                </a:cubicBezTo>
                <a:close/>
                <a:moveTo>
                  <a:pt x="513" y="384"/>
                </a:moveTo>
                <a:cubicBezTo>
                  <a:pt x="0" y="384"/>
                  <a:pt x="0" y="384"/>
                  <a:pt x="0" y="384"/>
                </a:cubicBezTo>
                <a:cubicBezTo>
                  <a:pt x="0" y="96"/>
                  <a:pt x="0" y="96"/>
                  <a:pt x="0" y="96"/>
                </a:cubicBezTo>
                <a:cubicBezTo>
                  <a:pt x="513" y="96"/>
                  <a:pt x="513" y="96"/>
                  <a:pt x="513" y="96"/>
                </a:cubicBezTo>
                <a:lnTo>
                  <a:pt x="513" y="384"/>
                </a:lnTo>
                <a:close/>
                <a:moveTo>
                  <a:pt x="481" y="127"/>
                </a:moveTo>
                <a:cubicBezTo>
                  <a:pt x="32" y="127"/>
                  <a:pt x="32" y="127"/>
                  <a:pt x="32" y="127"/>
                </a:cubicBezTo>
                <a:cubicBezTo>
                  <a:pt x="32" y="352"/>
                  <a:pt x="32" y="352"/>
                  <a:pt x="32" y="352"/>
                </a:cubicBezTo>
                <a:cubicBezTo>
                  <a:pt x="481" y="352"/>
                  <a:pt x="481" y="352"/>
                  <a:pt x="481" y="352"/>
                </a:cubicBezTo>
                <a:cubicBezTo>
                  <a:pt x="481" y="127"/>
                  <a:pt x="481" y="127"/>
                  <a:pt x="481" y="127"/>
                </a:cubicBezTo>
                <a:close/>
                <a:moveTo>
                  <a:pt x="433" y="328"/>
                </a:moveTo>
                <a:cubicBezTo>
                  <a:pt x="433" y="331"/>
                  <a:pt x="433" y="334"/>
                  <a:pt x="434" y="336"/>
                </a:cubicBezTo>
                <a:cubicBezTo>
                  <a:pt x="256" y="336"/>
                  <a:pt x="256" y="336"/>
                  <a:pt x="256" y="336"/>
                </a:cubicBezTo>
                <a:cubicBezTo>
                  <a:pt x="301" y="336"/>
                  <a:pt x="337" y="293"/>
                  <a:pt x="337" y="240"/>
                </a:cubicBezTo>
                <a:cubicBezTo>
                  <a:pt x="337" y="187"/>
                  <a:pt x="301" y="144"/>
                  <a:pt x="256" y="144"/>
                </a:cubicBezTo>
                <a:cubicBezTo>
                  <a:pt x="434" y="144"/>
                  <a:pt x="434" y="144"/>
                  <a:pt x="434" y="144"/>
                </a:cubicBezTo>
                <a:cubicBezTo>
                  <a:pt x="433" y="146"/>
                  <a:pt x="433" y="149"/>
                  <a:pt x="433" y="152"/>
                </a:cubicBezTo>
                <a:cubicBezTo>
                  <a:pt x="433" y="165"/>
                  <a:pt x="443" y="176"/>
                  <a:pt x="457" y="176"/>
                </a:cubicBezTo>
                <a:cubicBezTo>
                  <a:pt x="460" y="176"/>
                  <a:pt x="462" y="175"/>
                  <a:pt x="465" y="174"/>
                </a:cubicBezTo>
                <a:cubicBezTo>
                  <a:pt x="465" y="306"/>
                  <a:pt x="465" y="306"/>
                  <a:pt x="465" y="306"/>
                </a:cubicBezTo>
                <a:cubicBezTo>
                  <a:pt x="462" y="305"/>
                  <a:pt x="460" y="304"/>
                  <a:pt x="457" y="304"/>
                </a:cubicBezTo>
                <a:cubicBezTo>
                  <a:pt x="443" y="304"/>
                  <a:pt x="433" y="315"/>
                  <a:pt x="433" y="328"/>
                </a:cubicBezTo>
                <a:close/>
                <a:moveTo>
                  <a:pt x="401" y="207"/>
                </a:moveTo>
                <a:cubicBezTo>
                  <a:pt x="387" y="207"/>
                  <a:pt x="377" y="221"/>
                  <a:pt x="377" y="239"/>
                </a:cubicBezTo>
                <a:cubicBezTo>
                  <a:pt x="377" y="256"/>
                  <a:pt x="387" y="271"/>
                  <a:pt x="401" y="271"/>
                </a:cubicBezTo>
                <a:cubicBezTo>
                  <a:pt x="414" y="271"/>
                  <a:pt x="425" y="256"/>
                  <a:pt x="425" y="239"/>
                </a:cubicBezTo>
                <a:cubicBezTo>
                  <a:pt x="425" y="221"/>
                  <a:pt x="414" y="207"/>
                  <a:pt x="401" y="207"/>
                </a:cubicBezTo>
                <a:close/>
                <a:moveTo>
                  <a:pt x="290" y="182"/>
                </a:moveTo>
                <a:cubicBezTo>
                  <a:pt x="290" y="183"/>
                  <a:pt x="290" y="183"/>
                  <a:pt x="291" y="184"/>
                </a:cubicBezTo>
                <a:cubicBezTo>
                  <a:pt x="291" y="185"/>
                  <a:pt x="291" y="186"/>
                  <a:pt x="291" y="187"/>
                </a:cubicBezTo>
                <a:cubicBezTo>
                  <a:pt x="291" y="188"/>
                  <a:pt x="291" y="190"/>
                  <a:pt x="291" y="191"/>
                </a:cubicBezTo>
                <a:cubicBezTo>
                  <a:pt x="291" y="193"/>
                  <a:pt x="291" y="195"/>
                  <a:pt x="291" y="196"/>
                </a:cubicBezTo>
                <a:cubicBezTo>
                  <a:pt x="291" y="198"/>
                  <a:pt x="291" y="199"/>
                  <a:pt x="290" y="200"/>
                </a:cubicBezTo>
                <a:cubicBezTo>
                  <a:pt x="290" y="201"/>
                  <a:pt x="290" y="201"/>
                  <a:pt x="289" y="202"/>
                </a:cubicBezTo>
                <a:cubicBezTo>
                  <a:pt x="289" y="202"/>
                  <a:pt x="288" y="202"/>
                  <a:pt x="288" y="202"/>
                </a:cubicBezTo>
                <a:cubicBezTo>
                  <a:pt x="287" y="202"/>
                  <a:pt x="286" y="202"/>
                  <a:pt x="284" y="201"/>
                </a:cubicBezTo>
                <a:cubicBezTo>
                  <a:pt x="282" y="200"/>
                  <a:pt x="281" y="199"/>
                  <a:pt x="278" y="198"/>
                </a:cubicBezTo>
                <a:cubicBezTo>
                  <a:pt x="276" y="197"/>
                  <a:pt x="273" y="196"/>
                  <a:pt x="270" y="195"/>
                </a:cubicBezTo>
                <a:cubicBezTo>
                  <a:pt x="267" y="194"/>
                  <a:pt x="264" y="193"/>
                  <a:pt x="260" y="193"/>
                </a:cubicBezTo>
                <a:cubicBezTo>
                  <a:pt x="257" y="193"/>
                  <a:pt x="255" y="194"/>
                  <a:pt x="252" y="194"/>
                </a:cubicBezTo>
                <a:cubicBezTo>
                  <a:pt x="250" y="195"/>
                  <a:pt x="249" y="196"/>
                  <a:pt x="247" y="197"/>
                </a:cubicBezTo>
                <a:cubicBezTo>
                  <a:pt x="246" y="199"/>
                  <a:pt x="245" y="200"/>
                  <a:pt x="244" y="202"/>
                </a:cubicBezTo>
                <a:cubicBezTo>
                  <a:pt x="243" y="204"/>
                  <a:pt x="243" y="205"/>
                  <a:pt x="243" y="207"/>
                </a:cubicBezTo>
                <a:cubicBezTo>
                  <a:pt x="243" y="210"/>
                  <a:pt x="244" y="213"/>
                  <a:pt x="245" y="215"/>
                </a:cubicBezTo>
                <a:cubicBezTo>
                  <a:pt x="247" y="217"/>
                  <a:pt x="249" y="219"/>
                  <a:pt x="252" y="220"/>
                </a:cubicBezTo>
                <a:cubicBezTo>
                  <a:pt x="254" y="222"/>
                  <a:pt x="257" y="224"/>
                  <a:pt x="260" y="225"/>
                </a:cubicBezTo>
                <a:cubicBezTo>
                  <a:pt x="264" y="226"/>
                  <a:pt x="267" y="228"/>
                  <a:pt x="271" y="230"/>
                </a:cubicBezTo>
                <a:cubicBezTo>
                  <a:pt x="274" y="231"/>
                  <a:pt x="278" y="233"/>
                  <a:pt x="281" y="235"/>
                </a:cubicBezTo>
                <a:cubicBezTo>
                  <a:pt x="284" y="237"/>
                  <a:pt x="287" y="239"/>
                  <a:pt x="290" y="242"/>
                </a:cubicBezTo>
                <a:cubicBezTo>
                  <a:pt x="292" y="245"/>
                  <a:pt x="295" y="248"/>
                  <a:pt x="296" y="252"/>
                </a:cubicBezTo>
                <a:cubicBezTo>
                  <a:pt x="298" y="256"/>
                  <a:pt x="299" y="261"/>
                  <a:pt x="299" y="266"/>
                </a:cubicBezTo>
                <a:cubicBezTo>
                  <a:pt x="299" y="273"/>
                  <a:pt x="297" y="279"/>
                  <a:pt x="295" y="284"/>
                </a:cubicBezTo>
                <a:cubicBezTo>
                  <a:pt x="292" y="289"/>
                  <a:pt x="289" y="293"/>
                  <a:pt x="284" y="297"/>
                </a:cubicBezTo>
                <a:cubicBezTo>
                  <a:pt x="280" y="300"/>
                  <a:pt x="275" y="303"/>
                  <a:pt x="269" y="304"/>
                </a:cubicBezTo>
                <a:cubicBezTo>
                  <a:pt x="268" y="305"/>
                  <a:pt x="268" y="305"/>
                  <a:pt x="267" y="305"/>
                </a:cubicBezTo>
                <a:cubicBezTo>
                  <a:pt x="267" y="322"/>
                  <a:pt x="267" y="322"/>
                  <a:pt x="267" y="322"/>
                </a:cubicBezTo>
                <a:cubicBezTo>
                  <a:pt x="251" y="322"/>
                  <a:pt x="251" y="322"/>
                  <a:pt x="251" y="322"/>
                </a:cubicBezTo>
                <a:cubicBezTo>
                  <a:pt x="251" y="307"/>
                  <a:pt x="251" y="307"/>
                  <a:pt x="251" y="307"/>
                </a:cubicBezTo>
                <a:cubicBezTo>
                  <a:pt x="251" y="307"/>
                  <a:pt x="251" y="307"/>
                  <a:pt x="251" y="307"/>
                </a:cubicBezTo>
                <a:cubicBezTo>
                  <a:pt x="246" y="307"/>
                  <a:pt x="242" y="307"/>
                  <a:pt x="238" y="306"/>
                </a:cubicBezTo>
                <a:cubicBezTo>
                  <a:pt x="234" y="305"/>
                  <a:pt x="231" y="304"/>
                  <a:pt x="228" y="303"/>
                </a:cubicBezTo>
                <a:cubicBezTo>
                  <a:pt x="225" y="302"/>
                  <a:pt x="223" y="301"/>
                  <a:pt x="221" y="300"/>
                </a:cubicBezTo>
                <a:cubicBezTo>
                  <a:pt x="219" y="299"/>
                  <a:pt x="217" y="298"/>
                  <a:pt x="216" y="297"/>
                </a:cubicBezTo>
                <a:cubicBezTo>
                  <a:pt x="215" y="296"/>
                  <a:pt x="215" y="295"/>
                  <a:pt x="214" y="293"/>
                </a:cubicBezTo>
                <a:cubicBezTo>
                  <a:pt x="214" y="292"/>
                  <a:pt x="214" y="289"/>
                  <a:pt x="214" y="286"/>
                </a:cubicBezTo>
                <a:cubicBezTo>
                  <a:pt x="214" y="284"/>
                  <a:pt x="214" y="282"/>
                  <a:pt x="214" y="281"/>
                </a:cubicBezTo>
                <a:cubicBezTo>
                  <a:pt x="214" y="280"/>
                  <a:pt x="214" y="279"/>
                  <a:pt x="215" y="278"/>
                </a:cubicBezTo>
                <a:cubicBezTo>
                  <a:pt x="215" y="277"/>
                  <a:pt x="215" y="276"/>
                  <a:pt x="216" y="276"/>
                </a:cubicBezTo>
                <a:cubicBezTo>
                  <a:pt x="216" y="275"/>
                  <a:pt x="217" y="275"/>
                  <a:pt x="218" y="275"/>
                </a:cubicBezTo>
                <a:cubicBezTo>
                  <a:pt x="219" y="275"/>
                  <a:pt x="220" y="276"/>
                  <a:pt x="222" y="277"/>
                </a:cubicBezTo>
                <a:cubicBezTo>
                  <a:pt x="223" y="278"/>
                  <a:pt x="226" y="279"/>
                  <a:pt x="228" y="281"/>
                </a:cubicBezTo>
                <a:cubicBezTo>
                  <a:pt x="231" y="282"/>
                  <a:pt x="234" y="283"/>
                  <a:pt x="238" y="284"/>
                </a:cubicBezTo>
                <a:cubicBezTo>
                  <a:pt x="242" y="285"/>
                  <a:pt x="246" y="286"/>
                  <a:pt x="251" y="286"/>
                </a:cubicBezTo>
                <a:cubicBezTo>
                  <a:pt x="254" y="286"/>
                  <a:pt x="257" y="285"/>
                  <a:pt x="259" y="285"/>
                </a:cubicBezTo>
                <a:cubicBezTo>
                  <a:pt x="262" y="284"/>
                  <a:pt x="264" y="283"/>
                  <a:pt x="266" y="281"/>
                </a:cubicBezTo>
                <a:cubicBezTo>
                  <a:pt x="268" y="280"/>
                  <a:pt x="269" y="278"/>
                  <a:pt x="270" y="276"/>
                </a:cubicBezTo>
                <a:cubicBezTo>
                  <a:pt x="271" y="274"/>
                  <a:pt x="271" y="272"/>
                  <a:pt x="271" y="269"/>
                </a:cubicBezTo>
                <a:cubicBezTo>
                  <a:pt x="271" y="266"/>
                  <a:pt x="270" y="264"/>
                  <a:pt x="269" y="262"/>
                </a:cubicBezTo>
                <a:cubicBezTo>
                  <a:pt x="267" y="260"/>
                  <a:pt x="265" y="258"/>
                  <a:pt x="263" y="256"/>
                </a:cubicBezTo>
                <a:cubicBezTo>
                  <a:pt x="260" y="254"/>
                  <a:pt x="257" y="253"/>
                  <a:pt x="254" y="252"/>
                </a:cubicBezTo>
                <a:cubicBezTo>
                  <a:pt x="251" y="250"/>
                  <a:pt x="247" y="249"/>
                  <a:pt x="244" y="247"/>
                </a:cubicBezTo>
                <a:cubicBezTo>
                  <a:pt x="240" y="245"/>
                  <a:pt x="237" y="244"/>
                  <a:pt x="234" y="242"/>
                </a:cubicBezTo>
                <a:cubicBezTo>
                  <a:pt x="230" y="239"/>
                  <a:pt x="227" y="237"/>
                  <a:pt x="225" y="234"/>
                </a:cubicBezTo>
                <a:cubicBezTo>
                  <a:pt x="222" y="231"/>
                  <a:pt x="220" y="228"/>
                  <a:pt x="219" y="224"/>
                </a:cubicBezTo>
                <a:cubicBezTo>
                  <a:pt x="217" y="220"/>
                  <a:pt x="216" y="216"/>
                  <a:pt x="216" y="210"/>
                </a:cubicBezTo>
                <a:cubicBezTo>
                  <a:pt x="216" y="204"/>
                  <a:pt x="217" y="199"/>
                  <a:pt x="220" y="194"/>
                </a:cubicBezTo>
                <a:cubicBezTo>
                  <a:pt x="222" y="189"/>
                  <a:pt x="225" y="185"/>
                  <a:pt x="229" y="182"/>
                </a:cubicBezTo>
                <a:cubicBezTo>
                  <a:pt x="233" y="179"/>
                  <a:pt x="237" y="177"/>
                  <a:pt x="243" y="175"/>
                </a:cubicBezTo>
                <a:cubicBezTo>
                  <a:pt x="245" y="174"/>
                  <a:pt x="248" y="174"/>
                  <a:pt x="251" y="173"/>
                </a:cubicBezTo>
                <a:cubicBezTo>
                  <a:pt x="251" y="157"/>
                  <a:pt x="251" y="157"/>
                  <a:pt x="251" y="157"/>
                </a:cubicBezTo>
                <a:cubicBezTo>
                  <a:pt x="267" y="157"/>
                  <a:pt x="267" y="157"/>
                  <a:pt x="267" y="157"/>
                </a:cubicBezTo>
                <a:cubicBezTo>
                  <a:pt x="267" y="173"/>
                  <a:pt x="267" y="173"/>
                  <a:pt x="267" y="173"/>
                </a:cubicBezTo>
                <a:cubicBezTo>
                  <a:pt x="268" y="174"/>
                  <a:pt x="268" y="174"/>
                  <a:pt x="269" y="174"/>
                </a:cubicBezTo>
                <a:cubicBezTo>
                  <a:pt x="272" y="174"/>
                  <a:pt x="275" y="175"/>
                  <a:pt x="277" y="176"/>
                </a:cubicBezTo>
                <a:cubicBezTo>
                  <a:pt x="280" y="176"/>
                  <a:pt x="282" y="177"/>
                  <a:pt x="285" y="178"/>
                </a:cubicBezTo>
                <a:cubicBezTo>
                  <a:pt x="287" y="179"/>
                  <a:pt x="288" y="180"/>
                  <a:pt x="289" y="181"/>
                </a:cubicBezTo>
                <a:cubicBezTo>
                  <a:pt x="289" y="181"/>
                  <a:pt x="290" y="182"/>
                  <a:pt x="290" y="182"/>
                </a:cubicBezTo>
                <a:close/>
                <a:moveTo>
                  <a:pt x="176" y="240"/>
                </a:moveTo>
                <a:cubicBezTo>
                  <a:pt x="176" y="293"/>
                  <a:pt x="212" y="336"/>
                  <a:pt x="256" y="336"/>
                </a:cubicBezTo>
                <a:cubicBezTo>
                  <a:pt x="79" y="336"/>
                  <a:pt x="79" y="336"/>
                  <a:pt x="79" y="336"/>
                </a:cubicBezTo>
                <a:cubicBezTo>
                  <a:pt x="79" y="334"/>
                  <a:pt x="80" y="331"/>
                  <a:pt x="80" y="328"/>
                </a:cubicBezTo>
                <a:cubicBezTo>
                  <a:pt x="80" y="315"/>
                  <a:pt x="69" y="304"/>
                  <a:pt x="56" y="304"/>
                </a:cubicBezTo>
                <a:cubicBezTo>
                  <a:pt x="53" y="304"/>
                  <a:pt x="51" y="305"/>
                  <a:pt x="48" y="306"/>
                </a:cubicBezTo>
                <a:cubicBezTo>
                  <a:pt x="48" y="174"/>
                  <a:pt x="48" y="174"/>
                  <a:pt x="48" y="174"/>
                </a:cubicBezTo>
                <a:cubicBezTo>
                  <a:pt x="51" y="175"/>
                  <a:pt x="53" y="176"/>
                  <a:pt x="56" y="176"/>
                </a:cubicBezTo>
                <a:cubicBezTo>
                  <a:pt x="69" y="176"/>
                  <a:pt x="80" y="165"/>
                  <a:pt x="80" y="152"/>
                </a:cubicBezTo>
                <a:cubicBezTo>
                  <a:pt x="80" y="149"/>
                  <a:pt x="79" y="146"/>
                  <a:pt x="79" y="144"/>
                </a:cubicBezTo>
                <a:cubicBezTo>
                  <a:pt x="256" y="144"/>
                  <a:pt x="256" y="144"/>
                  <a:pt x="256" y="144"/>
                </a:cubicBezTo>
                <a:cubicBezTo>
                  <a:pt x="212" y="144"/>
                  <a:pt x="176" y="187"/>
                  <a:pt x="176" y="240"/>
                </a:cubicBezTo>
                <a:close/>
                <a:moveTo>
                  <a:pt x="112" y="207"/>
                </a:moveTo>
                <a:cubicBezTo>
                  <a:pt x="99" y="207"/>
                  <a:pt x="88" y="221"/>
                  <a:pt x="88" y="239"/>
                </a:cubicBezTo>
                <a:cubicBezTo>
                  <a:pt x="88" y="256"/>
                  <a:pt x="99" y="271"/>
                  <a:pt x="112" y="271"/>
                </a:cubicBezTo>
                <a:cubicBezTo>
                  <a:pt x="125" y="271"/>
                  <a:pt x="136" y="256"/>
                  <a:pt x="136" y="239"/>
                </a:cubicBezTo>
                <a:cubicBezTo>
                  <a:pt x="136" y="221"/>
                  <a:pt x="125" y="207"/>
                  <a:pt x="112" y="207"/>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zh-CN" altLang="en-US">
              <a:solidFill>
                <a:srgbClr val="2E2E2E"/>
              </a:solidFill>
            </a:endParaRPr>
          </a:p>
        </p:txBody>
      </p:sp>
      <p:grpSp>
        <p:nvGrpSpPr>
          <p:cNvPr id="23" name="组合 22"/>
          <p:cNvGrpSpPr/>
          <p:nvPr/>
        </p:nvGrpSpPr>
        <p:grpSpPr>
          <a:xfrm>
            <a:off x="358906" y="4449604"/>
            <a:ext cx="2918140" cy="1334413"/>
            <a:chOff x="358906" y="4449604"/>
            <a:chExt cx="2918140" cy="1334413"/>
          </a:xfrm>
        </p:grpSpPr>
        <p:sp>
          <p:nvSpPr>
            <p:cNvPr id="19" name="文本框 18"/>
            <p:cNvSpPr txBox="1"/>
            <p:nvPr/>
          </p:nvSpPr>
          <p:spPr>
            <a:xfrm>
              <a:off x="358906" y="5045353"/>
              <a:ext cx="2918140" cy="738664"/>
            </a:xfrm>
            <a:prstGeom prst="rect">
              <a:avLst/>
            </a:prstGeom>
            <a:noFill/>
          </p:spPr>
          <p:txBody>
            <a:bodyPr wrap="square" rtlCol="0">
              <a:spAutoFit/>
            </a:bodyPr>
            <a:lstStyle/>
            <a:p>
              <a:pPr algn="just"/>
              <a:r>
                <a:rPr lang="zh-CN" altLang="en-US" sz="1400" dirty="0">
                  <a:latin typeface="微软雅黑" panose="020B0503020204020204" pitchFamily="34" charset="-122"/>
                  <a:ea typeface="微软雅黑" panose="020B0503020204020204" pitchFamily="34" charset="-122"/>
                </a:rPr>
                <a:t>When we are working happily.</a:t>
              </a:r>
              <a:endParaRPr lang="en-US" altLang="zh-CN" sz="1400" dirty="0">
                <a:latin typeface="微软雅黑" panose="020B0503020204020204" pitchFamily="34" charset="-122"/>
                <a:ea typeface="微软雅黑" panose="020B0503020204020204" pitchFamily="34" charset="-122"/>
              </a:endParaRPr>
            </a:p>
            <a:p>
              <a:pPr algn="just"/>
              <a:r>
                <a:rPr lang="zh-CN" altLang="en-US" sz="1400" dirty="0">
                  <a:latin typeface="微软雅黑" panose="020B0503020204020204" pitchFamily="34" charset="-122"/>
                  <a:ea typeface="微软雅黑" panose="020B0503020204020204" pitchFamily="34" charset="-122"/>
                </a:rPr>
                <a:t>When we are working happily.</a:t>
              </a:r>
              <a:endParaRPr lang="en-US" altLang="zh-CN" sz="1400" dirty="0">
                <a:latin typeface="微软雅黑" panose="020B0503020204020204" pitchFamily="34" charset="-122"/>
                <a:ea typeface="微软雅黑" panose="020B0503020204020204" pitchFamily="34" charset="-122"/>
              </a:endParaRPr>
            </a:p>
            <a:p>
              <a:pPr algn="just"/>
              <a:r>
                <a:rPr lang="zh-CN" altLang="en-US" sz="1400" dirty="0">
                  <a:latin typeface="微软雅黑" panose="020B0503020204020204" pitchFamily="34" charset="-122"/>
                  <a:ea typeface="微软雅黑" panose="020B0503020204020204" pitchFamily="34" charset="-122"/>
                </a:rPr>
                <a:t>When we are working happily.</a:t>
              </a:r>
              <a:endParaRPr lang="en-US" altLang="zh-CN" sz="1400" dirty="0">
                <a:latin typeface="微软雅黑" panose="020B0503020204020204" pitchFamily="34" charset="-122"/>
                <a:ea typeface="微软雅黑" panose="020B0503020204020204" pitchFamily="34" charset="-122"/>
              </a:endParaRPr>
            </a:p>
          </p:txBody>
        </p:sp>
        <p:sp>
          <p:nvSpPr>
            <p:cNvPr id="20" name="文本框 19"/>
            <p:cNvSpPr txBox="1"/>
            <p:nvPr/>
          </p:nvSpPr>
          <p:spPr>
            <a:xfrm>
              <a:off x="1110090" y="4449604"/>
              <a:ext cx="1584088" cy="307777"/>
            </a:xfrm>
            <a:prstGeom prst="rect">
              <a:avLst/>
            </a:prstGeom>
            <a:noFill/>
          </p:spPr>
          <p:txBody>
            <a:bodyPr wrap="none" rtlCol="0">
              <a:spAutoFit/>
            </a:bodyPr>
            <a:lstStyle/>
            <a:p>
              <a:r>
                <a:rPr lang="zh-CN" altLang="en-US" sz="1400" b="1" dirty="0">
                  <a:latin typeface="微软雅黑" panose="020B0503020204020204" pitchFamily="34" charset="-122"/>
                  <a:ea typeface="微软雅黑" panose="020B0503020204020204" pitchFamily="34" charset="-122"/>
                </a:rPr>
                <a:t>Food and enjoy</a:t>
              </a:r>
            </a:p>
          </p:txBody>
        </p:sp>
      </p:grpSp>
      <p:grpSp>
        <p:nvGrpSpPr>
          <p:cNvPr id="24" name="组合 23"/>
          <p:cNvGrpSpPr/>
          <p:nvPr/>
        </p:nvGrpSpPr>
        <p:grpSpPr>
          <a:xfrm>
            <a:off x="3277046" y="4449604"/>
            <a:ext cx="2918140" cy="1334413"/>
            <a:chOff x="358906" y="4449604"/>
            <a:chExt cx="2918140" cy="1334413"/>
          </a:xfrm>
        </p:grpSpPr>
        <p:sp>
          <p:nvSpPr>
            <p:cNvPr id="25" name="文本框 24"/>
            <p:cNvSpPr txBox="1"/>
            <p:nvPr/>
          </p:nvSpPr>
          <p:spPr>
            <a:xfrm>
              <a:off x="358906" y="5045353"/>
              <a:ext cx="2918140" cy="738664"/>
            </a:xfrm>
            <a:prstGeom prst="rect">
              <a:avLst/>
            </a:prstGeom>
            <a:noFill/>
          </p:spPr>
          <p:txBody>
            <a:bodyPr wrap="square" rtlCol="0">
              <a:spAutoFit/>
            </a:bodyPr>
            <a:lstStyle/>
            <a:p>
              <a:pPr algn="just"/>
              <a:r>
                <a:rPr lang="zh-CN" altLang="en-US" sz="1400" dirty="0">
                  <a:latin typeface="微软雅黑" panose="020B0503020204020204" pitchFamily="34" charset="-122"/>
                  <a:ea typeface="微软雅黑" panose="020B0503020204020204" pitchFamily="34" charset="-122"/>
                </a:rPr>
                <a:t>When we are working happily.</a:t>
              </a:r>
              <a:endParaRPr lang="en-US" altLang="zh-CN" sz="1400" dirty="0">
                <a:latin typeface="微软雅黑" panose="020B0503020204020204" pitchFamily="34" charset="-122"/>
                <a:ea typeface="微软雅黑" panose="020B0503020204020204" pitchFamily="34" charset="-122"/>
              </a:endParaRPr>
            </a:p>
            <a:p>
              <a:pPr algn="just"/>
              <a:r>
                <a:rPr lang="zh-CN" altLang="en-US" sz="1400" dirty="0">
                  <a:latin typeface="微软雅黑" panose="020B0503020204020204" pitchFamily="34" charset="-122"/>
                  <a:ea typeface="微软雅黑" panose="020B0503020204020204" pitchFamily="34" charset="-122"/>
                </a:rPr>
                <a:t>When we are working happily.</a:t>
              </a:r>
              <a:endParaRPr lang="en-US" altLang="zh-CN" sz="1400" dirty="0">
                <a:latin typeface="微软雅黑" panose="020B0503020204020204" pitchFamily="34" charset="-122"/>
                <a:ea typeface="微软雅黑" panose="020B0503020204020204" pitchFamily="34" charset="-122"/>
              </a:endParaRPr>
            </a:p>
            <a:p>
              <a:pPr algn="just"/>
              <a:r>
                <a:rPr lang="zh-CN" altLang="en-US" sz="1400" dirty="0">
                  <a:latin typeface="微软雅黑" panose="020B0503020204020204" pitchFamily="34" charset="-122"/>
                  <a:ea typeface="微软雅黑" panose="020B0503020204020204" pitchFamily="34" charset="-122"/>
                </a:rPr>
                <a:t>When we are working happily.</a:t>
              </a:r>
              <a:endParaRPr lang="en-US" altLang="zh-CN" sz="1400" dirty="0">
                <a:latin typeface="微软雅黑" panose="020B0503020204020204" pitchFamily="34" charset="-122"/>
                <a:ea typeface="微软雅黑" panose="020B0503020204020204" pitchFamily="34" charset="-122"/>
              </a:endParaRPr>
            </a:p>
          </p:txBody>
        </p:sp>
        <p:sp>
          <p:nvSpPr>
            <p:cNvPr id="26" name="文本框 25"/>
            <p:cNvSpPr txBox="1"/>
            <p:nvPr/>
          </p:nvSpPr>
          <p:spPr>
            <a:xfrm>
              <a:off x="1110090" y="4449604"/>
              <a:ext cx="1584088" cy="307777"/>
            </a:xfrm>
            <a:prstGeom prst="rect">
              <a:avLst/>
            </a:prstGeom>
            <a:noFill/>
          </p:spPr>
          <p:txBody>
            <a:bodyPr wrap="none" rtlCol="0">
              <a:spAutoFit/>
            </a:bodyPr>
            <a:lstStyle/>
            <a:p>
              <a:r>
                <a:rPr lang="zh-CN" altLang="en-US" sz="1400" b="1" dirty="0">
                  <a:latin typeface="微软雅黑" panose="020B0503020204020204" pitchFamily="34" charset="-122"/>
                  <a:ea typeface="微软雅黑" panose="020B0503020204020204" pitchFamily="34" charset="-122"/>
                </a:rPr>
                <a:t>Food and enjoy</a:t>
              </a:r>
            </a:p>
          </p:txBody>
        </p:sp>
      </p:grpSp>
      <p:grpSp>
        <p:nvGrpSpPr>
          <p:cNvPr id="27" name="组合 26"/>
          <p:cNvGrpSpPr/>
          <p:nvPr/>
        </p:nvGrpSpPr>
        <p:grpSpPr>
          <a:xfrm>
            <a:off x="6231701" y="4441508"/>
            <a:ext cx="2918140" cy="1342509"/>
            <a:chOff x="358906" y="4441508"/>
            <a:chExt cx="2918140" cy="1342509"/>
          </a:xfrm>
        </p:grpSpPr>
        <p:sp>
          <p:nvSpPr>
            <p:cNvPr id="28" name="文本框 27"/>
            <p:cNvSpPr txBox="1"/>
            <p:nvPr/>
          </p:nvSpPr>
          <p:spPr>
            <a:xfrm>
              <a:off x="358906" y="5045353"/>
              <a:ext cx="2918140" cy="738664"/>
            </a:xfrm>
            <a:prstGeom prst="rect">
              <a:avLst/>
            </a:prstGeom>
            <a:noFill/>
          </p:spPr>
          <p:txBody>
            <a:bodyPr wrap="square" rtlCol="0">
              <a:spAutoFit/>
            </a:bodyPr>
            <a:lstStyle/>
            <a:p>
              <a:pPr algn="just"/>
              <a:r>
                <a:rPr lang="zh-CN" altLang="en-US" sz="1400" dirty="0">
                  <a:latin typeface="微软雅黑" panose="020B0503020204020204" pitchFamily="34" charset="-122"/>
                  <a:ea typeface="微软雅黑" panose="020B0503020204020204" pitchFamily="34" charset="-122"/>
                </a:rPr>
                <a:t>When we are working happily.</a:t>
              </a:r>
              <a:endParaRPr lang="en-US" altLang="zh-CN" sz="1400" dirty="0">
                <a:latin typeface="微软雅黑" panose="020B0503020204020204" pitchFamily="34" charset="-122"/>
                <a:ea typeface="微软雅黑" panose="020B0503020204020204" pitchFamily="34" charset="-122"/>
              </a:endParaRPr>
            </a:p>
            <a:p>
              <a:pPr algn="just"/>
              <a:r>
                <a:rPr lang="zh-CN" altLang="en-US" sz="1400" dirty="0">
                  <a:latin typeface="微软雅黑" panose="020B0503020204020204" pitchFamily="34" charset="-122"/>
                  <a:ea typeface="微软雅黑" panose="020B0503020204020204" pitchFamily="34" charset="-122"/>
                </a:rPr>
                <a:t>When we are working happily.</a:t>
              </a:r>
              <a:endParaRPr lang="en-US" altLang="zh-CN" sz="1400" dirty="0">
                <a:latin typeface="微软雅黑" panose="020B0503020204020204" pitchFamily="34" charset="-122"/>
                <a:ea typeface="微软雅黑" panose="020B0503020204020204" pitchFamily="34" charset="-122"/>
              </a:endParaRPr>
            </a:p>
            <a:p>
              <a:pPr algn="just"/>
              <a:r>
                <a:rPr lang="zh-CN" altLang="en-US" sz="1400" dirty="0">
                  <a:latin typeface="微软雅黑" panose="020B0503020204020204" pitchFamily="34" charset="-122"/>
                  <a:ea typeface="微软雅黑" panose="020B0503020204020204" pitchFamily="34" charset="-122"/>
                </a:rPr>
                <a:t>When we are working happily.</a:t>
              </a:r>
              <a:endParaRPr lang="en-US" altLang="zh-CN" sz="1400" dirty="0">
                <a:latin typeface="微软雅黑" panose="020B0503020204020204" pitchFamily="34" charset="-122"/>
                <a:ea typeface="微软雅黑" panose="020B0503020204020204" pitchFamily="34" charset="-122"/>
              </a:endParaRPr>
            </a:p>
          </p:txBody>
        </p:sp>
        <p:sp>
          <p:nvSpPr>
            <p:cNvPr id="29" name="文本框 28"/>
            <p:cNvSpPr txBox="1"/>
            <p:nvPr/>
          </p:nvSpPr>
          <p:spPr>
            <a:xfrm>
              <a:off x="1110090" y="4441508"/>
              <a:ext cx="1584088" cy="307777"/>
            </a:xfrm>
            <a:prstGeom prst="rect">
              <a:avLst/>
            </a:prstGeom>
            <a:noFill/>
          </p:spPr>
          <p:txBody>
            <a:bodyPr wrap="none" rtlCol="0">
              <a:spAutoFit/>
            </a:bodyPr>
            <a:lstStyle/>
            <a:p>
              <a:r>
                <a:rPr lang="zh-CN" altLang="en-US" sz="1400" b="1" dirty="0">
                  <a:latin typeface="微软雅黑" panose="020B0503020204020204" pitchFamily="34" charset="-122"/>
                  <a:ea typeface="微软雅黑" panose="020B0503020204020204" pitchFamily="34" charset="-122"/>
                </a:rPr>
                <a:t>Food and enjoy</a:t>
              </a:r>
            </a:p>
          </p:txBody>
        </p:sp>
      </p:grpSp>
      <p:grpSp>
        <p:nvGrpSpPr>
          <p:cNvPr id="30" name="组合 29"/>
          <p:cNvGrpSpPr/>
          <p:nvPr/>
        </p:nvGrpSpPr>
        <p:grpSpPr>
          <a:xfrm>
            <a:off x="9113326" y="4487496"/>
            <a:ext cx="2918140" cy="1296521"/>
            <a:chOff x="358906" y="4487496"/>
            <a:chExt cx="2918140" cy="1296521"/>
          </a:xfrm>
        </p:grpSpPr>
        <p:sp>
          <p:nvSpPr>
            <p:cNvPr id="31" name="文本框 30"/>
            <p:cNvSpPr txBox="1"/>
            <p:nvPr/>
          </p:nvSpPr>
          <p:spPr>
            <a:xfrm>
              <a:off x="358906" y="5045353"/>
              <a:ext cx="2918140" cy="738664"/>
            </a:xfrm>
            <a:prstGeom prst="rect">
              <a:avLst/>
            </a:prstGeom>
            <a:noFill/>
          </p:spPr>
          <p:txBody>
            <a:bodyPr wrap="square" rtlCol="0">
              <a:spAutoFit/>
            </a:bodyPr>
            <a:lstStyle/>
            <a:p>
              <a:pPr algn="just"/>
              <a:r>
                <a:rPr lang="zh-CN" altLang="en-US" sz="1400" dirty="0">
                  <a:latin typeface="微软雅黑" panose="020B0503020204020204" pitchFamily="34" charset="-122"/>
                  <a:ea typeface="微软雅黑" panose="020B0503020204020204" pitchFamily="34" charset="-122"/>
                </a:rPr>
                <a:t>When we are working happily.</a:t>
              </a:r>
              <a:endParaRPr lang="en-US" altLang="zh-CN" sz="1400" dirty="0">
                <a:latin typeface="微软雅黑" panose="020B0503020204020204" pitchFamily="34" charset="-122"/>
                <a:ea typeface="微软雅黑" panose="020B0503020204020204" pitchFamily="34" charset="-122"/>
              </a:endParaRPr>
            </a:p>
            <a:p>
              <a:pPr algn="just"/>
              <a:r>
                <a:rPr lang="zh-CN" altLang="en-US" sz="1400" dirty="0">
                  <a:latin typeface="微软雅黑" panose="020B0503020204020204" pitchFamily="34" charset="-122"/>
                  <a:ea typeface="微软雅黑" panose="020B0503020204020204" pitchFamily="34" charset="-122"/>
                </a:rPr>
                <a:t>When we are working happily.</a:t>
              </a:r>
              <a:endParaRPr lang="en-US" altLang="zh-CN" sz="1400" dirty="0">
                <a:latin typeface="微软雅黑" panose="020B0503020204020204" pitchFamily="34" charset="-122"/>
                <a:ea typeface="微软雅黑" panose="020B0503020204020204" pitchFamily="34" charset="-122"/>
              </a:endParaRPr>
            </a:p>
            <a:p>
              <a:pPr algn="just"/>
              <a:r>
                <a:rPr lang="zh-CN" altLang="en-US" sz="1400" dirty="0">
                  <a:latin typeface="微软雅黑" panose="020B0503020204020204" pitchFamily="34" charset="-122"/>
                  <a:ea typeface="微软雅黑" panose="020B0503020204020204" pitchFamily="34" charset="-122"/>
                </a:rPr>
                <a:t>When we are working happily.</a:t>
              </a:r>
              <a:endParaRPr lang="en-US" altLang="zh-CN" sz="1400" dirty="0">
                <a:latin typeface="微软雅黑" panose="020B0503020204020204" pitchFamily="34" charset="-122"/>
                <a:ea typeface="微软雅黑" panose="020B0503020204020204" pitchFamily="34" charset="-122"/>
              </a:endParaRPr>
            </a:p>
          </p:txBody>
        </p:sp>
        <p:sp>
          <p:nvSpPr>
            <p:cNvPr id="32" name="文本框 31"/>
            <p:cNvSpPr txBox="1"/>
            <p:nvPr/>
          </p:nvSpPr>
          <p:spPr>
            <a:xfrm>
              <a:off x="1110090" y="4487496"/>
              <a:ext cx="1584088" cy="307777"/>
            </a:xfrm>
            <a:prstGeom prst="rect">
              <a:avLst/>
            </a:prstGeom>
            <a:noFill/>
          </p:spPr>
          <p:txBody>
            <a:bodyPr wrap="none" rtlCol="0">
              <a:spAutoFit/>
            </a:bodyPr>
            <a:lstStyle/>
            <a:p>
              <a:r>
                <a:rPr lang="zh-CN" altLang="en-US" sz="1400" b="1" dirty="0">
                  <a:latin typeface="微软雅黑" panose="020B0503020204020204" pitchFamily="34" charset="-122"/>
                  <a:ea typeface="微软雅黑" panose="020B0503020204020204" pitchFamily="34" charset="-122"/>
                </a:rPr>
                <a:t>Food and enjoy</a:t>
              </a:r>
            </a:p>
          </p:txBody>
        </p:sp>
      </p:grpSp>
    </p:spTree>
    <p:extLst>
      <p:ext uri="{BB962C8B-B14F-4D97-AF65-F5344CB8AC3E}">
        <p14:creationId xmlns:p14="http://schemas.microsoft.com/office/powerpoint/2010/main" val="2432452246"/>
      </p:ext>
    </p:extLst>
  </p:cSld>
  <p:clrMapOvr>
    <a:masterClrMapping/>
  </p:clrMapOvr>
  <p:transition spd="slow" advClick="0" advTm="30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additive="base">
                                        <p:cTn id="17" dur="500" fill="hold"/>
                                        <p:tgtEl>
                                          <p:spTgt spid="27"/>
                                        </p:tgtEl>
                                        <p:attrNameLst>
                                          <p:attrName>ppt_x</p:attrName>
                                        </p:attrNameLst>
                                      </p:cBhvr>
                                      <p:tavLst>
                                        <p:tav tm="0">
                                          <p:val>
                                            <p:strVal val="#ppt_x"/>
                                          </p:val>
                                        </p:tav>
                                        <p:tav tm="100000">
                                          <p:val>
                                            <p:strVal val="#ppt_x"/>
                                          </p:val>
                                        </p:tav>
                                      </p:tavLst>
                                    </p:anim>
                                    <p:anim calcmode="lin" valueType="num">
                                      <p:cBhvr additive="base">
                                        <p:cTn id="1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additive="base">
                                        <p:cTn id="23" dur="500" fill="hold"/>
                                        <p:tgtEl>
                                          <p:spTgt spid="30"/>
                                        </p:tgtEl>
                                        <p:attrNameLst>
                                          <p:attrName>ppt_x</p:attrName>
                                        </p:attrNameLst>
                                      </p:cBhvr>
                                      <p:tavLst>
                                        <p:tav tm="0">
                                          <p:val>
                                            <p:strVal val="#ppt_x"/>
                                          </p:val>
                                        </p:tav>
                                        <p:tav tm="100000">
                                          <p:val>
                                            <p:strVal val="#ppt_x"/>
                                          </p:val>
                                        </p:tav>
                                      </p:tavLst>
                                    </p:anim>
                                    <p:anim calcmode="lin" valueType="num">
                                      <p:cBhvr additive="base">
                                        <p:cTn id="2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0" y="3429000"/>
            <a:ext cx="12192000" cy="0"/>
          </a:xfrm>
          <a:prstGeom prst="line">
            <a:avLst/>
          </a:prstGeom>
          <a:ln w="28575">
            <a:solidFill>
              <a:srgbClr val="FFCC00"/>
            </a:solidFill>
          </a:ln>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1382751" y="3172522"/>
            <a:ext cx="769434" cy="512956"/>
          </a:xfrm>
          <a:prstGeom prst="rect">
            <a:avLst/>
          </a:prstGeom>
          <a:solidFill>
            <a:srgbClr val="FFCC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latin typeface="微软雅黑" panose="020B0503020204020204" pitchFamily="34" charset="-122"/>
                <a:ea typeface="微软雅黑" panose="020B0503020204020204" pitchFamily="34" charset="-122"/>
              </a:rPr>
              <a:t>01</a:t>
            </a:r>
            <a:endParaRPr lang="zh-CN" altLang="en-US" b="1" dirty="0">
              <a:solidFill>
                <a:schemeClr val="tx1"/>
              </a:solidFill>
              <a:latin typeface="微软雅黑" panose="020B0503020204020204" pitchFamily="34" charset="-122"/>
              <a:ea typeface="微软雅黑" panose="020B0503020204020204" pitchFamily="34" charset="-122"/>
            </a:endParaRPr>
          </a:p>
        </p:txBody>
      </p:sp>
      <p:sp>
        <p:nvSpPr>
          <p:cNvPr id="7" name="矩形 6"/>
          <p:cNvSpPr/>
          <p:nvPr/>
        </p:nvSpPr>
        <p:spPr>
          <a:xfrm>
            <a:off x="5711283" y="3172522"/>
            <a:ext cx="769434" cy="512956"/>
          </a:xfrm>
          <a:prstGeom prst="rect">
            <a:avLst/>
          </a:prstGeom>
          <a:solidFill>
            <a:srgbClr val="FFCC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latin typeface="微软雅黑" panose="020B0503020204020204" pitchFamily="34" charset="-122"/>
                <a:ea typeface="微软雅黑" panose="020B0503020204020204" pitchFamily="34" charset="-122"/>
              </a:rPr>
              <a:t>02</a:t>
            </a:r>
            <a:endParaRPr lang="zh-CN" altLang="en-US" b="1" dirty="0">
              <a:solidFill>
                <a:schemeClr val="tx1"/>
              </a:solidFill>
              <a:latin typeface="微软雅黑" panose="020B0503020204020204" pitchFamily="34" charset="-122"/>
              <a:ea typeface="微软雅黑" panose="020B0503020204020204" pitchFamily="34" charset="-122"/>
            </a:endParaRPr>
          </a:p>
        </p:txBody>
      </p:sp>
      <p:sp>
        <p:nvSpPr>
          <p:cNvPr id="8" name="矩形 7"/>
          <p:cNvSpPr/>
          <p:nvPr/>
        </p:nvSpPr>
        <p:spPr>
          <a:xfrm>
            <a:off x="10039815" y="3178098"/>
            <a:ext cx="769434" cy="512956"/>
          </a:xfrm>
          <a:prstGeom prst="rect">
            <a:avLst/>
          </a:prstGeom>
          <a:solidFill>
            <a:srgbClr val="FFCC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latin typeface="微软雅黑" panose="020B0503020204020204" pitchFamily="34" charset="-122"/>
                <a:ea typeface="微软雅黑" panose="020B0503020204020204" pitchFamily="34" charset="-122"/>
              </a:rPr>
              <a:t>03</a:t>
            </a:r>
            <a:endParaRPr lang="zh-CN" altLang="en-US" b="1" dirty="0">
              <a:solidFill>
                <a:schemeClr val="tx1"/>
              </a:solidFill>
              <a:latin typeface="微软雅黑" panose="020B0503020204020204" pitchFamily="34" charset="-122"/>
              <a:ea typeface="微软雅黑" panose="020B0503020204020204" pitchFamily="34" charset="-122"/>
            </a:endParaRPr>
          </a:p>
        </p:txBody>
      </p:sp>
      <p:grpSp>
        <p:nvGrpSpPr>
          <p:cNvPr id="11" name="组合 10"/>
          <p:cNvGrpSpPr/>
          <p:nvPr/>
        </p:nvGrpSpPr>
        <p:grpSpPr>
          <a:xfrm>
            <a:off x="897122" y="2475573"/>
            <a:ext cx="1740691" cy="953427"/>
            <a:chOff x="5610371" y="2475570"/>
            <a:chExt cx="1740691" cy="953427"/>
          </a:xfrm>
        </p:grpSpPr>
        <p:sp>
          <p:nvSpPr>
            <p:cNvPr id="9" name="等腰三角形 8"/>
            <p:cNvSpPr/>
            <p:nvPr/>
          </p:nvSpPr>
          <p:spPr>
            <a:xfrm rot="5400000" flipH="1">
              <a:off x="5691164" y="2400904"/>
              <a:ext cx="953427" cy="1102760"/>
            </a:xfrm>
            <a:prstGeom prst="triangle">
              <a:avLst>
                <a:gd name="adj" fmla="val 10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a:p>
          </p:txBody>
        </p:sp>
        <p:sp>
          <p:nvSpPr>
            <p:cNvPr id="10" name="矩形 9"/>
            <p:cNvSpPr/>
            <p:nvPr/>
          </p:nvSpPr>
          <p:spPr>
            <a:xfrm>
              <a:off x="5610371" y="2618523"/>
              <a:ext cx="1740691" cy="369332"/>
            </a:xfrm>
            <a:prstGeom prst="rect">
              <a:avLst/>
            </a:prstGeom>
          </p:spPr>
          <p:txBody>
            <a:bodyPr wrap="square">
              <a:spAutoFit/>
            </a:bodyPr>
            <a:lstStyle/>
            <a:p>
              <a:r>
                <a:rPr lang="en-US" altLang="zh-CN" sz="900" b="1" dirty="0">
                  <a:solidFill>
                    <a:schemeClr val="bg1"/>
                  </a:solidFill>
                  <a:latin typeface="微软雅黑" panose="020B0503020204020204" pitchFamily="34" charset="-122"/>
                  <a:ea typeface="微软雅黑" panose="020B0503020204020204" pitchFamily="34" charset="-122"/>
                </a:rPr>
                <a:t>TYPE the </a:t>
              </a:r>
              <a:r>
                <a:rPr lang="en-US" altLang="zh-CN" sz="900" b="1" dirty="0">
                  <a:latin typeface="微软雅黑" panose="020B0503020204020204" pitchFamily="34" charset="-122"/>
                  <a:ea typeface="微软雅黑" panose="020B0503020204020204" pitchFamily="34" charset="-122"/>
                </a:rPr>
                <a:t>CAPTION </a:t>
              </a:r>
            </a:p>
            <a:p>
              <a:r>
                <a:rPr lang="en-US" altLang="zh-CN" sz="900" b="1" dirty="0">
                  <a:latin typeface="微软雅黑" panose="020B0503020204020204" pitchFamily="34" charset="-122"/>
                  <a:ea typeface="微软雅黑" panose="020B0503020204020204" pitchFamily="34" charset="-122"/>
                </a:rPr>
                <a:t>You want to EXPRESS</a:t>
              </a:r>
              <a:endParaRPr lang="zh-CN" altLang="en-US" sz="900" b="1" dirty="0">
                <a:latin typeface="微软雅黑" panose="020B0503020204020204" pitchFamily="34" charset="-122"/>
                <a:ea typeface="微软雅黑" panose="020B0503020204020204" pitchFamily="34" charset="-122"/>
              </a:endParaRPr>
            </a:p>
          </p:txBody>
        </p:sp>
      </p:grpSp>
      <p:grpSp>
        <p:nvGrpSpPr>
          <p:cNvPr id="12" name="组合 11"/>
          <p:cNvGrpSpPr/>
          <p:nvPr/>
        </p:nvGrpSpPr>
        <p:grpSpPr>
          <a:xfrm>
            <a:off x="5225655" y="2475573"/>
            <a:ext cx="1740691" cy="953427"/>
            <a:chOff x="5610371" y="2475570"/>
            <a:chExt cx="1740691" cy="953427"/>
          </a:xfrm>
        </p:grpSpPr>
        <p:sp>
          <p:nvSpPr>
            <p:cNvPr id="13" name="等腰三角形 12"/>
            <p:cNvSpPr/>
            <p:nvPr/>
          </p:nvSpPr>
          <p:spPr>
            <a:xfrm rot="5400000" flipH="1">
              <a:off x="5691164" y="2400904"/>
              <a:ext cx="953427" cy="1102760"/>
            </a:xfrm>
            <a:prstGeom prst="triangle">
              <a:avLst>
                <a:gd name="adj" fmla="val 10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a:p>
          </p:txBody>
        </p:sp>
        <p:sp>
          <p:nvSpPr>
            <p:cNvPr id="14" name="矩形 13"/>
            <p:cNvSpPr/>
            <p:nvPr/>
          </p:nvSpPr>
          <p:spPr>
            <a:xfrm>
              <a:off x="5610371" y="2618523"/>
              <a:ext cx="1740691" cy="369332"/>
            </a:xfrm>
            <a:prstGeom prst="rect">
              <a:avLst/>
            </a:prstGeom>
          </p:spPr>
          <p:txBody>
            <a:bodyPr wrap="square">
              <a:spAutoFit/>
            </a:bodyPr>
            <a:lstStyle/>
            <a:p>
              <a:r>
                <a:rPr lang="en-US" altLang="zh-CN" sz="900" b="1" dirty="0">
                  <a:solidFill>
                    <a:schemeClr val="bg1"/>
                  </a:solidFill>
                  <a:latin typeface="微软雅黑" panose="020B0503020204020204" pitchFamily="34" charset="-122"/>
                  <a:ea typeface="微软雅黑" panose="020B0503020204020204" pitchFamily="34" charset="-122"/>
                </a:rPr>
                <a:t>TYPE the </a:t>
              </a:r>
              <a:r>
                <a:rPr lang="en-US" altLang="zh-CN" sz="900" b="1" dirty="0">
                  <a:latin typeface="微软雅黑" panose="020B0503020204020204" pitchFamily="34" charset="-122"/>
                  <a:ea typeface="微软雅黑" panose="020B0503020204020204" pitchFamily="34" charset="-122"/>
                </a:rPr>
                <a:t>CAPTION </a:t>
              </a:r>
            </a:p>
            <a:p>
              <a:r>
                <a:rPr lang="en-US" altLang="zh-CN" sz="900" b="1" dirty="0">
                  <a:latin typeface="微软雅黑" panose="020B0503020204020204" pitchFamily="34" charset="-122"/>
                  <a:ea typeface="微软雅黑" panose="020B0503020204020204" pitchFamily="34" charset="-122"/>
                </a:rPr>
                <a:t>You want to EXPRESS</a:t>
              </a:r>
              <a:endParaRPr lang="zh-CN" altLang="en-US" sz="900" b="1" dirty="0">
                <a:latin typeface="微软雅黑" panose="020B0503020204020204" pitchFamily="34" charset="-122"/>
                <a:ea typeface="微软雅黑" panose="020B0503020204020204" pitchFamily="34" charset="-122"/>
              </a:endParaRPr>
            </a:p>
          </p:txBody>
        </p:sp>
      </p:grpSp>
      <p:grpSp>
        <p:nvGrpSpPr>
          <p:cNvPr id="15" name="组合 14"/>
          <p:cNvGrpSpPr/>
          <p:nvPr/>
        </p:nvGrpSpPr>
        <p:grpSpPr>
          <a:xfrm>
            <a:off x="9554188" y="2475573"/>
            <a:ext cx="1740691" cy="953427"/>
            <a:chOff x="5610371" y="2475570"/>
            <a:chExt cx="1740691" cy="953427"/>
          </a:xfrm>
        </p:grpSpPr>
        <p:sp>
          <p:nvSpPr>
            <p:cNvPr id="16" name="等腰三角形 15"/>
            <p:cNvSpPr/>
            <p:nvPr/>
          </p:nvSpPr>
          <p:spPr>
            <a:xfrm rot="5400000" flipH="1">
              <a:off x="5691164" y="2400904"/>
              <a:ext cx="953427" cy="1102760"/>
            </a:xfrm>
            <a:prstGeom prst="triangle">
              <a:avLst>
                <a:gd name="adj" fmla="val 10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a:p>
          </p:txBody>
        </p:sp>
        <p:sp>
          <p:nvSpPr>
            <p:cNvPr id="17" name="矩形 16"/>
            <p:cNvSpPr/>
            <p:nvPr/>
          </p:nvSpPr>
          <p:spPr>
            <a:xfrm>
              <a:off x="5610371" y="2618523"/>
              <a:ext cx="1740691" cy="369332"/>
            </a:xfrm>
            <a:prstGeom prst="rect">
              <a:avLst/>
            </a:prstGeom>
          </p:spPr>
          <p:txBody>
            <a:bodyPr wrap="square">
              <a:spAutoFit/>
            </a:bodyPr>
            <a:lstStyle/>
            <a:p>
              <a:r>
                <a:rPr lang="en-US" altLang="zh-CN" sz="900" b="1" dirty="0">
                  <a:solidFill>
                    <a:schemeClr val="bg1"/>
                  </a:solidFill>
                  <a:latin typeface="微软雅黑" panose="020B0503020204020204" pitchFamily="34" charset="-122"/>
                  <a:ea typeface="微软雅黑" panose="020B0503020204020204" pitchFamily="34" charset="-122"/>
                </a:rPr>
                <a:t>TYPE the </a:t>
              </a:r>
              <a:r>
                <a:rPr lang="en-US" altLang="zh-CN" sz="900" b="1" dirty="0">
                  <a:latin typeface="微软雅黑" panose="020B0503020204020204" pitchFamily="34" charset="-122"/>
                  <a:ea typeface="微软雅黑" panose="020B0503020204020204" pitchFamily="34" charset="-122"/>
                </a:rPr>
                <a:t>CAPTION </a:t>
              </a:r>
            </a:p>
            <a:p>
              <a:r>
                <a:rPr lang="en-US" altLang="zh-CN" sz="900" b="1" dirty="0">
                  <a:latin typeface="微软雅黑" panose="020B0503020204020204" pitchFamily="34" charset="-122"/>
                  <a:ea typeface="微软雅黑" panose="020B0503020204020204" pitchFamily="34" charset="-122"/>
                </a:rPr>
                <a:t>You want to EXPRESS</a:t>
              </a:r>
              <a:endParaRPr lang="zh-CN" altLang="en-US" sz="900" b="1" dirty="0">
                <a:latin typeface="微软雅黑" panose="020B0503020204020204" pitchFamily="34" charset="-122"/>
                <a:ea typeface="微软雅黑" panose="020B0503020204020204" pitchFamily="34" charset="-122"/>
              </a:endParaRPr>
            </a:p>
          </p:txBody>
        </p:sp>
      </p:grpSp>
      <p:grpSp>
        <p:nvGrpSpPr>
          <p:cNvPr id="18" name="组合 17"/>
          <p:cNvGrpSpPr/>
          <p:nvPr/>
        </p:nvGrpSpPr>
        <p:grpSpPr>
          <a:xfrm>
            <a:off x="358906" y="4449604"/>
            <a:ext cx="2918140" cy="1334413"/>
            <a:chOff x="358906" y="4449604"/>
            <a:chExt cx="2918140" cy="1334413"/>
          </a:xfrm>
        </p:grpSpPr>
        <p:sp>
          <p:nvSpPr>
            <p:cNvPr id="19" name="文本框 18"/>
            <p:cNvSpPr txBox="1"/>
            <p:nvPr/>
          </p:nvSpPr>
          <p:spPr>
            <a:xfrm>
              <a:off x="358906" y="5045353"/>
              <a:ext cx="2918140" cy="738664"/>
            </a:xfrm>
            <a:prstGeom prst="rect">
              <a:avLst/>
            </a:prstGeom>
            <a:noFill/>
          </p:spPr>
          <p:txBody>
            <a:bodyPr wrap="square" rtlCol="0">
              <a:spAutoFit/>
            </a:bodyPr>
            <a:lstStyle/>
            <a:p>
              <a:pPr algn="just"/>
              <a:r>
                <a:rPr lang="zh-CN" altLang="en-US" sz="1400" dirty="0">
                  <a:latin typeface="微软雅黑" panose="020B0503020204020204" pitchFamily="34" charset="-122"/>
                  <a:ea typeface="微软雅黑" panose="020B0503020204020204" pitchFamily="34" charset="-122"/>
                </a:rPr>
                <a:t>When we are working happily.</a:t>
              </a:r>
              <a:endParaRPr lang="en-US" altLang="zh-CN" sz="1400" dirty="0">
                <a:latin typeface="微软雅黑" panose="020B0503020204020204" pitchFamily="34" charset="-122"/>
                <a:ea typeface="微软雅黑" panose="020B0503020204020204" pitchFamily="34" charset="-122"/>
              </a:endParaRPr>
            </a:p>
            <a:p>
              <a:pPr algn="just"/>
              <a:r>
                <a:rPr lang="zh-CN" altLang="en-US" sz="1400" dirty="0">
                  <a:latin typeface="微软雅黑" panose="020B0503020204020204" pitchFamily="34" charset="-122"/>
                  <a:ea typeface="微软雅黑" panose="020B0503020204020204" pitchFamily="34" charset="-122"/>
                </a:rPr>
                <a:t>When we are working happily.</a:t>
              </a:r>
              <a:endParaRPr lang="en-US" altLang="zh-CN" sz="1400" dirty="0">
                <a:latin typeface="微软雅黑" panose="020B0503020204020204" pitchFamily="34" charset="-122"/>
                <a:ea typeface="微软雅黑" panose="020B0503020204020204" pitchFamily="34" charset="-122"/>
              </a:endParaRPr>
            </a:p>
            <a:p>
              <a:pPr algn="just"/>
              <a:r>
                <a:rPr lang="zh-CN" altLang="en-US" sz="1400" dirty="0">
                  <a:latin typeface="微软雅黑" panose="020B0503020204020204" pitchFamily="34" charset="-122"/>
                  <a:ea typeface="微软雅黑" panose="020B0503020204020204" pitchFamily="34" charset="-122"/>
                </a:rPr>
                <a:t>When we are working happily.</a:t>
              </a:r>
              <a:endParaRPr lang="en-US" altLang="zh-CN" sz="1400" dirty="0">
                <a:latin typeface="微软雅黑" panose="020B0503020204020204" pitchFamily="34" charset="-122"/>
                <a:ea typeface="微软雅黑" panose="020B0503020204020204" pitchFamily="34" charset="-122"/>
              </a:endParaRPr>
            </a:p>
          </p:txBody>
        </p:sp>
        <p:sp>
          <p:nvSpPr>
            <p:cNvPr id="20" name="文本框 19"/>
            <p:cNvSpPr txBox="1"/>
            <p:nvPr/>
          </p:nvSpPr>
          <p:spPr>
            <a:xfrm>
              <a:off x="1110090" y="4449604"/>
              <a:ext cx="1584088" cy="307777"/>
            </a:xfrm>
            <a:prstGeom prst="rect">
              <a:avLst/>
            </a:prstGeom>
            <a:noFill/>
          </p:spPr>
          <p:txBody>
            <a:bodyPr wrap="none" rtlCol="0">
              <a:spAutoFit/>
            </a:bodyPr>
            <a:lstStyle/>
            <a:p>
              <a:r>
                <a:rPr lang="zh-CN" altLang="en-US" sz="1400" b="1" dirty="0">
                  <a:latin typeface="微软雅黑" panose="020B0503020204020204" pitchFamily="34" charset="-122"/>
                  <a:ea typeface="微软雅黑" panose="020B0503020204020204" pitchFamily="34" charset="-122"/>
                </a:rPr>
                <a:t>Food and enjoy</a:t>
              </a:r>
            </a:p>
          </p:txBody>
        </p:sp>
      </p:grpSp>
      <p:grpSp>
        <p:nvGrpSpPr>
          <p:cNvPr id="21" name="组合 20"/>
          <p:cNvGrpSpPr/>
          <p:nvPr/>
        </p:nvGrpSpPr>
        <p:grpSpPr>
          <a:xfrm>
            <a:off x="4636930" y="4449604"/>
            <a:ext cx="2918140" cy="1334413"/>
            <a:chOff x="358906" y="4449604"/>
            <a:chExt cx="2918140" cy="1334413"/>
          </a:xfrm>
        </p:grpSpPr>
        <p:sp>
          <p:nvSpPr>
            <p:cNvPr id="22" name="文本框 21"/>
            <p:cNvSpPr txBox="1"/>
            <p:nvPr/>
          </p:nvSpPr>
          <p:spPr>
            <a:xfrm>
              <a:off x="358906" y="5045353"/>
              <a:ext cx="2918140" cy="738664"/>
            </a:xfrm>
            <a:prstGeom prst="rect">
              <a:avLst/>
            </a:prstGeom>
            <a:noFill/>
          </p:spPr>
          <p:txBody>
            <a:bodyPr wrap="square" rtlCol="0">
              <a:spAutoFit/>
            </a:bodyPr>
            <a:lstStyle/>
            <a:p>
              <a:pPr algn="just"/>
              <a:r>
                <a:rPr lang="zh-CN" altLang="en-US" sz="1400" dirty="0">
                  <a:latin typeface="微软雅黑" panose="020B0503020204020204" pitchFamily="34" charset="-122"/>
                  <a:ea typeface="微软雅黑" panose="020B0503020204020204" pitchFamily="34" charset="-122"/>
                </a:rPr>
                <a:t>When we are working happily.</a:t>
              </a:r>
              <a:endParaRPr lang="en-US" altLang="zh-CN" sz="1400" dirty="0">
                <a:latin typeface="微软雅黑" panose="020B0503020204020204" pitchFamily="34" charset="-122"/>
                <a:ea typeface="微软雅黑" panose="020B0503020204020204" pitchFamily="34" charset="-122"/>
              </a:endParaRPr>
            </a:p>
            <a:p>
              <a:pPr algn="just"/>
              <a:r>
                <a:rPr lang="zh-CN" altLang="en-US" sz="1400" dirty="0">
                  <a:latin typeface="微软雅黑" panose="020B0503020204020204" pitchFamily="34" charset="-122"/>
                  <a:ea typeface="微软雅黑" panose="020B0503020204020204" pitchFamily="34" charset="-122"/>
                </a:rPr>
                <a:t>When we are working happily.</a:t>
              </a:r>
              <a:endParaRPr lang="en-US" altLang="zh-CN" sz="1400" dirty="0">
                <a:latin typeface="微软雅黑" panose="020B0503020204020204" pitchFamily="34" charset="-122"/>
                <a:ea typeface="微软雅黑" panose="020B0503020204020204" pitchFamily="34" charset="-122"/>
              </a:endParaRPr>
            </a:p>
            <a:p>
              <a:pPr algn="just"/>
              <a:r>
                <a:rPr lang="zh-CN" altLang="en-US" sz="1400" dirty="0">
                  <a:latin typeface="微软雅黑" panose="020B0503020204020204" pitchFamily="34" charset="-122"/>
                  <a:ea typeface="微软雅黑" panose="020B0503020204020204" pitchFamily="34" charset="-122"/>
                </a:rPr>
                <a:t>When we are working happily.</a:t>
              </a:r>
              <a:endParaRPr lang="en-US" altLang="zh-CN" sz="1400" dirty="0">
                <a:latin typeface="微软雅黑" panose="020B0503020204020204" pitchFamily="34" charset="-122"/>
                <a:ea typeface="微软雅黑" panose="020B0503020204020204" pitchFamily="34" charset="-122"/>
              </a:endParaRPr>
            </a:p>
          </p:txBody>
        </p:sp>
        <p:sp>
          <p:nvSpPr>
            <p:cNvPr id="23" name="文本框 22"/>
            <p:cNvSpPr txBox="1"/>
            <p:nvPr/>
          </p:nvSpPr>
          <p:spPr>
            <a:xfrm>
              <a:off x="1110090" y="4449604"/>
              <a:ext cx="1584088" cy="307777"/>
            </a:xfrm>
            <a:prstGeom prst="rect">
              <a:avLst/>
            </a:prstGeom>
            <a:noFill/>
          </p:spPr>
          <p:txBody>
            <a:bodyPr wrap="none" rtlCol="0">
              <a:spAutoFit/>
            </a:bodyPr>
            <a:lstStyle/>
            <a:p>
              <a:r>
                <a:rPr lang="zh-CN" altLang="en-US" sz="1400" b="1" dirty="0">
                  <a:latin typeface="微软雅黑" panose="020B0503020204020204" pitchFamily="34" charset="-122"/>
                  <a:ea typeface="微软雅黑" panose="020B0503020204020204" pitchFamily="34" charset="-122"/>
                </a:rPr>
                <a:t>Food and enjoy</a:t>
              </a:r>
            </a:p>
          </p:txBody>
        </p:sp>
      </p:grpSp>
      <p:grpSp>
        <p:nvGrpSpPr>
          <p:cNvPr id="24" name="组合 23"/>
          <p:cNvGrpSpPr/>
          <p:nvPr/>
        </p:nvGrpSpPr>
        <p:grpSpPr>
          <a:xfrm>
            <a:off x="8965462" y="4449604"/>
            <a:ext cx="2918140" cy="1334413"/>
            <a:chOff x="358906" y="4449604"/>
            <a:chExt cx="2918140" cy="1334413"/>
          </a:xfrm>
        </p:grpSpPr>
        <p:sp>
          <p:nvSpPr>
            <p:cNvPr id="25" name="文本框 24"/>
            <p:cNvSpPr txBox="1"/>
            <p:nvPr/>
          </p:nvSpPr>
          <p:spPr>
            <a:xfrm>
              <a:off x="358906" y="5045353"/>
              <a:ext cx="2918140" cy="738664"/>
            </a:xfrm>
            <a:prstGeom prst="rect">
              <a:avLst/>
            </a:prstGeom>
            <a:noFill/>
          </p:spPr>
          <p:txBody>
            <a:bodyPr wrap="square" rtlCol="0">
              <a:spAutoFit/>
            </a:bodyPr>
            <a:lstStyle/>
            <a:p>
              <a:pPr algn="just"/>
              <a:r>
                <a:rPr lang="zh-CN" altLang="en-US" sz="1400" dirty="0">
                  <a:latin typeface="微软雅黑" panose="020B0503020204020204" pitchFamily="34" charset="-122"/>
                  <a:ea typeface="微软雅黑" panose="020B0503020204020204" pitchFamily="34" charset="-122"/>
                </a:rPr>
                <a:t>When we are working happily.</a:t>
              </a:r>
              <a:endParaRPr lang="en-US" altLang="zh-CN" sz="1400" dirty="0">
                <a:latin typeface="微软雅黑" panose="020B0503020204020204" pitchFamily="34" charset="-122"/>
                <a:ea typeface="微软雅黑" panose="020B0503020204020204" pitchFamily="34" charset="-122"/>
              </a:endParaRPr>
            </a:p>
            <a:p>
              <a:pPr algn="just"/>
              <a:r>
                <a:rPr lang="zh-CN" altLang="en-US" sz="1400" dirty="0">
                  <a:latin typeface="微软雅黑" panose="020B0503020204020204" pitchFamily="34" charset="-122"/>
                  <a:ea typeface="微软雅黑" panose="020B0503020204020204" pitchFamily="34" charset="-122"/>
                </a:rPr>
                <a:t>When we are working happily.</a:t>
              </a:r>
              <a:endParaRPr lang="en-US" altLang="zh-CN" sz="1400" dirty="0">
                <a:latin typeface="微软雅黑" panose="020B0503020204020204" pitchFamily="34" charset="-122"/>
                <a:ea typeface="微软雅黑" panose="020B0503020204020204" pitchFamily="34" charset="-122"/>
              </a:endParaRPr>
            </a:p>
            <a:p>
              <a:pPr algn="just"/>
              <a:r>
                <a:rPr lang="zh-CN" altLang="en-US" sz="1400" dirty="0">
                  <a:latin typeface="微软雅黑" panose="020B0503020204020204" pitchFamily="34" charset="-122"/>
                  <a:ea typeface="微软雅黑" panose="020B0503020204020204" pitchFamily="34" charset="-122"/>
                </a:rPr>
                <a:t>When we are working happily.</a:t>
              </a:r>
              <a:endParaRPr lang="en-US" altLang="zh-CN" sz="1400" dirty="0">
                <a:latin typeface="微软雅黑" panose="020B0503020204020204" pitchFamily="34" charset="-122"/>
                <a:ea typeface="微软雅黑" panose="020B0503020204020204" pitchFamily="34" charset="-122"/>
              </a:endParaRPr>
            </a:p>
          </p:txBody>
        </p:sp>
        <p:sp>
          <p:nvSpPr>
            <p:cNvPr id="26" name="文本框 25"/>
            <p:cNvSpPr txBox="1"/>
            <p:nvPr/>
          </p:nvSpPr>
          <p:spPr>
            <a:xfrm>
              <a:off x="1110090" y="4449604"/>
              <a:ext cx="1584088" cy="307777"/>
            </a:xfrm>
            <a:prstGeom prst="rect">
              <a:avLst/>
            </a:prstGeom>
            <a:noFill/>
          </p:spPr>
          <p:txBody>
            <a:bodyPr wrap="none" rtlCol="0">
              <a:spAutoFit/>
            </a:bodyPr>
            <a:lstStyle/>
            <a:p>
              <a:r>
                <a:rPr lang="zh-CN" altLang="en-US" sz="1400" b="1" dirty="0">
                  <a:latin typeface="微软雅黑" panose="020B0503020204020204" pitchFamily="34" charset="-122"/>
                  <a:ea typeface="微软雅黑" panose="020B0503020204020204" pitchFamily="34" charset="-122"/>
                </a:rPr>
                <a:t>Food and enjoy</a:t>
              </a:r>
            </a:p>
          </p:txBody>
        </p:sp>
      </p:grpSp>
      <p:grpSp>
        <p:nvGrpSpPr>
          <p:cNvPr id="27" name="组合 26"/>
          <p:cNvGrpSpPr/>
          <p:nvPr/>
        </p:nvGrpSpPr>
        <p:grpSpPr>
          <a:xfrm>
            <a:off x="237466" y="115829"/>
            <a:ext cx="539774" cy="528410"/>
            <a:chOff x="1529056" y="294134"/>
            <a:chExt cx="836342" cy="818735"/>
          </a:xfrm>
        </p:grpSpPr>
        <p:sp>
          <p:nvSpPr>
            <p:cNvPr id="28" name="流程图: 终止 27"/>
            <p:cNvSpPr/>
            <p:nvPr/>
          </p:nvSpPr>
          <p:spPr>
            <a:xfrm>
              <a:off x="1529056" y="294134"/>
              <a:ext cx="836342" cy="275992"/>
            </a:xfrm>
            <a:prstGeom prst="flowChartTermina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流程图: 终止 28"/>
            <p:cNvSpPr/>
            <p:nvPr/>
          </p:nvSpPr>
          <p:spPr>
            <a:xfrm>
              <a:off x="1702608" y="650315"/>
              <a:ext cx="662790" cy="218720"/>
            </a:xfrm>
            <a:prstGeom prst="flowChartTermina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p:cNvSpPr/>
            <p:nvPr/>
          </p:nvSpPr>
          <p:spPr>
            <a:xfrm>
              <a:off x="2153524" y="900995"/>
              <a:ext cx="211874" cy="21187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1" name="文本框 30"/>
          <p:cNvSpPr txBox="1"/>
          <p:nvPr/>
        </p:nvSpPr>
        <p:spPr>
          <a:xfrm>
            <a:off x="1085849" y="84098"/>
            <a:ext cx="3416320" cy="523220"/>
          </a:xfrm>
          <a:prstGeom prst="rect">
            <a:avLst/>
          </a:prstGeom>
          <a:noFill/>
        </p:spPr>
        <p:txBody>
          <a:bodyPr wrap="none" rtlCol="0">
            <a:spAutoFit/>
          </a:bodyPr>
          <a:lstStyle/>
          <a:p>
            <a:r>
              <a:rPr lang="zh-CN" altLang="en-US" sz="2800" dirty="0">
                <a:latin typeface="微软雅黑" panose="020B0503020204020204" pitchFamily="34" charset="-122"/>
                <a:ea typeface="微软雅黑" panose="020B0503020204020204" pitchFamily="34" charset="-122"/>
              </a:rPr>
              <a:t>Business Office and food enjoyment</a:t>
            </a:r>
          </a:p>
        </p:txBody>
      </p:sp>
    </p:spTree>
    <p:extLst>
      <p:ext uri="{BB962C8B-B14F-4D97-AF65-F5344CB8AC3E}">
        <p14:creationId xmlns:p14="http://schemas.microsoft.com/office/powerpoint/2010/main" val="6228866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2000">
        <p15:prstTrans prst="pageCurlDouble"/>
      </p:transition>
    </mc:Choice>
    <mc:Fallback xmlns:p14="http://schemas.microsoft.com/office/powerpoint/2010/main"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anim calcmode="lin" valueType="num">
                                      <p:cBhvr>
                                        <p:cTn id="14" dur="1000" fill="hold"/>
                                        <p:tgtEl>
                                          <p:spTgt spid="21"/>
                                        </p:tgtEl>
                                        <p:attrNameLst>
                                          <p:attrName>ppt_x</p:attrName>
                                        </p:attrNameLst>
                                      </p:cBhvr>
                                      <p:tavLst>
                                        <p:tav tm="0">
                                          <p:val>
                                            <p:strVal val="#ppt_x"/>
                                          </p:val>
                                        </p:tav>
                                        <p:tav tm="100000">
                                          <p:val>
                                            <p:strVal val="#ppt_x"/>
                                          </p:val>
                                        </p:tav>
                                      </p:tavLst>
                                    </p:anim>
                                    <p:anim calcmode="lin" valueType="num">
                                      <p:cBhvr>
                                        <p:cTn id="15" dur="1000" fill="hold"/>
                                        <p:tgtEl>
                                          <p:spTgt spid="2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1000"/>
                                        <p:tgtEl>
                                          <p:spTgt spid="24"/>
                                        </p:tgtEl>
                                      </p:cBhvr>
                                    </p:animEffect>
                                    <p:anim calcmode="lin" valueType="num">
                                      <p:cBhvr>
                                        <p:cTn id="20" dur="1000" fill="hold"/>
                                        <p:tgtEl>
                                          <p:spTgt spid="24"/>
                                        </p:tgtEl>
                                        <p:attrNameLst>
                                          <p:attrName>ppt_x</p:attrName>
                                        </p:attrNameLst>
                                      </p:cBhvr>
                                      <p:tavLst>
                                        <p:tav tm="0">
                                          <p:val>
                                            <p:strVal val="#ppt_x"/>
                                          </p:val>
                                        </p:tav>
                                        <p:tav tm="100000">
                                          <p:val>
                                            <p:strVal val="#ppt_x"/>
                                          </p:val>
                                        </p:tav>
                                      </p:tavLst>
                                    </p:anim>
                                    <p:anim calcmode="lin" valueType="num">
                                      <p:cBhvr>
                                        <p:cTn id="2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4326675" y="2347332"/>
            <a:ext cx="2163336" cy="2163336"/>
          </a:xfrm>
          <a:prstGeom prst="ellipse">
            <a:avLst/>
          </a:prstGeom>
          <a:noFill/>
          <a:ln w="2794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000" b="1" dirty="0">
                <a:solidFill>
                  <a:schemeClr val="tx1"/>
                </a:solidFill>
                <a:latin typeface="微软雅黑" panose="020B0503020204020204" pitchFamily="34" charset="-122"/>
                <a:ea typeface="微软雅黑" panose="020B0503020204020204" pitchFamily="34" charset="-122"/>
              </a:rPr>
              <a:t>01</a:t>
            </a:r>
            <a:endParaRPr lang="zh-CN" altLang="en-US" sz="6000" b="1" dirty="0">
              <a:solidFill>
                <a:schemeClr val="tx1"/>
              </a:solidFill>
              <a:latin typeface="微软雅黑" panose="020B0503020204020204" pitchFamily="34" charset="-122"/>
              <a:ea typeface="微软雅黑" panose="020B0503020204020204" pitchFamily="34" charset="-122"/>
            </a:endParaRPr>
          </a:p>
        </p:txBody>
      </p:sp>
      <p:sp>
        <p:nvSpPr>
          <p:cNvPr id="7" name="椭圆 6"/>
          <p:cNvSpPr/>
          <p:nvPr/>
        </p:nvSpPr>
        <p:spPr>
          <a:xfrm rot="20559710">
            <a:off x="4326675" y="4750252"/>
            <a:ext cx="1589216" cy="1589216"/>
          </a:xfrm>
          <a:prstGeom prst="ellipse">
            <a:avLst/>
          </a:prstGeom>
          <a:noFill/>
          <a:ln w="2794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dirty="0">
                <a:solidFill>
                  <a:schemeClr val="tx1"/>
                </a:solidFill>
                <a:latin typeface="微软雅黑" panose="020B0503020204020204" pitchFamily="34" charset="-122"/>
                <a:ea typeface="微软雅黑" panose="020B0503020204020204" pitchFamily="34" charset="-122"/>
              </a:rPr>
              <a:t>03</a:t>
            </a:r>
            <a:endParaRPr lang="zh-CN" altLang="en-US" sz="4400" b="1" dirty="0">
              <a:solidFill>
                <a:schemeClr val="tx1"/>
              </a:solidFill>
              <a:latin typeface="微软雅黑" panose="020B0503020204020204" pitchFamily="34" charset="-122"/>
              <a:ea typeface="微软雅黑" panose="020B0503020204020204" pitchFamily="34" charset="-122"/>
            </a:endParaRPr>
          </a:p>
        </p:txBody>
      </p:sp>
      <p:sp>
        <p:nvSpPr>
          <p:cNvPr id="8" name="椭圆 7"/>
          <p:cNvSpPr/>
          <p:nvPr/>
        </p:nvSpPr>
        <p:spPr>
          <a:xfrm rot="20559710">
            <a:off x="6022012" y="4095671"/>
            <a:ext cx="1875173" cy="1875173"/>
          </a:xfrm>
          <a:prstGeom prst="ellipse">
            <a:avLst/>
          </a:prstGeom>
          <a:noFill/>
          <a:ln w="2794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dirty="0">
                <a:solidFill>
                  <a:schemeClr val="tx1"/>
                </a:solidFill>
                <a:latin typeface="微软雅黑" panose="020B0503020204020204" pitchFamily="34" charset="-122"/>
                <a:ea typeface="微软雅黑" panose="020B0503020204020204" pitchFamily="34" charset="-122"/>
              </a:rPr>
              <a:t>02</a:t>
            </a:r>
            <a:endParaRPr lang="zh-CN" altLang="en-US" sz="4400" b="1" dirty="0">
              <a:solidFill>
                <a:schemeClr val="tx1"/>
              </a:solidFill>
              <a:latin typeface="微软雅黑" panose="020B0503020204020204" pitchFamily="34" charset="-122"/>
              <a:ea typeface="微软雅黑" panose="020B0503020204020204" pitchFamily="34" charset="-122"/>
            </a:endParaRPr>
          </a:p>
        </p:txBody>
      </p:sp>
      <p:grpSp>
        <p:nvGrpSpPr>
          <p:cNvPr id="9" name="组合 8"/>
          <p:cNvGrpSpPr/>
          <p:nvPr/>
        </p:nvGrpSpPr>
        <p:grpSpPr>
          <a:xfrm>
            <a:off x="897122" y="2475573"/>
            <a:ext cx="1740691" cy="953427"/>
            <a:chOff x="5610371" y="2475570"/>
            <a:chExt cx="1740691" cy="953427"/>
          </a:xfrm>
        </p:grpSpPr>
        <p:sp>
          <p:nvSpPr>
            <p:cNvPr id="10" name="等腰三角形 9"/>
            <p:cNvSpPr/>
            <p:nvPr/>
          </p:nvSpPr>
          <p:spPr>
            <a:xfrm rot="5400000" flipH="1">
              <a:off x="5691164" y="2400904"/>
              <a:ext cx="953427" cy="1102760"/>
            </a:xfrm>
            <a:prstGeom prst="triangle">
              <a:avLst>
                <a:gd name="adj" fmla="val 10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a:p>
          </p:txBody>
        </p:sp>
        <p:sp>
          <p:nvSpPr>
            <p:cNvPr id="11" name="矩形 10"/>
            <p:cNvSpPr/>
            <p:nvPr/>
          </p:nvSpPr>
          <p:spPr>
            <a:xfrm>
              <a:off x="5610371" y="2618523"/>
              <a:ext cx="1740691" cy="369332"/>
            </a:xfrm>
            <a:prstGeom prst="rect">
              <a:avLst/>
            </a:prstGeom>
          </p:spPr>
          <p:txBody>
            <a:bodyPr wrap="square">
              <a:spAutoFit/>
            </a:bodyPr>
            <a:lstStyle/>
            <a:p>
              <a:r>
                <a:rPr lang="en-US" altLang="zh-CN" sz="900" b="1" dirty="0">
                  <a:solidFill>
                    <a:schemeClr val="bg1"/>
                  </a:solidFill>
                  <a:latin typeface="微软雅黑" panose="020B0503020204020204" pitchFamily="34" charset="-122"/>
                  <a:ea typeface="微软雅黑" panose="020B0503020204020204" pitchFamily="34" charset="-122"/>
                </a:rPr>
                <a:t>TYPE the </a:t>
              </a:r>
              <a:r>
                <a:rPr lang="en-US" altLang="zh-CN" sz="900" b="1" dirty="0">
                  <a:latin typeface="微软雅黑" panose="020B0503020204020204" pitchFamily="34" charset="-122"/>
                  <a:ea typeface="微软雅黑" panose="020B0503020204020204" pitchFamily="34" charset="-122"/>
                </a:rPr>
                <a:t>CAPTION </a:t>
              </a:r>
            </a:p>
            <a:p>
              <a:r>
                <a:rPr lang="en-US" altLang="zh-CN" sz="900" b="1" dirty="0">
                  <a:latin typeface="微软雅黑" panose="020B0503020204020204" pitchFamily="34" charset="-122"/>
                  <a:ea typeface="微软雅黑" panose="020B0503020204020204" pitchFamily="34" charset="-122"/>
                </a:rPr>
                <a:t>You want to EXPRESS</a:t>
              </a:r>
              <a:endParaRPr lang="zh-CN" altLang="en-US" sz="900" b="1" dirty="0">
                <a:latin typeface="微软雅黑" panose="020B0503020204020204" pitchFamily="34" charset="-122"/>
                <a:ea typeface="微软雅黑" panose="020B0503020204020204" pitchFamily="34" charset="-122"/>
              </a:endParaRPr>
            </a:p>
          </p:txBody>
        </p:sp>
      </p:grpSp>
      <p:grpSp>
        <p:nvGrpSpPr>
          <p:cNvPr id="12" name="组合 11"/>
          <p:cNvGrpSpPr/>
          <p:nvPr/>
        </p:nvGrpSpPr>
        <p:grpSpPr>
          <a:xfrm>
            <a:off x="897122" y="3099321"/>
            <a:ext cx="2918140" cy="1242080"/>
            <a:chOff x="358906" y="4449604"/>
            <a:chExt cx="2918140" cy="1242080"/>
          </a:xfrm>
        </p:grpSpPr>
        <p:sp>
          <p:nvSpPr>
            <p:cNvPr id="13" name="文本框 12"/>
            <p:cNvSpPr txBox="1"/>
            <p:nvPr/>
          </p:nvSpPr>
          <p:spPr>
            <a:xfrm>
              <a:off x="358906" y="5045353"/>
              <a:ext cx="2918140" cy="646331"/>
            </a:xfrm>
            <a:prstGeom prst="rect">
              <a:avLst/>
            </a:prstGeom>
            <a:noFill/>
          </p:spPr>
          <p:txBody>
            <a:bodyPr wrap="square" rtlCol="0">
              <a:spAutoFit/>
            </a:bodyPr>
            <a:lstStyle/>
            <a:p>
              <a:pPr algn="just"/>
              <a:r>
                <a:rPr lang="zh-CN" altLang="en-US" sz="1200" dirty="0">
                  <a:latin typeface="微软雅黑" panose="020B0503020204020204" pitchFamily="34" charset="-122"/>
                  <a:ea typeface="微软雅黑" panose="020B0503020204020204" pitchFamily="34" charset="-122"/>
                </a:rPr>
                <a:t>When we are working happily.</a:t>
              </a:r>
              <a:endParaRPr lang="en-US" altLang="zh-CN" sz="1200" dirty="0">
                <a:latin typeface="微软雅黑" panose="020B0503020204020204" pitchFamily="34" charset="-122"/>
                <a:ea typeface="微软雅黑" panose="020B0503020204020204" pitchFamily="34" charset="-122"/>
              </a:endParaRPr>
            </a:p>
            <a:p>
              <a:pPr algn="just"/>
              <a:r>
                <a:rPr lang="zh-CN" altLang="en-US" sz="1200" dirty="0">
                  <a:latin typeface="微软雅黑" panose="020B0503020204020204" pitchFamily="34" charset="-122"/>
                  <a:ea typeface="微软雅黑" panose="020B0503020204020204" pitchFamily="34" charset="-122"/>
                </a:rPr>
                <a:t>When we are working happily.</a:t>
              </a:r>
              <a:endParaRPr lang="en-US" altLang="zh-CN" sz="1200" dirty="0">
                <a:latin typeface="微软雅黑" panose="020B0503020204020204" pitchFamily="34" charset="-122"/>
                <a:ea typeface="微软雅黑" panose="020B0503020204020204" pitchFamily="34" charset="-122"/>
              </a:endParaRPr>
            </a:p>
            <a:p>
              <a:pPr algn="just"/>
              <a:r>
                <a:rPr lang="zh-CN" altLang="en-US" sz="1200" dirty="0">
                  <a:latin typeface="微软雅黑" panose="020B0503020204020204" pitchFamily="34" charset="-122"/>
                  <a:ea typeface="微软雅黑" panose="020B0503020204020204" pitchFamily="34" charset="-122"/>
                </a:rPr>
                <a:t>When we are working happily.</a:t>
              </a:r>
              <a:endParaRPr lang="en-US" altLang="zh-CN" sz="1200" dirty="0">
                <a:latin typeface="微软雅黑" panose="020B0503020204020204" pitchFamily="34" charset="-122"/>
                <a:ea typeface="微软雅黑" panose="020B0503020204020204" pitchFamily="34" charset="-122"/>
              </a:endParaRPr>
            </a:p>
          </p:txBody>
        </p:sp>
        <p:sp>
          <p:nvSpPr>
            <p:cNvPr id="14" name="文本框 13"/>
            <p:cNvSpPr txBox="1"/>
            <p:nvPr/>
          </p:nvSpPr>
          <p:spPr>
            <a:xfrm>
              <a:off x="1110090" y="4449604"/>
              <a:ext cx="1383712" cy="276999"/>
            </a:xfrm>
            <a:prstGeom prst="rect">
              <a:avLst/>
            </a:prstGeom>
            <a:noFill/>
          </p:spPr>
          <p:txBody>
            <a:bodyPr wrap="none" rtlCol="0">
              <a:spAutoFit/>
            </a:bodyPr>
            <a:lstStyle/>
            <a:p>
              <a:r>
                <a:rPr lang="zh-CN" altLang="en-US" sz="1200" b="1" dirty="0">
                  <a:latin typeface="微软雅黑" panose="020B0503020204020204" pitchFamily="34" charset="-122"/>
                  <a:ea typeface="微软雅黑" panose="020B0503020204020204" pitchFamily="34" charset="-122"/>
                </a:rPr>
                <a:t>Food and enjoy</a:t>
              </a:r>
            </a:p>
          </p:txBody>
        </p:sp>
      </p:grpSp>
      <p:grpSp>
        <p:nvGrpSpPr>
          <p:cNvPr id="15" name="组合 14"/>
          <p:cNvGrpSpPr/>
          <p:nvPr/>
        </p:nvGrpSpPr>
        <p:grpSpPr>
          <a:xfrm>
            <a:off x="1364482" y="4618400"/>
            <a:ext cx="1740691" cy="953427"/>
            <a:chOff x="5610371" y="2475570"/>
            <a:chExt cx="1740691" cy="953427"/>
          </a:xfrm>
        </p:grpSpPr>
        <p:sp>
          <p:nvSpPr>
            <p:cNvPr id="16" name="等腰三角形 15"/>
            <p:cNvSpPr/>
            <p:nvPr/>
          </p:nvSpPr>
          <p:spPr>
            <a:xfrm rot="5400000" flipH="1">
              <a:off x="5691164" y="2400904"/>
              <a:ext cx="953427" cy="1102760"/>
            </a:xfrm>
            <a:prstGeom prst="triangle">
              <a:avLst>
                <a:gd name="adj" fmla="val 10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a:p>
          </p:txBody>
        </p:sp>
        <p:sp>
          <p:nvSpPr>
            <p:cNvPr id="17" name="矩形 16"/>
            <p:cNvSpPr/>
            <p:nvPr/>
          </p:nvSpPr>
          <p:spPr>
            <a:xfrm>
              <a:off x="5610371" y="2618523"/>
              <a:ext cx="1740691" cy="369332"/>
            </a:xfrm>
            <a:prstGeom prst="rect">
              <a:avLst/>
            </a:prstGeom>
          </p:spPr>
          <p:txBody>
            <a:bodyPr wrap="square">
              <a:spAutoFit/>
            </a:bodyPr>
            <a:lstStyle/>
            <a:p>
              <a:r>
                <a:rPr lang="en-US" altLang="zh-CN" sz="900" b="1" dirty="0">
                  <a:solidFill>
                    <a:schemeClr val="bg1"/>
                  </a:solidFill>
                  <a:latin typeface="微软雅黑" panose="020B0503020204020204" pitchFamily="34" charset="-122"/>
                  <a:ea typeface="微软雅黑" panose="020B0503020204020204" pitchFamily="34" charset="-122"/>
                </a:rPr>
                <a:t>TYPE the </a:t>
              </a:r>
              <a:r>
                <a:rPr lang="en-US" altLang="zh-CN" sz="900" b="1" dirty="0">
                  <a:latin typeface="微软雅黑" panose="020B0503020204020204" pitchFamily="34" charset="-122"/>
                  <a:ea typeface="微软雅黑" panose="020B0503020204020204" pitchFamily="34" charset="-122"/>
                </a:rPr>
                <a:t>CAPTION </a:t>
              </a:r>
            </a:p>
            <a:p>
              <a:r>
                <a:rPr lang="en-US" altLang="zh-CN" sz="900" b="1" dirty="0">
                  <a:latin typeface="微软雅黑" panose="020B0503020204020204" pitchFamily="34" charset="-122"/>
                  <a:ea typeface="微软雅黑" panose="020B0503020204020204" pitchFamily="34" charset="-122"/>
                </a:rPr>
                <a:t>You want to EXPRESS</a:t>
              </a:r>
              <a:endParaRPr lang="zh-CN" altLang="en-US" sz="900" b="1" dirty="0">
                <a:latin typeface="微软雅黑" panose="020B0503020204020204" pitchFamily="34" charset="-122"/>
                <a:ea typeface="微软雅黑" panose="020B0503020204020204" pitchFamily="34" charset="-122"/>
              </a:endParaRPr>
            </a:p>
          </p:txBody>
        </p:sp>
      </p:grpSp>
      <p:grpSp>
        <p:nvGrpSpPr>
          <p:cNvPr id="18" name="组合 17"/>
          <p:cNvGrpSpPr/>
          <p:nvPr/>
        </p:nvGrpSpPr>
        <p:grpSpPr>
          <a:xfrm>
            <a:off x="1364482" y="5242148"/>
            <a:ext cx="2918140" cy="1242080"/>
            <a:chOff x="358906" y="4449604"/>
            <a:chExt cx="2918140" cy="1242080"/>
          </a:xfrm>
        </p:grpSpPr>
        <p:sp>
          <p:nvSpPr>
            <p:cNvPr id="19" name="文本框 18"/>
            <p:cNvSpPr txBox="1"/>
            <p:nvPr/>
          </p:nvSpPr>
          <p:spPr>
            <a:xfrm>
              <a:off x="358906" y="5045353"/>
              <a:ext cx="2918140" cy="646331"/>
            </a:xfrm>
            <a:prstGeom prst="rect">
              <a:avLst/>
            </a:prstGeom>
            <a:noFill/>
          </p:spPr>
          <p:txBody>
            <a:bodyPr wrap="square" rtlCol="0">
              <a:spAutoFit/>
            </a:bodyPr>
            <a:lstStyle/>
            <a:p>
              <a:pPr algn="just"/>
              <a:r>
                <a:rPr lang="zh-CN" altLang="en-US" sz="1200" dirty="0">
                  <a:latin typeface="微软雅黑" panose="020B0503020204020204" pitchFamily="34" charset="-122"/>
                  <a:ea typeface="微软雅黑" panose="020B0503020204020204" pitchFamily="34" charset="-122"/>
                </a:rPr>
                <a:t>When we are working happily.</a:t>
              </a:r>
              <a:endParaRPr lang="en-US" altLang="zh-CN" sz="1200" dirty="0">
                <a:latin typeface="微软雅黑" panose="020B0503020204020204" pitchFamily="34" charset="-122"/>
                <a:ea typeface="微软雅黑" panose="020B0503020204020204" pitchFamily="34" charset="-122"/>
              </a:endParaRPr>
            </a:p>
            <a:p>
              <a:pPr algn="just"/>
              <a:r>
                <a:rPr lang="zh-CN" altLang="en-US" sz="1200" dirty="0">
                  <a:latin typeface="微软雅黑" panose="020B0503020204020204" pitchFamily="34" charset="-122"/>
                  <a:ea typeface="微软雅黑" panose="020B0503020204020204" pitchFamily="34" charset="-122"/>
                </a:rPr>
                <a:t>When we are working happily.</a:t>
              </a:r>
              <a:endParaRPr lang="en-US" altLang="zh-CN" sz="1200" dirty="0">
                <a:latin typeface="微软雅黑" panose="020B0503020204020204" pitchFamily="34" charset="-122"/>
                <a:ea typeface="微软雅黑" panose="020B0503020204020204" pitchFamily="34" charset="-122"/>
              </a:endParaRPr>
            </a:p>
            <a:p>
              <a:pPr algn="just"/>
              <a:r>
                <a:rPr lang="zh-CN" altLang="en-US" sz="1200" dirty="0">
                  <a:latin typeface="微软雅黑" panose="020B0503020204020204" pitchFamily="34" charset="-122"/>
                  <a:ea typeface="微软雅黑" panose="020B0503020204020204" pitchFamily="34" charset="-122"/>
                </a:rPr>
                <a:t>When we are working happily.</a:t>
              </a:r>
              <a:endParaRPr lang="en-US" altLang="zh-CN" sz="1200" dirty="0">
                <a:latin typeface="微软雅黑" panose="020B0503020204020204" pitchFamily="34" charset="-122"/>
                <a:ea typeface="微软雅黑" panose="020B0503020204020204" pitchFamily="34" charset="-122"/>
              </a:endParaRPr>
            </a:p>
          </p:txBody>
        </p:sp>
        <p:sp>
          <p:nvSpPr>
            <p:cNvPr id="20" name="文本框 19"/>
            <p:cNvSpPr txBox="1"/>
            <p:nvPr/>
          </p:nvSpPr>
          <p:spPr>
            <a:xfrm>
              <a:off x="1110090" y="4449604"/>
              <a:ext cx="1383712" cy="276999"/>
            </a:xfrm>
            <a:prstGeom prst="rect">
              <a:avLst/>
            </a:prstGeom>
            <a:noFill/>
          </p:spPr>
          <p:txBody>
            <a:bodyPr wrap="none" rtlCol="0">
              <a:spAutoFit/>
            </a:bodyPr>
            <a:lstStyle/>
            <a:p>
              <a:r>
                <a:rPr lang="zh-CN" altLang="en-US" sz="1200" b="1" dirty="0">
                  <a:latin typeface="微软雅黑" panose="020B0503020204020204" pitchFamily="34" charset="-122"/>
                  <a:ea typeface="微软雅黑" panose="020B0503020204020204" pitchFamily="34" charset="-122"/>
                </a:rPr>
                <a:t>Food and enjoy</a:t>
              </a:r>
            </a:p>
          </p:txBody>
        </p:sp>
      </p:grpSp>
      <p:grpSp>
        <p:nvGrpSpPr>
          <p:cNvPr id="21" name="组合 20"/>
          <p:cNvGrpSpPr/>
          <p:nvPr/>
        </p:nvGrpSpPr>
        <p:grpSpPr>
          <a:xfrm>
            <a:off x="8178873" y="4397338"/>
            <a:ext cx="1740691" cy="953427"/>
            <a:chOff x="5610371" y="2475570"/>
            <a:chExt cx="1740691" cy="953427"/>
          </a:xfrm>
        </p:grpSpPr>
        <p:sp>
          <p:nvSpPr>
            <p:cNvPr id="22" name="等腰三角形 21"/>
            <p:cNvSpPr/>
            <p:nvPr/>
          </p:nvSpPr>
          <p:spPr>
            <a:xfrm rot="5400000" flipH="1">
              <a:off x="5691164" y="2400904"/>
              <a:ext cx="953427" cy="1102760"/>
            </a:xfrm>
            <a:prstGeom prst="triangle">
              <a:avLst>
                <a:gd name="adj" fmla="val 10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a:p>
          </p:txBody>
        </p:sp>
        <p:sp>
          <p:nvSpPr>
            <p:cNvPr id="23" name="矩形 22"/>
            <p:cNvSpPr/>
            <p:nvPr/>
          </p:nvSpPr>
          <p:spPr>
            <a:xfrm>
              <a:off x="5610371" y="2618523"/>
              <a:ext cx="1740691" cy="369332"/>
            </a:xfrm>
            <a:prstGeom prst="rect">
              <a:avLst/>
            </a:prstGeom>
          </p:spPr>
          <p:txBody>
            <a:bodyPr wrap="square">
              <a:spAutoFit/>
            </a:bodyPr>
            <a:lstStyle/>
            <a:p>
              <a:r>
                <a:rPr lang="en-US" altLang="zh-CN" sz="900" b="1" dirty="0">
                  <a:solidFill>
                    <a:schemeClr val="bg1"/>
                  </a:solidFill>
                  <a:latin typeface="微软雅黑" panose="020B0503020204020204" pitchFamily="34" charset="-122"/>
                  <a:ea typeface="微软雅黑" panose="020B0503020204020204" pitchFamily="34" charset="-122"/>
                </a:rPr>
                <a:t>TYPE the </a:t>
              </a:r>
              <a:r>
                <a:rPr lang="en-US" altLang="zh-CN" sz="900" b="1" dirty="0">
                  <a:latin typeface="微软雅黑" panose="020B0503020204020204" pitchFamily="34" charset="-122"/>
                  <a:ea typeface="微软雅黑" panose="020B0503020204020204" pitchFamily="34" charset="-122"/>
                </a:rPr>
                <a:t>CAPTION </a:t>
              </a:r>
            </a:p>
            <a:p>
              <a:r>
                <a:rPr lang="en-US" altLang="zh-CN" sz="900" b="1" dirty="0">
                  <a:latin typeface="微软雅黑" panose="020B0503020204020204" pitchFamily="34" charset="-122"/>
                  <a:ea typeface="微软雅黑" panose="020B0503020204020204" pitchFamily="34" charset="-122"/>
                </a:rPr>
                <a:t>You want to EXPRESS</a:t>
              </a:r>
              <a:endParaRPr lang="zh-CN" altLang="en-US" sz="900" b="1" dirty="0">
                <a:latin typeface="微软雅黑" panose="020B0503020204020204" pitchFamily="34" charset="-122"/>
                <a:ea typeface="微软雅黑" panose="020B0503020204020204" pitchFamily="34" charset="-122"/>
              </a:endParaRPr>
            </a:p>
          </p:txBody>
        </p:sp>
      </p:grpSp>
      <p:grpSp>
        <p:nvGrpSpPr>
          <p:cNvPr id="24" name="组合 23"/>
          <p:cNvGrpSpPr/>
          <p:nvPr/>
        </p:nvGrpSpPr>
        <p:grpSpPr>
          <a:xfrm>
            <a:off x="8178873" y="5021086"/>
            <a:ext cx="2918140" cy="1242080"/>
            <a:chOff x="358906" y="4449604"/>
            <a:chExt cx="2918140" cy="1242080"/>
          </a:xfrm>
        </p:grpSpPr>
        <p:sp>
          <p:nvSpPr>
            <p:cNvPr id="25" name="文本框 24"/>
            <p:cNvSpPr txBox="1"/>
            <p:nvPr/>
          </p:nvSpPr>
          <p:spPr>
            <a:xfrm>
              <a:off x="358906" y="5045353"/>
              <a:ext cx="2918140" cy="646331"/>
            </a:xfrm>
            <a:prstGeom prst="rect">
              <a:avLst/>
            </a:prstGeom>
            <a:noFill/>
          </p:spPr>
          <p:txBody>
            <a:bodyPr wrap="square" rtlCol="0">
              <a:spAutoFit/>
            </a:bodyPr>
            <a:lstStyle/>
            <a:p>
              <a:pPr algn="just"/>
              <a:r>
                <a:rPr lang="zh-CN" altLang="en-US" sz="1200" dirty="0">
                  <a:latin typeface="微软雅黑" panose="020B0503020204020204" pitchFamily="34" charset="-122"/>
                  <a:ea typeface="微软雅黑" panose="020B0503020204020204" pitchFamily="34" charset="-122"/>
                </a:rPr>
                <a:t>When we are working happily.</a:t>
              </a:r>
              <a:endParaRPr lang="en-US" altLang="zh-CN" sz="1200" dirty="0">
                <a:latin typeface="微软雅黑" panose="020B0503020204020204" pitchFamily="34" charset="-122"/>
                <a:ea typeface="微软雅黑" panose="020B0503020204020204" pitchFamily="34" charset="-122"/>
              </a:endParaRPr>
            </a:p>
            <a:p>
              <a:pPr algn="just"/>
              <a:r>
                <a:rPr lang="zh-CN" altLang="en-US" sz="1200" dirty="0">
                  <a:latin typeface="微软雅黑" panose="020B0503020204020204" pitchFamily="34" charset="-122"/>
                  <a:ea typeface="微软雅黑" panose="020B0503020204020204" pitchFamily="34" charset="-122"/>
                </a:rPr>
                <a:t>When we are working happily.</a:t>
              </a:r>
              <a:endParaRPr lang="en-US" altLang="zh-CN" sz="1200" dirty="0">
                <a:latin typeface="微软雅黑" panose="020B0503020204020204" pitchFamily="34" charset="-122"/>
                <a:ea typeface="微软雅黑" panose="020B0503020204020204" pitchFamily="34" charset="-122"/>
              </a:endParaRPr>
            </a:p>
            <a:p>
              <a:pPr algn="just"/>
              <a:r>
                <a:rPr lang="zh-CN" altLang="en-US" sz="1200" dirty="0">
                  <a:latin typeface="微软雅黑" panose="020B0503020204020204" pitchFamily="34" charset="-122"/>
                  <a:ea typeface="微软雅黑" panose="020B0503020204020204" pitchFamily="34" charset="-122"/>
                </a:rPr>
                <a:t>When we are working happily.</a:t>
              </a:r>
              <a:endParaRPr lang="en-US" altLang="zh-CN" sz="1200" dirty="0">
                <a:latin typeface="微软雅黑" panose="020B0503020204020204" pitchFamily="34" charset="-122"/>
                <a:ea typeface="微软雅黑" panose="020B0503020204020204" pitchFamily="34" charset="-122"/>
              </a:endParaRPr>
            </a:p>
          </p:txBody>
        </p:sp>
        <p:sp>
          <p:nvSpPr>
            <p:cNvPr id="26" name="文本框 25"/>
            <p:cNvSpPr txBox="1"/>
            <p:nvPr/>
          </p:nvSpPr>
          <p:spPr>
            <a:xfrm>
              <a:off x="1110090" y="4449604"/>
              <a:ext cx="1383712" cy="276999"/>
            </a:xfrm>
            <a:prstGeom prst="rect">
              <a:avLst/>
            </a:prstGeom>
            <a:noFill/>
          </p:spPr>
          <p:txBody>
            <a:bodyPr wrap="none" rtlCol="0">
              <a:spAutoFit/>
            </a:bodyPr>
            <a:lstStyle/>
            <a:p>
              <a:r>
                <a:rPr lang="zh-CN" altLang="en-US" sz="1200" b="1" dirty="0">
                  <a:latin typeface="微软雅黑" panose="020B0503020204020204" pitchFamily="34" charset="-122"/>
                  <a:ea typeface="微软雅黑" panose="020B0503020204020204" pitchFamily="34" charset="-122"/>
                </a:rPr>
                <a:t>Food and enjoy</a:t>
              </a:r>
            </a:p>
          </p:txBody>
        </p:sp>
      </p:grpSp>
      <p:grpSp>
        <p:nvGrpSpPr>
          <p:cNvPr id="2" name="组合 1"/>
          <p:cNvGrpSpPr/>
          <p:nvPr/>
        </p:nvGrpSpPr>
        <p:grpSpPr>
          <a:xfrm>
            <a:off x="3984236" y="897372"/>
            <a:ext cx="4264703" cy="560141"/>
            <a:chOff x="4368132" y="920438"/>
            <a:chExt cx="4264703" cy="560141"/>
          </a:xfrm>
        </p:grpSpPr>
        <p:grpSp>
          <p:nvGrpSpPr>
            <p:cNvPr id="27" name="组合 26"/>
            <p:cNvGrpSpPr/>
            <p:nvPr/>
          </p:nvGrpSpPr>
          <p:grpSpPr>
            <a:xfrm>
              <a:off x="4368132" y="952169"/>
              <a:ext cx="539774" cy="528410"/>
              <a:chOff x="1529056" y="294134"/>
              <a:chExt cx="836342" cy="818735"/>
            </a:xfrm>
          </p:grpSpPr>
          <p:sp>
            <p:nvSpPr>
              <p:cNvPr id="28" name="流程图: 终止 27"/>
              <p:cNvSpPr/>
              <p:nvPr/>
            </p:nvSpPr>
            <p:spPr>
              <a:xfrm>
                <a:off x="1529056" y="294134"/>
                <a:ext cx="836342" cy="275992"/>
              </a:xfrm>
              <a:prstGeom prst="flowChartTermina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流程图: 终止 28"/>
              <p:cNvSpPr/>
              <p:nvPr/>
            </p:nvSpPr>
            <p:spPr>
              <a:xfrm>
                <a:off x="1702608" y="650315"/>
                <a:ext cx="662790" cy="218720"/>
              </a:xfrm>
              <a:prstGeom prst="flowChartTermina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p:cNvSpPr/>
              <p:nvPr/>
            </p:nvSpPr>
            <p:spPr>
              <a:xfrm>
                <a:off x="2153524" y="900995"/>
                <a:ext cx="211874" cy="21187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1" name="文本框 30"/>
            <p:cNvSpPr txBox="1"/>
            <p:nvPr/>
          </p:nvSpPr>
          <p:spPr>
            <a:xfrm>
              <a:off x="5216515" y="920438"/>
              <a:ext cx="3416320" cy="523220"/>
            </a:xfrm>
            <a:prstGeom prst="rect">
              <a:avLst/>
            </a:prstGeom>
            <a:noFill/>
          </p:spPr>
          <p:txBody>
            <a:bodyPr wrap="none" rtlCol="0">
              <a:spAutoFit/>
            </a:bodyPr>
            <a:lstStyle/>
            <a:p>
              <a:r>
                <a:rPr lang="zh-CN" altLang="en-US" sz="2800" dirty="0">
                  <a:latin typeface="微软雅黑" panose="020B0503020204020204" pitchFamily="34" charset="-122"/>
                  <a:ea typeface="微软雅黑" panose="020B0503020204020204" pitchFamily="34" charset="-122"/>
                </a:rPr>
                <a:t>Business Office and food enjoyment</a:t>
              </a:r>
            </a:p>
          </p:txBody>
        </p:sp>
      </p:grpSp>
    </p:spTree>
    <p:extLst>
      <p:ext uri="{BB962C8B-B14F-4D97-AF65-F5344CB8AC3E}">
        <p14:creationId xmlns:p14="http://schemas.microsoft.com/office/powerpoint/2010/main" val="1621827023"/>
      </p:ext>
    </p:extLst>
  </p:cSld>
  <p:clrMapOvr>
    <a:masterClrMapping/>
  </p:clrMapOvr>
  <mc:AlternateContent xmlns:mc="http://schemas.openxmlformats.org/markup-compatibility/2006" xmlns:p14="http://schemas.microsoft.com/office/powerpoint/2010/main">
    <mc:Choice Requires="p14">
      <p:transition p14:dur="100" advClick="0" advTm="3000">
        <p:cut/>
      </p:transition>
    </mc:Choice>
    <mc:Fallback xmlns="">
      <p:transition advClick="0" advTm="3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500" fill="hold"/>
                                        <p:tgtEl>
                                          <p:spTgt spid="24"/>
                                        </p:tgtEl>
                                        <p:attrNameLst>
                                          <p:attrName>ppt_x</p:attrName>
                                        </p:attrNameLst>
                                      </p:cBhvr>
                                      <p:tavLst>
                                        <p:tav tm="0">
                                          <p:val>
                                            <p:strVal val="#ppt_x"/>
                                          </p:val>
                                        </p:tav>
                                        <p:tav tm="100000">
                                          <p:val>
                                            <p:strVal val="#ppt_x"/>
                                          </p:val>
                                        </p:tav>
                                      </p:tavLst>
                                    </p:anim>
                                    <p:anim calcmode="lin" valueType="num">
                                      <p:cBhvr additive="base">
                                        <p:cTn id="23" dur="500" fill="hold"/>
                                        <p:tgtEl>
                                          <p:spTgt spid="24"/>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fill="hold"/>
                                        <p:tgtEl>
                                          <p:spTgt spid="18"/>
                                        </p:tgtEl>
                                        <p:attrNameLst>
                                          <p:attrName>ppt_x</p:attrName>
                                        </p:attrNameLst>
                                      </p:cBhvr>
                                      <p:tavLst>
                                        <p:tav tm="0">
                                          <p:val>
                                            <p:strVal val="#ppt_x"/>
                                          </p:val>
                                        </p:tav>
                                        <p:tav tm="100000">
                                          <p:val>
                                            <p:strVal val="#ppt_x"/>
                                          </p:val>
                                        </p:tav>
                                      </p:tavLst>
                                    </p:anim>
                                    <p:anim calcmode="lin" valueType="num">
                                      <p:cBhvr additive="base">
                                        <p:cTn id="3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椭圆 8"/>
          <p:cNvSpPr/>
          <p:nvPr/>
        </p:nvSpPr>
        <p:spPr>
          <a:xfrm>
            <a:off x="1620840" y="1786843"/>
            <a:ext cx="3150896" cy="1094264"/>
          </a:xfrm>
          <a:prstGeom prst="ellipse">
            <a:avLst/>
          </a:prstGeom>
          <a:solidFill>
            <a:srgbClr val="FFCC00">
              <a:alpha val="40000"/>
            </a:srgbClr>
          </a:solidFill>
          <a:ln>
            <a:solidFill>
              <a:srgbClr val="FFCC00"/>
            </a:solidFill>
          </a:ln>
        </p:spPr>
        <p:style>
          <a:lnRef idx="0">
            <a:scrgbClr r="0" g="0" b="0"/>
          </a:lnRef>
          <a:fillRef idx="1">
            <a:scrgbClr r="0" g="0" b="0"/>
          </a:fillRef>
          <a:effectRef idx="0">
            <a:schemeClr val="accent1">
              <a:tint val="50000"/>
              <a:alpha val="40000"/>
              <a:hueOff val="0"/>
              <a:satOff val="0"/>
              <a:lumOff val="0"/>
              <a:alphaOff val="0"/>
            </a:schemeClr>
          </a:effectRef>
          <a:fontRef idx="minor">
            <a:schemeClr val="lt1">
              <a:hueOff val="0"/>
              <a:satOff val="0"/>
              <a:lumOff val="0"/>
              <a:alphaOff val="0"/>
            </a:schemeClr>
          </a:fontRef>
        </p:style>
      </p:sp>
      <p:sp>
        <p:nvSpPr>
          <p:cNvPr id="10" name="箭头: 下 9"/>
          <p:cNvSpPr/>
          <p:nvPr/>
        </p:nvSpPr>
        <p:spPr>
          <a:xfrm>
            <a:off x="2895854" y="4466326"/>
            <a:ext cx="610638" cy="390808"/>
          </a:xfrm>
          <a:prstGeom prst="downArrow">
            <a:avLst/>
          </a:prstGeom>
          <a:solidFill>
            <a:srgbClr val="FFCC00"/>
          </a:solidFill>
        </p:spPr>
        <p:style>
          <a:lnRef idx="2">
            <a:schemeClr val="lt1">
              <a:hueOff val="0"/>
              <a:satOff val="0"/>
              <a:lumOff val="0"/>
              <a:alphaOff val="0"/>
            </a:schemeClr>
          </a:lnRef>
          <a:fillRef idx="1">
            <a:scrgbClr r="0" g="0" b="0"/>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11" name="任意多边形: 形状 10"/>
          <p:cNvSpPr/>
          <p:nvPr/>
        </p:nvSpPr>
        <p:spPr>
          <a:xfrm>
            <a:off x="1735640" y="4778973"/>
            <a:ext cx="2931066" cy="732766"/>
          </a:xfrm>
          <a:custGeom>
            <a:avLst/>
            <a:gdLst>
              <a:gd name="connsiteX0" fmla="*/ 0 w 2931066"/>
              <a:gd name="connsiteY0" fmla="*/ 0 h 732766"/>
              <a:gd name="connsiteX1" fmla="*/ 2931066 w 2931066"/>
              <a:gd name="connsiteY1" fmla="*/ 0 h 732766"/>
              <a:gd name="connsiteX2" fmla="*/ 2931066 w 2931066"/>
              <a:gd name="connsiteY2" fmla="*/ 732766 h 732766"/>
              <a:gd name="connsiteX3" fmla="*/ 0 w 2931066"/>
              <a:gd name="connsiteY3" fmla="*/ 732766 h 732766"/>
              <a:gd name="connsiteX4" fmla="*/ 0 w 2931066"/>
              <a:gd name="connsiteY4" fmla="*/ 0 h 732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1066" h="732766">
                <a:moveTo>
                  <a:pt x="0" y="0"/>
                </a:moveTo>
                <a:lnTo>
                  <a:pt x="2931066" y="0"/>
                </a:lnTo>
                <a:lnTo>
                  <a:pt x="2931066" y="732766"/>
                </a:lnTo>
                <a:lnTo>
                  <a:pt x="0" y="73276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endParaRPr lang="zh-CN" altLang="en-US" sz="2400" kern="1200"/>
          </a:p>
        </p:txBody>
      </p:sp>
      <p:sp>
        <p:nvSpPr>
          <p:cNvPr id="12" name="任意多边形: 形状 11"/>
          <p:cNvSpPr/>
          <p:nvPr/>
        </p:nvSpPr>
        <p:spPr>
          <a:xfrm>
            <a:off x="2766398" y="2965620"/>
            <a:ext cx="1099150" cy="1099150"/>
          </a:xfrm>
          <a:custGeom>
            <a:avLst/>
            <a:gdLst>
              <a:gd name="connsiteX0" fmla="*/ 0 w 1099150"/>
              <a:gd name="connsiteY0" fmla="*/ 549575 h 1099150"/>
              <a:gd name="connsiteX1" fmla="*/ 549575 w 1099150"/>
              <a:gd name="connsiteY1" fmla="*/ 0 h 1099150"/>
              <a:gd name="connsiteX2" fmla="*/ 1099150 w 1099150"/>
              <a:gd name="connsiteY2" fmla="*/ 549575 h 1099150"/>
              <a:gd name="connsiteX3" fmla="*/ 549575 w 1099150"/>
              <a:gd name="connsiteY3" fmla="*/ 1099150 h 1099150"/>
              <a:gd name="connsiteX4" fmla="*/ 0 w 1099150"/>
              <a:gd name="connsiteY4" fmla="*/ 549575 h 109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9150" h="1099150">
                <a:moveTo>
                  <a:pt x="0" y="549575"/>
                </a:moveTo>
                <a:cubicBezTo>
                  <a:pt x="0" y="246053"/>
                  <a:pt x="246053" y="0"/>
                  <a:pt x="549575" y="0"/>
                </a:cubicBezTo>
                <a:cubicBezTo>
                  <a:pt x="853097" y="0"/>
                  <a:pt x="1099150" y="246053"/>
                  <a:pt x="1099150" y="549575"/>
                </a:cubicBezTo>
                <a:cubicBezTo>
                  <a:pt x="1099150" y="853097"/>
                  <a:pt x="853097" y="1099150"/>
                  <a:pt x="549575" y="1099150"/>
                </a:cubicBezTo>
                <a:cubicBezTo>
                  <a:pt x="246053" y="1099150"/>
                  <a:pt x="0" y="853097"/>
                  <a:pt x="0" y="549575"/>
                </a:cubicBezTo>
                <a:close/>
              </a:path>
            </a:pathLst>
          </a:custGeom>
          <a:solidFill>
            <a:srgbClr val="FFCC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1447" tIns="191447" rIns="191447" bIns="191447" numCol="1" spcCol="1270" anchor="ctr" anchorCtr="0">
            <a:noAutofit/>
          </a:bodyPr>
          <a:lstStyle/>
          <a:p>
            <a:pPr marL="0" lvl="0" indent="0" algn="ctr" defTabSz="1066800">
              <a:lnSpc>
                <a:spcPct val="90000"/>
              </a:lnSpc>
              <a:spcBef>
                <a:spcPct val="0"/>
              </a:spcBef>
              <a:spcAft>
                <a:spcPct val="35000"/>
              </a:spcAft>
              <a:buNone/>
            </a:pPr>
            <a:r>
              <a:rPr lang="zh-CN" altLang="en-US" sz="2400" b="1" kern="1200" dirty="0">
                <a:solidFill>
                  <a:schemeClr val="tx1"/>
                </a:solidFill>
              </a:rPr>
              <a:t>Office</a:t>
            </a:r>
          </a:p>
        </p:txBody>
      </p:sp>
      <p:sp>
        <p:nvSpPr>
          <p:cNvPr id="13" name="任意多边形: 形状 12"/>
          <p:cNvSpPr/>
          <p:nvPr/>
        </p:nvSpPr>
        <p:spPr>
          <a:xfrm>
            <a:off x="1979895" y="2141013"/>
            <a:ext cx="1099150" cy="1099150"/>
          </a:xfrm>
          <a:custGeom>
            <a:avLst/>
            <a:gdLst>
              <a:gd name="connsiteX0" fmla="*/ 0 w 1099150"/>
              <a:gd name="connsiteY0" fmla="*/ 549575 h 1099150"/>
              <a:gd name="connsiteX1" fmla="*/ 549575 w 1099150"/>
              <a:gd name="connsiteY1" fmla="*/ 0 h 1099150"/>
              <a:gd name="connsiteX2" fmla="*/ 1099150 w 1099150"/>
              <a:gd name="connsiteY2" fmla="*/ 549575 h 1099150"/>
              <a:gd name="connsiteX3" fmla="*/ 549575 w 1099150"/>
              <a:gd name="connsiteY3" fmla="*/ 1099150 h 1099150"/>
              <a:gd name="connsiteX4" fmla="*/ 0 w 1099150"/>
              <a:gd name="connsiteY4" fmla="*/ 549575 h 109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9150" h="1099150">
                <a:moveTo>
                  <a:pt x="0" y="549575"/>
                </a:moveTo>
                <a:cubicBezTo>
                  <a:pt x="0" y="246053"/>
                  <a:pt x="246053" y="0"/>
                  <a:pt x="549575" y="0"/>
                </a:cubicBezTo>
                <a:cubicBezTo>
                  <a:pt x="853097" y="0"/>
                  <a:pt x="1099150" y="246053"/>
                  <a:pt x="1099150" y="549575"/>
                </a:cubicBezTo>
                <a:cubicBezTo>
                  <a:pt x="1099150" y="853097"/>
                  <a:pt x="853097" y="1099150"/>
                  <a:pt x="549575" y="1099150"/>
                </a:cubicBezTo>
                <a:cubicBezTo>
                  <a:pt x="246053" y="1099150"/>
                  <a:pt x="0" y="853097"/>
                  <a:pt x="0" y="549575"/>
                </a:cubicBezTo>
                <a:close/>
              </a:path>
            </a:pathLst>
          </a:custGeom>
          <a:solidFill>
            <a:srgbClr val="FFCC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91447" tIns="191447" rIns="191447" bIns="191447" numCol="1" spcCol="1270" anchor="ctr" anchorCtr="0">
            <a:noAutofit/>
          </a:bodyPr>
          <a:lstStyle/>
          <a:p>
            <a:pPr marL="0" lvl="0" indent="0" algn="ctr" defTabSz="1066800">
              <a:lnSpc>
                <a:spcPct val="90000"/>
              </a:lnSpc>
              <a:spcBef>
                <a:spcPct val="0"/>
              </a:spcBef>
              <a:spcAft>
                <a:spcPct val="35000"/>
              </a:spcAft>
              <a:buNone/>
            </a:pPr>
            <a:r>
              <a:rPr lang="zh-CN" altLang="en-US" sz="2400" b="1" kern="1200" dirty="0">
                <a:solidFill>
                  <a:schemeClr val="tx1"/>
                </a:solidFill>
              </a:rPr>
              <a:t>Food</a:t>
            </a:r>
          </a:p>
        </p:txBody>
      </p:sp>
      <p:sp>
        <p:nvSpPr>
          <p:cNvPr id="14" name="任意多边形: 形状 13"/>
          <p:cNvSpPr/>
          <p:nvPr/>
        </p:nvSpPr>
        <p:spPr>
          <a:xfrm>
            <a:off x="3103471" y="1875263"/>
            <a:ext cx="1099150" cy="1099150"/>
          </a:xfrm>
          <a:custGeom>
            <a:avLst/>
            <a:gdLst>
              <a:gd name="connsiteX0" fmla="*/ 0 w 1099150"/>
              <a:gd name="connsiteY0" fmla="*/ 549575 h 1099150"/>
              <a:gd name="connsiteX1" fmla="*/ 549575 w 1099150"/>
              <a:gd name="connsiteY1" fmla="*/ 0 h 1099150"/>
              <a:gd name="connsiteX2" fmla="*/ 1099150 w 1099150"/>
              <a:gd name="connsiteY2" fmla="*/ 549575 h 1099150"/>
              <a:gd name="connsiteX3" fmla="*/ 549575 w 1099150"/>
              <a:gd name="connsiteY3" fmla="*/ 1099150 h 1099150"/>
              <a:gd name="connsiteX4" fmla="*/ 0 w 1099150"/>
              <a:gd name="connsiteY4" fmla="*/ 549575 h 109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9150" h="1099150">
                <a:moveTo>
                  <a:pt x="0" y="549575"/>
                </a:moveTo>
                <a:cubicBezTo>
                  <a:pt x="0" y="246053"/>
                  <a:pt x="246053" y="0"/>
                  <a:pt x="549575" y="0"/>
                </a:cubicBezTo>
                <a:cubicBezTo>
                  <a:pt x="853097" y="0"/>
                  <a:pt x="1099150" y="246053"/>
                  <a:pt x="1099150" y="549575"/>
                </a:cubicBezTo>
                <a:cubicBezTo>
                  <a:pt x="1099150" y="853097"/>
                  <a:pt x="853097" y="1099150"/>
                  <a:pt x="549575" y="1099150"/>
                </a:cubicBezTo>
                <a:cubicBezTo>
                  <a:pt x="246053" y="1099150"/>
                  <a:pt x="0" y="853097"/>
                  <a:pt x="0" y="549575"/>
                </a:cubicBezTo>
                <a:close/>
              </a:path>
            </a:pathLst>
          </a:custGeom>
          <a:solidFill>
            <a:srgbClr val="FFCC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91447" tIns="191447" rIns="191447" bIns="191447" numCol="1" spcCol="1270" anchor="ctr" anchorCtr="0">
            <a:noAutofit/>
          </a:bodyPr>
          <a:lstStyle/>
          <a:p>
            <a:pPr marL="0" lvl="0" indent="0" algn="ctr" defTabSz="1066800">
              <a:lnSpc>
                <a:spcPct val="90000"/>
              </a:lnSpc>
              <a:spcBef>
                <a:spcPct val="0"/>
              </a:spcBef>
              <a:spcAft>
                <a:spcPct val="35000"/>
              </a:spcAft>
              <a:buNone/>
            </a:pPr>
            <a:r>
              <a:rPr lang="zh-CN" altLang="en-US" sz="2400" b="1" kern="1200" dirty="0">
                <a:solidFill>
                  <a:schemeClr val="tx1"/>
                </a:solidFill>
              </a:rPr>
              <a:t>Business</a:t>
            </a:r>
          </a:p>
        </p:txBody>
      </p:sp>
      <p:sp>
        <p:nvSpPr>
          <p:cNvPr id="15" name="形状 14"/>
          <p:cNvSpPr/>
          <p:nvPr/>
        </p:nvSpPr>
        <p:spPr>
          <a:xfrm>
            <a:off x="1486499" y="1686210"/>
            <a:ext cx="3419577" cy="2735662"/>
          </a:xfrm>
          <a:prstGeom prst="funnel">
            <a:avLst/>
          </a:prstGeom>
          <a:ln>
            <a:solidFill>
              <a:srgbClr val="FFCC00"/>
            </a:solidFill>
          </a:ln>
        </p:spPr>
        <p:style>
          <a:lnRef idx="1">
            <a:scrgbClr r="0" g="0" b="0"/>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grpSp>
        <p:nvGrpSpPr>
          <p:cNvPr id="3" name="组合 2"/>
          <p:cNvGrpSpPr/>
          <p:nvPr/>
        </p:nvGrpSpPr>
        <p:grpSpPr>
          <a:xfrm>
            <a:off x="237466" y="115829"/>
            <a:ext cx="539774" cy="528410"/>
            <a:chOff x="1529056" y="294134"/>
            <a:chExt cx="836342" cy="818735"/>
          </a:xfrm>
        </p:grpSpPr>
        <p:sp>
          <p:nvSpPr>
            <p:cNvPr id="4" name="流程图: 终止 3"/>
            <p:cNvSpPr/>
            <p:nvPr/>
          </p:nvSpPr>
          <p:spPr>
            <a:xfrm>
              <a:off x="1529056" y="294134"/>
              <a:ext cx="836342" cy="275992"/>
            </a:xfrm>
            <a:prstGeom prst="flowChartTermina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流程图: 终止 4"/>
            <p:cNvSpPr/>
            <p:nvPr/>
          </p:nvSpPr>
          <p:spPr>
            <a:xfrm>
              <a:off x="1702608" y="650315"/>
              <a:ext cx="662790" cy="218720"/>
            </a:xfrm>
            <a:prstGeom prst="flowChartTermina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2153524" y="900995"/>
              <a:ext cx="211874" cy="21187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文本框 6"/>
          <p:cNvSpPr txBox="1"/>
          <p:nvPr/>
        </p:nvSpPr>
        <p:spPr>
          <a:xfrm>
            <a:off x="1085849" y="84098"/>
            <a:ext cx="3416320" cy="523220"/>
          </a:xfrm>
          <a:prstGeom prst="rect">
            <a:avLst/>
          </a:prstGeom>
          <a:noFill/>
        </p:spPr>
        <p:txBody>
          <a:bodyPr wrap="none" rtlCol="0">
            <a:spAutoFit/>
          </a:bodyPr>
          <a:lstStyle/>
          <a:p>
            <a:r>
              <a:rPr lang="zh-CN" altLang="en-US" sz="2800" dirty="0">
                <a:latin typeface="微软雅黑" panose="020B0503020204020204" pitchFamily="34" charset="-122"/>
                <a:ea typeface="微软雅黑" panose="020B0503020204020204" pitchFamily="34" charset="-122"/>
              </a:rPr>
              <a:t>Business Office and food enjoyment</a:t>
            </a:r>
          </a:p>
        </p:txBody>
      </p:sp>
      <p:grpSp>
        <p:nvGrpSpPr>
          <p:cNvPr id="16" name="组合 15"/>
          <p:cNvGrpSpPr/>
          <p:nvPr/>
        </p:nvGrpSpPr>
        <p:grpSpPr>
          <a:xfrm>
            <a:off x="901919" y="4857134"/>
            <a:ext cx="1740691" cy="953427"/>
            <a:chOff x="5610371" y="2475570"/>
            <a:chExt cx="1740691" cy="953427"/>
          </a:xfrm>
        </p:grpSpPr>
        <p:sp>
          <p:nvSpPr>
            <p:cNvPr id="17" name="等腰三角形 16"/>
            <p:cNvSpPr/>
            <p:nvPr/>
          </p:nvSpPr>
          <p:spPr>
            <a:xfrm rot="5400000" flipH="1">
              <a:off x="5691164" y="2400904"/>
              <a:ext cx="953427" cy="1102760"/>
            </a:xfrm>
            <a:prstGeom prst="triangle">
              <a:avLst>
                <a:gd name="adj" fmla="val 10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a:p>
          </p:txBody>
        </p:sp>
        <p:sp>
          <p:nvSpPr>
            <p:cNvPr id="18" name="矩形 17"/>
            <p:cNvSpPr/>
            <p:nvPr/>
          </p:nvSpPr>
          <p:spPr>
            <a:xfrm>
              <a:off x="5610371" y="2618523"/>
              <a:ext cx="1740691" cy="369332"/>
            </a:xfrm>
            <a:prstGeom prst="rect">
              <a:avLst/>
            </a:prstGeom>
          </p:spPr>
          <p:txBody>
            <a:bodyPr wrap="square">
              <a:spAutoFit/>
            </a:bodyPr>
            <a:lstStyle/>
            <a:p>
              <a:r>
                <a:rPr lang="en-US" altLang="zh-CN" sz="900" b="1" dirty="0">
                  <a:solidFill>
                    <a:schemeClr val="bg1"/>
                  </a:solidFill>
                  <a:latin typeface="微软雅黑" panose="020B0503020204020204" pitchFamily="34" charset="-122"/>
                  <a:ea typeface="微软雅黑" panose="020B0503020204020204" pitchFamily="34" charset="-122"/>
                </a:rPr>
                <a:t>TYPE the </a:t>
              </a:r>
              <a:r>
                <a:rPr lang="en-US" altLang="zh-CN" sz="900" b="1" dirty="0">
                  <a:latin typeface="微软雅黑" panose="020B0503020204020204" pitchFamily="34" charset="-122"/>
                  <a:ea typeface="微软雅黑" panose="020B0503020204020204" pitchFamily="34" charset="-122"/>
                </a:rPr>
                <a:t>CAPTION </a:t>
              </a:r>
            </a:p>
            <a:p>
              <a:r>
                <a:rPr lang="en-US" altLang="zh-CN" sz="900" b="1" dirty="0">
                  <a:latin typeface="微软雅黑" panose="020B0503020204020204" pitchFamily="34" charset="-122"/>
                  <a:ea typeface="微软雅黑" panose="020B0503020204020204" pitchFamily="34" charset="-122"/>
                </a:rPr>
                <a:t>You want to EXPRESS</a:t>
              </a:r>
              <a:endParaRPr lang="zh-CN" altLang="en-US" sz="900" b="1" dirty="0">
                <a:latin typeface="微软雅黑" panose="020B0503020204020204" pitchFamily="34" charset="-122"/>
                <a:ea typeface="微软雅黑" panose="020B0503020204020204" pitchFamily="34" charset="-122"/>
              </a:endParaRPr>
            </a:p>
          </p:txBody>
        </p:sp>
      </p:grpSp>
      <p:grpSp>
        <p:nvGrpSpPr>
          <p:cNvPr id="19" name="组合 18"/>
          <p:cNvGrpSpPr/>
          <p:nvPr/>
        </p:nvGrpSpPr>
        <p:grpSpPr>
          <a:xfrm>
            <a:off x="1735640" y="4901588"/>
            <a:ext cx="2918140" cy="1334413"/>
            <a:chOff x="358906" y="4449604"/>
            <a:chExt cx="2918140" cy="1334413"/>
          </a:xfrm>
        </p:grpSpPr>
        <p:sp>
          <p:nvSpPr>
            <p:cNvPr id="20" name="文本框 19"/>
            <p:cNvSpPr txBox="1"/>
            <p:nvPr/>
          </p:nvSpPr>
          <p:spPr>
            <a:xfrm>
              <a:off x="358906" y="5045353"/>
              <a:ext cx="2918140" cy="738664"/>
            </a:xfrm>
            <a:prstGeom prst="rect">
              <a:avLst/>
            </a:prstGeom>
            <a:noFill/>
          </p:spPr>
          <p:txBody>
            <a:bodyPr wrap="square" rtlCol="0">
              <a:spAutoFit/>
            </a:bodyPr>
            <a:lstStyle/>
            <a:p>
              <a:pPr algn="just"/>
              <a:r>
                <a:rPr lang="zh-CN" altLang="en-US" sz="1400" dirty="0">
                  <a:latin typeface="微软雅黑" panose="020B0503020204020204" pitchFamily="34" charset="-122"/>
                  <a:ea typeface="微软雅黑" panose="020B0503020204020204" pitchFamily="34" charset="-122"/>
                </a:rPr>
                <a:t>When we are working happily.</a:t>
              </a:r>
              <a:endParaRPr lang="en-US" altLang="zh-CN" sz="1400" dirty="0">
                <a:latin typeface="微软雅黑" panose="020B0503020204020204" pitchFamily="34" charset="-122"/>
                <a:ea typeface="微软雅黑" panose="020B0503020204020204" pitchFamily="34" charset="-122"/>
              </a:endParaRPr>
            </a:p>
            <a:p>
              <a:pPr algn="just"/>
              <a:r>
                <a:rPr lang="zh-CN" altLang="en-US" sz="1400" dirty="0">
                  <a:latin typeface="微软雅黑" panose="020B0503020204020204" pitchFamily="34" charset="-122"/>
                  <a:ea typeface="微软雅黑" panose="020B0503020204020204" pitchFamily="34" charset="-122"/>
                </a:rPr>
                <a:t>When we are working happily.</a:t>
              </a:r>
              <a:endParaRPr lang="en-US" altLang="zh-CN" sz="1400" dirty="0">
                <a:latin typeface="微软雅黑" panose="020B0503020204020204" pitchFamily="34" charset="-122"/>
                <a:ea typeface="微软雅黑" panose="020B0503020204020204" pitchFamily="34" charset="-122"/>
              </a:endParaRPr>
            </a:p>
            <a:p>
              <a:pPr algn="just"/>
              <a:r>
                <a:rPr lang="zh-CN" altLang="en-US" sz="1400" dirty="0">
                  <a:latin typeface="微软雅黑" panose="020B0503020204020204" pitchFamily="34" charset="-122"/>
                  <a:ea typeface="微软雅黑" panose="020B0503020204020204" pitchFamily="34" charset="-122"/>
                </a:rPr>
                <a:t>When we are working happily.</a:t>
              </a:r>
              <a:endParaRPr lang="en-US" altLang="zh-CN" sz="1400" dirty="0">
                <a:latin typeface="微软雅黑" panose="020B0503020204020204" pitchFamily="34" charset="-122"/>
                <a:ea typeface="微软雅黑" panose="020B0503020204020204" pitchFamily="34" charset="-122"/>
              </a:endParaRPr>
            </a:p>
          </p:txBody>
        </p:sp>
        <p:sp>
          <p:nvSpPr>
            <p:cNvPr id="21" name="文本框 20"/>
            <p:cNvSpPr txBox="1"/>
            <p:nvPr/>
          </p:nvSpPr>
          <p:spPr>
            <a:xfrm>
              <a:off x="1110090" y="4449604"/>
              <a:ext cx="1584088" cy="307777"/>
            </a:xfrm>
            <a:prstGeom prst="rect">
              <a:avLst/>
            </a:prstGeom>
            <a:noFill/>
          </p:spPr>
          <p:txBody>
            <a:bodyPr wrap="none" rtlCol="0">
              <a:spAutoFit/>
            </a:bodyPr>
            <a:lstStyle/>
            <a:p>
              <a:r>
                <a:rPr lang="zh-CN" altLang="en-US" sz="1400" b="1" dirty="0">
                  <a:latin typeface="微软雅黑" panose="020B0503020204020204" pitchFamily="34" charset="-122"/>
                  <a:ea typeface="微软雅黑" panose="020B0503020204020204" pitchFamily="34" charset="-122"/>
                </a:rPr>
                <a:t>Food and enjoy</a:t>
              </a:r>
            </a:p>
          </p:txBody>
        </p:sp>
      </p:grpSp>
      <p:pic>
        <p:nvPicPr>
          <p:cNvPr id="23" name="图片 22"/>
          <p:cNvPicPr>
            <a:picLocks noChangeAspect="1"/>
          </p:cNvPicPr>
          <p:nvPr/>
        </p:nvPicPr>
        <p:blipFill rotWithShape="1">
          <a:blip r:embed="rId3">
            <a:extLst>
              <a:ext uri="{28A0092B-C50C-407E-A947-70E740481C1C}">
                <a14:useLocalDpi xmlns:a14="http://schemas.microsoft.com/office/drawing/2010/main" val="0"/>
              </a:ext>
            </a:extLst>
          </a:blip>
          <a:srcRect l="61698" t="9394"/>
          <a:stretch/>
        </p:blipFill>
        <p:spPr>
          <a:xfrm>
            <a:off x="7839307" y="0"/>
            <a:ext cx="4352693" cy="6864447"/>
          </a:xfrm>
          <a:prstGeom prst="rect">
            <a:avLst/>
          </a:prstGeom>
        </p:spPr>
      </p:pic>
    </p:spTree>
    <p:extLst>
      <p:ext uri="{BB962C8B-B14F-4D97-AF65-F5344CB8AC3E}">
        <p14:creationId xmlns:p14="http://schemas.microsoft.com/office/powerpoint/2010/main" val="3557434657"/>
      </p:ext>
    </p:extLst>
  </p:cSld>
  <p:clrMapOvr>
    <a:masterClrMapping/>
  </p:clrMapOvr>
  <p:transition spd="slow" advClick="0" advTm="3000">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a:extLst>
              <a:ext uri="{28A0092B-C50C-407E-A947-70E740481C1C}">
                <a14:useLocalDpi xmlns:a14="http://schemas.microsoft.com/office/drawing/2010/main" val="0"/>
              </a:ext>
            </a:extLst>
          </a:blip>
          <a:srcRect t="10303"/>
          <a:stretch/>
        </p:blipFill>
        <p:spPr>
          <a:xfrm>
            <a:off x="1264734" y="2256785"/>
            <a:ext cx="3920583" cy="2344429"/>
          </a:xfrm>
          <a:prstGeom prst="rect">
            <a:avLst/>
          </a:prstGeom>
        </p:spPr>
      </p:pic>
      <p:grpSp>
        <p:nvGrpSpPr>
          <p:cNvPr id="8" name="组合 7"/>
          <p:cNvGrpSpPr/>
          <p:nvPr/>
        </p:nvGrpSpPr>
        <p:grpSpPr>
          <a:xfrm>
            <a:off x="1264734" y="4812529"/>
            <a:ext cx="1740691" cy="953427"/>
            <a:chOff x="5610371" y="2475570"/>
            <a:chExt cx="1740691" cy="953427"/>
          </a:xfrm>
        </p:grpSpPr>
        <p:sp>
          <p:nvSpPr>
            <p:cNvPr id="9" name="等腰三角形 8"/>
            <p:cNvSpPr/>
            <p:nvPr/>
          </p:nvSpPr>
          <p:spPr>
            <a:xfrm rot="5400000" flipH="1">
              <a:off x="5691164" y="2400904"/>
              <a:ext cx="953427" cy="1102760"/>
            </a:xfrm>
            <a:prstGeom prst="triangle">
              <a:avLst>
                <a:gd name="adj" fmla="val 10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a:p>
          </p:txBody>
        </p:sp>
        <p:sp>
          <p:nvSpPr>
            <p:cNvPr id="10" name="矩形 9"/>
            <p:cNvSpPr/>
            <p:nvPr/>
          </p:nvSpPr>
          <p:spPr>
            <a:xfrm>
              <a:off x="5610371" y="2618523"/>
              <a:ext cx="1740691" cy="369332"/>
            </a:xfrm>
            <a:prstGeom prst="rect">
              <a:avLst/>
            </a:prstGeom>
          </p:spPr>
          <p:txBody>
            <a:bodyPr wrap="square">
              <a:spAutoFit/>
            </a:bodyPr>
            <a:lstStyle/>
            <a:p>
              <a:r>
                <a:rPr lang="en-US" altLang="zh-CN" sz="900" b="1" dirty="0">
                  <a:solidFill>
                    <a:schemeClr val="bg1"/>
                  </a:solidFill>
                  <a:latin typeface="微软雅黑" panose="020B0503020204020204" pitchFamily="34" charset="-122"/>
                  <a:ea typeface="微软雅黑" panose="020B0503020204020204" pitchFamily="34" charset="-122"/>
                </a:rPr>
                <a:t>TYPE the </a:t>
              </a:r>
              <a:r>
                <a:rPr lang="en-US" altLang="zh-CN" sz="900" b="1" dirty="0">
                  <a:latin typeface="微软雅黑" panose="020B0503020204020204" pitchFamily="34" charset="-122"/>
                  <a:ea typeface="微软雅黑" panose="020B0503020204020204" pitchFamily="34" charset="-122"/>
                </a:rPr>
                <a:t>CAPTION </a:t>
              </a:r>
            </a:p>
            <a:p>
              <a:r>
                <a:rPr lang="en-US" altLang="zh-CN" sz="900" b="1" dirty="0">
                  <a:latin typeface="微软雅黑" panose="020B0503020204020204" pitchFamily="34" charset="-122"/>
                  <a:ea typeface="微软雅黑" panose="020B0503020204020204" pitchFamily="34" charset="-122"/>
                </a:rPr>
                <a:t>You want to EXPRESS</a:t>
              </a:r>
              <a:endParaRPr lang="zh-CN" altLang="en-US" sz="900" b="1" dirty="0">
                <a:latin typeface="微软雅黑" panose="020B0503020204020204" pitchFamily="34" charset="-122"/>
                <a:ea typeface="微软雅黑" panose="020B0503020204020204" pitchFamily="34" charset="-122"/>
              </a:endParaRPr>
            </a:p>
          </p:txBody>
        </p:sp>
      </p:grpSp>
      <p:grpSp>
        <p:nvGrpSpPr>
          <p:cNvPr id="11" name="组合 10"/>
          <p:cNvGrpSpPr/>
          <p:nvPr/>
        </p:nvGrpSpPr>
        <p:grpSpPr>
          <a:xfrm>
            <a:off x="1998094" y="4955482"/>
            <a:ext cx="2918140" cy="1334413"/>
            <a:chOff x="358906" y="4449604"/>
            <a:chExt cx="2918140" cy="1334413"/>
          </a:xfrm>
        </p:grpSpPr>
        <p:sp>
          <p:nvSpPr>
            <p:cNvPr id="12" name="文本框 11"/>
            <p:cNvSpPr txBox="1"/>
            <p:nvPr/>
          </p:nvSpPr>
          <p:spPr>
            <a:xfrm>
              <a:off x="358906" y="5045353"/>
              <a:ext cx="2918140" cy="738664"/>
            </a:xfrm>
            <a:prstGeom prst="rect">
              <a:avLst/>
            </a:prstGeom>
            <a:noFill/>
          </p:spPr>
          <p:txBody>
            <a:bodyPr wrap="square" rtlCol="0">
              <a:spAutoFit/>
            </a:bodyPr>
            <a:lstStyle/>
            <a:p>
              <a:pPr algn="just"/>
              <a:r>
                <a:rPr lang="zh-CN" altLang="en-US" sz="1400" dirty="0">
                  <a:latin typeface="微软雅黑" panose="020B0503020204020204" pitchFamily="34" charset="-122"/>
                  <a:ea typeface="微软雅黑" panose="020B0503020204020204" pitchFamily="34" charset="-122"/>
                </a:rPr>
                <a:t>When we are working happily.</a:t>
              </a:r>
              <a:endParaRPr lang="en-US" altLang="zh-CN" sz="1400" dirty="0">
                <a:latin typeface="微软雅黑" panose="020B0503020204020204" pitchFamily="34" charset="-122"/>
                <a:ea typeface="微软雅黑" panose="020B0503020204020204" pitchFamily="34" charset="-122"/>
              </a:endParaRPr>
            </a:p>
            <a:p>
              <a:pPr algn="just"/>
              <a:r>
                <a:rPr lang="zh-CN" altLang="en-US" sz="1400" dirty="0">
                  <a:latin typeface="微软雅黑" panose="020B0503020204020204" pitchFamily="34" charset="-122"/>
                  <a:ea typeface="微软雅黑" panose="020B0503020204020204" pitchFamily="34" charset="-122"/>
                </a:rPr>
                <a:t>When we are working happily.</a:t>
              </a:r>
              <a:endParaRPr lang="en-US" altLang="zh-CN" sz="1400" dirty="0">
                <a:latin typeface="微软雅黑" panose="020B0503020204020204" pitchFamily="34" charset="-122"/>
                <a:ea typeface="微软雅黑" panose="020B0503020204020204" pitchFamily="34" charset="-122"/>
              </a:endParaRPr>
            </a:p>
            <a:p>
              <a:pPr algn="just"/>
              <a:r>
                <a:rPr lang="zh-CN" altLang="en-US" sz="1400" dirty="0">
                  <a:latin typeface="微软雅黑" panose="020B0503020204020204" pitchFamily="34" charset="-122"/>
                  <a:ea typeface="微软雅黑" panose="020B0503020204020204" pitchFamily="34" charset="-122"/>
                </a:rPr>
                <a:t>When we are working happily.</a:t>
              </a:r>
              <a:endParaRPr lang="en-US" altLang="zh-CN" sz="1400" dirty="0">
                <a:latin typeface="微软雅黑" panose="020B0503020204020204" pitchFamily="34" charset="-122"/>
                <a:ea typeface="微软雅黑" panose="020B0503020204020204" pitchFamily="34" charset="-122"/>
              </a:endParaRPr>
            </a:p>
          </p:txBody>
        </p:sp>
        <p:sp>
          <p:nvSpPr>
            <p:cNvPr id="13" name="文本框 12"/>
            <p:cNvSpPr txBox="1"/>
            <p:nvPr/>
          </p:nvSpPr>
          <p:spPr>
            <a:xfrm>
              <a:off x="1110090" y="4449604"/>
              <a:ext cx="1584088" cy="307777"/>
            </a:xfrm>
            <a:prstGeom prst="rect">
              <a:avLst/>
            </a:prstGeom>
            <a:noFill/>
          </p:spPr>
          <p:txBody>
            <a:bodyPr wrap="none" rtlCol="0">
              <a:spAutoFit/>
            </a:bodyPr>
            <a:lstStyle/>
            <a:p>
              <a:r>
                <a:rPr lang="zh-CN" altLang="en-US" sz="1400" b="1" dirty="0">
                  <a:latin typeface="微软雅黑" panose="020B0503020204020204" pitchFamily="34" charset="-122"/>
                  <a:ea typeface="微软雅黑" panose="020B0503020204020204" pitchFamily="34" charset="-122"/>
                </a:rPr>
                <a:t>Food and enjoy</a:t>
              </a:r>
            </a:p>
          </p:txBody>
        </p:sp>
      </p:grpSp>
      <p:pic>
        <p:nvPicPr>
          <p:cNvPr id="14" name="图片 13"/>
          <p:cNvPicPr>
            <a:picLocks noChangeAspect="1"/>
          </p:cNvPicPr>
          <p:nvPr/>
        </p:nvPicPr>
        <p:blipFill>
          <a:blip r:embed="rId4"/>
          <a:stretch>
            <a:fillRect/>
          </a:stretch>
        </p:blipFill>
        <p:spPr>
          <a:xfrm>
            <a:off x="6691969" y="903553"/>
            <a:ext cx="1358329" cy="1353232"/>
          </a:xfrm>
          <a:prstGeom prst="rect">
            <a:avLst/>
          </a:prstGeom>
        </p:spPr>
      </p:pic>
      <p:pic>
        <p:nvPicPr>
          <p:cNvPr id="15" name="图片 14"/>
          <p:cNvPicPr>
            <a:picLocks noChangeAspect="1"/>
          </p:cNvPicPr>
          <p:nvPr/>
        </p:nvPicPr>
        <p:blipFill>
          <a:blip r:embed="rId5"/>
          <a:stretch>
            <a:fillRect/>
          </a:stretch>
        </p:blipFill>
        <p:spPr>
          <a:xfrm>
            <a:off x="6691969" y="2641725"/>
            <a:ext cx="1358329" cy="1370529"/>
          </a:xfrm>
          <a:prstGeom prst="rect">
            <a:avLst/>
          </a:prstGeom>
        </p:spPr>
      </p:pic>
      <p:pic>
        <p:nvPicPr>
          <p:cNvPr id="16" name="图片 15"/>
          <p:cNvPicPr>
            <a:picLocks noChangeAspect="1"/>
          </p:cNvPicPr>
          <p:nvPr/>
        </p:nvPicPr>
        <p:blipFill>
          <a:blip r:embed="rId6"/>
          <a:stretch>
            <a:fillRect/>
          </a:stretch>
        </p:blipFill>
        <p:spPr>
          <a:xfrm>
            <a:off x="6691969" y="4397194"/>
            <a:ext cx="1358329" cy="1353232"/>
          </a:xfrm>
          <a:prstGeom prst="rect">
            <a:avLst/>
          </a:prstGeom>
        </p:spPr>
      </p:pic>
      <p:grpSp>
        <p:nvGrpSpPr>
          <p:cNvPr id="17" name="组合 16"/>
          <p:cNvGrpSpPr/>
          <p:nvPr/>
        </p:nvGrpSpPr>
        <p:grpSpPr>
          <a:xfrm>
            <a:off x="8354330" y="737706"/>
            <a:ext cx="2918140" cy="1334413"/>
            <a:chOff x="358906" y="4449604"/>
            <a:chExt cx="2918140" cy="1334413"/>
          </a:xfrm>
        </p:grpSpPr>
        <p:sp>
          <p:nvSpPr>
            <p:cNvPr id="18" name="文本框 17"/>
            <p:cNvSpPr txBox="1"/>
            <p:nvPr/>
          </p:nvSpPr>
          <p:spPr>
            <a:xfrm>
              <a:off x="358906" y="5045353"/>
              <a:ext cx="2918140" cy="738664"/>
            </a:xfrm>
            <a:prstGeom prst="rect">
              <a:avLst/>
            </a:prstGeom>
            <a:noFill/>
          </p:spPr>
          <p:txBody>
            <a:bodyPr wrap="square" rtlCol="0">
              <a:spAutoFit/>
            </a:bodyPr>
            <a:lstStyle/>
            <a:p>
              <a:pPr algn="just"/>
              <a:r>
                <a:rPr lang="zh-CN" altLang="en-US" sz="1400" dirty="0">
                  <a:latin typeface="微软雅黑" panose="020B0503020204020204" pitchFamily="34" charset="-122"/>
                  <a:ea typeface="微软雅黑" panose="020B0503020204020204" pitchFamily="34" charset="-122"/>
                </a:rPr>
                <a:t>When we are working happily.</a:t>
              </a:r>
              <a:endParaRPr lang="en-US" altLang="zh-CN" sz="1400" dirty="0">
                <a:latin typeface="微软雅黑" panose="020B0503020204020204" pitchFamily="34" charset="-122"/>
                <a:ea typeface="微软雅黑" panose="020B0503020204020204" pitchFamily="34" charset="-122"/>
              </a:endParaRPr>
            </a:p>
            <a:p>
              <a:pPr algn="just"/>
              <a:r>
                <a:rPr lang="zh-CN" altLang="en-US" sz="1400" dirty="0">
                  <a:latin typeface="微软雅黑" panose="020B0503020204020204" pitchFamily="34" charset="-122"/>
                  <a:ea typeface="微软雅黑" panose="020B0503020204020204" pitchFamily="34" charset="-122"/>
                </a:rPr>
                <a:t>When we are working happily.</a:t>
              </a:r>
              <a:endParaRPr lang="en-US" altLang="zh-CN" sz="1400" dirty="0">
                <a:latin typeface="微软雅黑" panose="020B0503020204020204" pitchFamily="34" charset="-122"/>
                <a:ea typeface="微软雅黑" panose="020B0503020204020204" pitchFamily="34" charset="-122"/>
              </a:endParaRPr>
            </a:p>
            <a:p>
              <a:pPr algn="just"/>
              <a:r>
                <a:rPr lang="zh-CN" altLang="en-US" sz="1400" dirty="0">
                  <a:latin typeface="微软雅黑" panose="020B0503020204020204" pitchFamily="34" charset="-122"/>
                  <a:ea typeface="微软雅黑" panose="020B0503020204020204" pitchFamily="34" charset="-122"/>
                </a:rPr>
                <a:t>When we are working happily.</a:t>
              </a:r>
              <a:endParaRPr lang="en-US" altLang="zh-CN" sz="1400" dirty="0">
                <a:latin typeface="微软雅黑" panose="020B0503020204020204" pitchFamily="34" charset="-122"/>
                <a:ea typeface="微软雅黑" panose="020B0503020204020204" pitchFamily="34" charset="-122"/>
              </a:endParaRPr>
            </a:p>
          </p:txBody>
        </p:sp>
        <p:sp>
          <p:nvSpPr>
            <p:cNvPr id="19" name="文本框 18"/>
            <p:cNvSpPr txBox="1"/>
            <p:nvPr/>
          </p:nvSpPr>
          <p:spPr>
            <a:xfrm>
              <a:off x="1110090" y="4449604"/>
              <a:ext cx="1584088" cy="307777"/>
            </a:xfrm>
            <a:prstGeom prst="rect">
              <a:avLst/>
            </a:prstGeom>
            <a:noFill/>
          </p:spPr>
          <p:txBody>
            <a:bodyPr wrap="none" rtlCol="0">
              <a:spAutoFit/>
            </a:bodyPr>
            <a:lstStyle/>
            <a:p>
              <a:r>
                <a:rPr lang="zh-CN" altLang="en-US" sz="1400" b="1" dirty="0">
                  <a:latin typeface="微软雅黑" panose="020B0503020204020204" pitchFamily="34" charset="-122"/>
                  <a:ea typeface="微软雅黑" panose="020B0503020204020204" pitchFamily="34" charset="-122"/>
                </a:rPr>
                <a:t>Food and enjoy</a:t>
              </a:r>
            </a:p>
          </p:txBody>
        </p:sp>
      </p:grpSp>
      <p:grpSp>
        <p:nvGrpSpPr>
          <p:cNvPr id="20" name="组合 19"/>
          <p:cNvGrpSpPr/>
          <p:nvPr/>
        </p:nvGrpSpPr>
        <p:grpSpPr>
          <a:xfrm>
            <a:off x="8354330" y="2493175"/>
            <a:ext cx="2918140" cy="1334413"/>
            <a:chOff x="358906" y="4449604"/>
            <a:chExt cx="2918140" cy="1334413"/>
          </a:xfrm>
        </p:grpSpPr>
        <p:sp>
          <p:nvSpPr>
            <p:cNvPr id="21" name="文本框 20"/>
            <p:cNvSpPr txBox="1"/>
            <p:nvPr/>
          </p:nvSpPr>
          <p:spPr>
            <a:xfrm>
              <a:off x="358906" y="5045353"/>
              <a:ext cx="2918140" cy="738664"/>
            </a:xfrm>
            <a:prstGeom prst="rect">
              <a:avLst/>
            </a:prstGeom>
            <a:noFill/>
          </p:spPr>
          <p:txBody>
            <a:bodyPr wrap="square" rtlCol="0">
              <a:spAutoFit/>
            </a:bodyPr>
            <a:lstStyle/>
            <a:p>
              <a:pPr algn="just"/>
              <a:r>
                <a:rPr lang="zh-CN" altLang="en-US" sz="1400" dirty="0">
                  <a:latin typeface="微软雅黑" panose="020B0503020204020204" pitchFamily="34" charset="-122"/>
                  <a:ea typeface="微软雅黑" panose="020B0503020204020204" pitchFamily="34" charset="-122"/>
                </a:rPr>
                <a:t>When we are working happily.</a:t>
              </a:r>
              <a:endParaRPr lang="en-US" altLang="zh-CN" sz="1400" dirty="0">
                <a:latin typeface="微软雅黑" panose="020B0503020204020204" pitchFamily="34" charset="-122"/>
                <a:ea typeface="微软雅黑" panose="020B0503020204020204" pitchFamily="34" charset="-122"/>
              </a:endParaRPr>
            </a:p>
            <a:p>
              <a:pPr algn="just"/>
              <a:r>
                <a:rPr lang="zh-CN" altLang="en-US" sz="1400" dirty="0">
                  <a:latin typeface="微软雅黑" panose="020B0503020204020204" pitchFamily="34" charset="-122"/>
                  <a:ea typeface="微软雅黑" panose="020B0503020204020204" pitchFamily="34" charset="-122"/>
                </a:rPr>
                <a:t>When we are working happily.</a:t>
              </a:r>
              <a:endParaRPr lang="en-US" altLang="zh-CN" sz="1400" dirty="0">
                <a:latin typeface="微软雅黑" panose="020B0503020204020204" pitchFamily="34" charset="-122"/>
                <a:ea typeface="微软雅黑" panose="020B0503020204020204" pitchFamily="34" charset="-122"/>
              </a:endParaRPr>
            </a:p>
            <a:p>
              <a:pPr algn="just"/>
              <a:r>
                <a:rPr lang="zh-CN" altLang="en-US" sz="1400" dirty="0">
                  <a:latin typeface="微软雅黑" panose="020B0503020204020204" pitchFamily="34" charset="-122"/>
                  <a:ea typeface="微软雅黑" panose="020B0503020204020204" pitchFamily="34" charset="-122"/>
                </a:rPr>
                <a:t>When we are working happily.</a:t>
              </a:r>
              <a:endParaRPr lang="en-US" altLang="zh-CN" sz="1400" dirty="0">
                <a:latin typeface="微软雅黑" panose="020B0503020204020204" pitchFamily="34" charset="-122"/>
                <a:ea typeface="微软雅黑" panose="020B0503020204020204" pitchFamily="34" charset="-122"/>
              </a:endParaRPr>
            </a:p>
          </p:txBody>
        </p:sp>
        <p:sp>
          <p:nvSpPr>
            <p:cNvPr id="22" name="文本框 21"/>
            <p:cNvSpPr txBox="1"/>
            <p:nvPr/>
          </p:nvSpPr>
          <p:spPr>
            <a:xfrm>
              <a:off x="1110090" y="4449604"/>
              <a:ext cx="1584088" cy="307777"/>
            </a:xfrm>
            <a:prstGeom prst="rect">
              <a:avLst/>
            </a:prstGeom>
            <a:noFill/>
          </p:spPr>
          <p:txBody>
            <a:bodyPr wrap="none" rtlCol="0">
              <a:spAutoFit/>
            </a:bodyPr>
            <a:lstStyle/>
            <a:p>
              <a:r>
                <a:rPr lang="zh-CN" altLang="en-US" sz="1400" b="1" dirty="0">
                  <a:latin typeface="微软雅黑" panose="020B0503020204020204" pitchFamily="34" charset="-122"/>
                  <a:ea typeface="微软雅黑" panose="020B0503020204020204" pitchFamily="34" charset="-122"/>
                </a:rPr>
                <a:t>Food and enjoy</a:t>
              </a:r>
            </a:p>
          </p:txBody>
        </p:sp>
      </p:grpSp>
      <p:grpSp>
        <p:nvGrpSpPr>
          <p:cNvPr id="23" name="组合 22"/>
          <p:cNvGrpSpPr/>
          <p:nvPr/>
        </p:nvGrpSpPr>
        <p:grpSpPr>
          <a:xfrm>
            <a:off x="8354330" y="4246878"/>
            <a:ext cx="2918140" cy="1334413"/>
            <a:chOff x="358906" y="4449604"/>
            <a:chExt cx="2918140" cy="1334413"/>
          </a:xfrm>
        </p:grpSpPr>
        <p:sp>
          <p:nvSpPr>
            <p:cNvPr id="24" name="文本框 23"/>
            <p:cNvSpPr txBox="1"/>
            <p:nvPr/>
          </p:nvSpPr>
          <p:spPr>
            <a:xfrm>
              <a:off x="358906" y="5045353"/>
              <a:ext cx="2918140" cy="738664"/>
            </a:xfrm>
            <a:prstGeom prst="rect">
              <a:avLst/>
            </a:prstGeom>
            <a:noFill/>
          </p:spPr>
          <p:txBody>
            <a:bodyPr wrap="square" rtlCol="0">
              <a:spAutoFit/>
            </a:bodyPr>
            <a:lstStyle/>
            <a:p>
              <a:pPr algn="just"/>
              <a:r>
                <a:rPr lang="zh-CN" altLang="en-US" sz="1400" dirty="0">
                  <a:latin typeface="微软雅黑" panose="020B0503020204020204" pitchFamily="34" charset="-122"/>
                  <a:ea typeface="微软雅黑" panose="020B0503020204020204" pitchFamily="34" charset="-122"/>
                </a:rPr>
                <a:t>When we are working happily.</a:t>
              </a:r>
              <a:endParaRPr lang="en-US" altLang="zh-CN" sz="1400" dirty="0">
                <a:latin typeface="微软雅黑" panose="020B0503020204020204" pitchFamily="34" charset="-122"/>
                <a:ea typeface="微软雅黑" panose="020B0503020204020204" pitchFamily="34" charset="-122"/>
              </a:endParaRPr>
            </a:p>
            <a:p>
              <a:pPr algn="just"/>
              <a:r>
                <a:rPr lang="zh-CN" altLang="en-US" sz="1400" dirty="0">
                  <a:latin typeface="微软雅黑" panose="020B0503020204020204" pitchFamily="34" charset="-122"/>
                  <a:ea typeface="微软雅黑" panose="020B0503020204020204" pitchFamily="34" charset="-122"/>
                </a:rPr>
                <a:t>When we are working happily.</a:t>
              </a:r>
              <a:endParaRPr lang="en-US" altLang="zh-CN" sz="1400" dirty="0">
                <a:latin typeface="微软雅黑" panose="020B0503020204020204" pitchFamily="34" charset="-122"/>
                <a:ea typeface="微软雅黑" panose="020B0503020204020204" pitchFamily="34" charset="-122"/>
              </a:endParaRPr>
            </a:p>
            <a:p>
              <a:pPr algn="just"/>
              <a:r>
                <a:rPr lang="zh-CN" altLang="en-US" sz="1400" dirty="0">
                  <a:latin typeface="微软雅黑" panose="020B0503020204020204" pitchFamily="34" charset="-122"/>
                  <a:ea typeface="微软雅黑" panose="020B0503020204020204" pitchFamily="34" charset="-122"/>
                </a:rPr>
                <a:t>When we are working happily.</a:t>
              </a:r>
              <a:endParaRPr lang="en-US" altLang="zh-CN" sz="1400" dirty="0">
                <a:latin typeface="微软雅黑" panose="020B0503020204020204" pitchFamily="34" charset="-122"/>
                <a:ea typeface="微软雅黑" panose="020B0503020204020204" pitchFamily="34" charset="-122"/>
              </a:endParaRPr>
            </a:p>
          </p:txBody>
        </p:sp>
        <p:sp>
          <p:nvSpPr>
            <p:cNvPr id="25" name="文本框 24"/>
            <p:cNvSpPr txBox="1"/>
            <p:nvPr/>
          </p:nvSpPr>
          <p:spPr>
            <a:xfrm>
              <a:off x="1110090" y="4449604"/>
              <a:ext cx="1584088" cy="307777"/>
            </a:xfrm>
            <a:prstGeom prst="rect">
              <a:avLst/>
            </a:prstGeom>
            <a:noFill/>
          </p:spPr>
          <p:txBody>
            <a:bodyPr wrap="none" rtlCol="0">
              <a:spAutoFit/>
            </a:bodyPr>
            <a:lstStyle/>
            <a:p>
              <a:r>
                <a:rPr lang="zh-CN" altLang="en-US" sz="1400" b="1" dirty="0">
                  <a:latin typeface="微软雅黑" panose="020B0503020204020204" pitchFamily="34" charset="-122"/>
                  <a:ea typeface="微软雅黑" panose="020B0503020204020204" pitchFamily="34" charset="-122"/>
                </a:rPr>
                <a:t>Food and enjoy</a:t>
              </a:r>
            </a:p>
          </p:txBody>
        </p:sp>
      </p:grpSp>
      <p:grpSp>
        <p:nvGrpSpPr>
          <p:cNvPr id="26" name="组合 25"/>
          <p:cNvGrpSpPr/>
          <p:nvPr/>
        </p:nvGrpSpPr>
        <p:grpSpPr>
          <a:xfrm>
            <a:off x="237466" y="115829"/>
            <a:ext cx="539774" cy="528410"/>
            <a:chOff x="1529056" y="294134"/>
            <a:chExt cx="836342" cy="818735"/>
          </a:xfrm>
        </p:grpSpPr>
        <p:sp>
          <p:nvSpPr>
            <p:cNvPr id="27" name="流程图: 终止 26"/>
            <p:cNvSpPr/>
            <p:nvPr/>
          </p:nvSpPr>
          <p:spPr>
            <a:xfrm>
              <a:off x="1529056" y="294134"/>
              <a:ext cx="836342" cy="275992"/>
            </a:xfrm>
            <a:prstGeom prst="flowChartTermina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流程图: 终止 27"/>
            <p:cNvSpPr/>
            <p:nvPr/>
          </p:nvSpPr>
          <p:spPr>
            <a:xfrm>
              <a:off x="1702608" y="650315"/>
              <a:ext cx="662790" cy="218720"/>
            </a:xfrm>
            <a:prstGeom prst="flowChartTermina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p:cNvSpPr/>
            <p:nvPr/>
          </p:nvSpPr>
          <p:spPr>
            <a:xfrm>
              <a:off x="2153524" y="900995"/>
              <a:ext cx="211874" cy="21187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0" name="文本框 29"/>
          <p:cNvSpPr txBox="1"/>
          <p:nvPr/>
        </p:nvSpPr>
        <p:spPr>
          <a:xfrm>
            <a:off x="1085849" y="84098"/>
            <a:ext cx="3416320" cy="523220"/>
          </a:xfrm>
          <a:prstGeom prst="rect">
            <a:avLst/>
          </a:prstGeom>
          <a:noFill/>
        </p:spPr>
        <p:txBody>
          <a:bodyPr wrap="none" rtlCol="0">
            <a:spAutoFit/>
          </a:bodyPr>
          <a:lstStyle/>
          <a:p>
            <a:r>
              <a:rPr lang="zh-CN" altLang="en-US" sz="2800" dirty="0">
                <a:latin typeface="微软雅黑" panose="020B0503020204020204" pitchFamily="34" charset="-122"/>
                <a:ea typeface="微软雅黑" panose="020B0503020204020204" pitchFamily="34" charset="-122"/>
              </a:rPr>
              <a:t>Business Office and food enjoyment</a:t>
            </a:r>
          </a:p>
        </p:txBody>
      </p:sp>
    </p:spTree>
    <p:extLst>
      <p:ext uri="{BB962C8B-B14F-4D97-AF65-F5344CB8AC3E}">
        <p14:creationId xmlns:p14="http://schemas.microsoft.com/office/powerpoint/2010/main" val="35824536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airplane"/>
      </p:transition>
    </mc:Choice>
    <mc:Fallback xmlns:p14="http://schemas.microsoft.com/office/powerpoint/2010/main" xmlns:a14="http://schemas.microsoft.com/office/drawing/2010/main"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par>
                          <p:cTn id="21" fill="hold">
                            <p:stCondLst>
                              <p:cond delay="2500"/>
                            </p:stCondLst>
                            <p:childTnLst>
                              <p:par>
                                <p:cTn id="22" presetID="2" presetClass="entr" presetSubtype="4"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1+#ppt_h/2"/>
                                          </p:val>
                                        </p:tav>
                                        <p:tav tm="100000">
                                          <p:val>
                                            <p:strVal val="#ppt_y"/>
                                          </p:val>
                                        </p:tav>
                                      </p:tavLst>
                                    </p:anim>
                                  </p:childTnLst>
                                </p:cTn>
                              </p:par>
                            </p:childTnLst>
                          </p:cTn>
                        </p:par>
                        <p:par>
                          <p:cTn id="26" fill="hold">
                            <p:stCondLst>
                              <p:cond delay="3000"/>
                            </p:stCondLst>
                            <p:childTnLst>
                              <p:par>
                                <p:cTn id="27" presetID="2" presetClass="entr" presetSubtype="4"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childTnLst>
                          </p:cTn>
                        </p:par>
                        <p:par>
                          <p:cTn id="31" fill="hold">
                            <p:stCondLst>
                              <p:cond delay="3500"/>
                            </p:stCondLst>
                            <p:childTnLst>
                              <p:par>
                                <p:cTn id="32" presetID="2" presetClass="entr" presetSubtype="4" fill="hold" nodeType="after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additive="base">
                                        <p:cTn id="34" dur="500" fill="hold"/>
                                        <p:tgtEl>
                                          <p:spTgt spid="20"/>
                                        </p:tgtEl>
                                        <p:attrNameLst>
                                          <p:attrName>ppt_x</p:attrName>
                                        </p:attrNameLst>
                                      </p:cBhvr>
                                      <p:tavLst>
                                        <p:tav tm="0">
                                          <p:val>
                                            <p:strVal val="#ppt_x"/>
                                          </p:val>
                                        </p:tav>
                                        <p:tav tm="100000">
                                          <p:val>
                                            <p:strVal val="#ppt_x"/>
                                          </p:val>
                                        </p:tav>
                                      </p:tavLst>
                                    </p:anim>
                                    <p:anim calcmode="lin" valueType="num">
                                      <p:cBhvr additive="base">
                                        <p:cTn id="35" dur="500" fill="hold"/>
                                        <p:tgtEl>
                                          <p:spTgt spid="20"/>
                                        </p:tgtEl>
                                        <p:attrNameLst>
                                          <p:attrName>ppt_y</p:attrName>
                                        </p:attrNameLst>
                                      </p:cBhvr>
                                      <p:tavLst>
                                        <p:tav tm="0">
                                          <p:val>
                                            <p:strVal val="1+#ppt_h/2"/>
                                          </p:val>
                                        </p:tav>
                                        <p:tav tm="100000">
                                          <p:val>
                                            <p:strVal val="#ppt_y"/>
                                          </p:val>
                                        </p:tav>
                                      </p:tavLst>
                                    </p:anim>
                                  </p:childTnLst>
                                </p:cTn>
                              </p:par>
                            </p:childTnLst>
                          </p:cTn>
                        </p:par>
                        <p:par>
                          <p:cTn id="36" fill="hold">
                            <p:stCondLst>
                              <p:cond delay="4000"/>
                            </p:stCondLst>
                            <p:childTnLst>
                              <p:par>
                                <p:cTn id="37" presetID="2" presetClass="entr" presetSubtype="4" fill="hold" nodeType="after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childTnLst>
                          </p:cTn>
                        </p:par>
                        <p:par>
                          <p:cTn id="41" fill="hold">
                            <p:stCondLst>
                              <p:cond delay="4500"/>
                            </p:stCondLst>
                            <p:childTnLst>
                              <p:par>
                                <p:cTn id="42" presetID="2" presetClass="entr" presetSubtype="4" fill="hold" nodeType="afterEffect">
                                  <p:stCondLst>
                                    <p:cond delay="0"/>
                                  </p:stCondLst>
                                  <p:childTnLst>
                                    <p:set>
                                      <p:cBhvr>
                                        <p:cTn id="43" dur="1" fill="hold">
                                          <p:stCondLst>
                                            <p:cond delay="0"/>
                                          </p:stCondLst>
                                        </p:cTn>
                                        <p:tgtEl>
                                          <p:spTgt spid="23"/>
                                        </p:tgtEl>
                                        <p:attrNameLst>
                                          <p:attrName>style.visibility</p:attrName>
                                        </p:attrNameLst>
                                      </p:cBhvr>
                                      <p:to>
                                        <p:strVal val="visible"/>
                                      </p:to>
                                    </p:set>
                                    <p:anim calcmode="lin" valueType="num">
                                      <p:cBhvr additive="base">
                                        <p:cTn id="44" dur="500" fill="hold"/>
                                        <p:tgtEl>
                                          <p:spTgt spid="23"/>
                                        </p:tgtEl>
                                        <p:attrNameLst>
                                          <p:attrName>ppt_x</p:attrName>
                                        </p:attrNameLst>
                                      </p:cBhvr>
                                      <p:tavLst>
                                        <p:tav tm="0">
                                          <p:val>
                                            <p:strVal val="#ppt_x"/>
                                          </p:val>
                                        </p:tav>
                                        <p:tav tm="100000">
                                          <p:val>
                                            <p:strVal val="#ppt_x"/>
                                          </p:val>
                                        </p:tav>
                                      </p:tavLst>
                                    </p:anim>
                                    <p:anim calcmode="lin" valueType="num">
                                      <p:cBhvr additive="base">
                                        <p:cTn id="4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形状 7"/>
          <p:cNvSpPr/>
          <p:nvPr/>
        </p:nvSpPr>
        <p:spPr>
          <a:xfrm>
            <a:off x="5741587" y="3791415"/>
            <a:ext cx="809186" cy="809186"/>
          </a:xfrm>
          <a:prstGeom prst="gear9">
            <a:avLst/>
          </a:prstGeom>
          <a:solidFill>
            <a:schemeClr val="bg2">
              <a:lumMod val="2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CN" altLang="en-US" b="1" dirty="0">
              <a:latin typeface="微软雅黑" panose="020B0503020204020204" pitchFamily="34" charset="-122"/>
              <a:ea typeface="微软雅黑" panose="020B0503020204020204" pitchFamily="34" charset="-122"/>
            </a:endParaRPr>
          </a:p>
        </p:txBody>
      </p:sp>
      <p:sp>
        <p:nvSpPr>
          <p:cNvPr id="6" name="形状 5"/>
          <p:cNvSpPr/>
          <p:nvPr/>
        </p:nvSpPr>
        <p:spPr>
          <a:xfrm>
            <a:off x="4527808" y="4081346"/>
            <a:ext cx="1618372" cy="1618372"/>
          </a:xfrm>
          <a:prstGeom prst="gear9">
            <a:avLst/>
          </a:prstGeom>
          <a:solidFill>
            <a:schemeClr val="bg1">
              <a:lumMod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CN" altLang="en-US" dirty="0"/>
          </a:p>
        </p:txBody>
      </p:sp>
      <p:sp>
        <p:nvSpPr>
          <p:cNvPr id="9" name="形状 8"/>
          <p:cNvSpPr/>
          <p:nvPr/>
        </p:nvSpPr>
        <p:spPr>
          <a:xfrm>
            <a:off x="4605867" y="2575932"/>
            <a:ext cx="1620076" cy="1620076"/>
          </a:xfrm>
          <a:prstGeom prst="gear9">
            <a:avLst/>
          </a:prstGeom>
          <a:solidFill>
            <a:srgbClr val="FFCC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a:endParaRPr lang="zh-CN" altLang="en-US" dirty="0"/>
          </a:p>
        </p:txBody>
      </p:sp>
      <p:sp>
        <p:nvSpPr>
          <p:cNvPr id="10" name="形状 9"/>
          <p:cNvSpPr/>
          <p:nvPr/>
        </p:nvSpPr>
        <p:spPr>
          <a:xfrm>
            <a:off x="4527808" y="2114860"/>
            <a:ext cx="809186" cy="809186"/>
          </a:xfrm>
          <a:prstGeom prst="gear9">
            <a:avLst/>
          </a:prstGeom>
          <a:solidFill>
            <a:schemeClr val="tx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r>
              <a:rPr lang="en-US" altLang="zh-CN" b="1" dirty="0">
                <a:latin typeface="微软雅黑" panose="020B0503020204020204" pitchFamily="34" charset="-122"/>
                <a:ea typeface="微软雅黑" panose="020B0503020204020204" pitchFamily="34" charset="-122"/>
              </a:rPr>
              <a:t>01</a:t>
            </a:r>
            <a:endParaRPr lang="zh-CN" altLang="en-US" b="1" dirty="0">
              <a:latin typeface="微软雅黑" panose="020B0503020204020204" pitchFamily="34" charset="-122"/>
              <a:ea typeface="微软雅黑" panose="020B0503020204020204" pitchFamily="34" charset="-122"/>
            </a:endParaRPr>
          </a:p>
        </p:txBody>
      </p:sp>
      <p:sp>
        <p:nvSpPr>
          <p:cNvPr id="11" name="矩形 10"/>
          <p:cNvSpPr/>
          <p:nvPr/>
        </p:nvSpPr>
        <p:spPr>
          <a:xfrm>
            <a:off x="5093686" y="3136612"/>
            <a:ext cx="691215" cy="584775"/>
          </a:xfrm>
          <a:prstGeom prst="rect">
            <a:avLst/>
          </a:prstGeom>
        </p:spPr>
        <p:txBody>
          <a:bodyPr wrap="none">
            <a:spAutoFit/>
          </a:bodyPr>
          <a:lstStyle/>
          <a:p>
            <a:r>
              <a:rPr lang="en-US" altLang="zh-CN" sz="3200" b="1" dirty="0">
                <a:latin typeface="微软雅黑" panose="020B0503020204020204" pitchFamily="34" charset="-122"/>
                <a:ea typeface="微软雅黑" panose="020B0503020204020204" pitchFamily="34" charset="-122"/>
              </a:rPr>
              <a:t>02</a:t>
            </a:r>
            <a:endParaRPr lang="zh-CN" altLang="en-US" sz="3200" b="1" dirty="0">
              <a:latin typeface="微软雅黑" panose="020B0503020204020204" pitchFamily="34" charset="-122"/>
              <a:ea typeface="微软雅黑" panose="020B0503020204020204" pitchFamily="34" charset="-122"/>
            </a:endParaRPr>
          </a:p>
        </p:txBody>
      </p:sp>
      <p:sp>
        <p:nvSpPr>
          <p:cNvPr id="12" name="矩形 11"/>
          <p:cNvSpPr/>
          <p:nvPr/>
        </p:nvSpPr>
        <p:spPr>
          <a:xfrm>
            <a:off x="5892857" y="4011342"/>
            <a:ext cx="495501" cy="369332"/>
          </a:xfrm>
          <a:prstGeom prst="rect">
            <a:avLst/>
          </a:prstGeom>
        </p:spPr>
        <p:txBody>
          <a:bodyPr wrap="square">
            <a:spAutoFit/>
          </a:bodyPr>
          <a:lstStyle/>
          <a:p>
            <a:r>
              <a:rPr lang="en-US" altLang="zh-CN" b="1" dirty="0">
                <a:solidFill>
                  <a:schemeClr val="bg1"/>
                </a:solidFill>
                <a:latin typeface="微软雅黑" panose="020B0503020204020204" pitchFamily="34" charset="-122"/>
                <a:ea typeface="微软雅黑" panose="020B0503020204020204" pitchFamily="34" charset="-122"/>
              </a:rPr>
              <a:t>03</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13" name="矩形 12"/>
          <p:cNvSpPr/>
          <p:nvPr/>
        </p:nvSpPr>
        <p:spPr>
          <a:xfrm>
            <a:off x="5016319" y="4626939"/>
            <a:ext cx="799171" cy="523220"/>
          </a:xfrm>
          <a:prstGeom prst="rect">
            <a:avLst/>
          </a:prstGeom>
        </p:spPr>
        <p:txBody>
          <a:bodyPr wrap="square">
            <a:spAutoFit/>
          </a:bodyPr>
          <a:lstStyle/>
          <a:p>
            <a:r>
              <a:rPr lang="en-US" altLang="zh-CN" sz="2800" b="1" dirty="0">
                <a:latin typeface="微软雅黑" panose="020B0503020204020204" pitchFamily="34" charset="-122"/>
                <a:ea typeface="微软雅黑" panose="020B0503020204020204" pitchFamily="34" charset="-122"/>
              </a:rPr>
              <a:t>04</a:t>
            </a:r>
            <a:endParaRPr lang="zh-CN" altLang="en-US" sz="2800" b="1" dirty="0">
              <a:latin typeface="微软雅黑" panose="020B0503020204020204" pitchFamily="34" charset="-122"/>
              <a:ea typeface="微软雅黑" panose="020B0503020204020204" pitchFamily="34" charset="-122"/>
            </a:endParaRPr>
          </a:p>
        </p:txBody>
      </p:sp>
      <p:grpSp>
        <p:nvGrpSpPr>
          <p:cNvPr id="19" name="组合 18"/>
          <p:cNvGrpSpPr/>
          <p:nvPr/>
        </p:nvGrpSpPr>
        <p:grpSpPr>
          <a:xfrm>
            <a:off x="5190255" y="1828800"/>
            <a:ext cx="2442033" cy="383354"/>
            <a:chOff x="5190255" y="1828800"/>
            <a:chExt cx="2442033" cy="383354"/>
          </a:xfrm>
        </p:grpSpPr>
        <p:cxnSp>
          <p:nvCxnSpPr>
            <p:cNvPr id="15" name="直接连接符 14"/>
            <p:cNvCxnSpPr>
              <a:stCxn id="10" idx="0"/>
            </p:cNvCxnSpPr>
            <p:nvPr/>
          </p:nvCxnSpPr>
          <p:spPr>
            <a:xfrm flipV="1">
              <a:off x="5190255" y="1828800"/>
              <a:ext cx="329599" cy="3833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a:cxnSpLocks/>
            </p:cNvCxnSpPr>
            <p:nvPr/>
          </p:nvCxnSpPr>
          <p:spPr>
            <a:xfrm>
              <a:off x="5504988" y="1828800"/>
              <a:ext cx="21273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 name="组合 19"/>
          <p:cNvGrpSpPr/>
          <p:nvPr/>
        </p:nvGrpSpPr>
        <p:grpSpPr>
          <a:xfrm flipH="1">
            <a:off x="2881188" y="2961500"/>
            <a:ext cx="1739431" cy="273058"/>
            <a:chOff x="5190255" y="1828800"/>
            <a:chExt cx="2442033" cy="383354"/>
          </a:xfrm>
        </p:grpSpPr>
        <p:cxnSp>
          <p:nvCxnSpPr>
            <p:cNvPr id="21" name="直接连接符 20"/>
            <p:cNvCxnSpPr/>
            <p:nvPr/>
          </p:nvCxnSpPr>
          <p:spPr>
            <a:xfrm flipV="1">
              <a:off x="5190255" y="1828800"/>
              <a:ext cx="329599" cy="3833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a:cxnSpLocks/>
            </p:cNvCxnSpPr>
            <p:nvPr/>
          </p:nvCxnSpPr>
          <p:spPr>
            <a:xfrm>
              <a:off x="5504988" y="1828800"/>
              <a:ext cx="21273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 name="组合 22"/>
          <p:cNvGrpSpPr/>
          <p:nvPr/>
        </p:nvGrpSpPr>
        <p:grpSpPr>
          <a:xfrm flipV="1">
            <a:off x="6388358" y="4397400"/>
            <a:ext cx="2442033" cy="383354"/>
            <a:chOff x="5190255" y="1828800"/>
            <a:chExt cx="2442033" cy="383354"/>
          </a:xfrm>
        </p:grpSpPr>
        <p:cxnSp>
          <p:nvCxnSpPr>
            <p:cNvPr id="24" name="直接连接符 23"/>
            <p:cNvCxnSpPr/>
            <p:nvPr/>
          </p:nvCxnSpPr>
          <p:spPr>
            <a:xfrm flipV="1">
              <a:off x="5190255" y="1828800"/>
              <a:ext cx="329599" cy="3833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a:cxnSpLocks/>
            </p:cNvCxnSpPr>
            <p:nvPr/>
          </p:nvCxnSpPr>
          <p:spPr>
            <a:xfrm>
              <a:off x="5504988" y="1828800"/>
              <a:ext cx="21273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 name="组合 25"/>
          <p:cNvGrpSpPr/>
          <p:nvPr/>
        </p:nvGrpSpPr>
        <p:grpSpPr>
          <a:xfrm flipH="1" flipV="1">
            <a:off x="2881188" y="5263040"/>
            <a:ext cx="1739460" cy="273839"/>
            <a:chOff x="5190255" y="1828800"/>
            <a:chExt cx="2442033" cy="383354"/>
          </a:xfrm>
        </p:grpSpPr>
        <p:cxnSp>
          <p:nvCxnSpPr>
            <p:cNvPr id="27" name="直接连接符 26"/>
            <p:cNvCxnSpPr/>
            <p:nvPr/>
          </p:nvCxnSpPr>
          <p:spPr>
            <a:xfrm flipV="1">
              <a:off x="5190255" y="1828800"/>
              <a:ext cx="329599" cy="3833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a:cxnSpLocks/>
            </p:cNvCxnSpPr>
            <p:nvPr/>
          </p:nvCxnSpPr>
          <p:spPr>
            <a:xfrm>
              <a:off x="5504988" y="1828800"/>
              <a:ext cx="21273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 name="组合 28"/>
          <p:cNvGrpSpPr/>
          <p:nvPr/>
        </p:nvGrpSpPr>
        <p:grpSpPr>
          <a:xfrm>
            <a:off x="36447" y="1828800"/>
            <a:ext cx="1740691" cy="953427"/>
            <a:chOff x="5610371" y="2475570"/>
            <a:chExt cx="1740691" cy="953427"/>
          </a:xfrm>
        </p:grpSpPr>
        <p:sp>
          <p:nvSpPr>
            <p:cNvPr id="30" name="等腰三角形 29"/>
            <p:cNvSpPr/>
            <p:nvPr/>
          </p:nvSpPr>
          <p:spPr>
            <a:xfrm rot="5400000" flipH="1">
              <a:off x="5691164" y="2400904"/>
              <a:ext cx="953427" cy="1102760"/>
            </a:xfrm>
            <a:prstGeom prst="triangle">
              <a:avLst>
                <a:gd name="adj" fmla="val 10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00"/>
            </a:p>
          </p:txBody>
        </p:sp>
        <p:sp>
          <p:nvSpPr>
            <p:cNvPr id="31" name="矩形 30"/>
            <p:cNvSpPr/>
            <p:nvPr/>
          </p:nvSpPr>
          <p:spPr>
            <a:xfrm>
              <a:off x="5610371" y="2618523"/>
              <a:ext cx="1740691" cy="338554"/>
            </a:xfrm>
            <a:prstGeom prst="rect">
              <a:avLst/>
            </a:prstGeom>
          </p:spPr>
          <p:txBody>
            <a:bodyPr wrap="square">
              <a:spAutoFit/>
            </a:bodyPr>
            <a:lstStyle/>
            <a:p>
              <a:r>
                <a:rPr lang="en-US" altLang="zh-CN" sz="800" b="1" dirty="0">
                  <a:solidFill>
                    <a:schemeClr val="bg1"/>
                  </a:solidFill>
                  <a:latin typeface="微软雅黑" panose="020B0503020204020204" pitchFamily="34" charset="-122"/>
                  <a:ea typeface="微软雅黑" panose="020B0503020204020204" pitchFamily="34" charset="-122"/>
                </a:rPr>
                <a:t>TYPE the </a:t>
              </a:r>
              <a:r>
                <a:rPr lang="en-US" altLang="zh-CN" sz="800" b="1" dirty="0">
                  <a:latin typeface="微软雅黑" panose="020B0503020204020204" pitchFamily="34" charset="-122"/>
                  <a:ea typeface="微软雅黑" panose="020B0503020204020204" pitchFamily="34" charset="-122"/>
                </a:rPr>
                <a:t>CAPTION </a:t>
              </a:r>
            </a:p>
            <a:p>
              <a:r>
                <a:rPr lang="en-US" altLang="zh-CN" sz="800" b="1" dirty="0">
                  <a:latin typeface="微软雅黑" panose="020B0503020204020204" pitchFamily="34" charset="-122"/>
                  <a:ea typeface="微软雅黑" panose="020B0503020204020204" pitchFamily="34" charset="-122"/>
                </a:rPr>
                <a:t>You want to EXPRESS</a:t>
              </a:r>
              <a:endParaRPr lang="zh-CN" altLang="en-US" sz="800" b="1" dirty="0">
                <a:latin typeface="微软雅黑" panose="020B0503020204020204" pitchFamily="34" charset="-122"/>
                <a:ea typeface="微软雅黑" panose="020B0503020204020204" pitchFamily="34" charset="-122"/>
              </a:endParaRPr>
            </a:p>
          </p:txBody>
        </p:sp>
      </p:grpSp>
      <p:grpSp>
        <p:nvGrpSpPr>
          <p:cNvPr id="32" name="组合 31"/>
          <p:cNvGrpSpPr/>
          <p:nvPr/>
        </p:nvGrpSpPr>
        <p:grpSpPr>
          <a:xfrm>
            <a:off x="769807" y="1971753"/>
            <a:ext cx="2918140" cy="1334413"/>
            <a:chOff x="358906" y="4449604"/>
            <a:chExt cx="2918140" cy="1334413"/>
          </a:xfrm>
        </p:grpSpPr>
        <p:sp>
          <p:nvSpPr>
            <p:cNvPr id="33" name="文本框 32"/>
            <p:cNvSpPr txBox="1"/>
            <p:nvPr/>
          </p:nvSpPr>
          <p:spPr>
            <a:xfrm>
              <a:off x="358906" y="5045353"/>
              <a:ext cx="2918140" cy="738664"/>
            </a:xfrm>
            <a:prstGeom prst="rect">
              <a:avLst/>
            </a:prstGeom>
            <a:noFill/>
          </p:spPr>
          <p:txBody>
            <a:bodyPr wrap="square" rtlCol="0">
              <a:spAutoFit/>
            </a:bodyPr>
            <a:lstStyle/>
            <a:p>
              <a:pPr algn="just"/>
              <a:r>
                <a:rPr lang="zh-CN" altLang="en-US" sz="1400" dirty="0">
                  <a:latin typeface="微软雅黑" panose="020B0503020204020204" pitchFamily="34" charset="-122"/>
                  <a:ea typeface="微软雅黑" panose="020B0503020204020204" pitchFamily="34" charset="-122"/>
                </a:rPr>
                <a:t>When we are working happily.</a:t>
              </a:r>
              <a:endParaRPr lang="en-US" altLang="zh-CN" sz="1400" dirty="0">
                <a:latin typeface="微软雅黑" panose="020B0503020204020204" pitchFamily="34" charset="-122"/>
                <a:ea typeface="微软雅黑" panose="020B0503020204020204" pitchFamily="34" charset="-122"/>
              </a:endParaRPr>
            </a:p>
            <a:p>
              <a:pPr algn="just"/>
              <a:r>
                <a:rPr lang="zh-CN" altLang="en-US" sz="1400" dirty="0">
                  <a:latin typeface="微软雅黑" panose="020B0503020204020204" pitchFamily="34" charset="-122"/>
                  <a:ea typeface="微软雅黑" panose="020B0503020204020204" pitchFamily="34" charset="-122"/>
                </a:rPr>
                <a:t>When we are working happily.</a:t>
              </a:r>
              <a:endParaRPr lang="en-US" altLang="zh-CN" sz="1400" dirty="0">
                <a:latin typeface="微软雅黑" panose="020B0503020204020204" pitchFamily="34" charset="-122"/>
                <a:ea typeface="微软雅黑" panose="020B0503020204020204" pitchFamily="34" charset="-122"/>
              </a:endParaRPr>
            </a:p>
            <a:p>
              <a:pPr algn="just"/>
              <a:r>
                <a:rPr lang="zh-CN" altLang="en-US" sz="1400" dirty="0">
                  <a:latin typeface="微软雅黑" panose="020B0503020204020204" pitchFamily="34" charset="-122"/>
                  <a:ea typeface="微软雅黑" panose="020B0503020204020204" pitchFamily="34" charset="-122"/>
                </a:rPr>
                <a:t>When we are working happily.</a:t>
              </a:r>
              <a:endParaRPr lang="en-US" altLang="zh-CN" sz="1400" dirty="0">
                <a:latin typeface="微软雅黑" panose="020B0503020204020204" pitchFamily="34" charset="-122"/>
                <a:ea typeface="微软雅黑" panose="020B0503020204020204" pitchFamily="34" charset="-122"/>
              </a:endParaRPr>
            </a:p>
          </p:txBody>
        </p:sp>
        <p:sp>
          <p:nvSpPr>
            <p:cNvPr id="34" name="文本框 33"/>
            <p:cNvSpPr txBox="1"/>
            <p:nvPr/>
          </p:nvSpPr>
          <p:spPr>
            <a:xfrm>
              <a:off x="1110090" y="4449604"/>
              <a:ext cx="1107996" cy="369332"/>
            </a:xfrm>
            <a:prstGeom prst="rect">
              <a:avLst/>
            </a:prstGeom>
            <a:noFill/>
          </p:spPr>
          <p:txBody>
            <a:bodyPr wrap="none" rtlCol="0">
              <a:spAutoFit/>
            </a:bodyPr>
            <a:lstStyle/>
            <a:p>
              <a:r>
                <a:rPr lang="zh-CN" altLang="en-US" b="1" dirty="0">
                  <a:latin typeface="微软雅黑" panose="020B0503020204020204" pitchFamily="34" charset="-122"/>
                  <a:ea typeface="微软雅黑" panose="020B0503020204020204" pitchFamily="34" charset="-122"/>
                </a:rPr>
                <a:t>Food and enjoy</a:t>
              </a:r>
            </a:p>
          </p:txBody>
        </p:sp>
      </p:grpSp>
      <p:grpSp>
        <p:nvGrpSpPr>
          <p:cNvPr id="35" name="组合 34"/>
          <p:cNvGrpSpPr/>
          <p:nvPr/>
        </p:nvGrpSpPr>
        <p:grpSpPr>
          <a:xfrm>
            <a:off x="38619" y="4637801"/>
            <a:ext cx="1740691" cy="953427"/>
            <a:chOff x="5610371" y="2475570"/>
            <a:chExt cx="1740691" cy="953427"/>
          </a:xfrm>
        </p:grpSpPr>
        <p:sp>
          <p:nvSpPr>
            <p:cNvPr id="36" name="等腰三角形 35"/>
            <p:cNvSpPr/>
            <p:nvPr/>
          </p:nvSpPr>
          <p:spPr>
            <a:xfrm rot="5400000" flipH="1">
              <a:off x="5691164" y="2400904"/>
              <a:ext cx="953427" cy="1102760"/>
            </a:xfrm>
            <a:prstGeom prst="triangle">
              <a:avLst>
                <a:gd name="adj" fmla="val 10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00"/>
            </a:p>
          </p:txBody>
        </p:sp>
        <p:sp>
          <p:nvSpPr>
            <p:cNvPr id="37" name="矩形 36"/>
            <p:cNvSpPr/>
            <p:nvPr/>
          </p:nvSpPr>
          <p:spPr>
            <a:xfrm>
              <a:off x="5610371" y="2618523"/>
              <a:ext cx="1740691" cy="338554"/>
            </a:xfrm>
            <a:prstGeom prst="rect">
              <a:avLst/>
            </a:prstGeom>
          </p:spPr>
          <p:txBody>
            <a:bodyPr wrap="square">
              <a:spAutoFit/>
            </a:bodyPr>
            <a:lstStyle/>
            <a:p>
              <a:r>
                <a:rPr lang="en-US" altLang="zh-CN" sz="800" b="1" dirty="0">
                  <a:solidFill>
                    <a:schemeClr val="bg1"/>
                  </a:solidFill>
                  <a:latin typeface="微软雅黑" panose="020B0503020204020204" pitchFamily="34" charset="-122"/>
                  <a:ea typeface="微软雅黑" panose="020B0503020204020204" pitchFamily="34" charset="-122"/>
                </a:rPr>
                <a:t>TYPE the </a:t>
              </a:r>
              <a:r>
                <a:rPr lang="en-US" altLang="zh-CN" sz="800" b="1" dirty="0">
                  <a:latin typeface="微软雅黑" panose="020B0503020204020204" pitchFamily="34" charset="-122"/>
                  <a:ea typeface="微软雅黑" panose="020B0503020204020204" pitchFamily="34" charset="-122"/>
                </a:rPr>
                <a:t>CAPTION </a:t>
              </a:r>
            </a:p>
            <a:p>
              <a:r>
                <a:rPr lang="en-US" altLang="zh-CN" sz="800" b="1" dirty="0">
                  <a:latin typeface="微软雅黑" panose="020B0503020204020204" pitchFamily="34" charset="-122"/>
                  <a:ea typeface="微软雅黑" panose="020B0503020204020204" pitchFamily="34" charset="-122"/>
                </a:rPr>
                <a:t>You want to EXPRESS</a:t>
              </a:r>
              <a:endParaRPr lang="zh-CN" altLang="en-US" sz="800" b="1" dirty="0">
                <a:latin typeface="微软雅黑" panose="020B0503020204020204" pitchFamily="34" charset="-122"/>
                <a:ea typeface="微软雅黑" panose="020B0503020204020204" pitchFamily="34" charset="-122"/>
              </a:endParaRPr>
            </a:p>
          </p:txBody>
        </p:sp>
      </p:grpSp>
      <p:grpSp>
        <p:nvGrpSpPr>
          <p:cNvPr id="38" name="组合 37"/>
          <p:cNvGrpSpPr/>
          <p:nvPr/>
        </p:nvGrpSpPr>
        <p:grpSpPr>
          <a:xfrm>
            <a:off x="771979" y="4780754"/>
            <a:ext cx="2918140" cy="1334413"/>
            <a:chOff x="358906" y="4449604"/>
            <a:chExt cx="2918140" cy="1334413"/>
          </a:xfrm>
        </p:grpSpPr>
        <p:sp>
          <p:nvSpPr>
            <p:cNvPr id="39" name="文本框 38"/>
            <p:cNvSpPr txBox="1"/>
            <p:nvPr/>
          </p:nvSpPr>
          <p:spPr>
            <a:xfrm>
              <a:off x="358906" y="5045353"/>
              <a:ext cx="2918140" cy="738664"/>
            </a:xfrm>
            <a:prstGeom prst="rect">
              <a:avLst/>
            </a:prstGeom>
            <a:noFill/>
          </p:spPr>
          <p:txBody>
            <a:bodyPr wrap="square" rtlCol="0">
              <a:spAutoFit/>
            </a:bodyPr>
            <a:lstStyle/>
            <a:p>
              <a:pPr algn="just"/>
              <a:r>
                <a:rPr lang="zh-CN" altLang="en-US" sz="1400" dirty="0">
                  <a:latin typeface="微软雅黑" panose="020B0503020204020204" pitchFamily="34" charset="-122"/>
                  <a:ea typeface="微软雅黑" panose="020B0503020204020204" pitchFamily="34" charset="-122"/>
                </a:rPr>
                <a:t>When we are working happily.</a:t>
              </a:r>
              <a:endParaRPr lang="en-US" altLang="zh-CN" sz="1400" dirty="0">
                <a:latin typeface="微软雅黑" panose="020B0503020204020204" pitchFamily="34" charset="-122"/>
                <a:ea typeface="微软雅黑" panose="020B0503020204020204" pitchFamily="34" charset="-122"/>
              </a:endParaRPr>
            </a:p>
            <a:p>
              <a:pPr algn="just"/>
              <a:r>
                <a:rPr lang="zh-CN" altLang="en-US" sz="1400" dirty="0">
                  <a:latin typeface="微软雅黑" panose="020B0503020204020204" pitchFamily="34" charset="-122"/>
                  <a:ea typeface="微软雅黑" panose="020B0503020204020204" pitchFamily="34" charset="-122"/>
                </a:rPr>
                <a:t>When we are working happily.</a:t>
              </a:r>
              <a:endParaRPr lang="en-US" altLang="zh-CN" sz="1400" dirty="0">
                <a:latin typeface="微软雅黑" panose="020B0503020204020204" pitchFamily="34" charset="-122"/>
                <a:ea typeface="微软雅黑" panose="020B0503020204020204" pitchFamily="34" charset="-122"/>
              </a:endParaRPr>
            </a:p>
            <a:p>
              <a:pPr algn="just"/>
              <a:r>
                <a:rPr lang="zh-CN" altLang="en-US" sz="1400" dirty="0">
                  <a:latin typeface="微软雅黑" panose="020B0503020204020204" pitchFamily="34" charset="-122"/>
                  <a:ea typeface="微软雅黑" panose="020B0503020204020204" pitchFamily="34" charset="-122"/>
                </a:rPr>
                <a:t>When we are working happily.</a:t>
              </a:r>
              <a:endParaRPr lang="en-US" altLang="zh-CN" sz="1400" dirty="0">
                <a:latin typeface="微软雅黑" panose="020B0503020204020204" pitchFamily="34" charset="-122"/>
                <a:ea typeface="微软雅黑" panose="020B0503020204020204" pitchFamily="34" charset="-122"/>
              </a:endParaRPr>
            </a:p>
          </p:txBody>
        </p:sp>
        <p:sp>
          <p:nvSpPr>
            <p:cNvPr id="40" name="文本框 39"/>
            <p:cNvSpPr txBox="1"/>
            <p:nvPr/>
          </p:nvSpPr>
          <p:spPr>
            <a:xfrm>
              <a:off x="1110090" y="4449604"/>
              <a:ext cx="1107996" cy="369332"/>
            </a:xfrm>
            <a:prstGeom prst="rect">
              <a:avLst/>
            </a:prstGeom>
            <a:noFill/>
          </p:spPr>
          <p:txBody>
            <a:bodyPr wrap="none" rtlCol="0">
              <a:spAutoFit/>
            </a:bodyPr>
            <a:lstStyle/>
            <a:p>
              <a:r>
                <a:rPr lang="zh-CN" altLang="en-US" b="1" dirty="0">
                  <a:latin typeface="微软雅黑" panose="020B0503020204020204" pitchFamily="34" charset="-122"/>
                  <a:ea typeface="微软雅黑" panose="020B0503020204020204" pitchFamily="34" charset="-122"/>
                </a:rPr>
                <a:t>Food and enjoy</a:t>
              </a:r>
            </a:p>
          </p:txBody>
        </p:sp>
      </p:grpSp>
      <p:grpSp>
        <p:nvGrpSpPr>
          <p:cNvPr id="41" name="组合 40"/>
          <p:cNvGrpSpPr/>
          <p:nvPr/>
        </p:nvGrpSpPr>
        <p:grpSpPr>
          <a:xfrm>
            <a:off x="7724687" y="1433809"/>
            <a:ext cx="1740691" cy="953427"/>
            <a:chOff x="5610371" y="2475570"/>
            <a:chExt cx="1740691" cy="953427"/>
          </a:xfrm>
        </p:grpSpPr>
        <p:sp>
          <p:nvSpPr>
            <p:cNvPr id="42" name="等腰三角形 41"/>
            <p:cNvSpPr/>
            <p:nvPr/>
          </p:nvSpPr>
          <p:spPr>
            <a:xfrm rot="5400000" flipH="1">
              <a:off x="5691164" y="2400904"/>
              <a:ext cx="953427" cy="1102760"/>
            </a:xfrm>
            <a:prstGeom prst="triangle">
              <a:avLst>
                <a:gd name="adj" fmla="val 10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00"/>
            </a:p>
          </p:txBody>
        </p:sp>
        <p:sp>
          <p:nvSpPr>
            <p:cNvPr id="43" name="矩形 42"/>
            <p:cNvSpPr/>
            <p:nvPr/>
          </p:nvSpPr>
          <p:spPr>
            <a:xfrm>
              <a:off x="5610371" y="2618523"/>
              <a:ext cx="1740691" cy="338554"/>
            </a:xfrm>
            <a:prstGeom prst="rect">
              <a:avLst/>
            </a:prstGeom>
          </p:spPr>
          <p:txBody>
            <a:bodyPr wrap="square">
              <a:spAutoFit/>
            </a:bodyPr>
            <a:lstStyle/>
            <a:p>
              <a:r>
                <a:rPr lang="en-US" altLang="zh-CN" sz="800" b="1" dirty="0">
                  <a:solidFill>
                    <a:schemeClr val="bg1"/>
                  </a:solidFill>
                  <a:latin typeface="微软雅黑" panose="020B0503020204020204" pitchFamily="34" charset="-122"/>
                  <a:ea typeface="微软雅黑" panose="020B0503020204020204" pitchFamily="34" charset="-122"/>
                </a:rPr>
                <a:t>TYPE the </a:t>
              </a:r>
              <a:r>
                <a:rPr lang="en-US" altLang="zh-CN" sz="800" b="1" dirty="0">
                  <a:latin typeface="微软雅黑" panose="020B0503020204020204" pitchFamily="34" charset="-122"/>
                  <a:ea typeface="微软雅黑" panose="020B0503020204020204" pitchFamily="34" charset="-122"/>
                </a:rPr>
                <a:t>CAPTION </a:t>
              </a:r>
            </a:p>
            <a:p>
              <a:r>
                <a:rPr lang="en-US" altLang="zh-CN" sz="800" b="1" dirty="0">
                  <a:latin typeface="微软雅黑" panose="020B0503020204020204" pitchFamily="34" charset="-122"/>
                  <a:ea typeface="微软雅黑" panose="020B0503020204020204" pitchFamily="34" charset="-122"/>
                </a:rPr>
                <a:t>You want to EXPRESS</a:t>
              </a:r>
              <a:endParaRPr lang="zh-CN" altLang="en-US" sz="800" b="1" dirty="0">
                <a:latin typeface="微软雅黑" panose="020B0503020204020204" pitchFamily="34" charset="-122"/>
                <a:ea typeface="微软雅黑" panose="020B0503020204020204" pitchFamily="34" charset="-122"/>
              </a:endParaRPr>
            </a:p>
          </p:txBody>
        </p:sp>
      </p:grpSp>
      <p:grpSp>
        <p:nvGrpSpPr>
          <p:cNvPr id="44" name="组合 43"/>
          <p:cNvGrpSpPr/>
          <p:nvPr/>
        </p:nvGrpSpPr>
        <p:grpSpPr>
          <a:xfrm>
            <a:off x="7809555" y="1910523"/>
            <a:ext cx="2918140" cy="1334413"/>
            <a:chOff x="358906" y="4449604"/>
            <a:chExt cx="2918140" cy="1334413"/>
          </a:xfrm>
        </p:grpSpPr>
        <p:sp>
          <p:nvSpPr>
            <p:cNvPr id="45" name="文本框 44"/>
            <p:cNvSpPr txBox="1"/>
            <p:nvPr/>
          </p:nvSpPr>
          <p:spPr>
            <a:xfrm>
              <a:off x="358906" y="5045353"/>
              <a:ext cx="2918140" cy="738664"/>
            </a:xfrm>
            <a:prstGeom prst="rect">
              <a:avLst/>
            </a:prstGeom>
            <a:noFill/>
          </p:spPr>
          <p:txBody>
            <a:bodyPr wrap="square" rtlCol="0">
              <a:spAutoFit/>
            </a:bodyPr>
            <a:lstStyle/>
            <a:p>
              <a:pPr algn="just"/>
              <a:r>
                <a:rPr lang="zh-CN" altLang="en-US" sz="1400" dirty="0">
                  <a:latin typeface="微软雅黑" panose="020B0503020204020204" pitchFamily="34" charset="-122"/>
                  <a:ea typeface="微软雅黑" panose="020B0503020204020204" pitchFamily="34" charset="-122"/>
                </a:rPr>
                <a:t>When we are working happily.</a:t>
              </a:r>
              <a:endParaRPr lang="en-US" altLang="zh-CN" sz="1400" dirty="0">
                <a:latin typeface="微软雅黑" panose="020B0503020204020204" pitchFamily="34" charset="-122"/>
                <a:ea typeface="微软雅黑" panose="020B0503020204020204" pitchFamily="34" charset="-122"/>
              </a:endParaRPr>
            </a:p>
            <a:p>
              <a:pPr algn="just"/>
              <a:r>
                <a:rPr lang="zh-CN" altLang="en-US" sz="1400" dirty="0">
                  <a:latin typeface="微软雅黑" panose="020B0503020204020204" pitchFamily="34" charset="-122"/>
                  <a:ea typeface="微软雅黑" panose="020B0503020204020204" pitchFamily="34" charset="-122"/>
                </a:rPr>
                <a:t>When we are working happily.</a:t>
              </a:r>
              <a:endParaRPr lang="en-US" altLang="zh-CN" sz="1400" dirty="0">
                <a:latin typeface="微软雅黑" panose="020B0503020204020204" pitchFamily="34" charset="-122"/>
                <a:ea typeface="微软雅黑" panose="020B0503020204020204" pitchFamily="34" charset="-122"/>
              </a:endParaRPr>
            </a:p>
            <a:p>
              <a:pPr algn="just"/>
              <a:r>
                <a:rPr lang="zh-CN" altLang="en-US" sz="1400" dirty="0">
                  <a:latin typeface="微软雅黑" panose="020B0503020204020204" pitchFamily="34" charset="-122"/>
                  <a:ea typeface="微软雅黑" panose="020B0503020204020204" pitchFamily="34" charset="-122"/>
                </a:rPr>
                <a:t>When we are working happily.</a:t>
              </a:r>
              <a:endParaRPr lang="en-US" altLang="zh-CN" sz="1400" dirty="0">
                <a:latin typeface="微软雅黑" panose="020B0503020204020204" pitchFamily="34" charset="-122"/>
                <a:ea typeface="微软雅黑" panose="020B0503020204020204" pitchFamily="34" charset="-122"/>
              </a:endParaRPr>
            </a:p>
          </p:txBody>
        </p:sp>
        <p:sp>
          <p:nvSpPr>
            <p:cNvPr id="46" name="文本框 45"/>
            <p:cNvSpPr txBox="1"/>
            <p:nvPr/>
          </p:nvSpPr>
          <p:spPr>
            <a:xfrm>
              <a:off x="1110090" y="4449604"/>
              <a:ext cx="1107996" cy="369332"/>
            </a:xfrm>
            <a:prstGeom prst="rect">
              <a:avLst/>
            </a:prstGeom>
            <a:noFill/>
          </p:spPr>
          <p:txBody>
            <a:bodyPr wrap="none" rtlCol="0">
              <a:spAutoFit/>
            </a:bodyPr>
            <a:lstStyle/>
            <a:p>
              <a:r>
                <a:rPr lang="zh-CN" altLang="en-US" b="1" dirty="0">
                  <a:latin typeface="微软雅黑" panose="020B0503020204020204" pitchFamily="34" charset="-122"/>
                  <a:ea typeface="微软雅黑" panose="020B0503020204020204" pitchFamily="34" charset="-122"/>
                </a:rPr>
                <a:t>Food and enjoy</a:t>
              </a:r>
            </a:p>
          </p:txBody>
        </p:sp>
      </p:grpSp>
      <p:grpSp>
        <p:nvGrpSpPr>
          <p:cNvPr id="47" name="组合 46"/>
          <p:cNvGrpSpPr/>
          <p:nvPr/>
        </p:nvGrpSpPr>
        <p:grpSpPr>
          <a:xfrm>
            <a:off x="8907872" y="4339926"/>
            <a:ext cx="1740691" cy="953427"/>
            <a:chOff x="5610371" y="2475570"/>
            <a:chExt cx="1740691" cy="953427"/>
          </a:xfrm>
        </p:grpSpPr>
        <p:sp>
          <p:nvSpPr>
            <p:cNvPr id="48" name="等腰三角形 47"/>
            <p:cNvSpPr/>
            <p:nvPr/>
          </p:nvSpPr>
          <p:spPr>
            <a:xfrm rot="5400000" flipH="1">
              <a:off x="5691164" y="2400904"/>
              <a:ext cx="953427" cy="1102760"/>
            </a:xfrm>
            <a:prstGeom prst="triangle">
              <a:avLst>
                <a:gd name="adj" fmla="val 10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00"/>
            </a:p>
          </p:txBody>
        </p:sp>
        <p:sp>
          <p:nvSpPr>
            <p:cNvPr id="49" name="矩形 48"/>
            <p:cNvSpPr/>
            <p:nvPr/>
          </p:nvSpPr>
          <p:spPr>
            <a:xfrm>
              <a:off x="5610371" y="2618523"/>
              <a:ext cx="1740691" cy="338554"/>
            </a:xfrm>
            <a:prstGeom prst="rect">
              <a:avLst/>
            </a:prstGeom>
          </p:spPr>
          <p:txBody>
            <a:bodyPr wrap="square">
              <a:spAutoFit/>
            </a:bodyPr>
            <a:lstStyle/>
            <a:p>
              <a:r>
                <a:rPr lang="en-US" altLang="zh-CN" sz="800" b="1" dirty="0">
                  <a:solidFill>
                    <a:schemeClr val="bg1"/>
                  </a:solidFill>
                  <a:latin typeface="微软雅黑" panose="020B0503020204020204" pitchFamily="34" charset="-122"/>
                  <a:ea typeface="微软雅黑" panose="020B0503020204020204" pitchFamily="34" charset="-122"/>
                </a:rPr>
                <a:t>TYPE the </a:t>
              </a:r>
              <a:r>
                <a:rPr lang="en-US" altLang="zh-CN" sz="800" b="1" dirty="0">
                  <a:latin typeface="微软雅黑" panose="020B0503020204020204" pitchFamily="34" charset="-122"/>
                  <a:ea typeface="微软雅黑" panose="020B0503020204020204" pitchFamily="34" charset="-122"/>
                </a:rPr>
                <a:t>CAPTION </a:t>
              </a:r>
            </a:p>
            <a:p>
              <a:r>
                <a:rPr lang="en-US" altLang="zh-CN" sz="800" b="1" dirty="0">
                  <a:latin typeface="微软雅黑" panose="020B0503020204020204" pitchFamily="34" charset="-122"/>
                  <a:ea typeface="微软雅黑" panose="020B0503020204020204" pitchFamily="34" charset="-122"/>
                </a:rPr>
                <a:t>You want to EXPRESS</a:t>
              </a:r>
              <a:endParaRPr lang="zh-CN" altLang="en-US" sz="800" b="1" dirty="0">
                <a:latin typeface="微软雅黑" panose="020B0503020204020204" pitchFamily="34" charset="-122"/>
                <a:ea typeface="微软雅黑" panose="020B0503020204020204" pitchFamily="34" charset="-122"/>
              </a:endParaRPr>
            </a:p>
          </p:txBody>
        </p:sp>
      </p:grpSp>
      <p:grpSp>
        <p:nvGrpSpPr>
          <p:cNvPr id="50" name="组合 49"/>
          <p:cNvGrpSpPr/>
          <p:nvPr/>
        </p:nvGrpSpPr>
        <p:grpSpPr>
          <a:xfrm>
            <a:off x="9641232" y="4482879"/>
            <a:ext cx="2918140" cy="1334413"/>
            <a:chOff x="358906" y="4449604"/>
            <a:chExt cx="2918140" cy="1334413"/>
          </a:xfrm>
        </p:grpSpPr>
        <p:sp>
          <p:nvSpPr>
            <p:cNvPr id="51" name="文本框 50"/>
            <p:cNvSpPr txBox="1"/>
            <p:nvPr/>
          </p:nvSpPr>
          <p:spPr>
            <a:xfrm>
              <a:off x="358906" y="5045353"/>
              <a:ext cx="2918140" cy="738664"/>
            </a:xfrm>
            <a:prstGeom prst="rect">
              <a:avLst/>
            </a:prstGeom>
            <a:noFill/>
          </p:spPr>
          <p:txBody>
            <a:bodyPr wrap="square" rtlCol="0">
              <a:spAutoFit/>
            </a:bodyPr>
            <a:lstStyle/>
            <a:p>
              <a:pPr algn="just"/>
              <a:r>
                <a:rPr lang="zh-CN" altLang="en-US" sz="1400" dirty="0">
                  <a:latin typeface="微软雅黑" panose="020B0503020204020204" pitchFamily="34" charset="-122"/>
                  <a:ea typeface="微软雅黑" panose="020B0503020204020204" pitchFamily="34" charset="-122"/>
                </a:rPr>
                <a:t>When we are working happily.</a:t>
              </a:r>
              <a:endParaRPr lang="en-US" altLang="zh-CN" sz="1400" dirty="0">
                <a:latin typeface="微软雅黑" panose="020B0503020204020204" pitchFamily="34" charset="-122"/>
                <a:ea typeface="微软雅黑" panose="020B0503020204020204" pitchFamily="34" charset="-122"/>
              </a:endParaRPr>
            </a:p>
            <a:p>
              <a:pPr algn="just"/>
              <a:r>
                <a:rPr lang="zh-CN" altLang="en-US" sz="1400" dirty="0">
                  <a:latin typeface="微软雅黑" panose="020B0503020204020204" pitchFamily="34" charset="-122"/>
                  <a:ea typeface="微软雅黑" panose="020B0503020204020204" pitchFamily="34" charset="-122"/>
                </a:rPr>
                <a:t>When we are working happily.</a:t>
              </a:r>
              <a:endParaRPr lang="en-US" altLang="zh-CN" sz="1400" dirty="0">
                <a:latin typeface="微软雅黑" panose="020B0503020204020204" pitchFamily="34" charset="-122"/>
                <a:ea typeface="微软雅黑" panose="020B0503020204020204" pitchFamily="34" charset="-122"/>
              </a:endParaRPr>
            </a:p>
            <a:p>
              <a:pPr algn="just"/>
              <a:r>
                <a:rPr lang="zh-CN" altLang="en-US" sz="1400" dirty="0">
                  <a:latin typeface="微软雅黑" panose="020B0503020204020204" pitchFamily="34" charset="-122"/>
                  <a:ea typeface="微软雅黑" panose="020B0503020204020204" pitchFamily="34" charset="-122"/>
                </a:rPr>
                <a:t>When we are working happily.</a:t>
              </a:r>
              <a:endParaRPr lang="en-US" altLang="zh-CN" sz="1400" dirty="0">
                <a:latin typeface="微软雅黑" panose="020B0503020204020204" pitchFamily="34" charset="-122"/>
                <a:ea typeface="微软雅黑" panose="020B0503020204020204" pitchFamily="34" charset="-122"/>
              </a:endParaRPr>
            </a:p>
          </p:txBody>
        </p:sp>
        <p:sp>
          <p:nvSpPr>
            <p:cNvPr id="52" name="文本框 51"/>
            <p:cNvSpPr txBox="1"/>
            <p:nvPr/>
          </p:nvSpPr>
          <p:spPr>
            <a:xfrm>
              <a:off x="1110090" y="4449604"/>
              <a:ext cx="1107996" cy="369332"/>
            </a:xfrm>
            <a:prstGeom prst="rect">
              <a:avLst/>
            </a:prstGeom>
            <a:noFill/>
          </p:spPr>
          <p:txBody>
            <a:bodyPr wrap="none" rtlCol="0">
              <a:spAutoFit/>
            </a:bodyPr>
            <a:lstStyle/>
            <a:p>
              <a:r>
                <a:rPr lang="zh-CN" altLang="en-US" b="1" dirty="0">
                  <a:latin typeface="微软雅黑" panose="020B0503020204020204" pitchFamily="34" charset="-122"/>
                  <a:ea typeface="微软雅黑" panose="020B0503020204020204" pitchFamily="34" charset="-122"/>
                </a:rPr>
                <a:t>Food and enjoy</a:t>
              </a:r>
            </a:p>
          </p:txBody>
        </p:sp>
      </p:grpSp>
      <p:grpSp>
        <p:nvGrpSpPr>
          <p:cNvPr id="53" name="组合 52"/>
          <p:cNvGrpSpPr/>
          <p:nvPr/>
        </p:nvGrpSpPr>
        <p:grpSpPr>
          <a:xfrm>
            <a:off x="237466" y="115829"/>
            <a:ext cx="539774" cy="528410"/>
            <a:chOff x="1529056" y="294134"/>
            <a:chExt cx="836342" cy="818735"/>
          </a:xfrm>
        </p:grpSpPr>
        <p:sp>
          <p:nvSpPr>
            <p:cNvPr id="54" name="流程图: 终止 53"/>
            <p:cNvSpPr/>
            <p:nvPr/>
          </p:nvSpPr>
          <p:spPr>
            <a:xfrm>
              <a:off x="1529056" y="294134"/>
              <a:ext cx="836342" cy="275992"/>
            </a:xfrm>
            <a:prstGeom prst="flowChartTermina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流程图: 终止 54"/>
            <p:cNvSpPr/>
            <p:nvPr/>
          </p:nvSpPr>
          <p:spPr>
            <a:xfrm>
              <a:off x="1702608" y="650315"/>
              <a:ext cx="662790" cy="218720"/>
            </a:xfrm>
            <a:prstGeom prst="flowChartTermina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p:cNvSpPr/>
            <p:nvPr/>
          </p:nvSpPr>
          <p:spPr>
            <a:xfrm>
              <a:off x="2153524" y="900995"/>
              <a:ext cx="211874" cy="21187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7" name="文本框 56"/>
          <p:cNvSpPr txBox="1"/>
          <p:nvPr/>
        </p:nvSpPr>
        <p:spPr>
          <a:xfrm>
            <a:off x="1085849" y="84098"/>
            <a:ext cx="3416320" cy="523220"/>
          </a:xfrm>
          <a:prstGeom prst="rect">
            <a:avLst/>
          </a:prstGeom>
          <a:noFill/>
        </p:spPr>
        <p:txBody>
          <a:bodyPr wrap="none" rtlCol="0">
            <a:spAutoFit/>
          </a:bodyPr>
          <a:lstStyle/>
          <a:p>
            <a:r>
              <a:rPr lang="zh-CN" altLang="en-US" sz="2800" dirty="0">
                <a:latin typeface="微软雅黑" panose="020B0503020204020204" pitchFamily="34" charset="-122"/>
                <a:ea typeface="微软雅黑" panose="020B0503020204020204" pitchFamily="34" charset="-122"/>
              </a:rPr>
              <a:t>Business Office and food enjoyment</a:t>
            </a:r>
          </a:p>
        </p:txBody>
      </p:sp>
    </p:spTree>
    <p:extLst>
      <p:ext uri="{BB962C8B-B14F-4D97-AF65-F5344CB8AC3E}">
        <p14:creationId xmlns:p14="http://schemas.microsoft.com/office/powerpoint/2010/main" val="3537900941"/>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wipe(down)">
                                      <p:cBhvr>
                                        <p:cTn id="11" dur="500"/>
                                        <p:tgtEl>
                                          <p:spTgt spid="41"/>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wipe(down)">
                                      <p:cBhvr>
                                        <p:cTn id="15" dur="500"/>
                                        <p:tgtEl>
                                          <p:spTgt spid="44"/>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down)">
                                      <p:cBhvr>
                                        <p:cTn id="19" dur="500"/>
                                        <p:tgtEl>
                                          <p:spTgt spid="20"/>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down)">
                                      <p:cBhvr>
                                        <p:cTn id="23" dur="500"/>
                                        <p:tgtEl>
                                          <p:spTgt spid="32"/>
                                        </p:tgtEl>
                                      </p:cBhvr>
                                    </p:animEffect>
                                  </p:childTnLst>
                                </p:cTn>
                              </p:par>
                            </p:childTnLst>
                          </p:cTn>
                        </p:par>
                        <p:par>
                          <p:cTn id="24" fill="hold">
                            <p:stCondLst>
                              <p:cond delay="2500"/>
                            </p:stCondLst>
                            <p:childTnLst>
                              <p:par>
                                <p:cTn id="25" presetID="22" presetClass="entr" presetSubtype="4" fill="hold" nodeType="after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down)">
                                      <p:cBhvr>
                                        <p:cTn id="27" dur="500"/>
                                        <p:tgtEl>
                                          <p:spTgt spid="29"/>
                                        </p:tgtEl>
                                      </p:cBhvr>
                                    </p:animEffect>
                                  </p:childTnLst>
                                </p:cTn>
                              </p:par>
                            </p:childTnLst>
                          </p:cTn>
                        </p:par>
                        <p:par>
                          <p:cTn id="28" fill="hold">
                            <p:stCondLst>
                              <p:cond delay="3000"/>
                            </p:stCondLst>
                            <p:childTnLst>
                              <p:par>
                                <p:cTn id="29" presetID="22" presetClass="entr" presetSubtype="4" fill="hold"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down)">
                                      <p:cBhvr>
                                        <p:cTn id="31" dur="500"/>
                                        <p:tgtEl>
                                          <p:spTgt spid="23"/>
                                        </p:tgtEl>
                                      </p:cBhvr>
                                    </p:animEffect>
                                  </p:childTnLst>
                                </p:cTn>
                              </p:par>
                            </p:childTnLst>
                          </p:cTn>
                        </p:par>
                        <p:par>
                          <p:cTn id="32" fill="hold">
                            <p:stCondLst>
                              <p:cond delay="3500"/>
                            </p:stCondLst>
                            <p:childTnLst>
                              <p:par>
                                <p:cTn id="33" presetID="22" presetClass="entr" presetSubtype="4" fill="hold" nodeType="after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wipe(down)">
                                      <p:cBhvr>
                                        <p:cTn id="35" dur="500"/>
                                        <p:tgtEl>
                                          <p:spTgt spid="50"/>
                                        </p:tgtEl>
                                      </p:cBhvr>
                                    </p:animEffect>
                                  </p:childTnLst>
                                </p:cTn>
                              </p:par>
                            </p:childTnLst>
                          </p:cTn>
                        </p:par>
                        <p:par>
                          <p:cTn id="36" fill="hold">
                            <p:stCondLst>
                              <p:cond delay="4000"/>
                            </p:stCondLst>
                            <p:childTnLst>
                              <p:par>
                                <p:cTn id="37" presetID="22" presetClass="entr" presetSubtype="4" fill="hold" nodeType="after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wipe(down)">
                                      <p:cBhvr>
                                        <p:cTn id="39" dur="500"/>
                                        <p:tgtEl>
                                          <p:spTgt spid="47"/>
                                        </p:tgtEl>
                                      </p:cBhvr>
                                    </p:animEffect>
                                  </p:childTnLst>
                                </p:cTn>
                              </p:par>
                            </p:childTnLst>
                          </p:cTn>
                        </p:par>
                        <p:par>
                          <p:cTn id="40" fill="hold">
                            <p:stCondLst>
                              <p:cond delay="4500"/>
                            </p:stCondLst>
                            <p:childTnLst>
                              <p:par>
                                <p:cTn id="41" presetID="22" presetClass="entr" presetSubtype="4" fill="hold" nodeType="after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down)">
                                      <p:cBhvr>
                                        <p:cTn id="43" dur="500"/>
                                        <p:tgtEl>
                                          <p:spTgt spid="26"/>
                                        </p:tgtEl>
                                      </p:cBhvr>
                                    </p:animEffect>
                                  </p:childTnLst>
                                </p:cTn>
                              </p:par>
                            </p:childTnLst>
                          </p:cTn>
                        </p:par>
                        <p:par>
                          <p:cTn id="44" fill="hold">
                            <p:stCondLst>
                              <p:cond delay="5000"/>
                            </p:stCondLst>
                            <p:childTnLst>
                              <p:par>
                                <p:cTn id="45" presetID="22" presetClass="entr" presetSubtype="4" fill="hold" nodeType="after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wipe(down)">
                                      <p:cBhvr>
                                        <p:cTn id="47" dur="500"/>
                                        <p:tgtEl>
                                          <p:spTgt spid="38"/>
                                        </p:tgtEl>
                                      </p:cBhvr>
                                    </p:animEffect>
                                  </p:childTnLst>
                                </p:cTn>
                              </p:par>
                            </p:childTnLst>
                          </p:cTn>
                        </p:par>
                        <p:par>
                          <p:cTn id="48" fill="hold">
                            <p:stCondLst>
                              <p:cond delay="5500"/>
                            </p:stCondLst>
                            <p:childTnLst>
                              <p:par>
                                <p:cTn id="49" presetID="22" presetClass="entr" presetSubtype="4" fill="hold" nodeType="after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wipe(down)">
                                      <p:cBhvr>
                                        <p:cTn id="5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7" name="文本框 6"/>
          <p:cNvSpPr txBox="1"/>
          <p:nvPr/>
        </p:nvSpPr>
        <p:spPr>
          <a:xfrm>
            <a:off x="2669419" y="2757627"/>
            <a:ext cx="6853158" cy="707886"/>
          </a:xfrm>
          <a:prstGeom prst="rect">
            <a:avLst/>
          </a:prstGeom>
          <a:noFill/>
        </p:spPr>
        <p:txBody>
          <a:bodyPr wrap="none" rtlCol="0">
            <a:spAutoFit/>
          </a:bodyPr>
          <a:lstStyle/>
          <a:p>
            <a:r>
              <a:rPr lang="zh-CN" altLang="en-US" sz="4000" b="1" dirty="0">
                <a:latin typeface="微软雅黑" panose="020B0503020204020204" pitchFamily="34" charset="-122"/>
                <a:ea typeface="微软雅黑" panose="020B0503020204020204" pitchFamily="34" charset="-122"/>
              </a:rPr>
              <a:t>Start a wonderful journey with me</a:t>
            </a:r>
          </a:p>
        </p:txBody>
      </p:sp>
      <p:sp>
        <p:nvSpPr>
          <p:cNvPr id="8" name="矩形 7"/>
          <p:cNvSpPr/>
          <p:nvPr/>
        </p:nvSpPr>
        <p:spPr>
          <a:xfrm>
            <a:off x="4346962" y="1914043"/>
            <a:ext cx="3498073" cy="923330"/>
          </a:xfrm>
          <a:prstGeom prst="rect">
            <a:avLst/>
          </a:prstGeom>
        </p:spPr>
        <p:txBody>
          <a:bodyPr wrap="none">
            <a:spAutoFit/>
          </a:bodyPr>
          <a:lstStyle/>
          <a:p>
            <a:r>
              <a:rPr lang="en-US" altLang="zh-CN" sz="5400" dirty="0">
                <a:latin typeface="Aharoni" panose="02010803020104030203" pitchFamily="2" charset="-79"/>
                <a:ea typeface="汉仪菱心体简" panose="02010400000101010101" pitchFamily="2" charset="-122"/>
                <a:cs typeface="Aharoni" panose="02010803020104030203" pitchFamily="2" charset="-79"/>
              </a:rPr>
              <a:t>WELCOME</a:t>
            </a:r>
          </a:p>
        </p:txBody>
      </p:sp>
      <p:sp>
        <p:nvSpPr>
          <p:cNvPr id="11" name="文本框 10"/>
          <p:cNvSpPr txBox="1"/>
          <p:nvPr/>
        </p:nvSpPr>
        <p:spPr>
          <a:xfrm>
            <a:off x="2351223" y="3496291"/>
            <a:ext cx="5493812" cy="369332"/>
          </a:xfrm>
          <a:prstGeom prst="rect">
            <a:avLst/>
          </a:prstGeom>
          <a:noFill/>
        </p:spPr>
        <p:txBody>
          <a:bodyPr wrap="none" rtlCol="0">
            <a:spAutoFit/>
          </a:bodyPr>
          <a:lstStyle/>
          <a:p>
            <a:r>
              <a:rPr lang="zh-CN" altLang="en-US" dirty="0">
                <a:solidFill>
                  <a:schemeClr val="tx1">
                    <a:lumMod val="95000"/>
                    <a:lumOff val="5000"/>
                  </a:schemeClr>
                </a:solidFill>
                <a:latin typeface="微软雅黑" panose="020B0503020204020204" pitchFamily="34" charset="-122"/>
                <a:ea typeface="微软雅黑" panose="020B0503020204020204" pitchFamily="34" charset="-122"/>
              </a:rPr>
              <a:t>When we are working happily, we don't forget the pleasure that food brings to me.</a:t>
            </a:r>
            <a:endParaRPr lang="zh-CN" altLang="en-US" sz="3600" dirty="0">
              <a:solidFill>
                <a:schemeClr val="tx1">
                  <a:lumMod val="95000"/>
                  <a:lumOff val="5000"/>
                </a:schemeClr>
              </a:solidFill>
              <a:latin typeface="汉仪菱心体简" panose="02010400000101010101" pitchFamily="2" charset="-122"/>
              <a:ea typeface="汉仪菱心体简" panose="02010400000101010101" pitchFamily="2" charset="-122"/>
            </a:endParaRPr>
          </a:p>
        </p:txBody>
      </p:sp>
    </p:spTree>
    <p:extLst>
      <p:ext uri="{BB962C8B-B14F-4D97-AF65-F5344CB8AC3E}">
        <p14:creationId xmlns:p14="http://schemas.microsoft.com/office/powerpoint/2010/main" val="3122491716"/>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l="41301" t="10909" r="8076"/>
          <a:stretch/>
        </p:blipFill>
        <p:spPr>
          <a:xfrm>
            <a:off x="-1" y="0"/>
            <a:ext cx="5845287" cy="6858000"/>
          </a:xfrm>
          <a:prstGeom prst="rect">
            <a:avLst/>
          </a:prstGeom>
        </p:spPr>
      </p:pic>
      <p:graphicFrame>
        <p:nvGraphicFramePr>
          <p:cNvPr id="7" name="图示 6"/>
          <p:cNvGraphicFramePr/>
          <p:nvPr>
            <p:extLst>
              <p:ext uri="{D42A27DB-BD31-4B8C-83A1-F6EECF244321}">
                <p14:modId xmlns:p14="http://schemas.microsoft.com/office/powerpoint/2010/main" val="2095733565"/>
              </p:ext>
            </p:extLst>
          </p:nvPr>
        </p:nvGraphicFramePr>
        <p:xfrm>
          <a:off x="6959600" y="3090747"/>
          <a:ext cx="5056458" cy="33709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8" name="组合 7"/>
          <p:cNvGrpSpPr/>
          <p:nvPr/>
        </p:nvGrpSpPr>
        <p:grpSpPr>
          <a:xfrm>
            <a:off x="7317357" y="1211580"/>
            <a:ext cx="1740691" cy="953427"/>
            <a:chOff x="5610371" y="2475570"/>
            <a:chExt cx="1740691" cy="953427"/>
          </a:xfrm>
        </p:grpSpPr>
        <p:sp>
          <p:nvSpPr>
            <p:cNvPr id="9" name="等腰三角形 8"/>
            <p:cNvSpPr/>
            <p:nvPr/>
          </p:nvSpPr>
          <p:spPr>
            <a:xfrm rot="5400000" flipH="1">
              <a:off x="5691164" y="2400904"/>
              <a:ext cx="953427" cy="1102760"/>
            </a:xfrm>
            <a:prstGeom prst="triangle">
              <a:avLst>
                <a:gd name="adj" fmla="val 10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sp>
          <p:nvSpPr>
            <p:cNvPr id="10" name="矩形 9"/>
            <p:cNvSpPr/>
            <p:nvPr/>
          </p:nvSpPr>
          <p:spPr>
            <a:xfrm>
              <a:off x="5610371" y="2618523"/>
              <a:ext cx="1740691" cy="553998"/>
            </a:xfrm>
            <a:prstGeom prst="rect">
              <a:avLst/>
            </a:prstGeom>
          </p:spPr>
          <p:txBody>
            <a:bodyPr wrap="square">
              <a:spAutoFit/>
            </a:bodyPr>
            <a:lstStyle/>
            <a:p>
              <a:r>
                <a:rPr lang="en-US" altLang="zh-CN" sz="1000" b="1" dirty="0">
                  <a:solidFill>
                    <a:schemeClr val="bg1"/>
                  </a:solidFill>
                  <a:latin typeface="微软雅黑" panose="020B0503020204020204" pitchFamily="34" charset="-122"/>
                  <a:ea typeface="微软雅黑" panose="020B0503020204020204" pitchFamily="34" charset="-122"/>
                </a:rPr>
                <a:t>TYPE the </a:t>
              </a:r>
              <a:r>
                <a:rPr lang="en-US" altLang="zh-CN" sz="1000" b="1" dirty="0">
                  <a:latin typeface="微软雅黑" panose="020B0503020204020204" pitchFamily="34" charset="-122"/>
                  <a:ea typeface="微软雅黑" panose="020B0503020204020204" pitchFamily="34" charset="-122"/>
                </a:rPr>
                <a:t>CAPTION </a:t>
              </a:r>
            </a:p>
            <a:p>
              <a:r>
                <a:rPr lang="en-US" altLang="zh-CN" sz="1000" b="1" dirty="0">
                  <a:latin typeface="微软雅黑" panose="020B0503020204020204" pitchFamily="34" charset="-122"/>
                  <a:ea typeface="微软雅黑" panose="020B0503020204020204" pitchFamily="34" charset="-122"/>
                </a:rPr>
                <a:t>You want to EXPRESS</a:t>
              </a:r>
              <a:endParaRPr lang="zh-CN" altLang="en-US" sz="1000" b="1" dirty="0">
                <a:latin typeface="微软雅黑" panose="020B0503020204020204" pitchFamily="34" charset="-122"/>
                <a:ea typeface="微软雅黑" panose="020B0503020204020204" pitchFamily="34" charset="-122"/>
              </a:endParaRPr>
            </a:p>
          </p:txBody>
        </p:sp>
      </p:grpSp>
      <p:grpSp>
        <p:nvGrpSpPr>
          <p:cNvPr id="11" name="组合 10"/>
          <p:cNvGrpSpPr/>
          <p:nvPr/>
        </p:nvGrpSpPr>
        <p:grpSpPr>
          <a:xfrm>
            <a:off x="8671503" y="1354533"/>
            <a:ext cx="2918140" cy="1334413"/>
            <a:chOff x="358906" y="4449604"/>
            <a:chExt cx="2918140" cy="1334413"/>
          </a:xfrm>
        </p:grpSpPr>
        <p:sp>
          <p:nvSpPr>
            <p:cNvPr id="12" name="文本框 11"/>
            <p:cNvSpPr txBox="1"/>
            <p:nvPr/>
          </p:nvSpPr>
          <p:spPr>
            <a:xfrm>
              <a:off x="358906" y="5045353"/>
              <a:ext cx="2918140" cy="738664"/>
            </a:xfrm>
            <a:prstGeom prst="rect">
              <a:avLst/>
            </a:prstGeom>
            <a:noFill/>
          </p:spPr>
          <p:txBody>
            <a:bodyPr wrap="square" rtlCol="0">
              <a:spAutoFit/>
            </a:bodyPr>
            <a:lstStyle/>
            <a:p>
              <a:pPr algn="just"/>
              <a:r>
                <a:rPr lang="zh-CN" altLang="en-US" sz="1400" dirty="0">
                  <a:latin typeface="微软雅黑" panose="020B0503020204020204" pitchFamily="34" charset="-122"/>
                  <a:ea typeface="微软雅黑" panose="020B0503020204020204" pitchFamily="34" charset="-122"/>
                </a:rPr>
                <a:t>When we are working happily.</a:t>
              </a:r>
              <a:endParaRPr lang="en-US" altLang="zh-CN" sz="1400" dirty="0">
                <a:latin typeface="微软雅黑" panose="020B0503020204020204" pitchFamily="34" charset="-122"/>
                <a:ea typeface="微软雅黑" panose="020B0503020204020204" pitchFamily="34" charset="-122"/>
              </a:endParaRPr>
            </a:p>
            <a:p>
              <a:pPr algn="just"/>
              <a:r>
                <a:rPr lang="zh-CN" altLang="en-US" sz="1400" dirty="0">
                  <a:latin typeface="微软雅黑" panose="020B0503020204020204" pitchFamily="34" charset="-122"/>
                  <a:ea typeface="微软雅黑" panose="020B0503020204020204" pitchFamily="34" charset="-122"/>
                </a:rPr>
                <a:t>When we are working happily.</a:t>
              </a:r>
              <a:endParaRPr lang="en-US" altLang="zh-CN" sz="1400" dirty="0">
                <a:latin typeface="微软雅黑" panose="020B0503020204020204" pitchFamily="34" charset="-122"/>
                <a:ea typeface="微软雅黑" panose="020B0503020204020204" pitchFamily="34" charset="-122"/>
              </a:endParaRPr>
            </a:p>
            <a:p>
              <a:pPr algn="just"/>
              <a:r>
                <a:rPr lang="zh-CN" altLang="en-US" sz="1400" dirty="0">
                  <a:latin typeface="微软雅黑" panose="020B0503020204020204" pitchFamily="34" charset="-122"/>
                  <a:ea typeface="微软雅黑" panose="020B0503020204020204" pitchFamily="34" charset="-122"/>
                </a:rPr>
                <a:t>When we are working happily.</a:t>
              </a:r>
              <a:endParaRPr lang="en-US" altLang="zh-CN" sz="1400" dirty="0">
                <a:latin typeface="微软雅黑" panose="020B0503020204020204" pitchFamily="34" charset="-122"/>
                <a:ea typeface="微软雅黑" panose="020B0503020204020204" pitchFamily="34" charset="-122"/>
              </a:endParaRPr>
            </a:p>
          </p:txBody>
        </p:sp>
        <p:sp>
          <p:nvSpPr>
            <p:cNvPr id="13" name="文本框 12"/>
            <p:cNvSpPr txBox="1"/>
            <p:nvPr/>
          </p:nvSpPr>
          <p:spPr>
            <a:xfrm>
              <a:off x="1110090" y="4449604"/>
              <a:ext cx="1584088" cy="307777"/>
            </a:xfrm>
            <a:prstGeom prst="rect">
              <a:avLst/>
            </a:prstGeom>
            <a:noFill/>
          </p:spPr>
          <p:txBody>
            <a:bodyPr wrap="none" rtlCol="0">
              <a:spAutoFit/>
            </a:bodyPr>
            <a:lstStyle/>
            <a:p>
              <a:r>
                <a:rPr lang="zh-CN" altLang="en-US" sz="1400" b="1" dirty="0">
                  <a:latin typeface="微软雅黑" panose="020B0503020204020204" pitchFamily="34" charset="-122"/>
                  <a:ea typeface="微软雅黑" panose="020B0503020204020204" pitchFamily="34" charset="-122"/>
                </a:rPr>
                <a:t>Food and enjoy</a:t>
              </a:r>
            </a:p>
          </p:txBody>
        </p:sp>
      </p:grpSp>
    </p:spTree>
    <p:extLst>
      <p:ext uri="{BB962C8B-B14F-4D97-AF65-F5344CB8AC3E}">
        <p14:creationId xmlns:p14="http://schemas.microsoft.com/office/powerpoint/2010/main" val="11824469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0">
        <p159:morph option="byObject"/>
      </p:transition>
    </mc:Choice>
    <mc:Fallback xmlns:dgm="http://schemas.openxmlformats.org/drawingml/2006/diagram" xmlns:p14="http://schemas.microsoft.com/office/powerpoint/2010/main" xmlns:a14="http://schemas.microsoft.com/office/drawing/2010/main" xmlns="">
      <p:transition spd="slow" advClick="0" advTm="2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4000"/>
          </a:stretch>
        </a:blipFill>
        <a:effectLst/>
      </p:bgPr>
    </p:bg>
    <p:spTree>
      <p:nvGrpSpPr>
        <p:cNvPr id="1" name=""/>
        <p:cNvGrpSpPr/>
        <p:nvPr/>
      </p:nvGrpSpPr>
      <p:grpSpPr>
        <a:xfrm>
          <a:off x="0" y="0"/>
          <a:ext cx="0" cy="0"/>
          <a:chOff x="0" y="0"/>
          <a:chExt cx="0" cy="0"/>
        </a:xfrm>
      </p:grpSpPr>
      <p:sp>
        <p:nvSpPr>
          <p:cNvPr id="7" name="矩形 6"/>
          <p:cNvSpPr/>
          <p:nvPr/>
        </p:nvSpPr>
        <p:spPr>
          <a:xfrm>
            <a:off x="0" y="0"/>
            <a:ext cx="12192000" cy="7426036"/>
          </a:xfrm>
          <a:prstGeom prst="rect">
            <a:avLst/>
          </a:prstGeom>
          <a:solidFill>
            <a:schemeClr val="bg1">
              <a:lumMod val="8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文本框 5"/>
          <p:cNvSpPr txBox="1"/>
          <p:nvPr/>
        </p:nvSpPr>
        <p:spPr>
          <a:xfrm>
            <a:off x="2364503" y="2623446"/>
            <a:ext cx="5955476" cy="646331"/>
          </a:xfrm>
          <a:prstGeom prst="rect">
            <a:avLst/>
          </a:prstGeom>
          <a:noFill/>
        </p:spPr>
        <p:txBody>
          <a:bodyPr wrap="none" rtlCol="0">
            <a:spAutoFit/>
          </a:bodyPr>
          <a:lstStyle/>
          <a:p>
            <a:r>
              <a:rPr lang="zh-CN" altLang="en-US" dirty="0">
                <a:solidFill>
                  <a:srgbClr val="FFC000"/>
                </a:solidFill>
                <a:latin typeface="微软雅黑" panose="020B0503020204020204" pitchFamily="34" charset="-122"/>
                <a:ea typeface="微软雅黑" panose="020B0503020204020204" pitchFamily="34" charset="-122"/>
              </a:rPr>
              <a:t>When we are working happily, we don't forget the pleasure that food brings to me.</a:t>
            </a:r>
            <a:r>
              <a:rPr lang="zh-CN" altLang="en-US" sz="3600" dirty="0">
                <a:solidFill>
                  <a:srgbClr val="FFC000"/>
                </a:solidFill>
                <a:latin typeface="汉仪菱心体简" panose="02010400000101010101" pitchFamily="2" charset="-122"/>
                <a:ea typeface="汉仪菱心体简" panose="02010400000101010101" pitchFamily="2" charset="-122"/>
              </a:rPr>
              <a:t>。</a:t>
            </a:r>
          </a:p>
        </p:txBody>
      </p:sp>
      <p:sp>
        <p:nvSpPr>
          <p:cNvPr id="8" name="文本框 7"/>
          <p:cNvSpPr txBox="1"/>
          <p:nvPr/>
        </p:nvSpPr>
        <p:spPr>
          <a:xfrm>
            <a:off x="2704228" y="2072259"/>
            <a:ext cx="6853158" cy="707886"/>
          </a:xfrm>
          <a:prstGeom prst="rect">
            <a:avLst/>
          </a:prstGeom>
          <a:noFill/>
        </p:spPr>
        <p:txBody>
          <a:bodyPr wrap="none" rtlCol="0">
            <a:spAutoFit/>
          </a:bodyPr>
          <a:lstStyle/>
          <a:p>
            <a:r>
              <a:rPr lang="zh-CN" altLang="en-US" sz="4000" b="1" dirty="0">
                <a:solidFill>
                  <a:schemeClr val="bg1"/>
                </a:solidFill>
                <a:latin typeface="微软雅黑" panose="020B0503020204020204" pitchFamily="34" charset="-122"/>
                <a:ea typeface="微软雅黑" panose="020B0503020204020204" pitchFamily="34" charset="-122"/>
              </a:rPr>
              <a:t>Start a wonderful journey with me</a:t>
            </a:r>
          </a:p>
        </p:txBody>
      </p:sp>
      <p:sp>
        <p:nvSpPr>
          <p:cNvPr id="9" name="矩形 8"/>
          <p:cNvSpPr/>
          <p:nvPr/>
        </p:nvSpPr>
        <p:spPr>
          <a:xfrm>
            <a:off x="4381770" y="1332321"/>
            <a:ext cx="3498073" cy="923330"/>
          </a:xfrm>
          <a:prstGeom prst="rect">
            <a:avLst/>
          </a:prstGeom>
        </p:spPr>
        <p:txBody>
          <a:bodyPr wrap="none">
            <a:spAutoFit/>
          </a:bodyPr>
          <a:lstStyle/>
          <a:p>
            <a:r>
              <a:rPr lang="en-US" altLang="zh-CN" sz="5400" dirty="0">
                <a:solidFill>
                  <a:schemeClr val="bg1"/>
                </a:solidFill>
                <a:latin typeface="Aharoni" panose="02010803020104030203" pitchFamily="2" charset="-79"/>
                <a:ea typeface="汉仪菱心体简" panose="02010400000101010101" pitchFamily="2" charset="-122"/>
                <a:cs typeface="Aharoni" panose="02010803020104030203" pitchFamily="2" charset="-79"/>
              </a:rPr>
              <a:t>WELCOME</a:t>
            </a:r>
          </a:p>
        </p:txBody>
      </p:sp>
      <p:sp>
        <p:nvSpPr>
          <p:cNvPr id="10" name="文本框 9"/>
          <p:cNvSpPr txBox="1"/>
          <p:nvPr/>
        </p:nvSpPr>
        <p:spPr>
          <a:xfrm>
            <a:off x="1814945" y="3471106"/>
            <a:ext cx="8607483" cy="1200329"/>
          </a:xfrm>
          <a:prstGeom prst="rect">
            <a:avLst/>
          </a:prstGeom>
          <a:noFill/>
        </p:spPr>
        <p:txBody>
          <a:bodyPr wrap="square" rtlCol="0">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When we are working happily, we do not forget the happiness that food brings to me, we have been imagining that this work can bring us surprises, joy and happiness. Sometimes when we in the blink of an eye the beautiful things are no longer, we can only with food, when we in a hurry to enjoy the pleasure of food, perhaps all the troubles will vanish, we began to learn to embrace a better future.</a:t>
            </a:r>
            <a:endParaRPr lang="en-US" altLang="zh-CN" dirty="0">
              <a:solidFill>
                <a:schemeClr val="bg1"/>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409583430"/>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l="14702" t="10505" r="9780"/>
          <a:stretch/>
        </p:blipFill>
        <p:spPr>
          <a:xfrm>
            <a:off x="0" y="826420"/>
            <a:ext cx="6411951" cy="5205160"/>
          </a:xfrm>
          <a:prstGeom prst="rect">
            <a:avLst/>
          </a:prstGeom>
        </p:spPr>
      </p:pic>
      <p:sp>
        <p:nvSpPr>
          <p:cNvPr id="6" name="矩形 5"/>
          <p:cNvSpPr/>
          <p:nvPr/>
        </p:nvSpPr>
        <p:spPr>
          <a:xfrm>
            <a:off x="4539785" y="1399478"/>
            <a:ext cx="6734098" cy="4059044"/>
          </a:xfrm>
          <a:prstGeom prst="rect">
            <a:avLst/>
          </a:prstGeom>
          <a:solidFill>
            <a:schemeClr val="tx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等腰三角形 6"/>
          <p:cNvSpPr/>
          <p:nvPr/>
        </p:nvSpPr>
        <p:spPr>
          <a:xfrm rot="5400000" flipH="1">
            <a:off x="5804421" y="1498238"/>
            <a:ext cx="2310357" cy="2672223"/>
          </a:xfrm>
          <a:prstGeom prst="triangle">
            <a:avLst>
              <a:gd name="adj" fmla="val 10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8" name="矩形 7"/>
          <p:cNvSpPr/>
          <p:nvPr/>
        </p:nvSpPr>
        <p:spPr>
          <a:xfrm>
            <a:off x="6066969" y="2044689"/>
            <a:ext cx="3312445" cy="707886"/>
          </a:xfrm>
          <a:prstGeom prst="rect">
            <a:avLst/>
          </a:prstGeom>
        </p:spPr>
        <p:txBody>
          <a:bodyPr wrap="none">
            <a:spAutoFit/>
          </a:bodyPr>
          <a:lstStyle/>
          <a:p>
            <a:r>
              <a:rPr lang="en-US" altLang="zh-CN" sz="2000" b="1" dirty="0">
                <a:solidFill>
                  <a:schemeClr val="bg1"/>
                </a:solidFill>
                <a:latin typeface="微软雅黑" panose="020B0503020204020204" pitchFamily="34" charset="-122"/>
                <a:ea typeface="微软雅黑" panose="020B0503020204020204" pitchFamily="34" charset="-122"/>
              </a:rPr>
              <a:t>TYPE the CAPTION </a:t>
            </a:r>
          </a:p>
          <a:p>
            <a:r>
              <a:rPr lang="en-US" altLang="zh-CN" sz="2000" b="1" dirty="0">
                <a:solidFill>
                  <a:schemeClr val="bg1"/>
                </a:solidFill>
                <a:latin typeface="微软雅黑" panose="020B0503020204020204" pitchFamily="34" charset="-122"/>
                <a:ea typeface="微软雅黑" panose="020B0503020204020204" pitchFamily="34" charset="-122"/>
              </a:rPr>
              <a:t>You want to EXPRESS</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6175505" y="3429000"/>
            <a:ext cx="5098378" cy="738664"/>
          </a:xfrm>
          <a:prstGeom prst="rect">
            <a:avLst/>
          </a:prstGeom>
          <a:noFill/>
        </p:spPr>
        <p:txBody>
          <a:bodyPr wrap="square" rtlCol="0">
            <a:spAutoFit/>
          </a:bodyPr>
          <a:lstStyle/>
          <a:p>
            <a:pPr algn="just"/>
            <a:r>
              <a:rPr lang="zh-CN" altLang="en-US" sz="1400" dirty="0">
                <a:solidFill>
                  <a:schemeClr val="bg1"/>
                </a:solidFill>
                <a:latin typeface="微软雅黑" panose="020B0503020204020204" pitchFamily="34" charset="-122"/>
                <a:ea typeface="微软雅黑" panose="020B0503020204020204" pitchFamily="34" charset="-122"/>
              </a:rPr>
              <a:t>When we are working happily. When we are working happily. When we are working happily. When we are working happily. When we are working happily. When we are working happily.</a:t>
            </a:r>
            <a:endParaRPr lang="en-US" altLang="zh-CN" sz="1400" dirty="0">
              <a:solidFill>
                <a:schemeClr val="bg1"/>
              </a:solidFill>
              <a:latin typeface="微软雅黑" panose="020B0503020204020204" pitchFamily="34" charset="-122"/>
              <a:ea typeface="微软雅黑" panose="020B0503020204020204" pitchFamily="34" charset="-122"/>
            </a:endParaRPr>
          </a:p>
        </p:txBody>
      </p:sp>
      <p:grpSp>
        <p:nvGrpSpPr>
          <p:cNvPr id="10" name="组合 9"/>
          <p:cNvGrpSpPr/>
          <p:nvPr/>
        </p:nvGrpSpPr>
        <p:grpSpPr>
          <a:xfrm>
            <a:off x="237466" y="115829"/>
            <a:ext cx="539774" cy="528410"/>
            <a:chOff x="1529056" y="294134"/>
            <a:chExt cx="836342" cy="818735"/>
          </a:xfrm>
        </p:grpSpPr>
        <p:sp>
          <p:nvSpPr>
            <p:cNvPr id="11" name="流程图: 终止 10"/>
            <p:cNvSpPr/>
            <p:nvPr/>
          </p:nvSpPr>
          <p:spPr>
            <a:xfrm>
              <a:off x="1529056" y="294134"/>
              <a:ext cx="836342" cy="275992"/>
            </a:xfrm>
            <a:prstGeom prst="flowChartTermina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流程图: 终止 11"/>
            <p:cNvSpPr/>
            <p:nvPr/>
          </p:nvSpPr>
          <p:spPr>
            <a:xfrm>
              <a:off x="1702608" y="650315"/>
              <a:ext cx="662790" cy="218720"/>
            </a:xfrm>
            <a:prstGeom prst="flowChartTermina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2153524" y="900995"/>
              <a:ext cx="211874" cy="21187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3"/>
          <p:cNvSpPr txBox="1"/>
          <p:nvPr/>
        </p:nvSpPr>
        <p:spPr>
          <a:xfrm>
            <a:off x="1085849" y="84098"/>
            <a:ext cx="3416320" cy="523220"/>
          </a:xfrm>
          <a:prstGeom prst="rect">
            <a:avLst/>
          </a:prstGeom>
          <a:noFill/>
        </p:spPr>
        <p:txBody>
          <a:bodyPr wrap="none" rtlCol="0">
            <a:spAutoFit/>
          </a:bodyPr>
          <a:lstStyle/>
          <a:p>
            <a:r>
              <a:rPr lang="zh-CN" altLang="en-US" sz="2800" dirty="0">
                <a:latin typeface="微软雅黑" panose="020B0503020204020204" pitchFamily="34" charset="-122"/>
                <a:ea typeface="微软雅黑" panose="020B0503020204020204" pitchFamily="34" charset="-122"/>
              </a:rPr>
              <a:t>Business Office and food enjoyment</a:t>
            </a:r>
          </a:p>
        </p:txBody>
      </p:sp>
    </p:spTree>
    <p:extLst>
      <p:ext uri="{BB962C8B-B14F-4D97-AF65-F5344CB8AC3E}">
        <p14:creationId xmlns:p14="http://schemas.microsoft.com/office/powerpoint/2010/main" val="2524387416"/>
      </p:ext>
    </p:extLst>
  </p:cSld>
  <p:clrMapOvr>
    <a:masterClrMapping/>
  </p:clrMapOvr>
  <p:transition spd="slow" advClick="0" advTm="2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l="33301" r="21129"/>
          <a:stretch/>
        </p:blipFill>
        <p:spPr>
          <a:xfrm>
            <a:off x="0" y="0"/>
            <a:ext cx="4687905" cy="6858000"/>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25579" t="16098" r="5382" b="9697"/>
          <a:stretch/>
        </p:blipFill>
        <p:spPr>
          <a:xfrm>
            <a:off x="8465126" y="551985"/>
            <a:ext cx="3726873" cy="2877015"/>
          </a:xfrm>
          <a:prstGeom prst="rect">
            <a:avLst/>
          </a:prstGeom>
        </p:spPr>
      </p:pic>
      <p:pic>
        <p:nvPicPr>
          <p:cNvPr id="8" name="图片 7"/>
          <p:cNvPicPr>
            <a:picLocks noChangeAspect="1"/>
          </p:cNvPicPr>
          <p:nvPr/>
        </p:nvPicPr>
        <p:blipFill rotWithShape="1">
          <a:blip r:embed="rId4">
            <a:extLst>
              <a:ext uri="{28A0092B-C50C-407E-A947-70E740481C1C}">
                <a14:useLocalDpi xmlns:a14="http://schemas.microsoft.com/office/drawing/2010/main" val="0"/>
              </a:ext>
            </a:extLst>
          </a:blip>
          <a:srcRect l="25579" t="16098" r="5382" b="9697"/>
          <a:stretch/>
        </p:blipFill>
        <p:spPr>
          <a:xfrm>
            <a:off x="4687905" y="3465513"/>
            <a:ext cx="3777222" cy="2877015"/>
          </a:xfrm>
          <a:prstGeom prst="rect">
            <a:avLst/>
          </a:prstGeom>
        </p:spPr>
      </p:pic>
      <p:grpSp>
        <p:nvGrpSpPr>
          <p:cNvPr id="9" name="组合 8"/>
          <p:cNvGrpSpPr/>
          <p:nvPr/>
        </p:nvGrpSpPr>
        <p:grpSpPr>
          <a:xfrm>
            <a:off x="5003197" y="1148575"/>
            <a:ext cx="1740691" cy="953427"/>
            <a:chOff x="5610371" y="2475570"/>
            <a:chExt cx="1740691" cy="953427"/>
          </a:xfrm>
        </p:grpSpPr>
        <p:sp>
          <p:nvSpPr>
            <p:cNvPr id="10" name="等腰三角形 9"/>
            <p:cNvSpPr/>
            <p:nvPr/>
          </p:nvSpPr>
          <p:spPr>
            <a:xfrm rot="5400000" flipH="1">
              <a:off x="5691164" y="2400904"/>
              <a:ext cx="953427" cy="1102760"/>
            </a:xfrm>
            <a:prstGeom prst="triangle">
              <a:avLst>
                <a:gd name="adj" fmla="val 10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00"/>
            </a:p>
          </p:txBody>
        </p:sp>
        <p:sp>
          <p:nvSpPr>
            <p:cNvPr id="11" name="矩形 10"/>
            <p:cNvSpPr/>
            <p:nvPr/>
          </p:nvSpPr>
          <p:spPr>
            <a:xfrm>
              <a:off x="5610371" y="2618523"/>
              <a:ext cx="1740691" cy="338554"/>
            </a:xfrm>
            <a:prstGeom prst="rect">
              <a:avLst/>
            </a:prstGeom>
          </p:spPr>
          <p:txBody>
            <a:bodyPr wrap="square">
              <a:spAutoFit/>
            </a:bodyPr>
            <a:lstStyle/>
            <a:p>
              <a:r>
                <a:rPr lang="en-US" altLang="zh-CN" sz="800" b="1" dirty="0">
                  <a:solidFill>
                    <a:schemeClr val="bg1"/>
                  </a:solidFill>
                  <a:latin typeface="微软雅黑" panose="020B0503020204020204" pitchFamily="34" charset="-122"/>
                  <a:ea typeface="微软雅黑" panose="020B0503020204020204" pitchFamily="34" charset="-122"/>
                </a:rPr>
                <a:t>TYPE the </a:t>
              </a:r>
              <a:r>
                <a:rPr lang="en-US" altLang="zh-CN" sz="800" b="1" dirty="0">
                  <a:latin typeface="微软雅黑" panose="020B0503020204020204" pitchFamily="34" charset="-122"/>
                  <a:ea typeface="微软雅黑" panose="020B0503020204020204" pitchFamily="34" charset="-122"/>
                </a:rPr>
                <a:t>CAPTION </a:t>
              </a:r>
            </a:p>
            <a:p>
              <a:r>
                <a:rPr lang="en-US" altLang="zh-CN" sz="800" b="1" dirty="0">
                  <a:latin typeface="微软雅黑" panose="020B0503020204020204" pitchFamily="34" charset="-122"/>
                  <a:ea typeface="微软雅黑" panose="020B0503020204020204" pitchFamily="34" charset="-122"/>
                </a:rPr>
                <a:t>You want to EXPRESS</a:t>
              </a:r>
              <a:endParaRPr lang="zh-CN" altLang="en-US" sz="800" b="1" dirty="0">
                <a:latin typeface="微软雅黑" panose="020B0503020204020204" pitchFamily="34" charset="-122"/>
                <a:ea typeface="微软雅黑" panose="020B0503020204020204" pitchFamily="34" charset="-122"/>
              </a:endParaRPr>
            </a:p>
          </p:txBody>
        </p:sp>
      </p:grpSp>
      <p:grpSp>
        <p:nvGrpSpPr>
          <p:cNvPr id="12" name="组合 11"/>
          <p:cNvGrpSpPr/>
          <p:nvPr/>
        </p:nvGrpSpPr>
        <p:grpSpPr>
          <a:xfrm>
            <a:off x="5736557" y="1291528"/>
            <a:ext cx="2918140" cy="1334413"/>
            <a:chOff x="358906" y="4449604"/>
            <a:chExt cx="2918140" cy="1334413"/>
          </a:xfrm>
        </p:grpSpPr>
        <p:sp>
          <p:nvSpPr>
            <p:cNvPr id="13" name="文本框 12"/>
            <p:cNvSpPr txBox="1"/>
            <p:nvPr/>
          </p:nvSpPr>
          <p:spPr>
            <a:xfrm>
              <a:off x="358906" y="5045353"/>
              <a:ext cx="2918140" cy="738664"/>
            </a:xfrm>
            <a:prstGeom prst="rect">
              <a:avLst/>
            </a:prstGeom>
            <a:noFill/>
          </p:spPr>
          <p:txBody>
            <a:bodyPr wrap="square" rtlCol="0">
              <a:spAutoFit/>
            </a:bodyPr>
            <a:lstStyle/>
            <a:p>
              <a:pPr algn="just"/>
              <a:r>
                <a:rPr lang="zh-CN" altLang="en-US" sz="1400" dirty="0">
                  <a:latin typeface="微软雅黑" panose="020B0503020204020204" pitchFamily="34" charset="-122"/>
                  <a:ea typeface="微软雅黑" panose="020B0503020204020204" pitchFamily="34" charset="-122"/>
                </a:rPr>
                <a:t>When we are working happily.</a:t>
              </a:r>
              <a:endParaRPr lang="en-US" altLang="zh-CN" sz="1400" dirty="0">
                <a:latin typeface="微软雅黑" panose="020B0503020204020204" pitchFamily="34" charset="-122"/>
                <a:ea typeface="微软雅黑" panose="020B0503020204020204" pitchFamily="34" charset="-122"/>
              </a:endParaRPr>
            </a:p>
            <a:p>
              <a:pPr algn="just"/>
              <a:r>
                <a:rPr lang="zh-CN" altLang="en-US" sz="1400" dirty="0">
                  <a:latin typeface="微软雅黑" panose="020B0503020204020204" pitchFamily="34" charset="-122"/>
                  <a:ea typeface="微软雅黑" panose="020B0503020204020204" pitchFamily="34" charset="-122"/>
                </a:rPr>
                <a:t>When we are working happily.</a:t>
              </a:r>
              <a:endParaRPr lang="en-US" altLang="zh-CN" sz="1400" dirty="0">
                <a:latin typeface="微软雅黑" panose="020B0503020204020204" pitchFamily="34" charset="-122"/>
                <a:ea typeface="微软雅黑" panose="020B0503020204020204" pitchFamily="34" charset="-122"/>
              </a:endParaRPr>
            </a:p>
            <a:p>
              <a:pPr algn="just"/>
              <a:r>
                <a:rPr lang="zh-CN" altLang="en-US" sz="1400" dirty="0">
                  <a:latin typeface="微软雅黑" panose="020B0503020204020204" pitchFamily="34" charset="-122"/>
                  <a:ea typeface="微软雅黑" panose="020B0503020204020204" pitchFamily="34" charset="-122"/>
                </a:rPr>
                <a:t>When we are working happily.</a:t>
              </a:r>
              <a:endParaRPr lang="en-US" altLang="zh-CN" sz="1400" dirty="0">
                <a:latin typeface="微软雅黑" panose="020B0503020204020204" pitchFamily="34" charset="-122"/>
                <a:ea typeface="微软雅黑" panose="020B0503020204020204" pitchFamily="34" charset="-122"/>
              </a:endParaRPr>
            </a:p>
          </p:txBody>
        </p:sp>
        <p:sp>
          <p:nvSpPr>
            <p:cNvPr id="14" name="文本框 13"/>
            <p:cNvSpPr txBox="1"/>
            <p:nvPr/>
          </p:nvSpPr>
          <p:spPr>
            <a:xfrm>
              <a:off x="1110090" y="4449604"/>
              <a:ext cx="1107996" cy="369332"/>
            </a:xfrm>
            <a:prstGeom prst="rect">
              <a:avLst/>
            </a:prstGeom>
            <a:noFill/>
          </p:spPr>
          <p:txBody>
            <a:bodyPr wrap="none" rtlCol="0">
              <a:spAutoFit/>
            </a:bodyPr>
            <a:lstStyle/>
            <a:p>
              <a:r>
                <a:rPr lang="zh-CN" altLang="en-US" b="1" dirty="0">
                  <a:latin typeface="微软雅黑" panose="020B0503020204020204" pitchFamily="34" charset="-122"/>
                  <a:ea typeface="微软雅黑" panose="020B0503020204020204" pitchFamily="34" charset="-122"/>
                </a:rPr>
                <a:t>Food and enjoy</a:t>
              </a:r>
            </a:p>
          </p:txBody>
        </p:sp>
      </p:grpSp>
      <p:grpSp>
        <p:nvGrpSpPr>
          <p:cNvPr id="15" name="组合 14"/>
          <p:cNvGrpSpPr/>
          <p:nvPr/>
        </p:nvGrpSpPr>
        <p:grpSpPr>
          <a:xfrm flipH="1">
            <a:off x="10263547" y="3892551"/>
            <a:ext cx="1740691" cy="953427"/>
            <a:chOff x="5447911" y="2475570"/>
            <a:chExt cx="1740691" cy="953427"/>
          </a:xfrm>
        </p:grpSpPr>
        <p:sp>
          <p:nvSpPr>
            <p:cNvPr id="16" name="等腰三角形 15"/>
            <p:cNvSpPr/>
            <p:nvPr/>
          </p:nvSpPr>
          <p:spPr>
            <a:xfrm rot="5400000" flipH="1">
              <a:off x="5691164" y="2400904"/>
              <a:ext cx="953427" cy="1102760"/>
            </a:xfrm>
            <a:prstGeom prst="triangle">
              <a:avLst>
                <a:gd name="adj" fmla="val 10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00"/>
            </a:p>
          </p:txBody>
        </p:sp>
        <p:sp>
          <p:nvSpPr>
            <p:cNvPr id="17" name="矩形 16"/>
            <p:cNvSpPr/>
            <p:nvPr/>
          </p:nvSpPr>
          <p:spPr>
            <a:xfrm>
              <a:off x="5447911" y="2551232"/>
              <a:ext cx="1740691" cy="338554"/>
            </a:xfrm>
            <a:prstGeom prst="rect">
              <a:avLst/>
            </a:prstGeom>
          </p:spPr>
          <p:txBody>
            <a:bodyPr wrap="square">
              <a:spAutoFit/>
            </a:bodyPr>
            <a:lstStyle/>
            <a:p>
              <a:r>
                <a:rPr lang="en-US" altLang="zh-CN" sz="800" b="1" dirty="0">
                  <a:solidFill>
                    <a:sysClr val="windowText" lastClr="000000"/>
                  </a:solidFill>
                  <a:latin typeface="微软雅黑" panose="020B0503020204020204" pitchFamily="34" charset="-122"/>
                  <a:ea typeface="微软雅黑" panose="020B0503020204020204" pitchFamily="34" charset="-122"/>
                </a:rPr>
                <a:t>TYPE the CAPTION </a:t>
              </a:r>
            </a:p>
            <a:p>
              <a:r>
                <a:rPr lang="en-US" altLang="zh-CN" sz="800" b="1" dirty="0">
                  <a:solidFill>
                    <a:sysClr val="windowText" lastClr="000000"/>
                  </a:solidFill>
                  <a:latin typeface="微软雅黑" panose="020B0503020204020204" pitchFamily="34" charset="-122"/>
                  <a:ea typeface="微软雅黑" panose="020B0503020204020204" pitchFamily="34" charset="-122"/>
                </a:rPr>
                <a:t>You want to EXPRESS</a:t>
              </a:r>
              <a:endParaRPr lang="zh-CN" altLang="en-US" sz="800" b="1" dirty="0">
                <a:solidFill>
                  <a:sysClr val="windowText" lastClr="000000"/>
                </a:solidFill>
                <a:latin typeface="微软雅黑" panose="020B0503020204020204" pitchFamily="34" charset="-122"/>
                <a:ea typeface="微软雅黑" panose="020B0503020204020204" pitchFamily="34" charset="-122"/>
              </a:endParaRPr>
            </a:p>
          </p:txBody>
        </p:sp>
      </p:grpSp>
      <p:grpSp>
        <p:nvGrpSpPr>
          <p:cNvPr id="18" name="组合 17"/>
          <p:cNvGrpSpPr/>
          <p:nvPr/>
        </p:nvGrpSpPr>
        <p:grpSpPr>
          <a:xfrm>
            <a:off x="9512363" y="4369265"/>
            <a:ext cx="2918140" cy="1334413"/>
            <a:chOff x="358906" y="4449604"/>
            <a:chExt cx="2918140" cy="1334413"/>
          </a:xfrm>
        </p:grpSpPr>
        <p:sp>
          <p:nvSpPr>
            <p:cNvPr id="19" name="文本框 18"/>
            <p:cNvSpPr txBox="1"/>
            <p:nvPr/>
          </p:nvSpPr>
          <p:spPr>
            <a:xfrm>
              <a:off x="358906" y="5045353"/>
              <a:ext cx="2918140" cy="738664"/>
            </a:xfrm>
            <a:prstGeom prst="rect">
              <a:avLst/>
            </a:prstGeom>
            <a:noFill/>
          </p:spPr>
          <p:txBody>
            <a:bodyPr wrap="square" rtlCol="0">
              <a:spAutoFit/>
            </a:bodyPr>
            <a:lstStyle/>
            <a:p>
              <a:pPr algn="just"/>
              <a:r>
                <a:rPr lang="zh-CN" altLang="en-US" sz="1400" dirty="0">
                  <a:latin typeface="微软雅黑" panose="020B0503020204020204" pitchFamily="34" charset="-122"/>
                  <a:ea typeface="微软雅黑" panose="020B0503020204020204" pitchFamily="34" charset="-122"/>
                </a:rPr>
                <a:t>When we are working happily.</a:t>
              </a:r>
              <a:endParaRPr lang="en-US" altLang="zh-CN" sz="1400" dirty="0">
                <a:latin typeface="微软雅黑" panose="020B0503020204020204" pitchFamily="34" charset="-122"/>
                <a:ea typeface="微软雅黑" panose="020B0503020204020204" pitchFamily="34" charset="-122"/>
              </a:endParaRPr>
            </a:p>
            <a:p>
              <a:pPr algn="just"/>
              <a:r>
                <a:rPr lang="zh-CN" altLang="en-US" sz="1400" dirty="0">
                  <a:latin typeface="微软雅黑" panose="020B0503020204020204" pitchFamily="34" charset="-122"/>
                  <a:ea typeface="微软雅黑" panose="020B0503020204020204" pitchFamily="34" charset="-122"/>
                </a:rPr>
                <a:t>When we are working happily.</a:t>
              </a:r>
              <a:endParaRPr lang="en-US" altLang="zh-CN" sz="1400" dirty="0">
                <a:latin typeface="微软雅黑" panose="020B0503020204020204" pitchFamily="34" charset="-122"/>
                <a:ea typeface="微软雅黑" panose="020B0503020204020204" pitchFamily="34" charset="-122"/>
              </a:endParaRPr>
            </a:p>
            <a:p>
              <a:pPr algn="just"/>
              <a:r>
                <a:rPr lang="zh-CN" altLang="en-US" sz="1400" dirty="0">
                  <a:latin typeface="微软雅黑" panose="020B0503020204020204" pitchFamily="34" charset="-122"/>
                  <a:ea typeface="微软雅黑" panose="020B0503020204020204" pitchFamily="34" charset="-122"/>
                </a:rPr>
                <a:t>When we are working happily.</a:t>
              </a:r>
              <a:endParaRPr lang="en-US" altLang="zh-CN" sz="1400" dirty="0">
                <a:latin typeface="微软雅黑" panose="020B0503020204020204" pitchFamily="34" charset="-122"/>
                <a:ea typeface="微软雅黑" panose="020B0503020204020204" pitchFamily="34" charset="-122"/>
              </a:endParaRPr>
            </a:p>
          </p:txBody>
        </p:sp>
        <p:sp>
          <p:nvSpPr>
            <p:cNvPr id="20" name="文本框 19"/>
            <p:cNvSpPr txBox="1"/>
            <p:nvPr/>
          </p:nvSpPr>
          <p:spPr>
            <a:xfrm>
              <a:off x="1110090" y="4449604"/>
              <a:ext cx="1107996" cy="369332"/>
            </a:xfrm>
            <a:prstGeom prst="rect">
              <a:avLst/>
            </a:prstGeom>
            <a:noFill/>
          </p:spPr>
          <p:txBody>
            <a:bodyPr wrap="none" rtlCol="0">
              <a:spAutoFit/>
            </a:bodyPr>
            <a:lstStyle/>
            <a:p>
              <a:r>
                <a:rPr lang="zh-CN" altLang="en-US" b="1" dirty="0">
                  <a:latin typeface="微软雅黑" panose="020B0503020204020204" pitchFamily="34" charset="-122"/>
                  <a:ea typeface="微软雅黑" panose="020B0503020204020204" pitchFamily="34" charset="-122"/>
                </a:rPr>
                <a:t>Food and enjoy</a:t>
              </a:r>
            </a:p>
          </p:txBody>
        </p:sp>
      </p:grpSp>
    </p:spTree>
    <p:extLst>
      <p:ext uri="{BB962C8B-B14F-4D97-AF65-F5344CB8AC3E}">
        <p14:creationId xmlns:p14="http://schemas.microsoft.com/office/powerpoint/2010/main" val="609161213"/>
      </p:ext>
    </p:extLst>
  </p:cSld>
  <p:clrMapOvr>
    <a:masterClrMapping/>
  </p:clrMapOvr>
  <mc:AlternateContent xmlns:mc="http://schemas.openxmlformats.org/markup-compatibility/2006" xmlns:p14="http://schemas.microsoft.com/office/powerpoint/2010/main">
    <mc:Choice Requires="p14">
      <p:transition p14:dur="100" advClick="0" advTm="3000">
        <p:cut/>
      </p:transition>
    </mc:Choice>
    <mc:Fallback xmlns:a14="http://schemas.microsoft.com/office/drawing/2010/main" xmlns="">
      <p:transition advClick="0" advTm="3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ppt_x"/>
                                          </p:val>
                                        </p:tav>
                                        <p:tav tm="100000">
                                          <p:val>
                                            <p:strVal val="#ppt_x"/>
                                          </p:val>
                                        </p:tav>
                                      </p:tavLst>
                                    </p:anim>
                                    <p:anim calcmode="lin" valueType="num">
                                      <p:cBhvr additive="base">
                                        <p:cTn id="17" dur="500" fill="hold"/>
                                        <p:tgtEl>
                                          <p:spTgt spid="15"/>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t="10505"/>
          <a:stretch/>
        </p:blipFill>
        <p:spPr>
          <a:xfrm>
            <a:off x="0" y="1012244"/>
            <a:ext cx="6099717" cy="4906537"/>
          </a:xfrm>
          <a:prstGeom prst="flowChartDelay">
            <a:avLst/>
          </a:prstGeom>
        </p:spPr>
      </p:pic>
      <p:grpSp>
        <p:nvGrpSpPr>
          <p:cNvPr id="20" name="组合 19"/>
          <p:cNvGrpSpPr/>
          <p:nvPr/>
        </p:nvGrpSpPr>
        <p:grpSpPr>
          <a:xfrm>
            <a:off x="6362139" y="1389238"/>
            <a:ext cx="3389612" cy="2310357"/>
            <a:chOff x="6362139" y="1389238"/>
            <a:chExt cx="3389612" cy="2310357"/>
          </a:xfrm>
        </p:grpSpPr>
        <p:sp>
          <p:nvSpPr>
            <p:cNvPr id="6" name="等腰三角形 5"/>
            <p:cNvSpPr/>
            <p:nvPr/>
          </p:nvSpPr>
          <p:spPr>
            <a:xfrm rot="5400000" flipH="1">
              <a:off x="6543072" y="1208305"/>
              <a:ext cx="2310357" cy="2672223"/>
            </a:xfrm>
            <a:prstGeom prst="triangle">
              <a:avLst>
                <a:gd name="adj" fmla="val 10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0" name="任意多边形: 形状 9"/>
            <p:cNvSpPr/>
            <p:nvPr/>
          </p:nvSpPr>
          <p:spPr>
            <a:xfrm>
              <a:off x="7274628" y="1979796"/>
              <a:ext cx="2477123" cy="972668"/>
            </a:xfrm>
            <a:custGeom>
              <a:avLst/>
              <a:gdLst/>
              <a:ahLst/>
              <a:cxnLst/>
              <a:rect l="l" t="t" r="r" b="b"/>
              <a:pathLst>
                <a:path w="2477123" h="972668">
                  <a:moveTo>
                    <a:pt x="707631" y="1232"/>
                  </a:moveTo>
                  <a:cubicBezTo>
                    <a:pt x="1118972" y="1232"/>
                    <a:pt x="1337497" y="286485"/>
                    <a:pt x="1363206" y="856990"/>
                  </a:cubicBezTo>
                  <a:lnTo>
                    <a:pt x="1365728" y="972668"/>
                  </a:lnTo>
                  <a:lnTo>
                    <a:pt x="959842" y="972668"/>
                  </a:lnTo>
                  <a:lnTo>
                    <a:pt x="956073" y="829654"/>
                  </a:lnTo>
                  <a:cubicBezTo>
                    <a:pt x="936392" y="481143"/>
                    <a:pt x="847826" y="306888"/>
                    <a:pt x="690376" y="306888"/>
                  </a:cubicBezTo>
                  <a:cubicBezTo>
                    <a:pt x="521423" y="306888"/>
                    <a:pt x="426387" y="486176"/>
                    <a:pt x="405268" y="844752"/>
                  </a:cubicBezTo>
                  <a:lnTo>
                    <a:pt x="401752" y="972668"/>
                  </a:lnTo>
                  <a:lnTo>
                    <a:pt x="0" y="972668"/>
                  </a:lnTo>
                  <a:lnTo>
                    <a:pt x="9121" y="786170"/>
                  </a:lnTo>
                  <a:cubicBezTo>
                    <a:pt x="31922" y="567713"/>
                    <a:pt x="88925" y="393162"/>
                    <a:pt x="180128" y="262519"/>
                  </a:cubicBezTo>
                  <a:cubicBezTo>
                    <a:pt x="301733" y="88328"/>
                    <a:pt x="477568" y="1232"/>
                    <a:pt x="707631" y="1232"/>
                  </a:cubicBezTo>
                  <a:close/>
                  <a:moveTo>
                    <a:pt x="2477123" y="0"/>
                  </a:moveTo>
                  <a:lnTo>
                    <a:pt x="2477123" y="972668"/>
                  </a:lnTo>
                  <a:lnTo>
                    <a:pt x="2079031" y="972668"/>
                  </a:lnTo>
                  <a:lnTo>
                    <a:pt x="2079031" y="404255"/>
                  </a:lnTo>
                  <a:lnTo>
                    <a:pt x="1669847" y="496691"/>
                  </a:lnTo>
                  <a:lnTo>
                    <a:pt x="1669847" y="170083"/>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sz="19900" dirty="0"/>
            </a:p>
          </p:txBody>
        </p:sp>
      </p:grpSp>
      <p:sp>
        <p:nvSpPr>
          <p:cNvPr id="11" name="矩形 10"/>
          <p:cNvSpPr/>
          <p:nvPr/>
        </p:nvSpPr>
        <p:spPr>
          <a:xfrm>
            <a:off x="7035861" y="3003847"/>
            <a:ext cx="4389343" cy="369332"/>
          </a:xfrm>
          <a:prstGeom prst="rect">
            <a:avLst/>
          </a:prstGeom>
        </p:spPr>
        <p:txBody>
          <a:bodyPr wrap="none">
            <a:spAutoFit/>
          </a:bodyPr>
          <a:lstStyle/>
          <a:p>
            <a:r>
              <a:rPr lang="zh-CN" altLang="en-US" b="1" dirty="0">
                <a:latin typeface="微软雅黑" panose="020B0503020204020204" pitchFamily="34" charset="-122"/>
                <a:ea typeface="微软雅黑" panose="020B0503020204020204" pitchFamily="34" charset="-122"/>
              </a:rPr>
              <a:t>Business Office and food enjoyment</a:t>
            </a:r>
            <a:endParaRPr lang="zh-CN" altLang="en-US" dirty="0"/>
          </a:p>
        </p:txBody>
      </p:sp>
      <p:sp>
        <p:nvSpPr>
          <p:cNvPr id="13" name="文本框 12"/>
          <p:cNvSpPr txBox="1"/>
          <p:nvPr/>
        </p:nvSpPr>
        <p:spPr>
          <a:xfrm>
            <a:off x="7072376" y="3674130"/>
            <a:ext cx="3984314" cy="923330"/>
          </a:xfrm>
          <a:prstGeom prst="rect">
            <a:avLst/>
          </a:prstGeom>
          <a:noFill/>
        </p:spPr>
        <p:txBody>
          <a:bodyPr wrap="square" rtlCol="0">
            <a:spAutoFit/>
          </a:bodyPr>
          <a:lstStyle/>
          <a:p>
            <a:pPr algn="just"/>
            <a:r>
              <a:rPr lang="zh-CN" altLang="en-US" dirty="0">
                <a:latin typeface="微软雅黑" panose="020B0503020204020204" pitchFamily="34" charset="-122"/>
                <a:ea typeface="微软雅黑" panose="020B0503020204020204" pitchFamily="34" charset="-122"/>
              </a:rPr>
              <a:t>When we are working happily.</a:t>
            </a:r>
            <a:endParaRPr lang="en-US" altLang="zh-CN" dirty="0">
              <a:latin typeface="微软雅黑" panose="020B0503020204020204" pitchFamily="34" charset="-122"/>
              <a:ea typeface="微软雅黑" panose="020B0503020204020204" pitchFamily="34" charset="-122"/>
            </a:endParaRPr>
          </a:p>
          <a:p>
            <a:pPr algn="just"/>
            <a:r>
              <a:rPr lang="zh-CN" altLang="en-US" dirty="0">
                <a:latin typeface="微软雅黑" panose="020B0503020204020204" pitchFamily="34" charset="-122"/>
                <a:ea typeface="微软雅黑" panose="020B0503020204020204" pitchFamily="34" charset="-122"/>
              </a:rPr>
              <a:t>When we are working happily.</a:t>
            </a:r>
            <a:endParaRPr lang="en-US" altLang="zh-CN" dirty="0">
              <a:latin typeface="微软雅黑" panose="020B0503020204020204" pitchFamily="34" charset="-122"/>
              <a:ea typeface="微软雅黑" panose="020B0503020204020204" pitchFamily="34" charset="-122"/>
            </a:endParaRPr>
          </a:p>
          <a:p>
            <a:pPr algn="just"/>
            <a:r>
              <a:rPr lang="zh-CN" altLang="en-US" dirty="0">
                <a:latin typeface="微软雅黑" panose="020B0503020204020204" pitchFamily="34" charset="-122"/>
                <a:ea typeface="微软雅黑" panose="020B0503020204020204" pitchFamily="34" charset="-122"/>
              </a:rPr>
              <a:t>When we are working happily.</a:t>
            </a:r>
            <a:endParaRPr lang="en-US" altLang="zh-CN" dirty="0">
              <a:latin typeface="微软雅黑" panose="020B0503020204020204" pitchFamily="34" charset="-122"/>
              <a:ea typeface="微软雅黑" panose="020B0503020204020204" pitchFamily="34" charset="-122"/>
            </a:endParaRPr>
          </a:p>
        </p:txBody>
      </p:sp>
      <p:grpSp>
        <p:nvGrpSpPr>
          <p:cNvPr id="15" name="组合 14"/>
          <p:cNvGrpSpPr/>
          <p:nvPr/>
        </p:nvGrpSpPr>
        <p:grpSpPr>
          <a:xfrm>
            <a:off x="237466" y="115829"/>
            <a:ext cx="539774" cy="528410"/>
            <a:chOff x="1529056" y="294134"/>
            <a:chExt cx="836342" cy="818735"/>
          </a:xfrm>
        </p:grpSpPr>
        <p:sp>
          <p:nvSpPr>
            <p:cNvPr id="16" name="流程图: 终止 15"/>
            <p:cNvSpPr/>
            <p:nvPr/>
          </p:nvSpPr>
          <p:spPr>
            <a:xfrm>
              <a:off x="1529056" y="294134"/>
              <a:ext cx="836342" cy="275992"/>
            </a:xfrm>
            <a:prstGeom prst="flowChartTermina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流程图: 终止 16"/>
            <p:cNvSpPr/>
            <p:nvPr/>
          </p:nvSpPr>
          <p:spPr>
            <a:xfrm>
              <a:off x="1702608" y="650315"/>
              <a:ext cx="662790" cy="218720"/>
            </a:xfrm>
            <a:prstGeom prst="flowChartTermina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p:nvSpPr>
          <p:spPr>
            <a:xfrm>
              <a:off x="2153524" y="900995"/>
              <a:ext cx="211874" cy="21187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文本框 18"/>
          <p:cNvSpPr txBox="1"/>
          <p:nvPr/>
        </p:nvSpPr>
        <p:spPr>
          <a:xfrm>
            <a:off x="1085849" y="84098"/>
            <a:ext cx="3416320" cy="523220"/>
          </a:xfrm>
          <a:prstGeom prst="rect">
            <a:avLst/>
          </a:prstGeom>
          <a:noFill/>
        </p:spPr>
        <p:txBody>
          <a:bodyPr wrap="none" rtlCol="0">
            <a:spAutoFit/>
          </a:bodyPr>
          <a:lstStyle/>
          <a:p>
            <a:r>
              <a:rPr lang="zh-CN" altLang="en-US" sz="2800" dirty="0">
                <a:latin typeface="微软雅黑" panose="020B0503020204020204" pitchFamily="34" charset="-122"/>
                <a:ea typeface="微软雅黑" panose="020B0503020204020204" pitchFamily="34" charset="-122"/>
              </a:rPr>
              <a:t>Business Office and food enjoyment</a:t>
            </a:r>
          </a:p>
        </p:txBody>
      </p:sp>
    </p:spTree>
    <p:extLst>
      <p:ext uri="{BB962C8B-B14F-4D97-AF65-F5344CB8AC3E}">
        <p14:creationId xmlns:p14="http://schemas.microsoft.com/office/powerpoint/2010/main" val="22783119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2000">
        <p15:prstTrans prst="curtains"/>
      </p:transition>
    </mc:Choice>
    <mc:Fallback xmlns:p14="http://schemas.microsoft.com/office/powerpoint/2010/main" xmlns:a14="http://schemas.microsoft.com/office/drawing/2010/main"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等腰三角形 3"/>
          <p:cNvSpPr/>
          <p:nvPr/>
        </p:nvSpPr>
        <p:spPr>
          <a:xfrm rot="5400000" flipH="1">
            <a:off x="433882" y="778114"/>
            <a:ext cx="2310357" cy="2672223"/>
          </a:xfrm>
          <a:prstGeom prst="triangle">
            <a:avLst>
              <a:gd name="adj" fmla="val 10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6" name="矩形 5"/>
          <p:cNvSpPr/>
          <p:nvPr/>
        </p:nvSpPr>
        <p:spPr>
          <a:xfrm>
            <a:off x="1049334" y="2439841"/>
            <a:ext cx="4389343" cy="369332"/>
          </a:xfrm>
          <a:prstGeom prst="rect">
            <a:avLst/>
          </a:prstGeom>
        </p:spPr>
        <p:txBody>
          <a:bodyPr wrap="none">
            <a:spAutoFit/>
          </a:bodyPr>
          <a:lstStyle/>
          <a:p>
            <a:r>
              <a:rPr lang="zh-CN" altLang="en-US" b="1" dirty="0">
                <a:latin typeface="微软雅黑" panose="020B0503020204020204" pitchFamily="34" charset="-122"/>
                <a:ea typeface="微软雅黑" panose="020B0503020204020204" pitchFamily="34" charset="-122"/>
              </a:rPr>
              <a:t>Business Office and food enjoyment</a:t>
            </a:r>
            <a:endParaRPr lang="zh-CN" altLang="en-US" dirty="0"/>
          </a:p>
        </p:txBody>
      </p:sp>
      <p:sp>
        <p:nvSpPr>
          <p:cNvPr id="7" name="文本框 6"/>
          <p:cNvSpPr txBox="1"/>
          <p:nvPr/>
        </p:nvSpPr>
        <p:spPr>
          <a:xfrm>
            <a:off x="1085849" y="3110124"/>
            <a:ext cx="2918140" cy="738664"/>
          </a:xfrm>
          <a:prstGeom prst="rect">
            <a:avLst/>
          </a:prstGeom>
          <a:noFill/>
        </p:spPr>
        <p:txBody>
          <a:bodyPr wrap="square" rtlCol="0">
            <a:spAutoFit/>
          </a:bodyPr>
          <a:lstStyle/>
          <a:p>
            <a:pPr algn="just"/>
            <a:r>
              <a:rPr lang="zh-CN" altLang="en-US" sz="1400" dirty="0">
                <a:latin typeface="微软雅黑" panose="020B0503020204020204" pitchFamily="34" charset="-122"/>
                <a:ea typeface="微软雅黑" panose="020B0503020204020204" pitchFamily="34" charset="-122"/>
              </a:rPr>
              <a:t>When we are working happily.</a:t>
            </a:r>
            <a:endParaRPr lang="en-US" altLang="zh-CN" sz="1400" dirty="0">
              <a:latin typeface="微软雅黑" panose="020B0503020204020204" pitchFamily="34" charset="-122"/>
              <a:ea typeface="微软雅黑" panose="020B0503020204020204" pitchFamily="34" charset="-122"/>
            </a:endParaRPr>
          </a:p>
          <a:p>
            <a:pPr algn="just"/>
            <a:r>
              <a:rPr lang="zh-CN" altLang="en-US" sz="1400" dirty="0">
                <a:latin typeface="微软雅黑" panose="020B0503020204020204" pitchFamily="34" charset="-122"/>
                <a:ea typeface="微软雅黑" panose="020B0503020204020204" pitchFamily="34" charset="-122"/>
              </a:rPr>
              <a:t>When we are working happily.</a:t>
            </a:r>
            <a:endParaRPr lang="en-US" altLang="zh-CN" sz="1400" dirty="0">
              <a:latin typeface="微软雅黑" panose="020B0503020204020204" pitchFamily="34" charset="-122"/>
              <a:ea typeface="微软雅黑" panose="020B0503020204020204" pitchFamily="34" charset="-122"/>
            </a:endParaRPr>
          </a:p>
          <a:p>
            <a:pPr algn="just"/>
            <a:r>
              <a:rPr lang="zh-CN" altLang="en-US" sz="1400" dirty="0">
                <a:latin typeface="微软雅黑" panose="020B0503020204020204" pitchFamily="34" charset="-122"/>
                <a:ea typeface="微软雅黑" panose="020B0503020204020204" pitchFamily="34" charset="-122"/>
              </a:rPr>
              <a:t>When we are working happily.</a:t>
            </a:r>
            <a:endParaRPr lang="en-US" altLang="zh-CN" sz="1400" dirty="0">
              <a:latin typeface="微软雅黑" panose="020B0503020204020204" pitchFamily="34" charset="-122"/>
              <a:ea typeface="微软雅黑" panose="020B0503020204020204" pitchFamily="34" charset="-122"/>
            </a:endParaRPr>
          </a:p>
        </p:txBody>
      </p:sp>
      <p:sp>
        <p:nvSpPr>
          <p:cNvPr id="14" name="任意多边形: 形状 13"/>
          <p:cNvSpPr/>
          <p:nvPr/>
        </p:nvSpPr>
        <p:spPr>
          <a:xfrm>
            <a:off x="1322260" y="1517174"/>
            <a:ext cx="2386499" cy="818358"/>
          </a:xfrm>
          <a:custGeom>
            <a:avLst/>
            <a:gdLst/>
            <a:ahLst/>
            <a:cxnLst/>
            <a:rect l="l" t="t" r="r" b="b"/>
            <a:pathLst>
              <a:path w="2386499" h="818358">
                <a:moveTo>
                  <a:pt x="1875661" y="0"/>
                </a:moveTo>
                <a:cubicBezTo>
                  <a:pt x="2032578" y="0"/>
                  <a:pt x="2156948" y="39915"/>
                  <a:pt x="2248768" y="119744"/>
                </a:cubicBezTo>
                <a:cubicBezTo>
                  <a:pt x="2340589" y="199573"/>
                  <a:pt x="2386499" y="310067"/>
                  <a:pt x="2386499" y="451224"/>
                </a:cubicBezTo>
                <a:cubicBezTo>
                  <a:pt x="2386499" y="567713"/>
                  <a:pt x="2342334" y="687682"/>
                  <a:pt x="2254004" y="811130"/>
                </a:cubicBezTo>
                <a:lnTo>
                  <a:pt x="2248347" y="818358"/>
                </a:lnTo>
                <a:lnTo>
                  <a:pt x="1889624" y="818358"/>
                </a:lnTo>
                <a:lnTo>
                  <a:pt x="1913691" y="792212"/>
                </a:lnTo>
                <a:cubicBezTo>
                  <a:pt x="1947267" y="753667"/>
                  <a:pt x="1973649" y="718806"/>
                  <a:pt x="1992835" y="687628"/>
                </a:cubicBezTo>
                <a:cubicBezTo>
                  <a:pt x="2031208" y="625272"/>
                  <a:pt x="2050394" y="560518"/>
                  <a:pt x="2050394" y="493366"/>
                </a:cubicBezTo>
                <a:cubicBezTo>
                  <a:pt x="2050394" y="341930"/>
                  <a:pt x="1969195" y="266212"/>
                  <a:pt x="1806795" y="266212"/>
                </a:cubicBezTo>
                <a:cubicBezTo>
                  <a:pt x="1670435" y="266212"/>
                  <a:pt x="1538528" y="321031"/>
                  <a:pt x="1411075" y="430667"/>
                </a:cubicBezTo>
                <a:lnTo>
                  <a:pt x="1411075" y="135676"/>
                </a:lnTo>
                <a:cubicBezTo>
                  <a:pt x="1547436" y="45226"/>
                  <a:pt x="1702298" y="0"/>
                  <a:pt x="1875661" y="0"/>
                </a:cubicBezTo>
                <a:close/>
                <a:moveTo>
                  <a:pt x="590539" y="0"/>
                </a:moveTo>
                <a:cubicBezTo>
                  <a:pt x="956452" y="0"/>
                  <a:pt x="1139408" y="270666"/>
                  <a:pt x="1139408" y="811997"/>
                </a:cubicBezTo>
                <a:lnTo>
                  <a:pt x="1139094" y="818358"/>
                </a:lnTo>
                <a:lnTo>
                  <a:pt x="801090" y="818358"/>
                </a:lnTo>
                <a:lnTo>
                  <a:pt x="797730" y="690872"/>
                </a:lnTo>
                <a:cubicBezTo>
                  <a:pt x="781317" y="400228"/>
                  <a:pt x="707457" y="254906"/>
                  <a:pt x="576150" y="254906"/>
                </a:cubicBezTo>
                <a:cubicBezTo>
                  <a:pt x="435249" y="254906"/>
                  <a:pt x="355993" y="404425"/>
                  <a:pt x="338380" y="703464"/>
                </a:cubicBezTo>
                <a:lnTo>
                  <a:pt x="335223" y="818358"/>
                </a:lnTo>
                <a:lnTo>
                  <a:pt x="0" y="818358"/>
                </a:lnTo>
                <a:lnTo>
                  <a:pt x="8009" y="654609"/>
                </a:lnTo>
                <a:cubicBezTo>
                  <a:pt x="27024" y="472423"/>
                  <a:pt x="74562" y="326855"/>
                  <a:pt x="150622" y="217903"/>
                </a:cubicBezTo>
                <a:cubicBezTo>
                  <a:pt x="252036" y="72635"/>
                  <a:pt x="398675" y="0"/>
                  <a:pt x="590539"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sz="16600" dirty="0"/>
          </a:p>
        </p:txBody>
      </p:sp>
      <p:pic>
        <p:nvPicPr>
          <p:cNvPr id="16" name="图片 15"/>
          <p:cNvPicPr>
            <a:picLocks noChangeAspect="1"/>
          </p:cNvPicPr>
          <p:nvPr/>
        </p:nvPicPr>
        <p:blipFill rotWithShape="1">
          <a:blip r:embed="rId3">
            <a:extLst>
              <a:ext uri="{28A0092B-C50C-407E-A947-70E740481C1C}">
                <a14:useLocalDpi xmlns:a14="http://schemas.microsoft.com/office/drawing/2010/main" val="0"/>
              </a:ext>
            </a:extLst>
          </a:blip>
          <a:srcRect t="9200"/>
          <a:stretch/>
        </p:blipFill>
        <p:spPr>
          <a:xfrm flipH="1">
            <a:off x="5657181" y="630955"/>
            <a:ext cx="6534819" cy="5620214"/>
          </a:xfrm>
          <a:prstGeom prst="flowChartDelay">
            <a:avLst/>
          </a:prstGeom>
        </p:spPr>
      </p:pic>
      <p:sp>
        <p:nvSpPr>
          <p:cNvPr id="19" name="文本框 18"/>
          <p:cNvSpPr txBox="1"/>
          <p:nvPr/>
        </p:nvSpPr>
        <p:spPr>
          <a:xfrm>
            <a:off x="558803" y="4422106"/>
            <a:ext cx="5098378" cy="738664"/>
          </a:xfrm>
          <a:prstGeom prst="rect">
            <a:avLst/>
          </a:prstGeom>
          <a:noFill/>
        </p:spPr>
        <p:txBody>
          <a:bodyPr wrap="square" rtlCol="0">
            <a:spAutoFit/>
          </a:bodyPr>
          <a:lstStyle/>
          <a:p>
            <a:pPr algn="just"/>
            <a:r>
              <a:rPr lang="zh-CN" altLang="en-US" sz="1400" dirty="0">
                <a:latin typeface="微软雅黑" panose="020B0503020204020204" pitchFamily="34" charset="-122"/>
                <a:ea typeface="微软雅黑" panose="020B0503020204020204" pitchFamily="34" charset="-122"/>
              </a:rPr>
              <a:t>When we are working happily. When we are working happily. When we are working happily. When we are working happily. When we are working happily. When we are working happily.</a:t>
            </a:r>
            <a:endParaRPr lang="en-US" altLang="zh-CN" sz="1400" dirty="0">
              <a:latin typeface="微软雅黑" panose="020B0503020204020204" pitchFamily="34" charset="-122"/>
              <a:ea typeface="微软雅黑" panose="020B0503020204020204" pitchFamily="34" charset="-122"/>
            </a:endParaRPr>
          </a:p>
        </p:txBody>
      </p:sp>
      <p:grpSp>
        <p:nvGrpSpPr>
          <p:cNvPr id="20" name="组合 19"/>
          <p:cNvGrpSpPr/>
          <p:nvPr/>
        </p:nvGrpSpPr>
        <p:grpSpPr>
          <a:xfrm>
            <a:off x="237466" y="115829"/>
            <a:ext cx="539774" cy="528410"/>
            <a:chOff x="1529056" y="294134"/>
            <a:chExt cx="836342" cy="818735"/>
          </a:xfrm>
        </p:grpSpPr>
        <p:sp>
          <p:nvSpPr>
            <p:cNvPr id="21" name="流程图: 终止 20"/>
            <p:cNvSpPr/>
            <p:nvPr/>
          </p:nvSpPr>
          <p:spPr>
            <a:xfrm>
              <a:off x="1529056" y="294134"/>
              <a:ext cx="836342" cy="275992"/>
            </a:xfrm>
            <a:prstGeom prst="flowChartTermina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流程图: 终止 21"/>
            <p:cNvSpPr/>
            <p:nvPr/>
          </p:nvSpPr>
          <p:spPr>
            <a:xfrm>
              <a:off x="1702608" y="650315"/>
              <a:ext cx="662790" cy="218720"/>
            </a:xfrm>
            <a:prstGeom prst="flowChartTermina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nvSpPr>
          <p:spPr>
            <a:xfrm>
              <a:off x="2153524" y="900995"/>
              <a:ext cx="211874" cy="21187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4" name="文本框 23"/>
          <p:cNvSpPr txBox="1"/>
          <p:nvPr/>
        </p:nvSpPr>
        <p:spPr>
          <a:xfrm>
            <a:off x="1085849" y="84098"/>
            <a:ext cx="3416320" cy="523220"/>
          </a:xfrm>
          <a:prstGeom prst="rect">
            <a:avLst/>
          </a:prstGeom>
          <a:noFill/>
        </p:spPr>
        <p:txBody>
          <a:bodyPr wrap="none" rtlCol="0">
            <a:spAutoFit/>
          </a:bodyPr>
          <a:lstStyle/>
          <a:p>
            <a:r>
              <a:rPr lang="zh-CN" altLang="en-US" sz="2800" dirty="0">
                <a:latin typeface="微软雅黑" panose="020B0503020204020204" pitchFamily="34" charset="-122"/>
                <a:ea typeface="微软雅黑" panose="020B0503020204020204" pitchFamily="34" charset="-122"/>
              </a:rPr>
              <a:t>Business Office and food enjoyment</a:t>
            </a:r>
          </a:p>
        </p:txBody>
      </p:sp>
    </p:spTree>
    <p:extLst>
      <p:ext uri="{BB962C8B-B14F-4D97-AF65-F5344CB8AC3E}">
        <p14:creationId xmlns:p14="http://schemas.microsoft.com/office/powerpoint/2010/main" val="20929268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drape"/>
      </p:transition>
    </mc:Choice>
    <mc:Fallback xmlns:p14="http://schemas.microsoft.com/office/powerpoint/2010/main" xmlns:a14="http://schemas.microsoft.com/office/drawing/2010/main"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p:bldP spid="14" grpId="0" animBg="1"/>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a:extLst>
              <a:ext uri="{28A0092B-C50C-407E-A947-70E740481C1C}">
                <a14:useLocalDpi xmlns:a14="http://schemas.microsoft.com/office/drawing/2010/main" val="0"/>
              </a:ext>
            </a:extLst>
          </a:blip>
          <a:srcRect l="17246" r="6596"/>
          <a:stretch/>
        </p:blipFill>
        <p:spPr>
          <a:xfrm>
            <a:off x="0" y="698988"/>
            <a:ext cx="6348821" cy="5557570"/>
          </a:xfrm>
          <a:prstGeom prst="rect">
            <a:avLst/>
          </a:prstGeom>
        </p:spPr>
      </p:pic>
      <p:sp>
        <p:nvSpPr>
          <p:cNvPr id="8" name="等腰三角形 7"/>
          <p:cNvSpPr/>
          <p:nvPr/>
        </p:nvSpPr>
        <p:spPr>
          <a:xfrm rot="5400000" flipH="1">
            <a:off x="7608571" y="2141662"/>
            <a:ext cx="2310357" cy="2672223"/>
          </a:xfrm>
          <a:prstGeom prst="triangle">
            <a:avLst>
              <a:gd name="adj" fmla="val 10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9" name="矩形 8"/>
          <p:cNvSpPr/>
          <p:nvPr/>
        </p:nvSpPr>
        <p:spPr>
          <a:xfrm>
            <a:off x="8224023" y="3803389"/>
            <a:ext cx="3453189" cy="307777"/>
          </a:xfrm>
          <a:prstGeom prst="rect">
            <a:avLst/>
          </a:prstGeom>
        </p:spPr>
        <p:txBody>
          <a:bodyPr wrap="none">
            <a:spAutoFit/>
          </a:bodyPr>
          <a:lstStyle/>
          <a:p>
            <a:r>
              <a:rPr lang="zh-CN" altLang="en-US" sz="1400" b="1" dirty="0">
                <a:latin typeface="微软雅黑" panose="020B0503020204020204" pitchFamily="34" charset="-122"/>
                <a:ea typeface="微软雅黑" panose="020B0503020204020204" pitchFamily="34" charset="-122"/>
              </a:rPr>
              <a:t>Business Office and food enjoyment</a:t>
            </a:r>
            <a:endParaRPr lang="zh-CN" altLang="en-US" sz="1400" dirty="0"/>
          </a:p>
        </p:txBody>
      </p:sp>
      <p:sp>
        <p:nvSpPr>
          <p:cNvPr id="10" name="文本框 9"/>
          <p:cNvSpPr txBox="1"/>
          <p:nvPr/>
        </p:nvSpPr>
        <p:spPr>
          <a:xfrm>
            <a:off x="8260538" y="4473672"/>
            <a:ext cx="2918140" cy="738664"/>
          </a:xfrm>
          <a:prstGeom prst="rect">
            <a:avLst/>
          </a:prstGeom>
          <a:noFill/>
        </p:spPr>
        <p:txBody>
          <a:bodyPr wrap="square" rtlCol="0">
            <a:spAutoFit/>
          </a:bodyPr>
          <a:lstStyle/>
          <a:p>
            <a:pPr algn="just"/>
            <a:r>
              <a:rPr lang="zh-CN" altLang="en-US" sz="1400" dirty="0">
                <a:latin typeface="微软雅黑" panose="020B0503020204020204" pitchFamily="34" charset="-122"/>
                <a:ea typeface="微软雅黑" panose="020B0503020204020204" pitchFamily="34" charset="-122"/>
              </a:rPr>
              <a:t>When we are working happily.</a:t>
            </a:r>
            <a:endParaRPr lang="en-US" altLang="zh-CN" sz="1400" dirty="0">
              <a:latin typeface="微软雅黑" panose="020B0503020204020204" pitchFamily="34" charset="-122"/>
              <a:ea typeface="微软雅黑" panose="020B0503020204020204" pitchFamily="34" charset="-122"/>
            </a:endParaRPr>
          </a:p>
          <a:p>
            <a:pPr algn="just"/>
            <a:r>
              <a:rPr lang="zh-CN" altLang="en-US" sz="1400" dirty="0">
                <a:latin typeface="微软雅黑" panose="020B0503020204020204" pitchFamily="34" charset="-122"/>
                <a:ea typeface="微软雅黑" panose="020B0503020204020204" pitchFamily="34" charset="-122"/>
              </a:rPr>
              <a:t>When we are working happily.</a:t>
            </a:r>
            <a:endParaRPr lang="en-US" altLang="zh-CN" sz="1400" dirty="0">
              <a:latin typeface="微软雅黑" panose="020B0503020204020204" pitchFamily="34" charset="-122"/>
              <a:ea typeface="微软雅黑" panose="020B0503020204020204" pitchFamily="34" charset="-122"/>
            </a:endParaRPr>
          </a:p>
          <a:p>
            <a:pPr algn="just"/>
            <a:r>
              <a:rPr lang="zh-CN" altLang="en-US" sz="1400" dirty="0">
                <a:latin typeface="微软雅黑" panose="020B0503020204020204" pitchFamily="34" charset="-122"/>
                <a:ea typeface="微软雅黑" panose="020B0503020204020204" pitchFamily="34" charset="-122"/>
              </a:rPr>
              <a:t>When we are working happily.</a:t>
            </a:r>
            <a:endParaRPr lang="en-US" altLang="zh-CN" sz="1400" dirty="0">
              <a:latin typeface="微软雅黑" panose="020B0503020204020204" pitchFamily="34" charset="-122"/>
              <a:ea typeface="微软雅黑" panose="020B0503020204020204" pitchFamily="34" charset="-122"/>
            </a:endParaRPr>
          </a:p>
        </p:txBody>
      </p:sp>
      <p:sp>
        <p:nvSpPr>
          <p:cNvPr id="14" name="任意多边形: 形状 13"/>
          <p:cNvSpPr/>
          <p:nvPr/>
        </p:nvSpPr>
        <p:spPr>
          <a:xfrm>
            <a:off x="8536044" y="2784272"/>
            <a:ext cx="2330612" cy="810499"/>
          </a:xfrm>
          <a:custGeom>
            <a:avLst/>
            <a:gdLst/>
            <a:ahLst/>
            <a:cxnLst/>
            <a:rect l="l" t="t" r="r" b="b"/>
            <a:pathLst>
              <a:path w="2330612" h="810499">
                <a:moveTo>
                  <a:pt x="1822857" y="0"/>
                </a:moveTo>
                <a:cubicBezTo>
                  <a:pt x="1973607" y="0"/>
                  <a:pt x="2095921" y="34776"/>
                  <a:pt x="2189797" y="104327"/>
                </a:cubicBezTo>
                <a:cubicBezTo>
                  <a:pt x="2283674" y="173877"/>
                  <a:pt x="2330612" y="270324"/>
                  <a:pt x="2330612" y="393665"/>
                </a:cubicBezTo>
                <a:cubicBezTo>
                  <a:pt x="2330612" y="601975"/>
                  <a:pt x="2225087" y="732853"/>
                  <a:pt x="2014036" y="786301"/>
                </a:cubicBezTo>
                <a:lnTo>
                  <a:pt x="2014036" y="791441"/>
                </a:lnTo>
                <a:cubicBezTo>
                  <a:pt x="2041788" y="794524"/>
                  <a:pt x="2068148" y="799374"/>
                  <a:pt x="2093116" y="805991"/>
                </a:cubicBezTo>
                <a:lnTo>
                  <a:pt x="2105794" y="810499"/>
                </a:lnTo>
                <a:lnTo>
                  <a:pt x="1541228" y="810499"/>
                </a:lnTo>
                <a:lnTo>
                  <a:pt x="1541228" y="674266"/>
                </a:lnTo>
                <a:lnTo>
                  <a:pt x="1671764" y="674266"/>
                </a:lnTo>
                <a:cubicBezTo>
                  <a:pt x="1885555" y="674266"/>
                  <a:pt x="1992451" y="602317"/>
                  <a:pt x="1992451" y="458419"/>
                </a:cubicBezTo>
                <a:cubicBezTo>
                  <a:pt x="1992451" y="322744"/>
                  <a:pt x="1910566" y="254906"/>
                  <a:pt x="1746796" y="254906"/>
                </a:cubicBezTo>
                <a:cubicBezTo>
                  <a:pt x="1639901" y="254906"/>
                  <a:pt x="1536088" y="289853"/>
                  <a:pt x="1435360" y="359746"/>
                </a:cubicBezTo>
                <a:lnTo>
                  <a:pt x="1435360" y="85312"/>
                </a:lnTo>
                <a:cubicBezTo>
                  <a:pt x="1544996" y="28437"/>
                  <a:pt x="1674162" y="0"/>
                  <a:pt x="1822857" y="0"/>
                </a:cubicBezTo>
                <a:close/>
                <a:moveTo>
                  <a:pt x="590155" y="0"/>
                </a:moveTo>
                <a:cubicBezTo>
                  <a:pt x="910329" y="0"/>
                  <a:pt x="1090426" y="207229"/>
                  <a:pt x="1130448" y="621686"/>
                </a:cubicBezTo>
                <a:lnTo>
                  <a:pt x="1138957" y="810499"/>
                </a:lnTo>
                <a:lnTo>
                  <a:pt x="800499" y="810499"/>
                </a:lnTo>
                <a:lnTo>
                  <a:pt x="797346" y="690873"/>
                </a:lnTo>
                <a:cubicBezTo>
                  <a:pt x="780933" y="400228"/>
                  <a:pt x="707073" y="254906"/>
                  <a:pt x="575766" y="254906"/>
                </a:cubicBezTo>
                <a:cubicBezTo>
                  <a:pt x="434865" y="254906"/>
                  <a:pt x="355609" y="404425"/>
                  <a:pt x="337996" y="703464"/>
                </a:cubicBezTo>
                <a:lnTo>
                  <a:pt x="335054" y="810499"/>
                </a:lnTo>
                <a:lnTo>
                  <a:pt x="0" y="810499"/>
                </a:lnTo>
                <a:lnTo>
                  <a:pt x="7625" y="654609"/>
                </a:lnTo>
                <a:cubicBezTo>
                  <a:pt x="26640" y="472424"/>
                  <a:pt x="74177" y="326855"/>
                  <a:pt x="150238" y="217903"/>
                </a:cubicBezTo>
                <a:cubicBezTo>
                  <a:pt x="251652" y="72635"/>
                  <a:pt x="398291" y="0"/>
                  <a:pt x="590155"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sz="16600" dirty="0"/>
          </a:p>
        </p:txBody>
      </p:sp>
      <p:grpSp>
        <p:nvGrpSpPr>
          <p:cNvPr id="15" name="组合 14"/>
          <p:cNvGrpSpPr/>
          <p:nvPr/>
        </p:nvGrpSpPr>
        <p:grpSpPr>
          <a:xfrm>
            <a:off x="237466" y="115829"/>
            <a:ext cx="539774" cy="528410"/>
            <a:chOff x="1529056" y="294134"/>
            <a:chExt cx="836342" cy="818735"/>
          </a:xfrm>
        </p:grpSpPr>
        <p:sp>
          <p:nvSpPr>
            <p:cNvPr id="16" name="流程图: 终止 15"/>
            <p:cNvSpPr/>
            <p:nvPr/>
          </p:nvSpPr>
          <p:spPr>
            <a:xfrm>
              <a:off x="1529056" y="294134"/>
              <a:ext cx="836342" cy="275992"/>
            </a:xfrm>
            <a:prstGeom prst="flowChartTermina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流程图: 终止 16"/>
            <p:cNvSpPr/>
            <p:nvPr/>
          </p:nvSpPr>
          <p:spPr>
            <a:xfrm>
              <a:off x="1702608" y="650315"/>
              <a:ext cx="662790" cy="218720"/>
            </a:xfrm>
            <a:prstGeom prst="flowChartTermina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p:nvSpPr>
          <p:spPr>
            <a:xfrm>
              <a:off x="2153524" y="900995"/>
              <a:ext cx="211874" cy="21187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文本框 18"/>
          <p:cNvSpPr txBox="1"/>
          <p:nvPr/>
        </p:nvSpPr>
        <p:spPr>
          <a:xfrm>
            <a:off x="1085849" y="84098"/>
            <a:ext cx="3416320" cy="523220"/>
          </a:xfrm>
          <a:prstGeom prst="rect">
            <a:avLst/>
          </a:prstGeom>
          <a:noFill/>
        </p:spPr>
        <p:txBody>
          <a:bodyPr wrap="none" rtlCol="0">
            <a:spAutoFit/>
          </a:bodyPr>
          <a:lstStyle/>
          <a:p>
            <a:r>
              <a:rPr lang="zh-CN" altLang="en-US" sz="2800" dirty="0">
                <a:latin typeface="微软雅黑" panose="020B0503020204020204" pitchFamily="34" charset="-122"/>
                <a:ea typeface="微软雅黑" panose="020B0503020204020204" pitchFamily="34" charset="-122"/>
              </a:rPr>
              <a:t>Business Office and food enjoyment</a:t>
            </a:r>
          </a:p>
        </p:txBody>
      </p:sp>
    </p:spTree>
    <p:extLst>
      <p:ext uri="{BB962C8B-B14F-4D97-AF65-F5344CB8AC3E}">
        <p14:creationId xmlns:p14="http://schemas.microsoft.com/office/powerpoint/2010/main" val="11061180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wind"/>
      </p:transition>
    </mc:Choice>
    <mc:Fallback xmlns:p14="http://schemas.microsoft.com/office/powerpoint/2010/main" xmlns:a14="http://schemas.microsoft.com/office/drawing/2010/main"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l="24841"/>
          <a:stretch/>
        </p:blipFill>
        <p:spPr>
          <a:xfrm>
            <a:off x="5876694" y="890904"/>
            <a:ext cx="5805144" cy="5149218"/>
          </a:xfrm>
          <a:prstGeom prst="rect">
            <a:avLst/>
          </a:prstGeom>
        </p:spPr>
      </p:pic>
      <p:sp>
        <p:nvSpPr>
          <p:cNvPr id="6" name="等腰三角形 5"/>
          <p:cNvSpPr/>
          <p:nvPr/>
        </p:nvSpPr>
        <p:spPr>
          <a:xfrm rot="5400000" flipH="1">
            <a:off x="1129713" y="1617555"/>
            <a:ext cx="2310357" cy="2672223"/>
          </a:xfrm>
          <a:prstGeom prst="triangle">
            <a:avLst>
              <a:gd name="adj" fmla="val 10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7" name="矩形 6"/>
          <p:cNvSpPr/>
          <p:nvPr/>
        </p:nvSpPr>
        <p:spPr>
          <a:xfrm>
            <a:off x="1745165" y="3279282"/>
            <a:ext cx="3927678" cy="338554"/>
          </a:xfrm>
          <a:prstGeom prst="rect">
            <a:avLst/>
          </a:prstGeom>
        </p:spPr>
        <p:txBody>
          <a:bodyPr wrap="none">
            <a:spAutoFit/>
          </a:bodyPr>
          <a:lstStyle/>
          <a:p>
            <a:r>
              <a:rPr lang="zh-CN" altLang="en-US" sz="1600" b="1" dirty="0">
                <a:latin typeface="微软雅黑" panose="020B0503020204020204" pitchFamily="34" charset="-122"/>
                <a:ea typeface="微软雅黑" panose="020B0503020204020204" pitchFamily="34" charset="-122"/>
              </a:rPr>
              <a:t>Business Office and food enjoyment</a:t>
            </a:r>
            <a:endParaRPr lang="zh-CN" altLang="en-US" sz="1600" dirty="0"/>
          </a:p>
        </p:txBody>
      </p:sp>
      <p:sp>
        <p:nvSpPr>
          <p:cNvPr id="8" name="文本框 7"/>
          <p:cNvSpPr txBox="1"/>
          <p:nvPr/>
        </p:nvSpPr>
        <p:spPr>
          <a:xfrm>
            <a:off x="1781680" y="3949565"/>
            <a:ext cx="2918140" cy="738664"/>
          </a:xfrm>
          <a:prstGeom prst="rect">
            <a:avLst/>
          </a:prstGeom>
          <a:noFill/>
        </p:spPr>
        <p:txBody>
          <a:bodyPr wrap="square" rtlCol="0">
            <a:spAutoFit/>
          </a:bodyPr>
          <a:lstStyle/>
          <a:p>
            <a:pPr algn="just"/>
            <a:r>
              <a:rPr lang="zh-CN" altLang="en-US" sz="1400" dirty="0">
                <a:latin typeface="微软雅黑" panose="020B0503020204020204" pitchFamily="34" charset="-122"/>
                <a:ea typeface="微软雅黑" panose="020B0503020204020204" pitchFamily="34" charset="-122"/>
              </a:rPr>
              <a:t>When we are working happily.</a:t>
            </a:r>
            <a:endParaRPr lang="en-US" altLang="zh-CN" sz="1400" dirty="0">
              <a:latin typeface="微软雅黑" panose="020B0503020204020204" pitchFamily="34" charset="-122"/>
              <a:ea typeface="微软雅黑" panose="020B0503020204020204" pitchFamily="34" charset="-122"/>
            </a:endParaRPr>
          </a:p>
          <a:p>
            <a:pPr algn="just"/>
            <a:r>
              <a:rPr lang="zh-CN" altLang="en-US" sz="1400" dirty="0">
                <a:latin typeface="微软雅黑" panose="020B0503020204020204" pitchFamily="34" charset="-122"/>
                <a:ea typeface="微软雅黑" panose="020B0503020204020204" pitchFamily="34" charset="-122"/>
              </a:rPr>
              <a:t>When we are working happily.</a:t>
            </a:r>
            <a:endParaRPr lang="en-US" altLang="zh-CN" sz="1400" dirty="0">
              <a:latin typeface="微软雅黑" panose="020B0503020204020204" pitchFamily="34" charset="-122"/>
              <a:ea typeface="微软雅黑" panose="020B0503020204020204" pitchFamily="34" charset="-122"/>
            </a:endParaRPr>
          </a:p>
          <a:p>
            <a:pPr algn="just"/>
            <a:r>
              <a:rPr lang="zh-CN" altLang="en-US" sz="1400" dirty="0">
                <a:latin typeface="微软雅黑" panose="020B0503020204020204" pitchFamily="34" charset="-122"/>
                <a:ea typeface="微软雅黑" panose="020B0503020204020204" pitchFamily="34" charset="-122"/>
              </a:rPr>
              <a:t>When we are working happily.</a:t>
            </a:r>
            <a:endParaRPr lang="en-US" altLang="zh-CN" sz="1400" dirty="0">
              <a:latin typeface="微软雅黑" panose="020B0503020204020204" pitchFamily="34" charset="-122"/>
              <a:ea typeface="微软雅黑" panose="020B0503020204020204" pitchFamily="34" charset="-122"/>
            </a:endParaRPr>
          </a:p>
        </p:txBody>
      </p:sp>
      <p:sp>
        <p:nvSpPr>
          <p:cNvPr id="13" name="任意多边形: 形状 12"/>
          <p:cNvSpPr/>
          <p:nvPr/>
        </p:nvSpPr>
        <p:spPr>
          <a:xfrm>
            <a:off x="2092733" y="2215355"/>
            <a:ext cx="2259518" cy="855309"/>
          </a:xfrm>
          <a:custGeom>
            <a:avLst/>
            <a:gdLst/>
            <a:ahLst/>
            <a:cxnLst/>
            <a:rect l="l" t="t" r="r" b="b"/>
            <a:pathLst>
              <a:path w="2259518" h="855309">
                <a:moveTo>
                  <a:pt x="1928552" y="26724"/>
                </a:moveTo>
                <a:lnTo>
                  <a:pt x="2259518" y="26724"/>
                </a:lnTo>
                <a:lnTo>
                  <a:pt x="2259518" y="855309"/>
                </a:lnTo>
                <a:lnTo>
                  <a:pt x="1956304" y="855309"/>
                </a:lnTo>
                <a:lnTo>
                  <a:pt x="1956304" y="510838"/>
                </a:lnTo>
                <a:cubicBezTo>
                  <a:pt x="1956304" y="466298"/>
                  <a:pt x="1957674" y="415249"/>
                  <a:pt x="1960415" y="357689"/>
                </a:cubicBezTo>
                <a:lnTo>
                  <a:pt x="1954248" y="357689"/>
                </a:lnTo>
                <a:cubicBezTo>
                  <a:pt x="1948766" y="370709"/>
                  <a:pt x="1941914" y="387840"/>
                  <a:pt x="1933691" y="409082"/>
                </a:cubicBezTo>
                <a:cubicBezTo>
                  <a:pt x="1924783" y="431009"/>
                  <a:pt x="1911764" y="455335"/>
                  <a:pt x="1894633" y="482059"/>
                </a:cubicBezTo>
                <a:lnTo>
                  <a:pt x="1652299" y="855309"/>
                </a:lnTo>
                <a:lnTo>
                  <a:pt x="1389353" y="855309"/>
                </a:lnTo>
                <a:close/>
                <a:moveTo>
                  <a:pt x="592038" y="0"/>
                </a:moveTo>
                <a:cubicBezTo>
                  <a:pt x="957951" y="0"/>
                  <a:pt x="1140907" y="270665"/>
                  <a:pt x="1140907" y="811996"/>
                </a:cubicBezTo>
                <a:lnTo>
                  <a:pt x="1138767" y="855309"/>
                </a:lnTo>
                <a:lnTo>
                  <a:pt x="801905" y="855309"/>
                </a:lnTo>
                <a:lnTo>
                  <a:pt x="802746" y="824331"/>
                </a:lnTo>
                <a:cubicBezTo>
                  <a:pt x="802746" y="444713"/>
                  <a:pt x="727714" y="254905"/>
                  <a:pt x="577648" y="254905"/>
                </a:cubicBezTo>
                <a:cubicBezTo>
                  <a:pt x="416620" y="254905"/>
                  <a:pt x="336105" y="450195"/>
                  <a:pt x="336105" y="840776"/>
                </a:cubicBezTo>
                <a:lnTo>
                  <a:pt x="336519" y="855309"/>
                </a:lnTo>
                <a:lnTo>
                  <a:pt x="296" y="855309"/>
                </a:lnTo>
                <a:lnTo>
                  <a:pt x="0" y="848999"/>
                </a:lnTo>
                <a:cubicBezTo>
                  <a:pt x="0" y="573537"/>
                  <a:pt x="50707" y="363171"/>
                  <a:pt x="152121" y="217903"/>
                </a:cubicBezTo>
                <a:cubicBezTo>
                  <a:pt x="253535" y="72634"/>
                  <a:pt x="400174" y="0"/>
                  <a:pt x="592038"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sz="16600" dirty="0"/>
          </a:p>
        </p:txBody>
      </p:sp>
      <p:grpSp>
        <p:nvGrpSpPr>
          <p:cNvPr id="14" name="组合 13"/>
          <p:cNvGrpSpPr/>
          <p:nvPr/>
        </p:nvGrpSpPr>
        <p:grpSpPr>
          <a:xfrm>
            <a:off x="237466" y="115829"/>
            <a:ext cx="539774" cy="528410"/>
            <a:chOff x="1529056" y="294134"/>
            <a:chExt cx="836342" cy="818735"/>
          </a:xfrm>
        </p:grpSpPr>
        <p:sp>
          <p:nvSpPr>
            <p:cNvPr id="15" name="流程图: 终止 14"/>
            <p:cNvSpPr/>
            <p:nvPr/>
          </p:nvSpPr>
          <p:spPr>
            <a:xfrm>
              <a:off x="1529056" y="294134"/>
              <a:ext cx="836342" cy="275992"/>
            </a:xfrm>
            <a:prstGeom prst="flowChartTermina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流程图: 终止 15"/>
            <p:cNvSpPr/>
            <p:nvPr/>
          </p:nvSpPr>
          <p:spPr>
            <a:xfrm>
              <a:off x="1702608" y="650315"/>
              <a:ext cx="662790" cy="218720"/>
            </a:xfrm>
            <a:prstGeom prst="flowChartTermina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a:off x="2153524" y="900995"/>
              <a:ext cx="211874" cy="21187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 name="文本框 17"/>
          <p:cNvSpPr txBox="1"/>
          <p:nvPr/>
        </p:nvSpPr>
        <p:spPr>
          <a:xfrm>
            <a:off x="1085849" y="84098"/>
            <a:ext cx="3416320" cy="523220"/>
          </a:xfrm>
          <a:prstGeom prst="rect">
            <a:avLst/>
          </a:prstGeom>
          <a:noFill/>
        </p:spPr>
        <p:txBody>
          <a:bodyPr wrap="none" rtlCol="0">
            <a:spAutoFit/>
          </a:bodyPr>
          <a:lstStyle/>
          <a:p>
            <a:r>
              <a:rPr lang="zh-CN" altLang="en-US" sz="2800" dirty="0">
                <a:latin typeface="微软雅黑" panose="020B0503020204020204" pitchFamily="34" charset="-122"/>
                <a:ea typeface="微软雅黑" panose="020B0503020204020204" pitchFamily="34" charset="-122"/>
              </a:rPr>
              <a:t>Business Office and food enjoyment</a:t>
            </a:r>
          </a:p>
        </p:txBody>
      </p:sp>
    </p:spTree>
    <p:extLst>
      <p:ext uri="{BB962C8B-B14F-4D97-AF65-F5344CB8AC3E}">
        <p14:creationId xmlns:p14="http://schemas.microsoft.com/office/powerpoint/2010/main" val="20375066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2000">
        <p15:prstTrans prst="prestige"/>
      </p:transition>
    </mc:Choice>
    <mc:Fallback xmlns:p14="http://schemas.microsoft.com/office/powerpoint/2010/main" xmlns:a14="http://schemas.microsoft.com/office/drawing/2010/main"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000" r="-7000"/>
          </a:stretch>
        </a:blipFill>
        <a:effectLst/>
      </p:bgPr>
    </p:bg>
    <p:spTree>
      <p:nvGrpSpPr>
        <p:cNvPr id="1" name=""/>
        <p:cNvGrpSpPr/>
        <p:nvPr/>
      </p:nvGrpSpPr>
      <p:grpSpPr>
        <a:xfrm>
          <a:off x="0" y="0"/>
          <a:ext cx="0" cy="0"/>
          <a:chOff x="0" y="0"/>
          <a:chExt cx="0" cy="0"/>
        </a:xfrm>
      </p:grpSpPr>
      <p:sp>
        <p:nvSpPr>
          <p:cNvPr id="8" name="矩形 7"/>
          <p:cNvSpPr/>
          <p:nvPr/>
        </p:nvSpPr>
        <p:spPr>
          <a:xfrm>
            <a:off x="0" y="2066035"/>
            <a:ext cx="12192000" cy="2798956"/>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8"/>
          <p:cNvSpPr/>
          <p:nvPr/>
        </p:nvSpPr>
        <p:spPr>
          <a:xfrm>
            <a:off x="1883635" y="2170302"/>
            <a:ext cx="4801314" cy="707886"/>
          </a:xfrm>
          <a:prstGeom prst="rect">
            <a:avLst/>
          </a:prstGeom>
          <a:effectLst>
            <a:outerShdw blurRad="50800" dist="38100" algn="l" rotWithShape="0">
              <a:prstClr val="black">
                <a:alpha val="40000"/>
              </a:prstClr>
            </a:outerShdw>
          </a:effectLst>
        </p:spPr>
        <p:txBody>
          <a:bodyPr wrap="none">
            <a:spAutoFit/>
          </a:bodyPr>
          <a:lstStyle/>
          <a:p>
            <a:r>
              <a:rPr lang="zh-CN" altLang="en-US" sz="4000" b="1" dirty="0">
                <a:latin typeface="微软雅黑" panose="020B0503020204020204" pitchFamily="34" charset="-122"/>
                <a:ea typeface="微软雅黑" panose="020B0503020204020204" pitchFamily="34" charset="-122"/>
              </a:rPr>
              <a:t>Business Office and food enjoyment</a:t>
            </a:r>
            <a:endParaRPr lang="zh-CN" altLang="en-US" sz="4000" dirty="0"/>
          </a:p>
        </p:txBody>
      </p:sp>
      <p:sp>
        <p:nvSpPr>
          <p:cNvPr id="10" name="矩形 9"/>
          <p:cNvSpPr/>
          <p:nvPr/>
        </p:nvSpPr>
        <p:spPr>
          <a:xfrm>
            <a:off x="4003660" y="3348369"/>
            <a:ext cx="2339102" cy="523220"/>
          </a:xfrm>
          <a:prstGeom prst="rect">
            <a:avLst/>
          </a:prstGeom>
        </p:spPr>
        <p:txBody>
          <a:bodyPr wrap="none">
            <a:spAutoFit/>
          </a:bodyPr>
          <a:lstStyle/>
          <a:p>
            <a:r>
              <a:rPr lang="zh-CN" altLang="en-US" sz="2800" b="1" dirty="0">
                <a:latin typeface="微软雅黑" panose="020B0503020204020204" pitchFamily="34" charset="-122"/>
                <a:ea typeface="微软雅黑" panose="020B0503020204020204" pitchFamily="34" charset="-122"/>
              </a:rPr>
              <a:t>Thank you for listening</a:t>
            </a:r>
          </a:p>
        </p:txBody>
      </p:sp>
      <p:sp>
        <p:nvSpPr>
          <p:cNvPr id="11" name="矩形 10"/>
          <p:cNvSpPr/>
          <p:nvPr/>
        </p:nvSpPr>
        <p:spPr>
          <a:xfrm>
            <a:off x="1883635" y="2170302"/>
            <a:ext cx="4801314" cy="707886"/>
          </a:xfrm>
          <a:prstGeom prst="rect">
            <a:avLst/>
          </a:prstGeom>
          <a:effectLst>
            <a:outerShdw blurRad="50800" dist="38100" algn="l" rotWithShape="0">
              <a:prstClr val="black">
                <a:alpha val="40000"/>
              </a:prstClr>
            </a:outerShdw>
          </a:effectLst>
        </p:spPr>
        <p:txBody>
          <a:bodyPr wrap="none">
            <a:spAutoFit/>
          </a:bodyPr>
          <a:lstStyle/>
          <a:p>
            <a:r>
              <a:rPr lang="zh-CN" altLang="en-US" sz="4000" b="1" dirty="0">
                <a:latin typeface="微软雅黑" panose="020B0503020204020204" pitchFamily="34" charset="-122"/>
                <a:ea typeface="微软雅黑" panose="020B0503020204020204" pitchFamily="34" charset="-122"/>
              </a:rPr>
              <a:t>Business Office and food enjoyment</a:t>
            </a:r>
            <a:endParaRPr lang="zh-CN" altLang="en-US" sz="4000" dirty="0"/>
          </a:p>
        </p:txBody>
      </p:sp>
    </p:spTree>
    <p:extLst>
      <p:ext uri="{BB962C8B-B14F-4D97-AF65-F5344CB8AC3E}">
        <p14:creationId xmlns:p14="http://schemas.microsoft.com/office/powerpoint/2010/main" val="5357467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p14="http://schemas.microsoft.com/office/powerpoint/2010/main"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2"/>
          <p:cNvSpPr/>
          <p:nvPr/>
        </p:nvSpPr>
        <p:spPr>
          <a:xfrm>
            <a:off x="2241551" y="3807884"/>
            <a:ext cx="596900" cy="656167"/>
          </a:xfrm>
          <a:custGeom>
            <a:avLst/>
            <a:gdLst>
              <a:gd name="connsiteX0" fmla="*/ 0 w 561975"/>
              <a:gd name="connsiteY0" fmla="*/ 0 h 547688"/>
              <a:gd name="connsiteX1" fmla="*/ 552450 w 561975"/>
              <a:gd name="connsiteY1" fmla="*/ 547688 h 547688"/>
              <a:gd name="connsiteX2" fmla="*/ 561975 w 561975"/>
              <a:gd name="connsiteY2" fmla="*/ 0 h 547688"/>
              <a:gd name="connsiteX3" fmla="*/ 0 w 561975"/>
              <a:gd name="connsiteY3" fmla="*/ 0 h 547688"/>
              <a:gd name="connsiteX0-1" fmla="*/ 0 w 576263"/>
              <a:gd name="connsiteY0-2" fmla="*/ 0 h 547688"/>
              <a:gd name="connsiteX1-3" fmla="*/ 566738 w 576263"/>
              <a:gd name="connsiteY1-4" fmla="*/ 547688 h 547688"/>
              <a:gd name="connsiteX2-5" fmla="*/ 576263 w 576263"/>
              <a:gd name="connsiteY2-6" fmla="*/ 0 h 547688"/>
              <a:gd name="connsiteX3-7" fmla="*/ 0 w 576263"/>
              <a:gd name="connsiteY3-8" fmla="*/ 0 h 547688"/>
              <a:gd name="connsiteX0-9" fmla="*/ 0 w 576263"/>
              <a:gd name="connsiteY0-10" fmla="*/ 0 h 571500"/>
              <a:gd name="connsiteX1-11" fmla="*/ 566738 w 576263"/>
              <a:gd name="connsiteY1-12" fmla="*/ 571500 h 571500"/>
              <a:gd name="connsiteX2-13" fmla="*/ 576263 w 576263"/>
              <a:gd name="connsiteY2-14" fmla="*/ 0 h 571500"/>
              <a:gd name="connsiteX3-15" fmla="*/ 0 w 576263"/>
              <a:gd name="connsiteY3-16" fmla="*/ 0 h 571500"/>
              <a:gd name="connsiteX0-17" fmla="*/ 0 w 576263"/>
              <a:gd name="connsiteY0-18" fmla="*/ 0 h 576263"/>
              <a:gd name="connsiteX1-19" fmla="*/ 571335 w 576263"/>
              <a:gd name="connsiteY1-20" fmla="*/ 576263 h 576263"/>
              <a:gd name="connsiteX2-21" fmla="*/ 576263 w 576263"/>
              <a:gd name="connsiteY2-22" fmla="*/ 0 h 576263"/>
              <a:gd name="connsiteX3-23" fmla="*/ 0 w 576263"/>
              <a:gd name="connsiteY3-24" fmla="*/ 0 h 576263"/>
              <a:gd name="connsiteX0-25" fmla="*/ 0 w 576448"/>
              <a:gd name="connsiteY0-26" fmla="*/ 0 h 576263"/>
              <a:gd name="connsiteX1-27" fmla="*/ 575933 w 576448"/>
              <a:gd name="connsiteY1-28" fmla="*/ 576263 h 576263"/>
              <a:gd name="connsiteX2-29" fmla="*/ 576263 w 576448"/>
              <a:gd name="connsiteY2-30" fmla="*/ 0 h 576263"/>
              <a:gd name="connsiteX3-31" fmla="*/ 0 w 576448"/>
              <a:gd name="connsiteY3-32" fmla="*/ 0 h 576263"/>
            </a:gdLst>
            <a:ahLst/>
            <a:cxnLst>
              <a:cxn ang="0">
                <a:pos x="connsiteX0-1" y="connsiteY0-2"/>
              </a:cxn>
              <a:cxn ang="0">
                <a:pos x="connsiteX1-3" y="connsiteY1-4"/>
              </a:cxn>
              <a:cxn ang="0">
                <a:pos x="connsiteX2-5" y="connsiteY2-6"/>
              </a:cxn>
              <a:cxn ang="0">
                <a:pos x="connsiteX3-7" y="connsiteY3-8"/>
              </a:cxn>
            </a:cxnLst>
            <a:rect l="l" t="t" r="r" b="b"/>
            <a:pathLst>
              <a:path w="576448" h="576263">
                <a:moveTo>
                  <a:pt x="0" y="0"/>
                </a:moveTo>
                <a:lnTo>
                  <a:pt x="575933" y="576263"/>
                </a:lnTo>
                <a:cubicBezTo>
                  <a:pt x="577576" y="384175"/>
                  <a:pt x="574620" y="192088"/>
                  <a:pt x="576263" y="0"/>
                </a:cubicBezTo>
                <a:lnTo>
                  <a:pt x="0" y="0"/>
                </a:lnTo>
                <a:close/>
              </a:path>
            </a:pathLst>
          </a:custGeom>
          <a:solidFill>
            <a:srgbClr val="6194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trike="noStrike" noProof="1">
              <a:solidFill>
                <a:prstClr val="white"/>
              </a:solidFill>
            </a:endParaRPr>
          </a:p>
        </p:txBody>
      </p:sp>
      <p:sp>
        <p:nvSpPr>
          <p:cNvPr id="4" name="矩形 3"/>
          <p:cNvSpPr/>
          <p:nvPr/>
        </p:nvSpPr>
        <p:spPr>
          <a:xfrm>
            <a:off x="2832100" y="3810000"/>
            <a:ext cx="9359900" cy="65828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0" rIns="180000" bIns="0" anchor="ctr"/>
          <a:lstStyle/>
          <a:p>
            <a:pPr algn="ctr" fontAlgn="base">
              <a:defRPr/>
            </a:pPr>
            <a:r>
              <a:rPr lang="en-US" altLang="zh-CN" sz="2800" strike="noStrike" noProof="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anose="020B0604030504040204" pitchFamily="34" charset="-128"/>
              </a:rPr>
              <a:t>https://www.freeppt7.com</a:t>
            </a:r>
          </a:p>
        </p:txBody>
      </p:sp>
      <p:sp>
        <p:nvSpPr>
          <p:cNvPr id="7" name="矩形 6"/>
          <p:cNvSpPr/>
          <p:nvPr/>
        </p:nvSpPr>
        <p:spPr>
          <a:xfrm>
            <a:off x="0" y="3043767"/>
            <a:ext cx="9313333" cy="7747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l" fontAlgn="base">
              <a:defRPr/>
            </a:pPr>
            <a:r>
              <a:rPr lang="zh-CN" altLang="en-US" sz="3200" strike="noStrike" spc="200" noProof="1">
                <a:solidFill>
                  <a:srgbClr val="FFFFFF"/>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rPr>
              <a:t>                </a:t>
            </a:r>
            <a:r>
              <a:rPr sz="2400" strike="noStrike" spc="200" noProof="1">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Best PPT templates for free download</a:t>
            </a:r>
          </a:p>
        </p:txBody>
      </p:sp>
      <p:sp>
        <p:nvSpPr>
          <p:cNvPr id="6" name="直角三角形 5"/>
          <p:cNvSpPr/>
          <p:nvPr/>
        </p:nvSpPr>
        <p:spPr>
          <a:xfrm>
            <a:off x="9311217" y="3039533"/>
            <a:ext cx="855133" cy="778933"/>
          </a:xfrm>
          <a:prstGeom prst="rtTriangle">
            <a:avLst/>
          </a:prstGeom>
          <a:solidFill>
            <a:srgbClr val="007CA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trike="noStrike" noProof="1">
              <a:solidFill>
                <a:prstClr val="white"/>
              </a:solidFill>
            </a:endParaRPr>
          </a:p>
        </p:txBody>
      </p:sp>
      <p:sp>
        <p:nvSpPr>
          <p:cNvPr id="15365" name="矩形 11"/>
          <p:cNvSpPr/>
          <p:nvPr/>
        </p:nvSpPr>
        <p:spPr>
          <a:xfrm>
            <a:off x="2643717" y="3920067"/>
            <a:ext cx="6904567" cy="1693333"/>
          </a:xfrm>
          <a:prstGeom prst="rect">
            <a:avLst/>
          </a:prstGeom>
          <a:noFill/>
          <a:ln w="25400">
            <a:noFill/>
          </a:ln>
        </p:spPr>
        <p:txBody>
          <a:bodyPr anchor="ctr"/>
          <a:lstStyle/>
          <a:p>
            <a:pPr>
              <a:lnSpc>
                <a:spcPts val="2400"/>
              </a:lnSpc>
            </a:pPr>
            <a:r>
              <a:rPr lang="en-US" altLang="zh-CN" sz="1200" dirty="0">
                <a:solidFill>
                  <a:srgbClr val="4A452A"/>
                </a:solidFill>
                <a:latin typeface="微软雅黑" panose="020B0503020204020204" pitchFamily="34" charset="-122"/>
                <a:ea typeface="微软雅黑" panose="020B0503020204020204" pitchFamily="34" charset="-122"/>
              </a:rPr>
              <a:t> </a:t>
            </a:r>
          </a:p>
        </p:txBody>
      </p:sp>
      <p:pic>
        <p:nvPicPr>
          <p:cNvPr id="15366" name="图片 4" descr="logo">
            <a:hlinkClick r:id="rId3" action="ppaction://hlinkfile"/>
          </p:cNvPr>
          <p:cNvPicPr>
            <a:picLocks noChangeAspect="1"/>
          </p:cNvPicPr>
          <p:nvPr/>
        </p:nvPicPr>
        <p:blipFill>
          <a:blip r:embed="rId4"/>
          <a:stretch>
            <a:fillRect/>
          </a:stretch>
        </p:blipFill>
        <p:spPr>
          <a:xfrm>
            <a:off x="3321051" y="844551"/>
            <a:ext cx="5549900" cy="1280583"/>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13" name="矩形 12"/>
          <p:cNvSpPr/>
          <p:nvPr/>
        </p:nvSpPr>
        <p:spPr>
          <a:xfrm>
            <a:off x="0" y="0"/>
            <a:ext cx="12192000" cy="7426036"/>
          </a:xfrm>
          <a:prstGeom prst="rect">
            <a:avLst/>
          </a:prstGeom>
          <a:solidFill>
            <a:schemeClr val="bg1">
              <a:lumMod val="85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1000" t="46192" r="1000" b="-2147"/>
          <a:stretch/>
        </p:blipFill>
        <p:spPr>
          <a:xfrm>
            <a:off x="2125610" y="1572321"/>
            <a:ext cx="1792640" cy="1504615"/>
          </a:xfrm>
          <a:prstGeom prst="rect">
            <a:avLst/>
          </a:prstGeom>
          <a:effectLst>
            <a:outerShdw blurRad="50800" dist="38100" dir="2700000" algn="tl" rotWithShape="0">
              <a:prstClr val="black">
                <a:alpha val="40000"/>
              </a:prstClr>
            </a:outerShdw>
          </a:effectLst>
        </p:spPr>
      </p:pic>
      <p:pic>
        <p:nvPicPr>
          <p:cNvPr id="8" name="图片 7"/>
          <p:cNvPicPr>
            <a:picLocks noChangeAspect="1"/>
          </p:cNvPicPr>
          <p:nvPr/>
        </p:nvPicPr>
        <p:blipFill rotWithShape="1">
          <a:blip r:embed="rId4">
            <a:extLst>
              <a:ext uri="{28A0092B-C50C-407E-A947-70E740481C1C}">
                <a14:useLocalDpi xmlns:a14="http://schemas.microsoft.com/office/drawing/2010/main" val="0"/>
              </a:ext>
            </a:extLst>
          </a:blip>
          <a:srcRect t="16878" b="37955"/>
          <a:stretch/>
        </p:blipFill>
        <p:spPr>
          <a:xfrm>
            <a:off x="5343391" y="1572321"/>
            <a:ext cx="1785898" cy="1438507"/>
          </a:xfrm>
          <a:prstGeom prst="rect">
            <a:avLst/>
          </a:prstGeom>
          <a:effectLst>
            <a:outerShdw blurRad="50800" dist="38100" dir="2700000" algn="tl" rotWithShape="0">
              <a:prstClr val="black">
                <a:alpha val="40000"/>
              </a:prstClr>
            </a:outerShdw>
          </a:effectLst>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t="13285" b="49154"/>
          <a:stretch/>
        </p:blipFill>
        <p:spPr>
          <a:xfrm>
            <a:off x="8554430" y="1572321"/>
            <a:ext cx="1785898" cy="1438507"/>
          </a:xfrm>
          <a:prstGeom prst="rect">
            <a:avLst/>
          </a:prstGeom>
          <a:effectLst>
            <a:outerShdw blurRad="50800" dist="38100" dir="2700000" algn="tl" rotWithShape="0">
              <a:prstClr val="black">
                <a:alpha val="40000"/>
              </a:prstClr>
            </a:outerShdw>
          </a:effectLst>
        </p:spPr>
      </p:pic>
      <p:sp>
        <p:nvSpPr>
          <p:cNvPr id="10" name="矩形 9"/>
          <p:cNvSpPr/>
          <p:nvPr/>
        </p:nvSpPr>
        <p:spPr>
          <a:xfrm>
            <a:off x="2125610" y="3010828"/>
            <a:ext cx="1792640" cy="210758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11" name="矩形 10"/>
          <p:cNvSpPr/>
          <p:nvPr/>
        </p:nvSpPr>
        <p:spPr>
          <a:xfrm>
            <a:off x="5336649" y="3010828"/>
            <a:ext cx="1792640" cy="210758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12" name="矩形 11"/>
          <p:cNvSpPr/>
          <p:nvPr/>
        </p:nvSpPr>
        <p:spPr>
          <a:xfrm>
            <a:off x="8547688" y="3010828"/>
            <a:ext cx="1792640" cy="210758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14" name="等腰三角形 13"/>
          <p:cNvSpPr/>
          <p:nvPr/>
        </p:nvSpPr>
        <p:spPr>
          <a:xfrm rot="16200000">
            <a:off x="3362906" y="2970985"/>
            <a:ext cx="508759" cy="588445"/>
          </a:xfrm>
          <a:prstGeom prst="triangle">
            <a:avLst>
              <a:gd name="adj" fmla="val 10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15" name="等腰三角形 14"/>
          <p:cNvSpPr/>
          <p:nvPr/>
        </p:nvSpPr>
        <p:spPr>
          <a:xfrm rot="16200000">
            <a:off x="6580687" y="2970985"/>
            <a:ext cx="508759" cy="588445"/>
          </a:xfrm>
          <a:prstGeom prst="triangle">
            <a:avLst>
              <a:gd name="adj" fmla="val 10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16" name="等腰三角形 15"/>
          <p:cNvSpPr/>
          <p:nvPr/>
        </p:nvSpPr>
        <p:spPr>
          <a:xfrm rot="16200000">
            <a:off x="9791726" y="2970985"/>
            <a:ext cx="508759" cy="588445"/>
          </a:xfrm>
          <a:prstGeom prst="triangle">
            <a:avLst>
              <a:gd name="adj" fmla="val 10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17" name="矩形 16"/>
          <p:cNvSpPr/>
          <p:nvPr/>
        </p:nvSpPr>
        <p:spPr>
          <a:xfrm>
            <a:off x="2320953" y="3259723"/>
            <a:ext cx="1635576" cy="276999"/>
          </a:xfrm>
          <a:prstGeom prst="rect">
            <a:avLst/>
          </a:prstGeom>
        </p:spPr>
        <p:txBody>
          <a:bodyPr wrap="none">
            <a:spAutoFit/>
          </a:bodyPr>
          <a:lstStyle/>
          <a:p>
            <a:r>
              <a:rPr lang="zh-CN" altLang="en-US" sz="1200" dirty="0">
                <a:latin typeface="微软雅黑" panose="020B0503020204020204" pitchFamily="34" charset="-122"/>
                <a:ea typeface="微软雅黑" panose="020B0503020204020204" pitchFamily="34" charset="-122"/>
              </a:rPr>
              <a:t>What you type here</a:t>
            </a:r>
          </a:p>
        </p:txBody>
      </p:sp>
      <p:sp>
        <p:nvSpPr>
          <p:cNvPr id="18" name="矩形 17"/>
          <p:cNvSpPr/>
          <p:nvPr/>
        </p:nvSpPr>
        <p:spPr>
          <a:xfrm>
            <a:off x="5419294" y="3265207"/>
            <a:ext cx="1635576" cy="276999"/>
          </a:xfrm>
          <a:prstGeom prst="rect">
            <a:avLst/>
          </a:prstGeom>
        </p:spPr>
        <p:txBody>
          <a:bodyPr wrap="none">
            <a:spAutoFit/>
          </a:bodyPr>
          <a:lstStyle/>
          <a:p>
            <a:r>
              <a:rPr lang="zh-CN" altLang="en-US" sz="1200" dirty="0">
                <a:latin typeface="微软雅黑" panose="020B0503020204020204" pitchFamily="34" charset="-122"/>
                <a:ea typeface="微软雅黑" panose="020B0503020204020204" pitchFamily="34" charset="-122"/>
              </a:rPr>
              <a:t>What you type here</a:t>
            </a:r>
          </a:p>
        </p:txBody>
      </p:sp>
      <p:sp>
        <p:nvSpPr>
          <p:cNvPr id="19" name="矩形 18"/>
          <p:cNvSpPr/>
          <p:nvPr/>
        </p:nvSpPr>
        <p:spPr>
          <a:xfrm>
            <a:off x="8736122" y="3259723"/>
            <a:ext cx="1635576" cy="276999"/>
          </a:xfrm>
          <a:prstGeom prst="rect">
            <a:avLst/>
          </a:prstGeom>
        </p:spPr>
        <p:txBody>
          <a:bodyPr wrap="none">
            <a:spAutoFit/>
          </a:bodyPr>
          <a:lstStyle/>
          <a:p>
            <a:r>
              <a:rPr lang="zh-CN" altLang="en-US" sz="1200" dirty="0">
                <a:latin typeface="微软雅黑" panose="020B0503020204020204" pitchFamily="34" charset="-122"/>
                <a:ea typeface="微软雅黑" panose="020B0503020204020204" pitchFamily="34" charset="-122"/>
              </a:rPr>
              <a:t>What you type here</a:t>
            </a:r>
          </a:p>
        </p:txBody>
      </p:sp>
      <p:sp>
        <p:nvSpPr>
          <p:cNvPr id="20" name="矩形 19"/>
          <p:cNvSpPr/>
          <p:nvPr/>
        </p:nvSpPr>
        <p:spPr>
          <a:xfrm>
            <a:off x="2175743" y="3757572"/>
            <a:ext cx="1692374" cy="1015663"/>
          </a:xfrm>
          <a:prstGeom prst="rect">
            <a:avLst/>
          </a:prstGeom>
        </p:spPr>
        <p:txBody>
          <a:bodyPr wrap="square">
            <a:spAutoFit/>
          </a:bodyPr>
          <a:lstStyle/>
          <a:p>
            <a:pPr algn="ctr"/>
            <a:r>
              <a:rPr lang="zh-CN" altLang="en-US" sz="1200" dirty="0">
                <a:latin typeface="微软雅黑" panose="020B0503020204020204" pitchFamily="34" charset="-122"/>
                <a:ea typeface="微软雅黑" panose="020B0503020204020204" pitchFamily="34" charset="-122"/>
              </a:rPr>
              <a:t>When we are working happily, we don't forget the pleasure that food brings to me.</a:t>
            </a:r>
            <a:endParaRPr lang="zh-CN" altLang="en-US" sz="1200" dirty="0"/>
          </a:p>
        </p:txBody>
      </p:sp>
      <p:sp>
        <p:nvSpPr>
          <p:cNvPr id="21" name="矩形 20"/>
          <p:cNvSpPr/>
          <p:nvPr/>
        </p:nvSpPr>
        <p:spPr>
          <a:xfrm>
            <a:off x="5343391" y="3757572"/>
            <a:ext cx="1692374" cy="1015663"/>
          </a:xfrm>
          <a:prstGeom prst="rect">
            <a:avLst/>
          </a:prstGeom>
        </p:spPr>
        <p:txBody>
          <a:bodyPr wrap="square">
            <a:spAutoFit/>
          </a:bodyPr>
          <a:lstStyle/>
          <a:p>
            <a:pPr algn="ctr"/>
            <a:r>
              <a:rPr lang="zh-CN" altLang="en-US" sz="1200" dirty="0">
                <a:latin typeface="微软雅黑" panose="020B0503020204020204" pitchFamily="34" charset="-122"/>
                <a:ea typeface="微软雅黑" panose="020B0503020204020204" pitchFamily="34" charset="-122"/>
              </a:rPr>
              <a:t>When we are working happily, we don't forget the pleasure that food brings to me.</a:t>
            </a:r>
            <a:endParaRPr lang="zh-CN" altLang="en-US" sz="1200" dirty="0"/>
          </a:p>
        </p:txBody>
      </p:sp>
      <p:sp>
        <p:nvSpPr>
          <p:cNvPr id="22" name="矩形 21"/>
          <p:cNvSpPr/>
          <p:nvPr/>
        </p:nvSpPr>
        <p:spPr>
          <a:xfrm>
            <a:off x="8547688" y="3757560"/>
            <a:ext cx="1692374" cy="1015663"/>
          </a:xfrm>
          <a:prstGeom prst="rect">
            <a:avLst/>
          </a:prstGeom>
        </p:spPr>
        <p:txBody>
          <a:bodyPr wrap="square">
            <a:spAutoFit/>
          </a:bodyPr>
          <a:lstStyle/>
          <a:p>
            <a:pPr algn="ctr"/>
            <a:r>
              <a:rPr lang="zh-CN" altLang="en-US" sz="1200" dirty="0">
                <a:latin typeface="微软雅黑" panose="020B0503020204020204" pitchFamily="34" charset="-122"/>
                <a:ea typeface="微软雅黑" panose="020B0503020204020204" pitchFamily="34" charset="-122"/>
              </a:rPr>
              <a:t>When we are working happily, we don't forget the pleasure that food brings to me.</a:t>
            </a:r>
            <a:endParaRPr lang="zh-CN" altLang="en-US" sz="1200" dirty="0"/>
          </a:p>
        </p:txBody>
      </p:sp>
    </p:spTree>
    <p:extLst>
      <p:ext uri="{BB962C8B-B14F-4D97-AF65-F5344CB8AC3E}">
        <p14:creationId xmlns:p14="http://schemas.microsoft.com/office/powerpoint/2010/main" val="3330609775"/>
      </p:ext>
    </p:extLst>
  </p:cSld>
  <p:clrMapOvr>
    <a:masterClrMapping/>
  </p:clrMapOvr>
  <p:transition spd="slow" advClick="0"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anim calcmode="lin" valueType="num">
                                      <p:cBhvr>
                                        <p:cTn id="14" dur="1000" fill="hold"/>
                                        <p:tgtEl>
                                          <p:spTgt spid="20"/>
                                        </p:tgtEl>
                                        <p:attrNameLst>
                                          <p:attrName>ppt_x</p:attrName>
                                        </p:attrNameLst>
                                      </p:cBhvr>
                                      <p:tavLst>
                                        <p:tav tm="0">
                                          <p:val>
                                            <p:strVal val="#ppt_x"/>
                                          </p:val>
                                        </p:tav>
                                        <p:tav tm="100000">
                                          <p:val>
                                            <p:strVal val="#ppt_x"/>
                                          </p:val>
                                        </p:tav>
                                      </p:tavLst>
                                    </p:anim>
                                    <p:anim calcmode="lin" valueType="num">
                                      <p:cBhvr>
                                        <p:cTn id="1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1000"/>
                                        <p:tgtEl>
                                          <p:spTgt spid="18"/>
                                        </p:tgtEl>
                                      </p:cBhvr>
                                    </p:animEffect>
                                    <p:anim calcmode="lin" valueType="num">
                                      <p:cBhvr>
                                        <p:cTn id="21" dur="1000" fill="hold"/>
                                        <p:tgtEl>
                                          <p:spTgt spid="18"/>
                                        </p:tgtEl>
                                        <p:attrNameLst>
                                          <p:attrName>ppt_x</p:attrName>
                                        </p:attrNameLst>
                                      </p:cBhvr>
                                      <p:tavLst>
                                        <p:tav tm="0">
                                          <p:val>
                                            <p:strVal val="#ppt_x"/>
                                          </p:val>
                                        </p:tav>
                                        <p:tav tm="100000">
                                          <p:val>
                                            <p:strVal val="#ppt_x"/>
                                          </p:val>
                                        </p:tav>
                                      </p:tavLst>
                                    </p:anim>
                                    <p:anim calcmode="lin" valueType="num">
                                      <p:cBhvr>
                                        <p:cTn id="22" dur="1000" fill="hold"/>
                                        <p:tgtEl>
                                          <p:spTgt spid="18"/>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anim calcmode="lin" valueType="num">
                                      <p:cBhvr>
                                        <p:cTn id="26" dur="1000" fill="hold"/>
                                        <p:tgtEl>
                                          <p:spTgt spid="21"/>
                                        </p:tgtEl>
                                        <p:attrNameLst>
                                          <p:attrName>ppt_x</p:attrName>
                                        </p:attrNameLst>
                                      </p:cBhvr>
                                      <p:tavLst>
                                        <p:tav tm="0">
                                          <p:val>
                                            <p:strVal val="#ppt_x"/>
                                          </p:val>
                                        </p:tav>
                                        <p:tav tm="100000">
                                          <p:val>
                                            <p:strVal val="#ppt_x"/>
                                          </p:val>
                                        </p:tav>
                                      </p:tavLst>
                                    </p:anim>
                                    <p:anim calcmode="lin" valueType="num">
                                      <p:cBhvr>
                                        <p:cTn id="27" dur="1000" fill="hold"/>
                                        <p:tgtEl>
                                          <p:spTgt spid="21"/>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2" presetClass="entr" presetSubtype="0"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par>
                          <p:cTn id="34" fill="hold">
                            <p:stCondLst>
                              <p:cond delay="2000"/>
                            </p:stCondLst>
                            <p:childTnLst>
                              <p:par>
                                <p:cTn id="35" presetID="42" presetClass="entr" presetSubtype="0" fill="hold" grpId="0" nodeType="after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1000"/>
                                        <p:tgtEl>
                                          <p:spTgt spid="22"/>
                                        </p:tgtEl>
                                      </p:cBhvr>
                                    </p:animEffect>
                                    <p:anim calcmode="lin" valueType="num">
                                      <p:cBhvr>
                                        <p:cTn id="38" dur="1000" fill="hold"/>
                                        <p:tgtEl>
                                          <p:spTgt spid="22"/>
                                        </p:tgtEl>
                                        <p:attrNameLst>
                                          <p:attrName>ppt_x</p:attrName>
                                        </p:attrNameLst>
                                      </p:cBhvr>
                                      <p:tavLst>
                                        <p:tav tm="0">
                                          <p:val>
                                            <p:strVal val="#ppt_x"/>
                                          </p:val>
                                        </p:tav>
                                        <p:tav tm="100000">
                                          <p:val>
                                            <p:strVal val="#ppt_x"/>
                                          </p:val>
                                        </p:tav>
                                      </p:tavLst>
                                    </p:anim>
                                    <p:anim calcmode="lin" valueType="num">
                                      <p:cBhvr>
                                        <p:cTn id="3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等腰三角形 4"/>
          <p:cNvSpPr/>
          <p:nvPr/>
        </p:nvSpPr>
        <p:spPr>
          <a:xfrm rot="5400000" flipH="1">
            <a:off x="1291876" y="1494315"/>
            <a:ext cx="2630775" cy="3042828"/>
          </a:xfrm>
          <a:prstGeom prst="triangle">
            <a:avLst>
              <a:gd name="adj" fmla="val 10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1400699" y="2087617"/>
            <a:ext cx="4563493" cy="954107"/>
          </a:xfrm>
          <a:prstGeom prst="rect">
            <a:avLst/>
          </a:prstGeom>
        </p:spPr>
        <p:txBody>
          <a:bodyPr wrap="none">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TYPE the </a:t>
            </a:r>
            <a:r>
              <a:rPr lang="en-US" altLang="zh-CN" sz="2800" b="1" dirty="0">
                <a:latin typeface="微软雅黑" panose="020B0503020204020204" pitchFamily="34" charset="-122"/>
                <a:ea typeface="微软雅黑" panose="020B0503020204020204" pitchFamily="34" charset="-122"/>
              </a:rPr>
              <a:t>CAPTION </a:t>
            </a:r>
          </a:p>
          <a:p>
            <a:r>
              <a:rPr lang="en-US" altLang="zh-CN" sz="2800" b="1" dirty="0">
                <a:latin typeface="微软雅黑" panose="020B0503020204020204" pitchFamily="34" charset="-122"/>
                <a:ea typeface="微软雅黑" panose="020B0503020204020204" pitchFamily="34" charset="-122"/>
              </a:rPr>
              <a:t>You want to EXPRESS</a:t>
            </a:r>
            <a:endParaRPr lang="zh-CN" altLang="en-US" sz="2800" b="1" dirty="0">
              <a:latin typeface="微软雅黑" panose="020B0503020204020204" pitchFamily="34" charset="-122"/>
              <a:ea typeface="微软雅黑" panose="020B0503020204020204" pitchFamily="34" charset="-122"/>
            </a:endParaRPr>
          </a:p>
        </p:txBody>
      </p:sp>
      <p:sp>
        <p:nvSpPr>
          <p:cNvPr id="7" name="文本框 6"/>
          <p:cNvSpPr txBox="1"/>
          <p:nvPr/>
        </p:nvSpPr>
        <p:spPr>
          <a:xfrm>
            <a:off x="1923034" y="3429000"/>
            <a:ext cx="4797728" cy="2031325"/>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When we are working happily, we do not forget the happiness that food brings to me, we have been imagining that this work can bring us surprises, joy and happiness. Sometimes when we in the blink of an eye the beautiful things are no longer, we can only with food, when we in a hurry to enjoy the pleasure of food, perhaps all the troubles will vanish, we began to learn to embrace a better future.</a:t>
            </a:r>
            <a:endParaRPr lang="en-US" altLang="zh-CN" dirty="0">
              <a:latin typeface="微软雅黑" panose="020B0503020204020204" pitchFamily="34" charset="-122"/>
              <a:ea typeface="微软雅黑" panose="020B0503020204020204" pitchFamily="34" charset="-122"/>
            </a:endParaRPr>
          </a:p>
        </p:txBody>
      </p:sp>
      <p:grpSp>
        <p:nvGrpSpPr>
          <p:cNvPr id="11" name="组合 10"/>
          <p:cNvGrpSpPr/>
          <p:nvPr/>
        </p:nvGrpSpPr>
        <p:grpSpPr>
          <a:xfrm>
            <a:off x="237466" y="115829"/>
            <a:ext cx="539774" cy="528410"/>
            <a:chOff x="1529056" y="294134"/>
            <a:chExt cx="836342" cy="818735"/>
          </a:xfrm>
        </p:grpSpPr>
        <p:sp>
          <p:nvSpPr>
            <p:cNvPr id="8" name="流程图: 终止 7"/>
            <p:cNvSpPr/>
            <p:nvPr/>
          </p:nvSpPr>
          <p:spPr>
            <a:xfrm>
              <a:off x="1529056" y="294134"/>
              <a:ext cx="836342" cy="275992"/>
            </a:xfrm>
            <a:prstGeom prst="flowChartTermina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流程图: 终止 8"/>
            <p:cNvSpPr/>
            <p:nvPr/>
          </p:nvSpPr>
          <p:spPr>
            <a:xfrm>
              <a:off x="1702608" y="650315"/>
              <a:ext cx="662790" cy="218720"/>
            </a:xfrm>
            <a:prstGeom prst="flowChartTermina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2153524" y="900995"/>
              <a:ext cx="211874" cy="21187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文本框 11"/>
          <p:cNvSpPr txBox="1"/>
          <p:nvPr/>
        </p:nvSpPr>
        <p:spPr>
          <a:xfrm>
            <a:off x="1085849" y="84098"/>
            <a:ext cx="3416320" cy="523220"/>
          </a:xfrm>
          <a:prstGeom prst="rect">
            <a:avLst/>
          </a:prstGeom>
          <a:noFill/>
        </p:spPr>
        <p:txBody>
          <a:bodyPr wrap="none" rtlCol="0">
            <a:spAutoFit/>
          </a:bodyPr>
          <a:lstStyle/>
          <a:p>
            <a:r>
              <a:rPr lang="zh-CN" altLang="en-US" sz="2800" dirty="0">
                <a:latin typeface="微软雅黑" panose="020B0503020204020204" pitchFamily="34" charset="-122"/>
                <a:ea typeface="微软雅黑" panose="020B0503020204020204" pitchFamily="34" charset="-122"/>
              </a:rPr>
              <a:t>Business Office and food enjoyment</a:t>
            </a:r>
          </a:p>
        </p:txBody>
      </p:sp>
      <p:pic>
        <p:nvPicPr>
          <p:cNvPr id="14" name="图片 13"/>
          <p:cNvPicPr>
            <a:picLocks noChangeAspect="1"/>
          </p:cNvPicPr>
          <p:nvPr/>
        </p:nvPicPr>
        <p:blipFill rotWithShape="1">
          <a:blip r:embed="rId3">
            <a:extLst>
              <a:ext uri="{28A0092B-C50C-407E-A947-70E740481C1C}">
                <a14:useLocalDpi xmlns:a14="http://schemas.microsoft.com/office/drawing/2010/main" val="0"/>
              </a:ext>
            </a:extLst>
          </a:blip>
          <a:srcRect l="5413" r="41014" b="4099"/>
          <a:stretch/>
        </p:blipFill>
        <p:spPr>
          <a:xfrm>
            <a:off x="6962349" y="724829"/>
            <a:ext cx="4142991" cy="5402788"/>
          </a:xfrm>
          <a:prstGeom prst="rect">
            <a:avLst/>
          </a:prstGeom>
          <a:effectLst>
            <a:outerShdw blurRad="50800" dist="38100" dir="2700000" algn="tl" rotWithShape="0">
              <a:prstClr val="black">
                <a:alpha val="40000"/>
              </a:prstClr>
            </a:outerShdw>
          </a:effectLst>
        </p:spPr>
      </p:pic>
      <p:sp>
        <p:nvSpPr>
          <p:cNvPr id="15" name="等腰三角形 14"/>
          <p:cNvSpPr/>
          <p:nvPr/>
        </p:nvSpPr>
        <p:spPr>
          <a:xfrm>
            <a:off x="9538753" y="3618638"/>
            <a:ext cx="1806697" cy="2089676"/>
          </a:xfrm>
          <a:prstGeom prst="triangle">
            <a:avLst>
              <a:gd name="adj" fmla="val 10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673185152"/>
      </p:ext>
    </p:extLst>
  </p:cSld>
  <p:clrMapOvr>
    <a:masterClrMapping/>
  </p:clrMapOvr>
  <p:transition spd="slow" advClick="0" advTm="3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矩形 10"/>
          <p:cNvSpPr/>
          <p:nvPr/>
        </p:nvSpPr>
        <p:spPr>
          <a:xfrm>
            <a:off x="0" y="0"/>
            <a:ext cx="12192000" cy="7426036"/>
          </a:xfrm>
          <a:prstGeom prst="rect">
            <a:avLst/>
          </a:prstGeom>
          <a:solidFill>
            <a:schemeClr val="bg1">
              <a:lumMod val="8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1000" t="46192" r="1000" b="-2147"/>
          <a:stretch/>
        </p:blipFill>
        <p:spPr>
          <a:xfrm>
            <a:off x="2125610" y="1572321"/>
            <a:ext cx="1792640" cy="1504615"/>
          </a:xfrm>
          <a:prstGeom prst="rect">
            <a:avLst/>
          </a:prstGeom>
          <a:effectLst>
            <a:outerShdw blurRad="50800" dist="38100" dir="2700000" algn="tl" rotWithShape="0">
              <a:prstClr val="black">
                <a:alpha val="40000"/>
              </a:prstClr>
            </a:outerShdw>
          </a:effectLst>
        </p:spPr>
      </p:pic>
      <p:sp>
        <p:nvSpPr>
          <p:cNvPr id="7" name="矩形 6"/>
          <p:cNvSpPr/>
          <p:nvPr/>
        </p:nvSpPr>
        <p:spPr>
          <a:xfrm>
            <a:off x="2125610" y="3010828"/>
            <a:ext cx="1792640" cy="210758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8" name="等腰三角形 7"/>
          <p:cNvSpPr/>
          <p:nvPr/>
        </p:nvSpPr>
        <p:spPr>
          <a:xfrm rot="16200000">
            <a:off x="3362906" y="2970985"/>
            <a:ext cx="508759" cy="588445"/>
          </a:xfrm>
          <a:prstGeom prst="triangle">
            <a:avLst>
              <a:gd name="adj" fmla="val 10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9" name="矩形 8"/>
          <p:cNvSpPr/>
          <p:nvPr/>
        </p:nvSpPr>
        <p:spPr>
          <a:xfrm>
            <a:off x="2320953" y="3259723"/>
            <a:ext cx="1635576" cy="276999"/>
          </a:xfrm>
          <a:prstGeom prst="rect">
            <a:avLst/>
          </a:prstGeom>
        </p:spPr>
        <p:txBody>
          <a:bodyPr wrap="none">
            <a:spAutoFit/>
          </a:bodyPr>
          <a:lstStyle/>
          <a:p>
            <a:r>
              <a:rPr lang="zh-CN" altLang="en-US" sz="1200" dirty="0">
                <a:latin typeface="微软雅黑" panose="020B0503020204020204" pitchFamily="34" charset="-122"/>
                <a:ea typeface="微软雅黑" panose="020B0503020204020204" pitchFamily="34" charset="-122"/>
              </a:rPr>
              <a:t>What you type here</a:t>
            </a:r>
          </a:p>
        </p:txBody>
      </p:sp>
      <p:sp>
        <p:nvSpPr>
          <p:cNvPr id="10" name="矩形 9"/>
          <p:cNvSpPr/>
          <p:nvPr/>
        </p:nvSpPr>
        <p:spPr>
          <a:xfrm>
            <a:off x="2175743" y="3757572"/>
            <a:ext cx="1692374" cy="1015663"/>
          </a:xfrm>
          <a:prstGeom prst="rect">
            <a:avLst/>
          </a:prstGeom>
        </p:spPr>
        <p:txBody>
          <a:bodyPr wrap="square">
            <a:spAutoFit/>
          </a:bodyPr>
          <a:lstStyle/>
          <a:p>
            <a:pPr algn="ctr"/>
            <a:r>
              <a:rPr lang="zh-CN" altLang="en-US" sz="1200" dirty="0">
                <a:latin typeface="微软雅黑" panose="020B0503020204020204" pitchFamily="34" charset="-122"/>
                <a:ea typeface="微软雅黑" panose="020B0503020204020204" pitchFamily="34" charset="-122"/>
              </a:rPr>
              <a:t>When we are working happily, we don't forget the pleasure that food brings to me.</a:t>
            </a:r>
            <a:endParaRPr lang="zh-CN" altLang="en-US" sz="1200" dirty="0"/>
          </a:p>
        </p:txBody>
      </p:sp>
      <p:sp>
        <p:nvSpPr>
          <p:cNvPr id="12" name="等腰三角形 11"/>
          <p:cNvSpPr/>
          <p:nvPr/>
        </p:nvSpPr>
        <p:spPr>
          <a:xfrm rot="5400000" flipH="1">
            <a:off x="5271596" y="1366296"/>
            <a:ext cx="2630775" cy="3042828"/>
          </a:xfrm>
          <a:prstGeom prst="triangle">
            <a:avLst>
              <a:gd name="adj" fmla="val 10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5380419" y="1933603"/>
            <a:ext cx="4563493" cy="954107"/>
          </a:xfrm>
          <a:prstGeom prst="rect">
            <a:avLst/>
          </a:prstGeom>
        </p:spPr>
        <p:txBody>
          <a:bodyPr wrap="none">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TYPE the </a:t>
            </a:r>
            <a:r>
              <a:rPr lang="en-US" altLang="zh-CN" sz="2800" b="1" dirty="0">
                <a:latin typeface="微软雅黑" panose="020B0503020204020204" pitchFamily="34" charset="-122"/>
                <a:ea typeface="微软雅黑" panose="020B0503020204020204" pitchFamily="34" charset="-122"/>
              </a:rPr>
              <a:t>CAPTION </a:t>
            </a:r>
          </a:p>
          <a:p>
            <a:r>
              <a:rPr lang="en-US" altLang="zh-CN" sz="2800" b="1" dirty="0">
                <a:latin typeface="微软雅黑" panose="020B0503020204020204" pitchFamily="34" charset="-122"/>
                <a:ea typeface="微软雅黑" panose="020B0503020204020204" pitchFamily="34" charset="-122"/>
              </a:rPr>
              <a:t>You want to EXPRESS</a:t>
            </a:r>
            <a:endParaRPr lang="zh-CN" altLang="en-US" sz="2800" b="1" dirty="0">
              <a:latin typeface="微软雅黑" panose="020B0503020204020204" pitchFamily="34" charset="-122"/>
              <a:ea typeface="微软雅黑" panose="020B0503020204020204" pitchFamily="34" charset="-122"/>
            </a:endParaRPr>
          </a:p>
        </p:txBody>
      </p:sp>
      <p:sp>
        <p:nvSpPr>
          <p:cNvPr id="14" name="文本框 13"/>
          <p:cNvSpPr txBox="1"/>
          <p:nvPr/>
        </p:nvSpPr>
        <p:spPr>
          <a:xfrm>
            <a:off x="6043861" y="3388401"/>
            <a:ext cx="5910246" cy="738664"/>
          </a:xfrm>
          <a:prstGeom prst="rect">
            <a:avLst/>
          </a:prstGeom>
          <a:noFill/>
        </p:spPr>
        <p:txBody>
          <a:bodyPr wrap="square" rtlCol="0">
            <a:spAutoFit/>
          </a:bodyPr>
          <a:lstStyle/>
          <a:p>
            <a:pPr algn="just"/>
            <a:r>
              <a:rPr lang="zh-CN" altLang="en-US" sz="1400" dirty="0">
                <a:latin typeface="微软雅黑" panose="020B0503020204020204" pitchFamily="34" charset="-122"/>
                <a:ea typeface="微软雅黑" panose="020B0503020204020204" pitchFamily="34" charset="-122"/>
              </a:rPr>
              <a:t>When we are in the happy work, do not forget the food to bring me happiness, we have been imagining that this work can bring us surprises, joy and happiness.</a:t>
            </a:r>
            <a:endParaRPr lang="en-US" altLang="zh-CN" sz="1400" dirty="0">
              <a:latin typeface="微软雅黑" panose="020B0503020204020204" pitchFamily="34" charset="-122"/>
              <a:ea typeface="微软雅黑" panose="020B0503020204020204" pitchFamily="34" charset="-122"/>
            </a:endParaRPr>
          </a:p>
        </p:txBody>
      </p:sp>
      <p:grpSp>
        <p:nvGrpSpPr>
          <p:cNvPr id="19" name="组合 18"/>
          <p:cNvGrpSpPr/>
          <p:nvPr/>
        </p:nvGrpSpPr>
        <p:grpSpPr>
          <a:xfrm>
            <a:off x="6147692" y="4158635"/>
            <a:ext cx="4046250" cy="338554"/>
            <a:chOff x="5927735" y="4225436"/>
            <a:chExt cx="4046250" cy="338554"/>
          </a:xfrm>
        </p:grpSpPr>
        <p:sp>
          <p:nvSpPr>
            <p:cNvPr id="15" name="矩形 14"/>
            <p:cNvSpPr/>
            <p:nvPr/>
          </p:nvSpPr>
          <p:spPr>
            <a:xfrm>
              <a:off x="6096000" y="4225436"/>
              <a:ext cx="3877985" cy="338554"/>
            </a:xfrm>
            <a:prstGeom prst="rect">
              <a:avLst/>
            </a:prstGeom>
          </p:spPr>
          <p:txBody>
            <a:bodyPr wrap="none">
              <a:spAutoFit/>
            </a:bodyPr>
            <a:lstStyle/>
            <a:p>
              <a:r>
                <a:rPr lang="zh-CN" altLang="en-US" sz="1600" dirty="0">
                  <a:latin typeface="微软雅黑" panose="020B0503020204020204" pitchFamily="34" charset="-122"/>
                  <a:ea typeface="微软雅黑" panose="020B0503020204020204" pitchFamily="34" charset="-122"/>
                </a:rPr>
                <a:t>Type here to type here what you type here</a:t>
              </a:r>
            </a:p>
          </p:txBody>
        </p:sp>
        <p:sp>
          <p:nvSpPr>
            <p:cNvPr id="16" name="矩形 15"/>
            <p:cNvSpPr/>
            <p:nvPr/>
          </p:nvSpPr>
          <p:spPr>
            <a:xfrm>
              <a:off x="5927735" y="4313844"/>
              <a:ext cx="161737" cy="16173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p:cNvGrpSpPr/>
          <p:nvPr/>
        </p:nvGrpSpPr>
        <p:grpSpPr>
          <a:xfrm>
            <a:off x="6134088" y="4691515"/>
            <a:ext cx="4059854" cy="338554"/>
            <a:chOff x="5934263" y="4690612"/>
            <a:chExt cx="4059854" cy="338554"/>
          </a:xfrm>
        </p:grpSpPr>
        <p:sp>
          <p:nvSpPr>
            <p:cNvPr id="17" name="矩形 16"/>
            <p:cNvSpPr/>
            <p:nvPr/>
          </p:nvSpPr>
          <p:spPr>
            <a:xfrm>
              <a:off x="5934263" y="4777337"/>
              <a:ext cx="161737" cy="16173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6116132" y="4690612"/>
              <a:ext cx="3877985" cy="338554"/>
            </a:xfrm>
            <a:prstGeom prst="rect">
              <a:avLst/>
            </a:prstGeom>
          </p:spPr>
          <p:txBody>
            <a:bodyPr wrap="none">
              <a:spAutoFit/>
            </a:bodyPr>
            <a:lstStyle/>
            <a:p>
              <a:r>
                <a:rPr lang="zh-CN" altLang="en-US" sz="1600" dirty="0">
                  <a:latin typeface="微软雅黑" panose="020B0503020204020204" pitchFamily="34" charset="-122"/>
                  <a:ea typeface="微软雅黑" panose="020B0503020204020204" pitchFamily="34" charset="-122"/>
                </a:rPr>
                <a:t>Type here to type here what you type here</a:t>
              </a:r>
            </a:p>
          </p:txBody>
        </p:sp>
      </p:grpSp>
    </p:spTree>
    <p:extLst>
      <p:ext uri="{BB962C8B-B14F-4D97-AF65-F5344CB8AC3E}">
        <p14:creationId xmlns:p14="http://schemas.microsoft.com/office/powerpoint/2010/main" val="972970519"/>
      </p:ext>
    </p:extLst>
  </p:cSld>
  <p:clrMapOvr>
    <a:masterClrMapping/>
  </p:clrMapOvr>
  <p:transition spd="slow" advClick="0" advTm="3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ppt_x"/>
                                          </p:val>
                                        </p:tav>
                                        <p:tav tm="100000">
                                          <p:val>
                                            <p:strVal val="#ppt_x"/>
                                          </p:val>
                                        </p:tav>
                                      </p:tavLst>
                                    </p:anim>
                                    <p:anim calcmode="lin" valueType="num">
                                      <p:cBhvr additive="base">
                                        <p:cTn id="2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l="16217" t="33820" r="33811"/>
          <a:stretch/>
        </p:blipFill>
        <p:spPr>
          <a:xfrm>
            <a:off x="145594" y="1219920"/>
            <a:ext cx="5296830" cy="4864208"/>
          </a:xfrm>
          <a:prstGeom prst="rect">
            <a:avLst/>
          </a:prstGeom>
        </p:spPr>
      </p:pic>
      <p:grpSp>
        <p:nvGrpSpPr>
          <p:cNvPr id="6" name="组合 5"/>
          <p:cNvGrpSpPr/>
          <p:nvPr/>
        </p:nvGrpSpPr>
        <p:grpSpPr>
          <a:xfrm>
            <a:off x="237466" y="115829"/>
            <a:ext cx="539774" cy="528410"/>
            <a:chOff x="1529056" y="294134"/>
            <a:chExt cx="836342" cy="818735"/>
          </a:xfrm>
        </p:grpSpPr>
        <p:sp>
          <p:nvSpPr>
            <p:cNvPr id="7" name="流程图: 终止 6"/>
            <p:cNvSpPr/>
            <p:nvPr/>
          </p:nvSpPr>
          <p:spPr>
            <a:xfrm>
              <a:off x="1529056" y="294134"/>
              <a:ext cx="836342" cy="275992"/>
            </a:xfrm>
            <a:prstGeom prst="flowChartTermina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流程图: 终止 7"/>
            <p:cNvSpPr/>
            <p:nvPr/>
          </p:nvSpPr>
          <p:spPr>
            <a:xfrm>
              <a:off x="1702608" y="650315"/>
              <a:ext cx="662790" cy="218720"/>
            </a:xfrm>
            <a:prstGeom prst="flowChartTermina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2153524" y="900995"/>
              <a:ext cx="211874" cy="21187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文本框 9"/>
          <p:cNvSpPr txBox="1"/>
          <p:nvPr/>
        </p:nvSpPr>
        <p:spPr>
          <a:xfrm>
            <a:off x="1085849" y="84098"/>
            <a:ext cx="3416320" cy="523220"/>
          </a:xfrm>
          <a:prstGeom prst="rect">
            <a:avLst/>
          </a:prstGeom>
          <a:noFill/>
        </p:spPr>
        <p:txBody>
          <a:bodyPr wrap="none" rtlCol="0">
            <a:spAutoFit/>
          </a:bodyPr>
          <a:lstStyle/>
          <a:p>
            <a:r>
              <a:rPr lang="zh-CN" altLang="en-US" sz="2800" dirty="0">
                <a:latin typeface="微软雅黑" panose="020B0503020204020204" pitchFamily="34" charset="-122"/>
                <a:ea typeface="微软雅黑" panose="020B0503020204020204" pitchFamily="34" charset="-122"/>
              </a:rPr>
              <a:t>Business Office and food enjoyment</a:t>
            </a:r>
          </a:p>
        </p:txBody>
      </p:sp>
      <p:sp>
        <p:nvSpPr>
          <p:cNvPr id="11" name="等腰三角形 10"/>
          <p:cNvSpPr/>
          <p:nvPr/>
        </p:nvSpPr>
        <p:spPr>
          <a:xfrm rot="5400000" flipH="1">
            <a:off x="6302026" y="1544714"/>
            <a:ext cx="2630775" cy="3042828"/>
          </a:xfrm>
          <a:prstGeom prst="triangle">
            <a:avLst>
              <a:gd name="adj" fmla="val 10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6410849" y="2112021"/>
            <a:ext cx="4563493" cy="954107"/>
          </a:xfrm>
          <a:prstGeom prst="rect">
            <a:avLst/>
          </a:prstGeom>
        </p:spPr>
        <p:txBody>
          <a:bodyPr wrap="none">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TYPE the </a:t>
            </a:r>
            <a:r>
              <a:rPr lang="en-US" altLang="zh-CN" sz="2800" b="1" dirty="0">
                <a:latin typeface="微软雅黑" panose="020B0503020204020204" pitchFamily="34" charset="-122"/>
                <a:ea typeface="微软雅黑" panose="020B0503020204020204" pitchFamily="34" charset="-122"/>
              </a:rPr>
              <a:t>CAPTION </a:t>
            </a:r>
          </a:p>
          <a:p>
            <a:r>
              <a:rPr lang="en-US" altLang="zh-CN" sz="2800" b="1" dirty="0">
                <a:latin typeface="微软雅黑" panose="020B0503020204020204" pitchFamily="34" charset="-122"/>
                <a:ea typeface="微软雅黑" panose="020B0503020204020204" pitchFamily="34" charset="-122"/>
              </a:rPr>
              <a:t>You want to EXPRESS</a:t>
            </a:r>
            <a:endParaRPr lang="zh-CN" altLang="en-US" sz="2800" b="1" dirty="0">
              <a:latin typeface="微软雅黑" panose="020B0503020204020204" pitchFamily="34" charset="-122"/>
              <a:ea typeface="微软雅黑" panose="020B0503020204020204" pitchFamily="34" charset="-122"/>
            </a:endParaRPr>
          </a:p>
        </p:txBody>
      </p:sp>
      <p:sp>
        <p:nvSpPr>
          <p:cNvPr id="13" name="文本框 12"/>
          <p:cNvSpPr txBox="1"/>
          <p:nvPr/>
        </p:nvSpPr>
        <p:spPr>
          <a:xfrm>
            <a:off x="6593988" y="3845601"/>
            <a:ext cx="5598012" cy="553998"/>
          </a:xfrm>
          <a:prstGeom prst="rect">
            <a:avLst/>
          </a:prstGeom>
          <a:noFill/>
        </p:spPr>
        <p:txBody>
          <a:bodyPr wrap="square" rtlCol="0">
            <a:spAutoFit/>
          </a:bodyPr>
          <a:lstStyle/>
          <a:p>
            <a:pPr algn="just"/>
            <a:r>
              <a:rPr lang="zh-CN" altLang="en-US" sz="1000" dirty="0">
                <a:latin typeface="微软雅黑" panose="020B0503020204020204" pitchFamily="34" charset="-122"/>
                <a:ea typeface="微软雅黑" panose="020B0503020204020204" pitchFamily="34" charset="-122"/>
              </a:rPr>
              <a:t>When we are working happily, we don't forget the pleasure that food brings to me.</a:t>
            </a:r>
            <a:endParaRPr lang="en-US" altLang="zh-CN" sz="1000" dirty="0">
              <a:latin typeface="微软雅黑" panose="020B0503020204020204" pitchFamily="34" charset="-122"/>
              <a:ea typeface="微软雅黑" panose="020B0503020204020204" pitchFamily="34" charset="-122"/>
            </a:endParaRPr>
          </a:p>
          <a:p>
            <a:pPr algn="just"/>
            <a:r>
              <a:rPr lang="zh-CN" altLang="en-US" sz="1000" dirty="0">
                <a:latin typeface="微软雅黑" panose="020B0503020204020204" pitchFamily="34" charset="-122"/>
                <a:ea typeface="微软雅黑" panose="020B0503020204020204" pitchFamily="34" charset="-122"/>
              </a:rPr>
              <a:t>When we are working happily, we don't forget the pleasure that food brings to me.</a:t>
            </a:r>
            <a:endParaRPr lang="en-US" altLang="zh-CN" sz="1000" dirty="0">
              <a:latin typeface="微软雅黑" panose="020B0503020204020204" pitchFamily="34" charset="-122"/>
              <a:ea typeface="微软雅黑" panose="020B0503020204020204" pitchFamily="34" charset="-122"/>
            </a:endParaRPr>
          </a:p>
          <a:p>
            <a:pPr algn="just"/>
            <a:r>
              <a:rPr lang="zh-CN" altLang="en-US" sz="1000" dirty="0">
                <a:latin typeface="微软雅黑" panose="020B0503020204020204" pitchFamily="34" charset="-122"/>
                <a:ea typeface="微软雅黑" panose="020B0503020204020204" pitchFamily="34" charset="-122"/>
              </a:rPr>
              <a:t>When we are working happily, we don't forget the pleasure that food brings to me.</a:t>
            </a:r>
            <a:endParaRPr lang="en-US" altLang="zh-CN" sz="1000" dirty="0">
              <a:latin typeface="微软雅黑" panose="020B0503020204020204" pitchFamily="34" charset="-122"/>
              <a:ea typeface="微软雅黑" panose="020B0503020204020204" pitchFamily="34" charset="-122"/>
            </a:endParaRPr>
          </a:p>
        </p:txBody>
      </p:sp>
      <p:sp>
        <p:nvSpPr>
          <p:cNvPr id="14" name="矩形 13"/>
          <p:cNvSpPr/>
          <p:nvPr/>
        </p:nvSpPr>
        <p:spPr>
          <a:xfrm>
            <a:off x="6669171" y="4795401"/>
            <a:ext cx="2723823" cy="1477328"/>
          </a:xfrm>
          <a:prstGeom prst="rect">
            <a:avLst/>
          </a:prstGeom>
        </p:spPr>
        <p:txBody>
          <a:bodyPr wrap="none">
            <a:spAutoFit/>
          </a:bodyPr>
          <a:lstStyle/>
          <a:p>
            <a:r>
              <a:rPr lang="zh-CN" altLang="en-US" b="1" dirty="0">
                <a:solidFill>
                  <a:srgbClr val="FFC000"/>
                </a:solidFill>
                <a:latin typeface="微软雅黑" panose="020B0503020204020204" pitchFamily="34" charset="-122"/>
                <a:ea typeface="微软雅黑" panose="020B0503020204020204" pitchFamily="34" charset="-122"/>
              </a:rPr>
              <a:t>When we were working happily,</a:t>
            </a:r>
            <a:endParaRPr lang="en-US" altLang="zh-CN" b="1" dirty="0">
              <a:solidFill>
                <a:srgbClr val="FFC000"/>
              </a:solidFill>
              <a:latin typeface="微软雅黑" panose="020B0503020204020204" pitchFamily="34" charset="-122"/>
              <a:ea typeface="微软雅黑" panose="020B0503020204020204" pitchFamily="34" charset="-122"/>
            </a:endParaRPr>
          </a:p>
          <a:p>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Happy cooperation</a:t>
            </a:r>
            <a:endParaRPr lang="en-US" altLang="zh-CN" dirty="0">
              <a:latin typeface="微软雅黑" panose="020B0503020204020204" pitchFamily="34" charset="-122"/>
              <a:ea typeface="微软雅黑" panose="020B0503020204020204" pitchFamily="34" charset="-122"/>
            </a:endParaRPr>
          </a:p>
          <a:p>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Happy Learning</a:t>
            </a:r>
            <a:endParaRPr lang="en-US" altLang="zh-CN"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937215582"/>
      </p:ext>
    </p:extLst>
  </p:cSld>
  <p:clrMapOvr>
    <a:masterClrMapping/>
  </p:clrMapOvr>
  <mc:AlternateContent xmlns:mc="http://schemas.openxmlformats.org/markup-compatibility/2006" xmlns:p14="http://schemas.microsoft.com/office/powerpoint/2010/main">
    <mc:Choice Requires="p14">
      <p:transition spd="slow" p14:dur="1500" advClick="0" advTm="3000">
        <p:split orient="vert"/>
      </p:transition>
    </mc:Choice>
    <mc:Fallback xmlns:a14="http://schemas.microsoft.com/office/drawing/2010/main" xmlns="">
      <p:transition spd="slow" advClick="0" advTm="3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t="29106" b="19512"/>
          <a:stretch/>
        </p:blipFill>
        <p:spPr>
          <a:xfrm>
            <a:off x="0" y="0"/>
            <a:ext cx="12192000" cy="3523786"/>
          </a:xfrm>
          <a:prstGeom prst="rect">
            <a:avLst/>
          </a:prstGeom>
        </p:spPr>
      </p:pic>
      <p:sp>
        <p:nvSpPr>
          <p:cNvPr id="7" name="矩形 6"/>
          <p:cNvSpPr/>
          <p:nvPr/>
        </p:nvSpPr>
        <p:spPr>
          <a:xfrm>
            <a:off x="0" y="0"/>
            <a:ext cx="12192000" cy="3523786"/>
          </a:xfrm>
          <a:prstGeom prst="rect">
            <a:avLst/>
          </a:prstGeom>
          <a:solidFill>
            <a:schemeClr val="bg1">
              <a:lumMod val="85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5"/>
          <p:cNvSpPr/>
          <p:nvPr/>
        </p:nvSpPr>
        <p:spPr>
          <a:xfrm>
            <a:off x="3514529" y="1761893"/>
            <a:ext cx="5162941" cy="523220"/>
          </a:xfrm>
          <a:prstGeom prst="rect">
            <a:avLst/>
          </a:prstGeom>
        </p:spPr>
        <p:txBody>
          <a:bodyPr wrap="square">
            <a:spAutoFit/>
          </a:bodyPr>
          <a:lstStyle/>
          <a:p>
            <a:r>
              <a:rPr lang="en-US" altLang="zh-CN" sz="2800" b="1" dirty="0">
                <a:solidFill>
                  <a:srgbClr val="FFC000"/>
                </a:solidFill>
                <a:latin typeface="Arial Rounded MT Bold" panose="020F0704030504030204" pitchFamily="34" charset="0"/>
                <a:ea typeface="汉仪菱心体简" panose="02010400000101010101" pitchFamily="2" charset="-122"/>
              </a:rPr>
              <a:t>Business and Entertainment</a:t>
            </a:r>
            <a:endParaRPr lang="zh-CN" altLang="en-US" sz="2800" b="1" dirty="0">
              <a:solidFill>
                <a:srgbClr val="FFC000"/>
              </a:solidFill>
              <a:latin typeface="Arial Rounded MT Bold" panose="020F0704030504030204" pitchFamily="34" charset="0"/>
              <a:ea typeface="汉仪菱心体简" panose="02010400000101010101" pitchFamily="2" charset="-122"/>
            </a:endParaRPr>
          </a:p>
        </p:txBody>
      </p:sp>
      <p:sp>
        <p:nvSpPr>
          <p:cNvPr id="8" name="文本框 7"/>
          <p:cNvSpPr txBox="1"/>
          <p:nvPr/>
        </p:nvSpPr>
        <p:spPr>
          <a:xfrm>
            <a:off x="3926175" y="1115562"/>
            <a:ext cx="4339650" cy="646331"/>
          </a:xfrm>
          <a:prstGeom prst="rect">
            <a:avLst/>
          </a:prstGeom>
          <a:noFill/>
        </p:spPr>
        <p:txBody>
          <a:bodyPr wrap="none" rtlCol="0">
            <a:spAutoFit/>
          </a:bodyPr>
          <a:lstStyle/>
          <a:p>
            <a:r>
              <a:rPr lang="zh-CN" altLang="en-US" sz="3600" b="1" dirty="0">
                <a:solidFill>
                  <a:schemeClr val="bg1"/>
                </a:solidFill>
                <a:latin typeface="微软雅黑" panose="020B0503020204020204" pitchFamily="34" charset="-122"/>
                <a:ea typeface="微软雅黑" panose="020B0503020204020204" pitchFamily="34" charset="-122"/>
              </a:rPr>
              <a:t>Business Office and food enjoyment</a:t>
            </a:r>
          </a:p>
        </p:txBody>
      </p:sp>
      <p:grpSp>
        <p:nvGrpSpPr>
          <p:cNvPr id="21" name="组合 20"/>
          <p:cNvGrpSpPr/>
          <p:nvPr/>
        </p:nvGrpSpPr>
        <p:grpSpPr>
          <a:xfrm>
            <a:off x="1800925" y="3848976"/>
            <a:ext cx="8590148" cy="2261901"/>
            <a:chOff x="2673418" y="3793219"/>
            <a:chExt cx="8590148" cy="2261901"/>
          </a:xfrm>
        </p:grpSpPr>
        <p:sp>
          <p:nvSpPr>
            <p:cNvPr id="9" name="Freeform 262"/>
            <p:cNvSpPr>
              <a:spLocks noEditPoints="1"/>
            </p:cNvSpPr>
            <p:nvPr/>
          </p:nvSpPr>
          <p:spPr bwMode="auto">
            <a:xfrm>
              <a:off x="2673418" y="3906981"/>
              <a:ext cx="473232" cy="709849"/>
            </a:xfrm>
            <a:custGeom>
              <a:avLst/>
              <a:gdLst>
                <a:gd name="T0" fmla="*/ 289 w 352"/>
                <a:gd name="T1" fmla="*/ 63 h 528"/>
                <a:gd name="T2" fmla="*/ 63 w 352"/>
                <a:gd name="T3" fmla="*/ 63 h 528"/>
                <a:gd name="T4" fmla="*/ 63 w 352"/>
                <a:gd name="T5" fmla="*/ 289 h 528"/>
                <a:gd name="T6" fmla="*/ 176 w 352"/>
                <a:gd name="T7" fmla="*/ 528 h 528"/>
                <a:gd name="T8" fmla="*/ 289 w 352"/>
                <a:gd name="T9" fmla="*/ 289 h 528"/>
                <a:gd name="T10" fmla="*/ 289 w 352"/>
                <a:gd name="T11" fmla="*/ 63 h 528"/>
                <a:gd name="T12" fmla="*/ 176 w 352"/>
                <a:gd name="T13" fmla="*/ 240 h 528"/>
                <a:gd name="T14" fmla="*/ 112 w 352"/>
                <a:gd name="T15" fmla="*/ 176 h 528"/>
                <a:gd name="T16" fmla="*/ 176 w 352"/>
                <a:gd name="T17" fmla="*/ 112 h 528"/>
                <a:gd name="T18" fmla="*/ 240 w 352"/>
                <a:gd name="T19" fmla="*/ 176 h 528"/>
                <a:gd name="T20" fmla="*/ 176 w 352"/>
                <a:gd name="T21" fmla="*/ 240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2" h="528">
                  <a:moveTo>
                    <a:pt x="289" y="63"/>
                  </a:moveTo>
                  <a:cubicBezTo>
                    <a:pt x="227" y="0"/>
                    <a:pt x="125" y="0"/>
                    <a:pt x="63" y="63"/>
                  </a:cubicBezTo>
                  <a:cubicBezTo>
                    <a:pt x="0" y="125"/>
                    <a:pt x="0" y="227"/>
                    <a:pt x="63" y="289"/>
                  </a:cubicBezTo>
                  <a:cubicBezTo>
                    <a:pt x="63" y="289"/>
                    <a:pt x="176" y="400"/>
                    <a:pt x="176" y="528"/>
                  </a:cubicBezTo>
                  <a:cubicBezTo>
                    <a:pt x="176" y="400"/>
                    <a:pt x="289" y="289"/>
                    <a:pt x="289" y="289"/>
                  </a:cubicBezTo>
                  <a:cubicBezTo>
                    <a:pt x="352" y="227"/>
                    <a:pt x="352" y="125"/>
                    <a:pt x="289" y="63"/>
                  </a:cubicBezTo>
                  <a:close/>
                  <a:moveTo>
                    <a:pt x="176" y="240"/>
                  </a:moveTo>
                  <a:cubicBezTo>
                    <a:pt x="141" y="240"/>
                    <a:pt x="112" y="211"/>
                    <a:pt x="112" y="176"/>
                  </a:cubicBezTo>
                  <a:cubicBezTo>
                    <a:pt x="112" y="141"/>
                    <a:pt x="141" y="112"/>
                    <a:pt x="176" y="112"/>
                  </a:cubicBezTo>
                  <a:cubicBezTo>
                    <a:pt x="211" y="112"/>
                    <a:pt x="240" y="141"/>
                    <a:pt x="240" y="176"/>
                  </a:cubicBezTo>
                  <a:cubicBezTo>
                    <a:pt x="240" y="211"/>
                    <a:pt x="211" y="240"/>
                    <a:pt x="176" y="240"/>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zh-CN" altLang="en-US" sz="1100">
                <a:solidFill>
                  <a:srgbClr val="2E2E2E"/>
                </a:solidFill>
              </a:endParaRPr>
            </a:p>
          </p:txBody>
        </p:sp>
        <p:sp>
          <p:nvSpPr>
            <p:cNvPr id="10" name="Freeform 262"/>
            <p:cNvSpPr>
              <a:spLocks noEditPoints="1"/>
            </p:cNvSpPr>
            <p:nvPr/>
          </p:nvSpPr>
          <p:spPr bwMode="auto">
            <a:xfrm>
              <a:off x="2673418" y="5000025"/>
              <a:ext cx="473232" cy="709849"/>
            </a:xfrm>
            <a:custGeom>
              <a:avLst/>
              <a:gdLst>
                <a:gd name="T0" fmla="*/ 289 w 352"/>
                <a:gd name="T1" fmla="*/ 63 h 528"/>
                <a:gd name="T2" fmla="*/ 63 w 352"/>
                <a:gd name="T3" fmla="*/ 63 h 528"/>
                <a:gd name="T4" fmla="*/ 63 w 352"/>
                <a:gd name="T5" fmla="*/ 289 h 528"/>
                <a:gd name="T6" fmla="*/ 176 w 352"/>
                <a:gd name="T7" fmla="*/ 528 h 528"/>
                <a:gd name="T8" fmla="*/ 289 w 352"/>
                <a:gd name="T9" fmla="*/ 289 h 528"/>
                <a:gd name="T10" fmla="*/ 289 w 352"/>
                <a:gd name="T11" fmla="*/ 63 h 528"/>
                <a:gd name="T12" fmla="*/ 176 w 352"/>
                <a:gd name="T13" fmla="*/ 240 h 528"/>
                <a:gd name="T14" fmla="*/ 112 w 352"/>
                <a:gd name="T15" fmla="*/ 176 h 528"/>
                <a:gd name="T16" fmla="*/ 176 w 352"/>
                <a:gd name="T17" fmla="*/ 112 h 528"/>
                <a:gd name="T18" fmla="*/ 240 w 352"/>
                <a:gd name="T19" fmla="*/ 176 h 528"/>
                <a:gd name="T20" fmla="*/ 176 w 352"/>
                <a:gd name="T21" fmla="*/ 240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2" h="528">
                  <a:moveTo>
                    <a:pt x="289" y="63"/>
                  </a:moveTo>
                  <a:cubicBezTo>
                    <a:pt x="227" y="0"/>
                    <a:pt x="125" y="0"/>
                    <a:pt x="63" y="63"/>
                  </a:cubicBezTo>
                  <a:cubicBezTo>
                    <a:pt x="0" y="125"/>
                    <a:pt x="0" y="227"/>
                    <a:pt x="63" y="289"/>
                  </a:cubicBezTo>
                  <a:cubicBezTo>
                    <a:pt x="63" y="289"/>
                    <a:pt x="176" y="400"/>
                    <a:pt x="176" y="528"/>
                  </a:cubicBezTo>
                  <a:cubicBezTo>
                    <a:pt x="176" y="400"/>
                    <a:pt x="289" y="289"/>
                    <a:pt x="289" y="289"/>
                  </a:cubicBezTo>
                  <a:cubicBezTo>
                    <a:pt x="352" y="227"/>
                    <a:pt x="352" y="125"/>
                    <a:pt x="289" y="63"/>
                  </a:cubicBezTo>
                  <a:close/>
                  <a:moveTo>
                    <a:pt x="176" y="240"/>
                  </a:moveTo>
                  <a:cubicBezTo>
                    <a:pt x="141" y="240"/>
                    <a:pt x="112" y="211"/>
                    <a:pt x="112" y="176"/>
                  </a:cubicBezTo>
                  <a:cubicBezTo>
                    <a:pt x="112" y="141"/>
                    <a:pt x="141" y="112"/>
                    <a:pt x="176" y="112"/>
                  </a:cubicBezTo>
                  <a:cubicBezTo>
                    <a:pt x="211" y="112"/>
                    <a:pt x="240" y="141"/>
                    <a:pt x="240" y="176"/>
                  </a:cubicBezTo>
                  <a:cubicBezTo>
                    <a:pt x="240" y="211"/>
                    <a:pt x="211" y="240"/>
                    <a:pt x="176" y="240"/>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zh-CN" altLang="en-US" sz="1100">
                <a:solidFill>
                  <a:srgbClr val="2E2E2E"/>
                </a:solidFill>
              </a:endParaRPr>
            </a:p>
          </p:txBody>
        </p:sp>
        <p:sp>
          <p:nvSpPr>
            <p:cNvPr id="11" name="Freeform 262"/>
            <p:cNvSpPr>
              <a:spLocks noEditPoints="1"/>
            </p:cNvSpPr>
            <p:nvPr/>
          </p:nvSpPr>
          <p:spPr bwMode="auto">
            <a:xfrm>
              <a:off x="7453236" y="3906981"/>
              <a:ext cx="473232" cy="709849"/>
            </a:xfrm>
            <a:custGeom>
              <a:avLst/>
              <a:gdLst>
                <a:gd name="T0" fmla="*/ 289 w 352"/>
                <a:gd name="T1" fmla="*/ 63 h 528"/>
                <a:gd name="T2" fmla="*/ 63 w 352"/>
                <a:gd name="T3" fmla="*/ 63 h 528"/>
                <a:gd name="T4" fmla="*/ 63 w 352"/>
                <a:gd name="T5" fmla="*/ 289 h 528"/>
                <a:gd name="T6" fmla="*/ 176 w 352"/>
                <a:gd name="T7" fmla="*/ 528 h 528"/>
                <a:gd name="T8" fmla="*/ 289 w 352"/>
                <a:gd name="T9" fmla="*/ 289 h 528"/>
                <a:gd name="T10" fmla="*/ 289 w 352"/>
                <a:gd name="T11" fmla="*/ 63 h 528"/>
                <a:gd name="T12" fmla="*/ 176 w 352"/>
                <a:gd name="T13" fmla="*/ 240 h 528"/>
                <a:gd name="T14" fmla="*/ 112 w 352"/>
                <a:gd name="T15" fmla="*/ 176 h 528"/>
                <a:gd name="T16" fmla="*/ 176 w 352"/>
                <a:gd name="T17" fmla="*/ 112 h 528"/>
                <a:gd name="T18" fmla="*/ 240 w 352"/>
                <a:gd name="T19" fmla="*/ 176 h 528"/>
                <a:gd name="T20" fmla="*/ 176 w 352"/>
                <a:gd name="T21" fmla="*/ 240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2" h="528">
                  <a:moveTo>
                    <a:pt x="289" y="63"/>
                  </a:moveTo>
                  <a:cubicBezTo>
                    <a:pt x="227" y="0"/>
                    <a:pt x="125" y="0"/>
                    <a:pt x="63" y="63"/>
                  </a:cubicBezTo>
                  <a:cubicBezTo>
                    <a:pt x="0" y="125"/>
                    <a:pt x="0" y="227"/>
                    <a:pt x="63" y="289"/>
                  </a:cubicBezTo>
                  <a:cubicBezTo>
                    <a:pt x="63" y="289"/>
                    <a:pt x="176" y="400"/>
                    <a:pt x="176" y="528"/>
                  </a:cubicBezTo>
                  <a:cubicBezTo>
                    <a:pt x="176" y="400"/>
                    <a:pt x="289" y="289"/>
                    <a:pt x="289" y="289"/>
                  </a:cubicBezTo>
                  <a:cubicBezTo>
                    <a:pt x="352" y="227"/>
                    <a:pt x="352" y="125"/>
                    <a:pt x="289" y="63"/>
                  </a:cubicBezTo>
                  <a:close/>
                  <a:moveTo>
                    <a:pt x="176" y="240"/>
                  </a:moveTo>
                  <a:cubicBezTo>
                    <a:pt x="141" y="240"/>
                    <a:pt x="112" y="211"/>
                    <a:pt x="112" y="176"/>
                  </a:cubicBezTo>
                  <a:cubicBezTo>
                    <a:pt x="112" y="141"/>
                    <a:pt x="141" y="112"/>
                    <a:pt x="176" y="112"/>
                  </a:cubicBezTo>
                  <a:cubicBezTo>
                    <a:pt x="211" y="112"/>
                    <a:pt x="240" y="141"/>
                    <a:pt x="240" y="176"/>
                  </a:cubicBezTo>
                  <a:cubicBezTo>
                    <a:pt x="240" y="211"/>
                    <a:pt x="211" y="240"/>
                    <a:pt x="176" y="240"/>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zh-CN" altLang="en-US" sz="1100">
                <a:solidFill>
                  <a:srgbClr val="2E2E2E"/>
                </a:solidFill>
              </a:endParaRPr>
            </a:p>
          </p:txBody>
        </p:sp>
        <p:sp>
          <p:nvSpPr>
            <p:cNvPr id="12" name="Freeform 262"/>
            <p:cNvSpPr>
              <a:spLocks noEditPoints="1"/>
            </p:cNvSpPr>
            <p:nvPr/>
          </p:nvSpPr>
          <p:spPr bwMode="auto">
            <a:xfrm>
              <a:off x="7453236" y="5000025"/>
              <a:ext cx="473232" cy="709849"/>
            </a:xfrm>
            <a:custGeom>
              <a:avLst/>
              <a:gdLst>
                <a:gd name="T0" fmla="*/ 289 w 352"/>
                <a:gd name="T1" fmla="*/ 63 h 528"/>
                <a:gd name="T2" fmla="*/ 63 w 352"/>
                <a:gd name="T3" fmla="*/ 63 h 528"/>
                <a:gd name="T4" fmla="*/ 63 w 352"/>
                <a:gd name="T5" fmla="*/ 289 h 528"/>
                <a:gd name="T6" fmla="*/ 176 w 352"/>
                <a:gd name="T7" fmla="*/ 528 h 528"/>
                <a:gd name="T8" fmla="*/ 289 w 352"/>
                <a:gd name="T9" fmla="*/ 289 h 528"/>
                <a:gd name="T10" fmla="*/ 289 w 352"/>
                <a:gd name="T11" fmla="*/ 63 h 528"/>
                <a:gd name="T12" fmla="*/ 176 w 352"/>
                <a:gd name="T13" fmla="*/ 240 h 528"/>
                <a:gd name="T14" fmla="*/ 112 w 352"/>
                <a:gd name="T15" fmla="*/ 176 h 528"/>
                <a:gd name="T16" fmla="*/ 176 w 352"/>
                <a:gd name="T17" fmla="*/ 112 h 528"/>
                <a:gd name="T18" fmla="*/ 240 w 352"/>
                <a:gd name="T19" fmla="*/ 176 h 528"/>
                <a:gd name="T20" fmla="*/ 176 w 352"/>
                <a:gd name="T21" fmla="*/ 240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2" h="528">
                  <a:moveTo>
                    <a:pt x="289" y="63"/>
                  </a:moveTo>
                  <a:cubicBezTo>
                    <a:pt x="227" y="0"/>
                    <a:pt x="125" y="0"/>
                    <a:pt x="63" y="63"/>
                  </a:cubicBezTo>
                  <a:cubicBezTo>
                    <a:pt x="0" y="125"/>
                    <a:pt x="0" y="227"/>
                    <a:pt x="63" y="289"/>
                  </a:cubicBezTo>
                  <a:cubicBezTo>
                    <a:pt x="63" y="289"/>
                    <a:pt x="176" y="400"/>
                    <a:pt x="176" y="528"/>
                  </a:cubicBezTo>
                  <a:cubicBezTo>
                    <a:pt x="176" y="400"/>
                    <a:pt x="289" y="289"/>
                    <a:pt x="289" y="289"/>
                  </a:cubicBezTo>
                  <a:cubicBezTo>
                    <a:pt x="352" y="227"/>
                    <a:pt x="352" y="125"/>
                    <a:pt x="289" y="63"/>
                  </a:cubicBezTo>
                  <a:close/>
                  <a:moveTo>
                    <a:pt x="176" y="240"/>
                  </a:moveTo>
                  <a:cubicBezTo>
                    <a:pt x="141" y="240"/>
                    <a:pt x="112" y="211"/>
                    <a:pt x="112" y="176"/>
                  </a:cubicBezTo>
                  <a:cubicBezTo>
                    <a:pt x="112" y="141"/>
                    <a:pt x="141" y="112"/>
                    <a:pt x="176" y="112"/>
                  </a:cubicBezTo>
                  <a:cubicBezTo>
                    <a:pt x="211" y="112"/>
                    <a:pt x="240" y="141"/>
                    <a:pt x="240" y="176"/>
                  </a:cubicBezTo>
                  <a:cubicBezTo>
                    <a:pt x="240" y="211"/>
                    <a:pt x="211" y="240"/>
                    <a:pt x="176" y="240"/>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zh-CN" altLang="en-US" sz="1100">
                <a:solidFill>
                  <a:srgbClr val="2E2E2E"/>
                </a:solidFill>
              </a:endParaRPr>
            </a:p>
          </p:txBody>
        </p:sp>
        <p:sp>
          <p:nvSpPr>
            <p:cNvPr id="13" name="文本框 12"/>
            <p:cNvSpPr txBox="1"/>
            <p:nvPr/>
          </p:nvSpPr>
          <p:spPr>
            <a:xfrm>
              <a:off x="3235859" y="4170117"/>
              <a:ext cx="3231848" cy="769441"/>
            </a:xfrm>
            <a:prstGeom prst="rect">
              <a:avLst/>
            </a:prstGeom>
            <a:noFill/>
          </p:spPr>
          <p:txBody>
            <a:bodyPr wrap="square" rtlCol="0">
              <a:spAutoFit/>
            </a:bodyPr>
            <a:lstStyle/>
            <a:p>
              <a:r>
                <a:rPr lang="zh-CN" altLang="en-US" sz="1100" dirty="0">
                  <a:latin typeface="微软雅黑" panose="020B0503020204020204" pitchFamily="34" charset="-122"/>
                  <a:ea typeface="微软雅黑" panose="020B0503020204020204" pitchFamily="34" charset="-122"/>
                </a:rPr>
                <a:t>When we are working happily, we do not forget the happiness that food brings to me, we have been imagining that this work can bring us surprises, joy and happiness.</a:t>
              </a:r>
              <a:endParaRPr lang="en-US" altLang="zh-CN" sz="1100" dirty="0">
                <a:latin typeface="微软雅黑" panose="020B0503020204020204" pitchFamily="34" charset="-122"/>
                <a:ea typeface="微软雅黑" panose="020B0503020204020204" pitchFamily="34" charset="-122"/>
              </a:endParaRPr>
            </a:p>
          </p:txBody>
        </p:sp>
        <p:sp>
          <p:nvSpPr>
            <p:cNvPr id="14" name="文本框 13"/>
            <p:cNvSpPr txBox="1"/>
            <p:nvPr/>
          </p:nvSpPr>
          <p:spPr>
            <a:xfrm>
              <a:off x="3235859" y="5285679"/>
              <a:ext cx="3231848" cy="769441"/>
            </a:xfrm>
            <a:prstGeom prst="rect">
              <a:avLst/>
            </a:prstGeom>
            <a:noFill/>
          </p:spPr>
          <p:txBody>
            <a:bodyPr wrap="square" rtlCol="0">
              <a:spAutoFit/>
            </a:bodyPr>
            <a:lstStyle/>
            <a:p>
              <a:r>
                <a:rPr lang="zh-CN" altLang="en-US" sz="1100" dirty="0">
                  <a:latin typeface="微软雅黑" panose="020B0503020204020204" pitchFamily="34" charset="-122"/>
                  <a:ea typeface="微软雅黑" panose="020B0503020204020204" pitchFamily="34" charset="-122"/>
                </a:rPr>
                <a:t>When we are working happily, we do not forget the happiness that food brings to me, we have been imagining that this work can bring us surprises, joy and happiness.</a:t>
              </a:r>
              <a:endParaRPr lang="en-US" altLang="zh-CN" sz="1100" dirty="0">
                <a:latin typeface="微软雅黑" panose="020B0503020204020204" pitchFamily="34" charset="-122"/>
                <a:ea typeface="微软雅黑" panose="020B0503020204020204" pitchFamily="34" charset="-122"/>
              </a:endParaRPr>
            </a:p>
          </p:txBody>
        </p:sp>
        <p:sp>
          <p:nvSpPr>
            <p:cNvPr id="15" name="文本框 14"/>
            <p:cNvSpPr txBox="1"/>
            <p:nvPr/>
          </p:nvSpPr>
          <p:spPr>
            <a:xfrm>
              <a:off x="3218109" y="3793219"/>
              <a:ext cx="2749471" cy="261610"/>
            </a:xfrm>
            <a:prstGeom prst="rect">
              <a:avLst/>
            </a:prstGeom>
            <a:noFill/>
          </p:spPr>
          <p:txBody>
            <a:bodyPr wrap="none" rtlCol="0">
              <a:spAutoFit/>
            </a:bodyPr>
            <a:lstStyle/>
            <a:p>
              <a:r>
                <a:rPr lang="zh-CN" altLang="en-US" sz="1100" b="1" dirty="0">
                  <a:solidFill>
                    <a:srgbClr val="FFC000"/>
                  </a:solidFill>
                  <a:latin typeface="微软雅黑" panose="020B0503020204020204" pitchFamily="34" charset="-122"/>
                  <a:ea typeface="微软雅黑" panose="020B0503020204020204" pitchFamily="34" charset="-122"/>
                </a:rPr>
                <a:t>Business Office and food enjoyment</a:t>
              </a:r>
            </a:p>
          </p:txBody>
        </p:sp>
        <p:sp>
          <p:nvSpPr>
            <p:cNvPr id="16" name="文本框 15"/>
            <p:cNvSpPr txBox="1"/>
            <p:nvPr/>
          </p:nvSpPr>
          <p:spPr>
            <a:xfrm>
              <a:off x="3235859" y="4908781"/>
              <a:ext cx="2749471" cy="261610"/>
            </a:xfrm>
            <a:prstGeom prst="rect">
              <a:avLst/>
            </a:prstGeom>
            <a:noFill/>
          </p:spPr>
          <p:txBody>
            <a:bodyPr wrap="none" rtlCol="0">
              <a:spAutoFit/>
            </a:bodyPr>
            <a:lstStyle/>
            <a:p>
              <a:r>
                <a:rPr lang="zh-CN" altLang="en-US" sz="1100" b="1" dirty="0">
                  <a:solidFill>
                    <a:srgbClr val="FFC000"/>
                  </a:solidFill>
                  <a:latin typeface="微软雅黑" panose="020B0503020204020204" pitchFamily="34" charset="-122"/>
                  <a:ea typeface="微软雅黑" panose="020B0503020204020204" pitchFamily="34" charset="-122"/>
                </a:rPr>
                <a:t>Business Office and food enjoyment</a:t>
              </a:r>
            </a:p>
          </p:txBody>
        </p:sp>
        <p:sp>
          <p:nvSpPr>
            <p:cNvPr id="17" name="文本框 16"/>
            <p:cNvSpPr txBox="1"/>
            <p:nvPr/>
          </p:nvSpPr>
          <p:spPr>
            <a:xfrm>
              <a:off x="8031718" y="3797470"/>
              <a:ext cx="2749471" cy="261610"/>
            </a:xfrm>
            <a:prstGeom prst="rect">
              <a:avLst/>
            </a:prstGeom>
            <a:noFill/>
          </p:spPr>
          <p:txBody>
            <a:bodyPr wrap="none" rtlCol="0">
              <a:spAutoFit/>
            </a:bodyPr>
            <a:lstStyle/>
            <a:p>
              <a:r>
                <a:rPr lang="zh-CN" altLang="en-US" sz="1100" b="1" dirty="0">
                  <a:solidFill>
                    <a:srgbClr val="FFC000"/>
                  </a:solidFill>
                  <a:latin typeface="微软雅黑" panose="020B0503020204020204" pitchFamily="34" charset="-122"/>
                  <a:ea typeface="微软雅黑" panose="020B0503020204020204" pitchFamily="34" charset="-122"/>
                </a:rPr>
                <a:t>Business Office and food enjoyment</a:t>
              </a:r>
            </a:p>
          </p:txBody>
        </p:sp>
        <p:sp>
          <p:nvSpPr>
            <p:cNvPr id="18" name="文本框 17"/>
            <p:cNvSpPr txBox="1"/>
            <p:nvPr/>
          </p:nvSpPr>
          <p:spPr>
            <a:xfrm>
              <a:off x="8031718" y="4170117"/>
              <a:ext cx="3231848" cy="769441"/>
            </a:xfrm>
            <a:prstGeom prst="rect">
              <a:avLst/>
            </a:prstGeom>
            <a:noFill/>
          </p:spPr>
          <p:txBody>
            <a:bodyPr wrap="square" rtlCol="0">
              <a:spAutoFit/>
            </a:bodyPr>
            <a:lstStyle/>
            <a:p>
              <a:r>
                <a:rPr lang="zh-CN" altLang="en-US" sz="1100" dirty="0">
                  <a:latin typeface="微软雅黑" panose="020B0503020204020204" pitchFamily="34" charset="-122"/>
                  <a:ea typeface="微软雅黑" panose="020B0503020204020204" pitchFamily="34" charset="-122"/>
                </a:rPr>
                <a:t>When we are working happily, we do not forget the happiness that food brings to me, we have been imagining that this work can bring us surprises, joy and happiness.</a:t>
              </a:r>
              <a:endParaRPr lang="en-US" altLang="zh-CN" sz="1100" dirty="0">
                <a:latin typeface="微软雅黑" panose="020B0503020204020204" pitchFamily="34" charset="-122"/>
                <a:ea typeface="微软雅黑" panose="020B0503020204020204" pitchFamily="34" charset="-122"/>
              </a:endParaRPr>
            </a:p>
          </p:txBody>
        </p:sp>
        <p:sp>
          <p:nvSpPr>
            <p:cNvPr id="19" name="文本框 18"/>
            <p:cNvSpPr txBox="1"/>
            <p:nvPr/>
          </p:nvSpPr>
          <p:spPr>
            <a:xfrm>
              <a:off x="8031718" y="5281428"/>
              <a:ext cx="3231848" cy="769441"/>
            </a:xfrm>
            <a:prstGeom prst="rect">
              <a:avLst/>
            </a:prstGeom>
            <a:noFill/>
          </p:spPr>
          <p:txBody>
            <a:bodyPr wrap="square" rtlCol="0">
              <a:spAutoFit/>
            </a:bodyPr>
            <a:lstStyle/>
            <a:p>
              <a:r>
                <a:rPr lang="zh-CN" altLang="en-US" sz="1100" dirty="0">
                  <a:latin typeface="微软雅黑" panose="020B0503020204020204" pitchFamily="34" charset="-122"/>
                  <a:ea typeface="微软雅黑" panose="020B0503020204020204" pitchFamily="34" charset="-122"/>
                </a:rPr>
                <a:t>When we are working happily, we do not forget the happiness that food brings to me, we have been imagining that this work can bring us surprises, joy and happiness.</a:t>
              </a:r>
              <a:endParaRPr lang="en-US" altLang="zh-CN" sz="1100" dirty="0">
                <a:latin typeface="微软雅黑" panose="020B0503020204020204" pitchFamily="34" charset="-122"/>
                <a:ea typeface="微软雅黑" panose="020B0503020204020204" pitchFamily="34" charset="-122"/>
              </a:endParaRPr>
            </a:p>
          </p:txBody>
        </p:sp>
        <p:sp>
          <p:nvSpPr>
            <p:cNvPr id="20" name="文本框 19"/>
            <p:cNvSpPr txBox="1"/>
            <p:nvPr/>
          </p:nvSpPr>
          <p:spPr>
            <a:xfrm>
              <a:off x="8031718" y="4908781"/>
              <a:ext cx="2749471" cy="261610"/>
            </a:xfrm>
            <a:prstGeom prst="rect">
              <a:avLst/>
            </a:prstGeom>
            <a:noFill/>
          </p:spPr>
          <p:txBody>
            <a:bodyPr wrap="none" rtlCol="0">
              <a:spAutoFit/>
            </a:bodyPr>
            <a:lstStyle/>
            <a:p>
              <a:r>
                <a:rPr lang="zh-CN" altLang="en-US" sz="1100" b="1" dirty="0">
                  <a:solidFill>
                    <a:srgbClr val="FFC000"/>
                  </a:solidFill>
                  <a:latin typeface="微软雅黑" panose="020B0503020204020204" pitchFamily="34" charset="-122"/>
                  <a:ea typeface="微软雅黑" panose="020B0503020204020204" pitchFamily="34" charset="-122"/>
                </a:rPr>
                <a:t>Business Office and food enjoyment</a:t>
              </a:r>
            </a:p>
          </p:txBody>
        </p:sp>
      </p:grpSp>
    </p:spTree>
    <p:extLst>
      <p:ext uri="{BB962C8B-B14F-4D97-AF65-F5344CB8AC3E}">
        <p14:creationId xmlns:p14="http://schemas.microsoft.com/office/powerpoint/2010/main" val="2534496606"/>
      </p:ext>
    </p:extLst>
  </p:cSld>
  <p:clrMapOvr>
    <a:masterClrMapping/>
  </p:clrMapOvr>
  <mc:AlternateContent xmlns:mc="http://schemas.openxmlformats.org/markup-compatibility/2006" xmlns:p14="http://schemas.microsoft.com/office/powerpoint/2010/main">
    <mc:Choice Requires="p14">
      <p:transition spd="slow" p14:dur="3400" advClick="0" advTm="3000">
        <p14:reveal/>
      </p:transition>
    </mc:Choice>
    <mc:Fallback xmlns:a14="http://schemas.microsoft.com/office/drawing/2010/main"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t="7327"/>
          <a:stretch/>
        </p:blipFill>
        <p:spPr>
          <a:xfrm>
            <a:off x="-81776" y="1"/>
            <a:ext cx="4274635" cy="6858000"/>
          </a:xfrm>
          <a:prstGeom prst="rect">
            <a:avLst/>
          </a:prstGeom>
        </p:spPr>
      </p:pic>
      <p:sp>
        <p:nvSpPr>
          <p:cNvPr id="6" name="等腰三角形 5"/>
          <p:cNvSpPr/>
          <p:nvPr/>
        </p:nvSpPr>
        <p:spPr>
          <a:xfrm rot="5400000" flipH="1">
            <a:off x="5822524" y="592198"/>
            <a:ext cx="2630775" cy="3042828"/>
          </a:xfrm>
          <a:prstGeom prst="triangle">
            <a:avLst>
              <a:gd name="adj" fmla="val 10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5987103" y="1174894"/>
            <a:ext cx="1837491" cy="461665"/>
          </a:xfrm>
          <a:prstGeom prst="rect">
            <a:avLst/>
          </a:prstGeom>
        </p:spPr>
        <p:txBody>
          <a:bodyPr wrap="none">
            <a:spAutoFit/>
          </a:bodyPr>
          <a:lstStyle/>
          <a:p>
            <a:r>
              <a:rPr lang="en-US" altLang="zh-CN" sz="1200" b="1" dirty="0">
                <a:solidFill>
                  <a:schemeClr val="bg1"/>
                </a:solidFill>
                <a:latin typeface="微软雅黑" panose="020B0503020204020204" pitchFamily="34" charset="-122"/>
                <a:ea typeface="微软雅黑" panose="020B0503020204020204" pitchFamily="34" charset="-122"/>
              </a:rPr>
              <a:t>TYPE the </a:t>
            </a:r>
            <a:r>
              <a:rPr lang="en-US" altLang="zh-CN" sz="1200" b="1" dirty="0">
                <a:latin typeface="微软雅黑" panose="020B0503020204020204" pitchFamily="34" charset="-122"/>
                <a:ea typeface="微软雅黑" panose="020B0503020204020204" pitchFamily="34" charset="-122"/>
              </a:rPr>
              <a:t>CAPTION </a:t>
            </a:r>
          </a:p>
          <a:p>
            <a:r>
              <a:rPr lang="en-US" altLang="zh-CN" sz="1200" b="1" dirty="0">
                <a:latin typeface="微软雅黑" panose="020B0503020204020204" pitchFamily="34" charset="-122"/>
                <a:ea typeface="微软雅黑" panose="020B0503020204020204" pitchFamily="34" charset="-122"/>
              </a:rPr>
              <a:t>You want to EXPRESS</a:t>
            </a:r>
            <a:endParaRPr lang="zh-CN" altLang="en-US" sz="1200" b="1" dirty="0">
              <a:latin typeface="微软雅黑" panose="020B0503020204020204" pitchFamily="34" charset="-122"/>
              <a:ea typeface="微软雅黑" panose="020B0503020204020204" pitchFamily="34" charset="-122"/>
            </a:endParaRPr>
          </a:p>
        </p:txBody>
      </p:sp>
      <p:sp>
        <p:nvSpPr>
          <p:cNvPr id="8" name="文本框 7"/>
          <p:cNvSpPr txBox="1"/>
          <p:nvPr/>
        </p:nvSpPr>
        <p:spPr>
          <a:xfrm>
            <a:off x="6415569" y="2505670"/>
            <a:ext cx="5598012" cy="1200329"/>
          </a:xfrm>
          <a:prstGeom prst="rect">
            <a:avLst/>
          </a:prstGeom>
          <a:noFill/>
        </p:spPr>
        <p:txBody>
          <a:bodyPr wrap="square" rtlCol="0">
            <a:spAutoFit/>
          </a:bodyPr>
          <a:lstStyle/>
          <a:p>
            <a:pPr algn="just"/>
            <a:r>
              <a:rPr lang="zh-CN" altLang="en-US" sz="1200" dirty="0">
                <a:latin typeface="微软雅黑" panose="020B0503020204020204" pitchFamily="34" charset="-122"/>
                <a:ea typeface="微软雅黑" panose="020B0503020204020204" pitchFamily="34" charset="-122"/>
              </a:rPr>
              <a:t>When we are working happily, we don't forget the pleasure that food brings to me.</a:t>
            </a:r>
            <a:endParaRPr lang="en-US" altLang="zh-CN" sz="1200" dirty="0">
              <a:latin typeface="微软雅黑" panose="020B0503020204020204" pitchFamily="34" charset="-122"/>
              <a:ea typeface="微软雅黑" panose="020B0503020204020204" pitchFamily="34" charset="-122"/>
            </a:endParaRPr>
          </a:p>
          <a:p>
            <a:pPr algn="just"/>
            <a:r>
              <a:rPr lang="zh-CN" altLang="en-US" sz="1200" dirty="0">
                <a:latin typeface="微软雅黑" panose="020B0503020204020204" pitchFamily="34" charset="-122"/>
                <a:ea typeface="微软雅黑" panose="020B0503020204020204" pitchFamily="34" charset="-122"/>
              </a:rPr>
              <a:t>When we are working happily, we don't forget the pleasure that food brings to me.</a:t>
            </a:r>
            <a:endParaRPr lang="en-US" altLang="zh-CN" sz="1200" dirty="0">
              <a:latin typeface="微软雅黑" panose="020B0503020204020204" pitchFamily="34" charset="-122"/>
              <a:ea typeface="微软雅黑" panose="020B0503020204020204" pitchFamily="34" charset="-122"/>
            </a:endParaRPr>
          </a:p>
          <a:p>
            <a:pPr algn="just"/>
            <a:r>
              <a:rPr lang="zh-CN" altLang="en-US" sz="1200" dirty="0">
                <a:latin typeface="微软雅黑" panose="020B0503020204020204" pitchFamily="34" charset="-122"/>
                <a:ea typeface="微软雅黑" panose="020B0503020204020204" pitchFamily="34" charset="-122"/>
              </a:rPr>
              <a:t>When we are working happily, we don't forget the pleasure that food brings to me.</a:t>
            </a:r>
            <a:endParaRPr lang="en-US" altLang="zh-CN" sz="1200" dirty="0">
              <a:latin typeface="微软雅黑" panose="020B0503020204020204" pitchFamily="34" charset="-122"/>
              <a:ea typeface="微软雅黑" panose="020B0503020204020204" pitchFamily="34" charset="-122"/>
            </a:endParaRPr>
          </a:p>
        </p:txBody>
      </p:sp>
      <p:grpSp>
        <p:nvGrpSpPr>
          <p:cNvPr id="2" name="组合 1"/>
          <p:cNvGrpSpPr/>
          <p:nvPr/>
        </p:nvGrpSpPr>
        <p:grpSpPr>
          <a:xfrm>
            <a:off x="6331100" y="3925341"/>
            <a:ext cx="3699049" cy="686541"/>
            <a:chOff x="6331100" y="3925341"/>
            <a:chExt cx="3699049" cy="686541"/>
          </a:xfrm>
        </p:grpSpPr>
        <p:sp>
          <p:nvSpPr>
            <p:cNvPr id="9" name="Freeform 261"/>
            <p:cNvSpPr>
              <a:spLocks noEditPoints="1"/>
            </p:cNvSpPr>
            <p:nvPr/>
          </p:nvSpPr>
          <p:spPr bwMode="auto">
            <a:xfrm>
              <a:off x="6331100" y="3925341"/>
              <a:ext cx="472068" cy="686541"/>
            </a:xfrm>
            <a:custGeom>
              <a:avLst/>
              <a:gdLst>
                <a:gd name="T0" fmla="*/ 176 w 352"/>
                <a:gd name="T1" fmla="*/ 64 h 512"/>
                <a:gd name="T2" fmla="*/ 244 w 352"/>
                <a:gd name="T3" fmla="*/ 92 h 512"/>
                <a:gd name="T4" fmla="*/ 272 w 352"/>
                <a:gd name="T5" fmla="*/ 160 h 512"/>
                <a:gd name="T6" fmla="*/ 244 w 352"/>
                <a:gd name="T7" fmla="*/ 227 h 512"/>
                <a:gd name="T8" fmla="*/ 176 w 352"/>
                <a:gd name="T9" fmla="*/ 314 h 512"/>
                <a:gd name="T10" fmla="*/ 108 w 352"/>
                <a:gd name="T11" fmla="*/ 228 h 512"/>
                <a:gd name="T12" fmla="*/ 80 w 352"/>
                <a:gd name="T13" fmla="*/ 160 h 512"/>
                <a:gd name="T14" fmla="*/ 108 w 352"/>
                <a:gd name="T15" fmla="*/ 92 h 512"/>
                <a:gd name="T16" fmla="*/ 176 w 352"/>
                <a:gd name="T17" fmla="*/ 64 h 512"/>
                <a:gd name="T18" fmla="*/ 176 w 352"/>
                <a:gd name="T19" fmla="*/ 0 h 512"/>
                <a:gd name="T20" fmla="*/ 63 w 352"/>
                <a:gd name="T21" fmla="*/ 47 h 512"/>
                <a:gd name="T22" fmla="*/ 63 w 352"/>
                <a:gd name="T23" fmla="*/ 273 h 512"/>
                <a:gd name="T24" fmla="*/ 176 w 352"/>
                <a:gd name="T25" fmla="*/ 512 h 512"/>
                <a:gd name="T26" fmla="*/ 289 w 352"/>
                <a:gd name="T27" fmla="*/ 273 h 512"/>
                <a:gd name="T28" fmla="*/ 289 w 352"/>
                <a:gd name="T29" fmla="*/ 47 h 512"/>
                <a:gd name="T30" fmla="*/ 176 w 352"/>
                <a:gd name="T31" fmla="*/ 0 h 512"/>
                <a:gd name="T32" fmla="*/ 144 w 352"/>
                <a:gd name="T33" fmla="*/ 160 h 512"/>
                <a:gd name="T34" fmla="*/ 176 w 352"/>
                <a:gd name="T35" fmla="*/ 128 h 512"/>
                <a:gd name="T36" fmla="*/ 208 w 352"/>
                <a:gd name="T37" fmla="*/ 160 h 512"/>
                <a:gd name="T38" fmla="*/ 176 w 352"/>
                <a:gd name="T39" fmla="*/ 192 h 512"/>
                <a:gd name="T40" fmla="*/ 144 w 352"/>
                <a:gd name="T41" fmla="*/ 16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2" h="512">
                  <a:moveTo>
                    <a:pt x="176" y="64"/>
                  </a:moveTo>
                  <a:cubicBezTo>
                    <a:pt x="202" y="64"/>
                    <a:pt x="226" y="74"/>
                    <a:pt x="244" y="92"/>
                  </a:cubicBezTo>
                  <a:cubicBezTo>
                    <a:pt x="262" y="110"/>
                    <a:pt x="272" y="134"/>
                    <a:pt x="272" y="160"/>
                  </a:cubicBezTo>
                  <a:cubicBezTo>
                    <a:pt x="272" y="186"/>
                    <a:pt x="262" y="210"/>
                    <a:pt x="244" y="227"/>
                  </a:cubicBezTo>
                  <a:cubicBezTo>
                    <a:pt x="242" y="230"/>
                    <a:pt x="209" y="263"/>
                    <a:pt x="176" y="314"/>
                  </a:cubicBezTo>
                  <a:cubicBezTo>
                    <a:pt x="144" y="263"/>
                    <a:pt x="111" y="230"/>
                    <a:pt x="108" y="228"/>
                  </a:cubicBezTo>
                  <a:cubicBezTo>
                    <a:pt x="90" y="210"/>
                    <a:pt x="80" y="186"/>
                    <a:pt x="80" y="160"/>
                  </a:cubicBezTo>
                  <a:cubicBezTo>
                    <a:pt x="80" y="134"/>
                    <a:pt x="90" y="110"/>
                    <a:pt x="108" y="92"/>
                  </a:cubicBezTo>
                  <a:cubicBezTo>
                    <a:pt x="126" y="74"/>
                    <a:pt x="150" y="64"/>
                    <a:pt x="176" y="64"/>
                  </a:cubicBezTo>
                  <a:close/>
                  <a:moveTo>
                    <a:pt x="176" y="0"/>
                  </a:moveTo>
                  <a:cubicBezTo>
                    <a:pt x="135" y="0"/>
                    <a:pt x="94" y="16"/>
                    <a:pt x="63" y="47"/>
                  </a:cubicBezTo>
                  <a:cubicBezTo>
                    <a:pt x="0" y="109"/>
                    <a:pt x="0" y="211"/>
                    <a:pt x="63" y="273"/>
                  </a:cubicBezTo>
                  <a:cubicBezTo>
                    <a:pt x="63" y="273"/>
                    <a:pt x="176" y="384"/>
                    <a:pt x="176" y="512"/>
                  </a:cubicBezTo>
                  <a:cubicBezTo>
                    <a:pt x="176" y="384"/>
                    <a:pt x="289" y="273"/>
                    <a:pt x="289" y="273"/>
                  </a:cubicBezTo>
                  <a:cubicBezTo>
                    <a:pt x="352" y="211"/>
                    <a:pt x="352" y="109"/>
                    <a:pt x="289" y="47"/>
                  </a:cubicBezTo>
                  <a:cubicBezTo>
                    <a:pt x="258" y="16"/>
                    <a:pt x="217" y="0"/>
                    <a:pt x="176" y="0"/>
                  </a:cubicBezTo>
                  <a:close/>
                  <a:moveTo>
                    <a:pt x="144" y="160"/>
                  </a:moveTo>
                  <a:cubicBezTo>
                    <a:pt x="144" y="142"/>
                    <a:pt x="158" y="128"/>
                    <a:pt x="176" y="128"/>
                  </a:cubicBezTo>
                  <a:cubicBezTo>
                    <a:pt x="194" y="128"/>
                    <a:pt x="208" y="142"/>
                    <a:pt x="208" y="160"/>
                  </a:cubicBezTo>
                  <a:cubicBezTo>
                    <a:pt x="208" y="178"/>
                    <a:pt x="194" y="192"/>
                    <a:pt x="176" y="192"/>
                  </a:cubicBezTo>
                  <a:cubicBezTo>
                    <a:pt x="158" y="192"/>
                    <a:pt x="144" y="178"/>
                    <a:pt x="144" y="160"/>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zh-CN" altLang="en-US" sz="1200">
                <a:solidFill>
                  <a:srgbClr val="2E2E2E"/>
                </a:solidFill>
              </a:endParaRPr>
            </a:p>
          </p:txBody>
        </p:sp>
        <p:sp>
          <p:nvSpPr>
            <p:cNvPr id="10" name="矩形 9"/>
            <p:cNvSpPr/>
            <p:nvPr/>
          </p:nvSpPr>
          <p:spPr>
            <a:xfrm>
              <a:off x="6732643" y="4083946"/>
              <a:ext cx="3297506" cy="276999"/>
            </a:xfrm>
            <a:prstGeom prst="rect">
              <a:avLst/>
            </a:prstGeom>
          </p:spPr>
          <p:txBody>
            <a:bodyPr wrap="none">
              <a:spAutoFit/>
            </a:bodyPr>
            <a:lstStyle/>
            <a:p>
              <a:r>
                <a:rPr lang="zh-CN" altLang="en-US" sz="1200" dirty="0">
                  <a:latin typeface="微软雅黑" panose="020B0503020204020204" pitchFamily="34" charset="-122"/>
                  <a:ea typeface="微软雅黑" panose="020B0503020204020204" pitchFamily="34" charset="-122"/>
                </a:rPr>
                <a:t>Type here to type here what you type here</a:t>
              </a:r>
            </a:p>
          </p:txBody>
        </p:sp>
      </p:grpSp>
      <p:grpSp>
        <p:nvGrpSpPr>
          <p:cNvPr id="3" name="组合 2"/>
          <p:cNvGrpSpPr/>
          <p:nvPr/>
        </p:nvGrpSpPr>
        <p:grpSpPr>
          <a:xfrm>
            <a:off x="5749798" y="4810181"/>
            <a:ext cx="6359069" cy="646331"/>
            <a:chOff x="5749798" y="4810181"/>
            <a:chExt cx="6359069" cy="646331"/>
          </a:xfrm>
        </p:grpSpPr>
        <p:sp>
          <p:nvSpPr>
            <p:cNvPr id="11" name="矩形 10"/>
            <p:cNvSpPr/>
            <p:nvPr/>
          </p:nvSpPr>
          <p:spPr>
            <a:xfrm>
              <a:off x="6096000" y="4810181"/>
              <a:ext cx="6012867" cy="646331"/>
            </a:xfrm>
            <a:prstGeom prst="rect">
              <a:avLst/>
            </a:prstGeom>
          </p:spPr>
          <p:txBody>
            <a:bodyPr wrap="square">
              <a:spAutoFit/>
            </a:bodyPr>
            <a:lstStyle/>
            <a:p>
              <a:pPr algn="just"/>
              <a:r>
                <a:rPr lang="zh-CN" altLang="en-US" sz="1200" dirty="0">
                  <a:latin typeface="微软雅黑" panose="020B0503020204020204" pitchFamily="34" charset="-122"/>
                  <a:ea typeface="微软雅黑" panose="020B0503020204020204" pitchFamily="34" charset="-122"/>
                </a:rPr>
                <a:t>When we are in the happy work, do not forget the food to bring me happiness, we have been imagining that this work can bring us surprises, joy and happiness.</a:t>
              </a:r>
              <a:endParaRPr lang="en-US" altLang="zh-CN" sz="1200" dirty="0">
                <a:latin typeface="微软雅黑" panose="020B0503020204020204" pitchFamily="34" charset="-122"/>
                <a:ea typeface="微软雅黑" panose="020B0503020204020204" pitchFamily="34" charset="-122"/>
              </a:endParaRPr>
            </a:p>
          </p:txBody>
        </p:sp>
        <p:sp>
          <p:nvSpPr>
            <p:cNvPr id="13" name="Freeform 248"/>
            <p:cNvSpPr>
              <a:spLocks noEditPoints="1"/>
            </p:cNvSpPr>
            <p:nvPr/>
          </p:nvSpPr>
          <p:spPr bwMode="auto">
            <a:xfrm>
              <a:off x="5749798" y="4891935"/>
              <a:ext cx="291959" cy="482945"/>
            </a:xfrm>
            <a:custGeom>
              <a:avLst/>
              <a:gdLst>
                <a:gd name="T0" fmla="*/ 128 w 256"/>
                <a:gd name="T1" fmla="*/ 320 h 512"/>
                <a:gd name="T2" fmla="*/ 64 w 256"/>
                <a:gd name="T3" fmla="*/ 308 h 512"/>
                <a:gd name="T4" fmla="*/ 64 w 256"/>
                <a:gd name="T5" fmla="*/ 512 h 512"/>
                <a:gd name="T6" fmla="*/ 128 w 256"/>
                <a:gd name="T7" fmla="*/ 448 h 512"/>
                <a:gd name="T8" fmla="*/ 192 w 256"/>
                <a:gd name="T9" fmla="*/ 512 h 512"/>
                <a:gd name="T10" fmla="*/ 192 w 256"/>
                <a:gd name="T11" fmla="*/ 308 h 512"/>
                <a:gd name="T12" fmla="*/ 128 w 256"/>
                <a:gd name="T13" fmla="*/ 320 h 512"/>
                <a:gd name="T14" fmla="*/ 0 w 256"/>
                <a:gd name="T15" fmla="*/ 128 h 512"/>
                <a:gd name="T16" fmla="*/ 128 w 256"/>
                <a:gd name="T17" fmla="*/ 0 h 512"/>
                <a:gd name="T18" fmla="*/ 256 w 256"/>
                <a:gd name="T19" fmla="*/ 128 h 512"/>
                <a:gd name="T20" fmla="*/ 128 w 256"/>
                <a:gd name="T21" fmla="*/ 256 h 512"/>
                <a:gd name="T22" fmla="*/ 0 w 256"/>
                <a:gd name="T23" fmla="*/ 128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6" h="512">
                  <a:moveTo>
                    <a:pt x="128" y="320"/>
                  </a:moveTo>
                  <a:cubicBezTo>
                    <a:pt x="105" y="320"/>
                    <a:pt x="84" y="315"/>
                    <a:pt x="64" y="308"/>
                  </a:cubicBezTo>
                  <a:cubicBezTo>
                    <a:pt x="64" y="512"/>
                    <a:pt x="64" y="512"/>
                    <a:pt x="64" y="512"/>
                  </a:cubicBezTo>
                  <a:cubicBezTo>
                    <a:pt x="128" y="448"/>
                    <a:pt x="128" y="448"/>
                    <a:pt x="128" y="448"/>
                  </a:cubicBezTo>
                  <a:cubicBezTo>
                    <a:pt x="192" y="512"/>
                    <a:pt x="192" y="512"/>
                    <a:pt x="192" y="512"/>
                  </a:cubicBezTo>
                  <a:cubicBezTo>
                    <a:pt x="192" y="308"/>
                    <a:pt x="192" y="308"/>
                    <a:pt x="192" y="308"/>
                  </a:cubicBezTo>
                  <a:cubicBezTo>
                    <a:pt x="172" y="315"/>
                    <a:pt x="151" y="320"/>
                    <a:pt x="128" y="320"/>
                  </a:cubicBezTo>
                  <a:close/>
                  <a:moveTo>
                    <a:pt x="0" y="128"/>
                  </a:moveTo>
                  <a:cubicBezTo>
                    <a:pt x="0" y="57"/>
                    <a:pt x="57" y="0"/>
                    <a:pt x="128" y="0"/>
                  </a:cubicBezTo>
                  <a:cubicBezTo>
                    <a:pt x="199" y="0"/>
                    <a:pt x="256" y="57"/>
                    <a:pt x="256" y="128"/>
                  </a:cubicBezTo>
                  <a:cubicBezTo>
                    <a:pt x="256" y="199"/>
                    <a:pt x="199" y="256"/>
                    <a:pt x="128" y="256"/>
                  </a:cubicBezTo>
                  <a:cubicBezTo>
                    <a:pt x="57" y="256"/>
                    <a:pt x="0" y="199"/>
                    <a:pt x="0" y="128"/>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zh-CN" altLang="en-US" sz="1200">
                <a:solidFill>
                  <a:srgbClr val="2E2E2E"/>
                </a:solidFill>
              </a:endParaRPr>
            </a:p>
          </p:txBody>
        </p:sp>
      </p:grpSp>
      <p:grpSp>
        <p:nvGrpSpPr>
          <p:cNvPr id="4" name="组合 3"/>
          <p:cNvGrpSpPr/>
          <p:nvPr/>
        </p:nvGrpSpPr>
        <p:grpSpPr>
          <a:xfrm>
            <a:off x="5779535" y="5637162"/>
            <a:ext cx="6412465" cy="564637"/>
            <a:chOff x="5779535" y="5637162"/>
            <a:chExt cx="6412465" cy="564637"/>
          </a:xfrm>
        </p:grpSpPr>
        <p:sp>
          <p:nvSpPr>
            <p:cNvPr id="12" name="矩形 11"/>
            <p:cNvSpPr/>
            <p:nvPr/>
          </p:nvSpPr>
          <p:spPr>
            <a:xfrm>
              <a:off x="6096000" y="5637162"/>
              <a:ext cx="6096000" cy="461665"/>
            </a:xfrm>
            <a:prstGeom prst="rect">
              <a:avLst/>
            </a:prstGeom>
          </p:spPr>
          <p:txBody>
            <a:bodyPr>
              <a:spAutoFit/>
            </a:bodyPr>
            <a:lstStyle/>
            <a:p>
              <a:pPr algn="just"/>
              <a:r>
                <a:rPr lang="zh-CN" altLang="en-US" sz="1200" dirty="0">
                  <a:latin typeface="微软雅黑" panose="020B0503020204020204" pitchFamily="34" charset="-122"/>
                  <a:ea typeface="微软雅黑" panose="020B0503020204020204" pitchFamily="34" charset="-122"/>
                </a:rPr>
                <a:t>When we are in the happy work, do not forget the food to bring me happiness, we have been imagining that this work can bring us surprises, joy and happiness.</a:t>
              </a:r>
              <a:endParaRPr lang="en-US" altLang="zh-CN" sz="1200" dirty="0">
                <a:latin typeface="微软雅黑" panose="020B0503020204020204" pitchFamily="34" charset="-122"/>
                <a:ea typeface="微软雅黑" panose="020B0503020204020204" pitchFamily="34" charset="-122"/>
              </a:endParaRPr>
            </a:p>
          </p:txBody>
        </p:sp>
        <p:sp>
          <p:nvSpPr>
            <p:cNvPr id="14" name="Freeform 248"/>
            <p:cNvSpPr>
              <a:spLocks noEditPoints="1"/>
            </p:cNvSpPr>
            <p:nvPr/>
          </p:nvSpPr>
          <p:spPr bwMode="auto">
            <a:xfrm>
              <a:off x="5779535" y="5718854"/>
              <a:ext cx="291959" cy="482945"/>
            </a:xfrm>
            <a:custGeom>
              <a:avLst/>
              <a:gdLst>
                <a:gd name="T0" fmla="*/ 128 w 256"/>
                <a:gd name="T1" fmla="*/ 320 h 512"/>
                <a:gd name="T2" fmla="*/ 64 w 256"/>
                <a:gd name="T3" fmla="*/ 308 h 512"/>
                <a:gd name="T4" fmla="*/ 64 w 256"/>
                <a:gd name="T5" fmla="*/ 512 h 512"/>
                <a:gd name="T6" fmla="*/ 128 w 256"/>
                <a:gd name="T7" fmla="*/ 448 h 512"/>
                <a:gd name="T8" fmla="*/ 192 w 256"/>
                <a:gd name="T9" fmla="*/ 512 h 512"/>
                <a:gd name="T10" fmla="*/ 192 w 256"/>
                <a:gd name="T11" fmla="*/ 308 h 512"/>
                <a:gd name="T12" fmla="*/ 128 w 256"/>
                <a:gd name="T13" fmla="*/ 320 h 512"/>
                <a:gd name="T14" fmla="*/ 0 w 256"/>
                <a:gd name="T15" fmla="*/ 128 h 512"/>
                <a:gd name="T16" fmla="*/ 128 w 256"/>
                <a:gd name="T17" fmla="*/ 0 h 512"/>
                <a:gd name="T18" fmla="*/ 256 w 256"/>
                <a:gd name="T19" fmla="*/ 128 h 512"/>
                <a:gd name="T20" fmla="*/ 128 w 256"/>
                <a:gd name="T21" fmla="*/ 256 h 512"/>
                <a:gd name="T22" fmla="*/ 0 w 256"/>
                <a:gd name="T23" fmla="*/ 128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6" h="512">
                  <a:moveTo>
                    <a:pt x="128" y="320"/>
                  </a:moveTo>
                  <a:cubicBezTo>
                    <a:pt x="105" y="320"/>
                    <a:pt x="84" y="315"/>
                    <a:pt x="64" y="308"/>
                  </a:cubicBezTo>
                  <a:cubicBezTo>
                    <a:pt x="64" y="512"/>
                    <a:pt x="64" y="512"/>
                    <a:pt x="64" y="512"/>
                  </a:cubicBezTo>
                  <a:cubicBezTo>
                    <a:pt x="128" y="448"/>
                    <a:pt x="128" y="448"/>
                    <a:pt x="128" y="448"/>
                  </a:cubicBezTo>
                  <a:cubicBezTo>
                    <a:pt x="192" y="512"/>
                    <a:pt x="192" y="512"/>
                    <a:pt x="192" y="512"/>
                  </a:cubicBezTo>
                  <a:cubicBezTo>
                    <a:pt x="192" y="308"/>
                    <a:pt x="192" y="308"/>
                    <a:pt x="192" y="308"/>
                  </a:cubicBezTo>
                  <a:cubicBezTo>
                    <a:pt x="172" y="315"/>
                    <a:pt x="151" y="320"/>
                    <a:pt x="128" y="320"/>
                  </a:cubicBezTo>
                  <a:close/>
                  <a:moveTo>
                    <a:pt x="0" y="128"/>
                  </a:moveTo>
                  <a:cubicBezTo>
                    <a:pt x="0" y="57"/>
                    <a:pt x="57" y="0"/>
                    <a:pt x="128" y="0"/>
                  </a:cubicBezTo>
                  <a:cubicBezTo>
                    <a:pt x="199" y="0"/>
                    <a:pt x="256" y="57"/>
                    <a:pt x="256" y="128"/>
                  </a:cubicBezTo>
                  <a:cubicBezTo>
                    <a:pt x="256" y="199"/>
                    <a:pt x="199" y="256"/>
                    <a:pt x="128" y="256"/>
                  </a:cubicBezTo>
                  <a:cubicBezTo>
                    <a:pt x="57" y="256"/>
                    <a:pt x="0" y="199"/>
                    <a:pt x="0" y="128"/>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zh-CN" altLang="en-US" sz="1200">
                <a:solidFill>
                  <a:srgbClr val="2E2E2E"/>
                </a:solidFill>
              </a:endParaRPr>
            </a:p>
          </p:txBody>
        </p:sp>
      </p:grpSp>
    </p:spTree>
    <p:extLst>
      <p:ext uri="{BB962C8B-B14F-4D97-AF65-F5344CB8AC3E}">
        <p14:creationId xmlns:p14="http://schemas.microsoft.com/office/powerpoint/2010/main" val="3428888507"/>
      </p:ext>
    </p:extLst>
  </p:cSld>
  <p:clrMapOvr>
    <a:masterClrMapping/>
  </p:clrMapOvr>
  <p:transition spd="slow" advClick="0" advTm="3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t="9697"/>
          <a:stretch/>
        </p:blipFill>
        <p:spPr>
          <a:xfrm>
            <a:off x="0" y="953991"/>
            <a:ext cx="5772615" cy="5446809"/>
          </a:xfrm>
          <a:prstGeom prst="flowChartDelay">
            <a:avLst/>
          </a:prstGeom>
        </p:spPr>
      </p:pic>
      <p:grpSp>
        <p:nvGrpSpPr>
          <p:cNvPr id="6" name="组合 5"/>
          <p:cNvGrpSpPr/>
          <p:nvPr/>
        </p:nvGrpSpPr>
        <p:grpSpPr>
          <a:xfrm>
            <a:off x="237466" y="115829"/>
            <a:ext cx="539774" cy="528410"/>
            <a:chOff x="1529056" y="294134"/>
            <a:chExt cx="836342" cy="818735"/>
          </a:xfrm>
        </p:grpSpPr>
        <p:sp>
          <p:nvSpPr>
            <p:cNvPr id="7" name="流程图: 终止 6"/>
            <p:cNvSpPr/>
            <p:nvPr/>
          </p:nvSpPr>
          <p:spPr>
            <a:xfrm>
              <a:off x="1529056" y="294134"/>
              <a:ext cx="836342" cy="275992"/>
            </a:xfrm>
            <a:prstGeom prst="flowChartTermina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流程图: 终止 7"/>
            <p:cNvSpPr/>
            <p:nvPr/>
          </p:nvSpPr>
          <p:spPr>
            <a:xfrm>
              <a:off x="1702608" y="650315"/>
              <a:ext cx="662790" cy="218720"/>
            </a:xfrm>
            <a:prstGeom prst="flowChartTerminator">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2153524" y="900995"/>
              <a:ext cx="211874" cy="21187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文本框 9"/>
          <p:cNvSpPr txBox="1"/>
          <p:nvPr/>
        </p:nvSpPr>
        <p:spPr>
          <a:xfrm>
            <a:off x="1085849" y="84098"/>
            <a:ext cx="3416320" cy="523220"/>
          </a:xfrm>
          <a:prstGeom prst="rect">
            <a:avLst/>
          </a:prstGeom>
          <a:noFill/>
        </p:spPr>
        <p:txBody>
          <a:bodyPr wrap="none" rtlCol="0">
            <a:spAutoFit/>
          </a:bodyPr>
          <a:lstStyle/>
          <a:p>
            <a:r>
              <a:rPr lang="zh-CN" altLang="en-US" sz="2800" dirty="0">
                <a:latin typeface="微软雅黑" panose="020B0503020204020204" pitchFamily="34" charset="-122"/>
                <a:ea typeface="微软雅黑" panose="020B0503020204020204" pitchFamily="34" charset="-122"/>
              </a:rPr>
              <a:t>Business Office and food enjoyment</a:t>
            </a:r>
          </a:p>
        </p:txBody>
      </p:sp>
      <p:sp>
        <p:nvSpPr>
          <p:cNvPr id="11" name="等腰三角形 10"/>
          <p:cNvSpPr/>
          <p:nvPr/>
        </p:nvSpPr>
        <p:spPr>
          <a:xfrm rot="16200000">
            <a:off x="8554574" y="963854"/>
            <a:ext cx="2630775" cy="3042828"/>
          </a:xfrm>
          <a:prstGeom prst="triangle">
            <a:avLst>
              <a:gd name="adj" fmla="val 10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flipH="1">
            <a:off x="6827883" y="1420221"/>
            <a:ext cx="4563493" cy="954107"/>
          </a:xfrm>
          <a:prstGeom prst="rect">
            <a:avLst/>
          </a:prstGeom>
        </p:spPr>
        <p:txBody>
          <a:bodyPr wrap="none">
            <a:spAutoFit/>
          </a:bodyPr>
          <a:lstStyle/>
          <a:p>
            <a:pPr algn="r"/>
            <a:r>
              <a:rPr lang="en-US" altLang="zh-CN" sz="2800" b="1" dirty="0">
                <a:solidFill>
                  <a:sysClr val="windowText" lastClr="000000"/>
                </a:solidFill>
                <a:latin typeface="微软雅黑" panose="020B0503020204020204" pitchFamily="34" charset="-122"/>
                <a:ea typeface="微软雅黑" panose="020B0503020204020204" pitchFamily="34" charset="-122"/>
              </a:rPr>
              <a:t>TYPE the </a:t>
            </a:r>
            <a:r>
              <a:rPr lang="en-US" altLang="zh-CN" sz="2800" b="1" dirty="0">
                <a:solidFill>
                  <a:schemeClr val="bg1"/>
                </a:solidFill>
                <a:latin typeface="微软雅黑" panose="020B0503020204020204" pitchFamily="34" charset="-122"/>
                <a:ea typeface="微软雅黑" panose="020B0503020204020204" pitchFamily="34" charset="-122"/>
              </a:rPr>
              <a:t>CAPTION</a:t>
            </a:r>
            <a:r>
              <a:rPr lang="en-US" altLang="zh-CN" sz="2800" b="1" dirty="0">
                <a:solidFill>
                  <a:sysClr val="windowText" lastClr="000000"/>
                </a:solidFill>
                <a:latin typeface="微软雅黑" panose="020B0503020204020204" pitchFamily="34" charset="-122"/>
                <a:ea typeface="微软雅黑" panose="020B0503020204020204" pitchFamily="34" charset="-122"/>
              </a:rPr>
              <a:t> </a:t>
            </a:r>
          </a:p>
          <a:p>
            <a:pPr algn="r"/>
            <a:r>
              <a:rPr lang="en-US" altLang="zh-CN" sz="2800" b="1" dirty="0">
                <a:solidFill>
                  <a:sysClr val="windowText" lastClr="000000"/>
                </a:solidFill>
                <a:latin typeface="微软雅黑" panose="020B0503020204020204" pitchFamily="34" charset="-122"/>
                <a:ea typeface="微软雅黑" panose="020B0503020204020204" pitchFamily="34" charset="-122"/>
              </a:rPr>
              <a:t>You want </a:t>
            </a:r>
            <a:r>
              <a:rPr lang="en-US" altLang="zh-CN" sz="2800" b="1" dirty="0">
                <a:latin typeface="微软雅黑" panose="020B0503020204020204" pitchFamily="34" charset="-122"/>
                <a:ea typeface="微软雅黑" panose="020B0503020204020204" pitchFamily="34" charset="-122"/>
              </a:rPr>
              <a:t>To </a:t>
            </a:r>
            <a:r>
              <a:rPr lang="en-US" altLang="zh-CN" sz="2800" b="1" dirty="0">
                <a:solidFill>
                  <a:schemeClr val="bg1"/>
                </a:solidFill>
                <a:latin typeface="微软雅黑" panose="020B0503020204020204" pitchFamily="34" charset="-122"/>
                <a:ea typeface="微软雅黑" panose="020B0503020204020204" pitchFamily="34" charset="-122"/>
              </a:rPr>
              <a:t>EXPRESS</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13" name="矩形 12"/>
          <p:cNvSpPr/>
          <p:nvPr/>
        </p:nvSpPr>
        <p:spPr>
          <a:xfrm>
            <a:off x="6386954" y="3061992"/>
            <a:ext cx="4339650" cy="1477328"/>
          </a:xfrm>
          <a:prstGeom prst="rect">
            <a:avLst/>
          </a:prstGeom>
        </p:spPr>
        <p:txBody>
          <a:bodyPr wrap="none">
            <a:spAutoFit/>
          </a:bodyPr>
          <a:lstStyle/>
          <a:p>
            <a:r>
              <a:rPr lang="zh-CN" altLang="en-US" dirty="0">
                <a:latin typeface="微软雅黑" panose="020B0503020204020204" pitchFamily="34" charset="-122"/>
                <a:ea typeface="微软雅黑" panose="020B0503020204020204" pitchFamily="34" charset="-122"/>
              </a:rPr>
              <a:t>Type here to type here what you type here</a:t>
            </a:r>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Type here to type here what you type here</a:t>
            </a:r>
          </a:p>
          <a:p>
            <a:r>
              <a:rPr lang="zh-CN" altLang="en-US" dirty="0">
                <a:latin typeface="微软雅黑" panose="020B0503020204020204" pitchFamily="34" charset="-122"/>
                <a:ea typeface="微软雅黑" panose="020B0503020204020204" pitchFamily="34" charset="-122"/>
              </a:rPr>
              <a:t>Type here to type here what you type here</a:t>
            </a:r>
          </a:p>
          <a:p>
            <a:r>
              <a:rPr lang="zh-CN" altLang="en-US" dirty="0">
                <a:latin typeface="微软雅黑" panose="020B0503020204020204" pitchFamily="34" charset="-122"/>
                <a:ea typeface="微软雅黑" panose="020B0503020204020204" pitchFamily="34" charset="-122"/>
              </a:rPr>
              <a:t>Type here to type here what you type here</a:t>
            </a:r>
          </a:p>
          <a:p>
            <a:endParaRPr lang="zh-CN" altLang="en-US" dirty="0">
              <a:latin typeface="微软雅黑" panose="020B0503020204020204" pitchFamily="34" charset="-122"/>
              <a:ea typeface="微软雅黑" panose="020B0503020204020204" pitchFamily="34" charset="-122"/>
            </a:endParaRPr>
          </a:p>
        </p:txBody>
      </p:sp>
      <p:sp>
        <p:nvSpPr>
          <p:cNvPr id="14" name="流程图: 可选过程 13"/>
          <p:cNvSpPr/>
          <p:nvPr/>
        </p:nvSpPr>
        <p:spPr>
          <a:xfrm>
            <a:off x="7781204" y="5057251"/>
            <a:ext cx="2131015" cy="602166"/>
          </a:xfrm>
          <a:prstGeom prst="flowChartAlternateProcess">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tx1"/>
                </a:solidFill>
                <a:latin typeface="微软雅黑" panose="020B0503020204020204" pitchFamily="34" charset="-122"/>
                <a:ea typeface="微软雅黑" panose="020B0503020204020204" pitchFamily="34" charset="-122"/>
              </a:rPr>
              <a:t>Type in your content</a:t>
            </a:r>
          </a:p>
        </p:txBody>
      </p:sp>
    </p:spTree>
    <p:extLst>
      <p:ext uri="{BB962C8B-B14F-4D97-AF65-F5344CB8AC3E}">
        <p14:creationId xmlns:p14="http://schemas.microsoft.com/office/powerpoint/2010/main" val="3003343954"/>
      </p:ext>
    </p:extLst>
  </p:cSld>
  <p:clrMapOvr>
    <a:masterClrMapping/>
  </p:clrMapOvr>
  <mc:AlternateContent xmlns:mc="http://schemas.openxmlformats.org/markup-compatibility/2006" xmlns:p14="http://schemas.microsoft.com/office/powerpoint/2010/main">
    <mc:Choice Requires="p14">
      <p:transition spd="slow" p14:dur="800" advClick="0" advTm="3000">
        <p:circle/>
      </p:transition>
    </mc:Choice>
    <mc:Fallback xmlns:a14="http://schemas.microsoft.com/office/drawing/2010/main" xmlns="">
      <p:transition spd="slow" advClick="0" advTm="3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theme/theme1.xml><?xml version="1.0" encoding="utf-8"?>
<a:theme xmlns:a="http://schemas.openxmlformats.org/drawingml/2006/main" name="www.freeppt7.com-Best powerpoint templates free download-slideshow​​">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285</TotalTime>
  <Words>1880</Words>
  <Application>Microsoft Office PowerPoint</Application>
  <PresentationFormat>宽屏</PresentationFormat>
  <Paragraphs>278</Paragraphs>
  <Slides>27</Slides>
  <Notes>27</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27</vt:i4>
      </vt:variant>
    </vt:vector>
  </HeadingPairs>
  <TitlesOfParts>
    <vt:vector size="38" baseType="lpstr">
      <vt:lpstr>Meiryo</vt:lpstr>
      <vt:lpstr>等线</vt:lpstr>
      <vt:lpstr>等线 Light</vt:lpstr>
      <vt:lpstr>汉仪菱心体简</vt:lpstr>
      <vt:lpstr>宋体</vt:lpstr>
      <vt:lpstr>微软雅黑</vt:lpstr>
      <vt:lpstr>Aharoni</vt:lpstr>
      <vt:lpstr>Arial</vt:lpstr>
      <vt:lpstr>Arial Rounded MT Bold</vt:lpstr>
      <vt:lpstr>Calibri</vt:lpstr>
      <vt:lpstr>www.freeppt7.com-Best powerpoint templates free download-slideshow​​</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lwl</dc:creator>
  <cp:lastModifiedBy>宇 之灵</cp:lastModifiedBy>
  <cp:revision>53</cp:revision>
  <dcterms:created xsi:type="dcterms:W3CDTF">2017-03-10T06:17:48Z</dcterms:created>
  <dcterms:modified xsi:type="dcterms:W3CDTF">2018-10-29T03:26:47Z</dcterms:modified>
</cp:coreProperties>
</file>