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7" r:id="rId9"/>
    <p:sldId id="279" r:id="rId10"/>
    <p:sldId id="268" r:id="rId11"/>
    <p:sldId id="266" r:id="rId12"/>
    <p:sldId id="269" r:id="rId13"/>
    <p:sldId id="270" r:id="rId14"/>
    <p:sldId id="271" r:id="rId15"/>
    <p:sldId id="280" r:id="rId16"/>
    <p:sldId id="273" r:id="rId17"/>
    <p:sldId id="274" r:id="rId18"/>
    <p:sldId id="276" r:id="rId19"/>
    <p:sldId id="277" r:id="rId20"/>
    <p:sldId id="281" r:id="rId21"/>
    <p:sldId id="264" r:id="rId22"/>
    <p:sldId id="265" r:id="rId23"/>
    <p:sldId id="275" r:id="rId24"/>
    <p:sldId id="272" r:id="rId25"/>
    <p:sldId id="278" r:id="rId26"/>
    <p:sldId id="31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86" y="108"/>
      </p:cViewPr>
      <p:guideLst>
        <p:guide orient="horz" pos="2228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616EA-0D99-40F8-B5FA-F777CCBF7E9F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3DB9F-F804-4351-B565-428BC0417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73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569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192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057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25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456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841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89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227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189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699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027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320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346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359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470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418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369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26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80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903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414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727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262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56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9E60E0-6485-4095-8A88-302D1C74F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FC6732D-594F-4288-9843-BE5CFCC07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78BADD-A306-49A6-819B-5606DA339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62D6CF-29BB-451C-8D8C-D9FFABDF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0CFD54-9A56-44B5-A7AB-C8D03389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76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D2E58-15DC-40B6-8785-7B4BC74B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F1B2EAC-A364-4B0E-8084-E0288028D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14CCAE-4063-4D73-8AC3-8E66985F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F32970-447A-4C93-AB49-B04D78E2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A54CD2-0ED5-4729-8B65-6DD9A22B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00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5C8284C-CF12-432B-8365-24E605450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CB26B3-FB46-4CC1-9F72-0D3703373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9E508D-9555-415B-913B-A399D8C5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262BC8-9B20-44D3-8DE3-5C1B489B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D153F7-AB0C-40C1-9329-1B31D6BAB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3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67E5B0-23E1-4021-BA3E-552C7B63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9F95B5-0C8E-46FD-81AE-CEFB18DB0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C53502-D4D3-407D-BDBB-FCA3BD9E5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56A195-46F4-45DF-8746-DA9EC477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D1D074-3693-4C10-9A1D-E64654C5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46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01EFF-47B7-464F-B17B-B33FA48D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1AC7EE-456D-4F02-AA7A-3144C267E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84BF13-CD9E-4168-9280-0582E0F8A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D55F60-7CCE-4F93-8AC9-D2D1BF298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570BE7-32DA-4E60-B131-A4309F04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06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34527F-8380-4AE6-94FE-35FAF29B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A741CA-8E01-4344-99EB-3BBD1E041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85899B-4C59-4715-BBEE-A88840DED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28C3DD-4169-4788-BF7B-CB7C57AA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1C4FCC-112E-4C5E-BBBB-DC78AF33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436EBB-6ABD-422C-90B0-07BD01FA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3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80F6C5-00BD-4BD3-8F0C-4B9239E0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29F57C-EED5-4A7C-AAC5-85186B8EF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6599C7-3E3B-4DFC-B66E-E142AF7AA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65574A4-C900-4098-9543-903DE8C18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BE827E-65C9-4B0B-9BF5-630727C35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DA01177-9343-4D2C-9BF1-4E848C2D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4C2373-BC79-4EC4-B76E-4A9E6233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6035AA-BB44-4FAB-8806-0C7A4CA4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67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F6D905-FF94-4AB4-81D6-B938DD029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6BF0EC-A12A-4417-8486-4F5793F0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17B072-D4FF-4D00-A079-D24C90A8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416E35-40EA-4C68-91D9-31DAB040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8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7BA009E-2F1D-456D-85B5-C5D7A70E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9C4AA11-615F-4754-B982-055086AA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629370-40DB-4348-B6AF-79AA3F1B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82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68FDE-19A2-4083-982A-EAB18B984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AD7644-8176-4825-AD74-9BD244BFF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639D4E-8AA1-46E0-9C15-B420D489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67E8FA-A624-4508-A29E-600237DA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6AA5B1-2766-4432-A572-C199898A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B4CA65-4753-47B9-B2DE-DDDF40EE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23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189BEA-00D4-4F49-87C1-F5CD2E936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2199087-E855-4528-A09C-66416F5BB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D50CD8-4841-4E95-82A8-0F02E747C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3D4A80-0682-492E-BE09-BB8E550C4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185D22-2F12-4EA4-B4DF-617344B61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F08FFC-D005-48BD-9205-EB137F25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7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39F469-8D1D-4CDE-81AE-38BD0FB11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280CB9-7B46-42E2-91B2-01AE4192D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5741EB-7DD2-443C-B315-E8819E21F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338CD-5D4A-4C85-BC14-BE8187E39343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C71594-1968-45CE-9021-5E0AA63CB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542BBA-B03D-4378-9ACD-22E401C6A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E8FC852-C434-4D1A-B10C-DD1166971B8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1"/>
            <a:ext cx="1219305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2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microsoft.com/office/2007/relationships/media" Target="../media/media1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4.xml"/><Relationship Id="rId7" Type="http://schemas.openxmlformats.org/officeDocument/2006/relationships/image" Target="../media/image3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5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图片 132">
            <a:extLst>
              <a:ext uri="{FF2B5EF4-FFF2-40B4-BE49-F238E27FC236}">
                <a16:creationId xmlns:a16="http://schemas.microsoft.com/office/drawing/2014/main" id="{993C58B4-9E0D-4990-8ABC-76F655A7E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4747" y="1350871"/>
            <a:ext cx="8242506" cy="358475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6956037-4671-4BC6-967E-4631CD01E5BA}"/>
              </a:ext>
            </a:extLst>
          </p:cNvPr>
          <p:cNvSpPr txBox="1"/>
          <p:nvPr/>
        </p:nvSpPr>
        <p:spPr>
          <a:xfrm>
            <a:off x="2735360" y="2394281"/>
            <a:ext cx="6721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华康少女文字W5(P)" pitchFamily="82" charset="-122"/>
                <a:ea typeface="华康少女文字W5(P)" pitchFamily="82" charset="-122"/>
                <a:cs typeface="萝莉体 第二版" panose="02000500000000000000" pitchFamily="2" charset="-122"/>
              </a:rPr>
              <a:t>Creative hand-painted wind ppt</a:t>
            </a:r>
          </a:p>
        </p:txBody>
      </p: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D2A15422-4777-4451-81B8-4575D5B3C637}"/>
              </a:ext>
            </a:extLst>
          </p:cNvPr>
          <p:cNvGrpSpPr/>
          <p:nvPr/>
        </p:nvGrpSpPr>
        <p:grpSpPr>
          <a:xfrm>
            <a:off x="2916484" y="4316938"/>
            <a:ext cx="1000050" cy="707197"/>
            <a:chOff x="2916484" y="4316938"/>
            <a:chExt cx="1000050" cy="707197"/>
          </a:xfrm>
        </p:grpSpPr>
        <p:pic>
          <p:nvPicPr>
            <p:cNvPr id="134" name="图片 133">
              <a:extLst>
                <a:ext uri="{FF2B5EF4-FFF2-40B4-BE49-F238E27FC236}">
                  <a16:creationId xmlns:a16="http://schemas.microsoft.com/office/drawing/2014/main" id="{BF1E0952-2B32-489C-BCE9-9675A89AA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3985" y="4316938"/>
              <a:ext cx="792549" cy="707197"/>
            </a:xfrm>
            <a:prstGeom prst="rect">
              <a:avLst/>
            </a:prstGeom>
          </p:spPr>
        </p:pic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CAA6A099-31C4-4A87-A759-08152471C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16484" y="4500183"/>
              <a:ext cx="432854" cy="457240"/>
            </a:xfrm>
            <a:prstGeom prst="rect">
              <a:avLst/>
            </a:prstGeom>
          </p:spPr>
        </p:pic>
      </p:grpSp>
      <p:pic>
        <p:nvPicPr>
          <p:cNvPr id="136" name="图片 135">
            <a:extLst>
              <a:ext uri="{FF2B5EF4-FFF2-40B4-BE49-F238E27FC236}">
                <a16:creationId xmlns:a16="http://schemas.microsoft.com/office/drawing/2014/main" id="{47A08E99-12C0-47C6-85B6-582F188F83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7056" y="3895372"/>
            <a:ext cx="676715" cy="573074"/>
          </a:xfrm>
          <a:prstGeom prst="rect">
            <a:avLst/>
          </a:prstGeom>
        </p:spPr>
      </p:pic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B90632DC-5EEB-4C81-9A8C-0DC5FD434922}"/>
              </a:ext>
            </a:extLst>
          </p:cNvPr>
          <p:cNvGrpSpPr/>
          <p:nvPr/>
        </p:nvGrpSpPr>
        <p:grpSpPr>
          <a:xfrm>
            <a:off x="5986871" y="4695632"/>
            <a:ext cx="859611" cy="650622"/>
            <a:chOff x="5986871" y="4695632"/>
            <a:chExt cx="859611" cy="650622"/>
          </a:xfrm>
        </p:grpSpPr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BA1ABD7-815E-4A74-802A-E8057453D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86871" y="4695632"/>
              <a:ext cx="859611" cy="542591"/>
            </a:xfrm>
            <a:prstGeom prst="rect">
              <a:avLst/>
            </a:prstGeom>
          </p:spPr>
        </p:pic>
        <p:pic>
          <p:nvPicPr>
            <p:cNvPr id="138" name="图片 137">
              <a:extLst>
                <a:ext uri="{FF2B5EF4-FFF2-40B4-BE49-F238E27FC236}">
                  <a16:creationId xmlns:a16="http://schemas.microsoft.com/office/drawing/2014/main" id="{759E3363-AF28-4D1A-B7F8-7D6448336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5353" y="5151165"/>
              <a:ext cx="170703" cy="195089"/>
            </a:xfrm>
            <a:prstGeom prst="rect">
              <a:avLst/>
            </a:prstGeom>
          </p:spPr>
        </p:pic>
      </p:grpSp>
      <p:pic>
        <p:nvPicPr>
          <p:cNvPr id="139" name="图片 138">
            <a:extLst>
              <a:ext uri="{FF2B5EF4-FFF2-40B4-BE49-F238E27FC236}">
                <a16:creationId xmlns:a16="http://schemas.microsoft.com/office/drawing/2014/main" id="{FA85FBE5-7EF6-4D1A-B69B-81801267D0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9440" y="2046181"/>
            <a:ext cx="384081" cy="987638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a16="http://schemas.microsoft.com/office/drawing/2014/main" id="{06ABF907-259A-45B7-8DC9-3A641CAB0A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04188" y="1323437"/>
            <a:ext cx="597460" cy="737680"/>
          </a:xfrm>
          <a:prstGeom prst="rect">
            <a:avLst/>
          </a:prstGeom>
        </p:spPr>
      </p:pic>
      <p:pic>
        <p:nvPicPr>
          <p:cNvPr id="121" name="图片 120">
            <a:extLst>
              <a:ext uri="{FF2B5EF4-FFF2-40B4-BE49-F238E27FC236}">
                <a16:creationId xmlns:a16="http://schemas.microsoft.com/office/drawing/2014/main" id="{D83D6958-45B6-4BE0-AAC7-5485E32887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31711" y="736416"/>
            <a:ext cx="1518036" cy="688908"/>
          </a:xfrm>
          <a:prstGeom prst="rect">
            <a:avLst/>
          </a:prstGeom>
        </p:spPr>
      </p:pic>
      <p:pic>
        <p:nvPicPr>
          <p:cNvPr id="122" name="图片 121">
            <a:extLst>
              <a:ext uri="{FF2B5EF4-FFF2-40B4-BE49-F238E27FC236}">
                <a16:creationId xmlns:a16="http://schemas.microsoft.com/office/drawing/2014/main" id="{4B5C510C-46E2-45C4-B6FC-58E0FBAF59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12445" y="4179476"/>
            <a:ext cx="2932430" cy="2700762"/>
          </a:xfrm>
          <a:prstGeom prst="rect">
            <a:avLst/>
          </a:prstGeom>
        </p:spPr>
      </p:pic>
      <p:pic>
        <p:nvPicPr>
          <p:cNvPr id="123" name="图片 122">
            <a:extLst>
              <a:ext uri="{FF2B5EF4-FFF2-40B4-BE49-F238E27FC236}">
                <a16:creationId xmlns:a16="http://schemas.microsoft.com/office/drawing/2014/main" id="{E646F7E6-F102-43C2-8D89-FA6D57E94B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3846" y="291513"/>
            <a:ext cx="1646063" cy="1194920"/>
          </a:xfrm>
          <a:prstGeom prst="rect">
            <a:avLst/>
          </a:prstGeom>
        </p:spPr>
      </p:pic>
      <p:pic>
        <p:nvPicPr>
          <p:cNvPr id="124" name="图片 123">
            <a:extLst>
              <a:ext uri="{FF2B5EF4-FFF2-40B4-BE49-F238E27FC236}">
                <a16:creationId xmlns:a16="http://schemas.microsoft.com/office/drawing/2014/main" id="{F8E0409B-D9CD-4CAA-9429-6A98B3E278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06798" y="504948"/>
            <a:ext cx="1444877" cy="914479"/>
          </a:xfrm>
          <a:prstGeom prst="rect">
            <a:avLst/>
          </a:prstGeom>
        </p:spPr>
      </p:pic>
      <p:pic>
        <p:nvPicPr>
          <p:cNvPr id="125" name="图片 124">
            <a:extLst>
              <a:ext uri="{FF2B5EF4-FFF2-40B4-BE49-F238E27FC236}">
                <a16:creationId xmlns:a16="http://schemas.microsoft.com/office/drawing/2014/main" id="{46E13DAF-9AF4-44FE-A44A-FD126486F3C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7566" y="4024459"/>
            <a:ext cx="1140051" cy="1505843"/>
          </a:xfrm>
          <a:prstGeom prst="rect">
            <a:avLst/>
          </a:prstGeom>
        </p:spPr>
      </p:pic>
      <p:pic>
        <p:nvPicPr>
          <p:cNvPr id="126" name="图片 125">
            <a:extLst>
              <a:ext uri="{FF2B5EF4-FFF2-40B4-BE49-F238E27FC236}">
                <a16:creationId xmlns:a16="http://schemas.microsoft.com/office/drawing/2014/main" id="{B310B028-F89C-47FE-AD2F-C2598BCB1F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51555" y="5809757"/>
            <a:ext cx="573074" cy="579170"/>
          </a:xfrm>
          <a:prstGeom prst="rect">
            <a:avLst/>
          </a:prstGeom>
        </p:spPr>
      </p:pic>
      <p:pic>
        <p:nvPicPr>
          <p:cNvPr id="127" name="图片 126">
            <a:extLst>
              <a:ext uri="{FF2B5EF4-FFF2-40B4-BE49-F238E27FC236}">
                <a16:creationId xmlns:a16="http://schemas.microsoft.com/office/drawing/2014/main" id="{6472F203-058E-4EBB-AF2B-2F08AA25D39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49706" y="5792469"/>
            <a:ext cx="1377815" cy="969348"/>
          </a:xfrm>
          <a:prstGeom prst="rect">
            <a:avLst/>
          </a:prstGeom>
        </p:spPr>
      </p:pic>
      <p:grpSp>
        <p:nvGrpSpPr>
          <p:cNvPr id="144" name="组合 143">
            <a:extLst>
              <a:ext uri="{FF2B5EF4-FFF2-40B4-BE49-F238E27FC236}">
                <a16:creationId xmlns:a16="http://schemas.microsoft.com/office/drawing/2014/main" id="{823692DF-FD1C-4CE8-8EC5-258EA0B36403}"/>
              </a:ext>
            </a:extLst>
          </p:cNvPr>
          <p:cNvGrpSpPr/>
          <p:nvPr/>
        </p:nvGrpSpPr>
        <p:grpSpPr>
          <a:xfrm>
            <a:off x="2780534" y="709981"/>
            <a:ext cx="1716575" cy="1048603"/>
            <a:chOff x="2780534" y="709981"/>
            <a:chExt cx="1716575" cy="1048603"/>
          </a:xfrm>
        </p:grpSpPr>
        <p:pic>
          <p:nvPicPr>
            <p:cNvPr id="128" name="图片 127">
              <a:extLst>
                <a:ext uri="{FF2B5EF4-FFF2-40B4-BE49-F238E27FC236}">
                  <a16:creationId xmlns:a16="http://schemas.microsoft.com/office/drawing/2014/main" id="{C40AC1A1-8215-4827-8778-3B9CAC5E7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780534" y="709981"/>
              <a:ext cx="1566808" cy="1048603"/>
            </a:xfrm>
            <a:prstGeom prst="rect">
              <a:avLst/>
            </a:prstGeom>
          </p:spPr>
        </p:pic>
        <p:pic>
          <p:nvPicPr>
            <p:cNvPr id="129" name="图片 128">
              <a:extLst>
                <a:ext uri="{FF2B5EF4-FFF2-40B4-BE49-F238E27FC236}">
                  <a16:creationId xmlns:a16="http://schemas.microsoft.com/office/drawing/2014/main" id="{C1839DBD-1592-4C4E-B52B-B77A5B463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832408" y="1103620"/>
              <a:ext cx="243861" cy="243861"/>
            </a:xfrm>
            <a:prstGeom prst="rect">
              <a:avLst/>
            </a:prstGeom>
          </p:spPr>
        </p:pic>
        <p:pic>
          <p:nvPicPr>
            <p:cNvPr id="130" name="图片 129">
              <a:extLst>
                <a:ext uri="{FF2B5EF4-FFF2-40B4-BE49-F238E27FC236}">
                  <a16:creationId xmlns:a16="http://schemas.microsoft.com/office/drawing/2014/main" id="{106B70BB-BAFD-4D74-88D1-6785FC588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806441" y="1075779"/>
              <a:ext cx="140220" cy="164606"/>
            </a:xfrm>
            <a:prstGeom prst="rect">
              <a:avLst/>
            </a:prstGeom>
          </p:spPr>
        </p:pic>
        <p:pic>
          <p:nvPicPr>
            <p:cNvPr id="131" name="图片 130">
              <a:extLst>
                <a:ext uri="{FF2B5EF4-FFF2-40B4-BE49-F238E27FC236}">
                  <a16:creationId xmlns:a16="http://schemas.microsoft.com/office/drawing/2014/main" id="{2ECDEBAE-DD43-4C16-88DA-1F84320A9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369082" y="1304753"/>
              <a:ext cx="128027" cy="335309"/>
            </a:xfrm>
            <a:prstGeom prst="rect">
              <a:avLst/>
            </a:prstGeom>
          </p:spPr>
        </p:pic>
      </p:grpSp>
      <p:pic>
        <p:nvPicPr>
          <p:cNvPr id="132" name="图片 131">
            <a:extLst>
              <a:ext uri="{FF2B5EF4-FFF2-40B4-BE49-F238E27FC236}">
                <a16:creationId xmlns:a16="http://schemas.microsoft.com/office/drawing/2014/main" id="{CB1B6116-F12B-4333-BF5C-6AA32A17C19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72553" y="629954"/>
            <a:ext cx="402371" cy="469433"/>
          </a:xfrm>
          <a:prstGeom prst="rect">
            <a:avLst/>
          </a:prstGeom>
        </p:spPr>
      </p:pic>
      <p:pic>
        <p:nvPicPr>
          <p:cNvPr id="150" name="Fujiya &amp; Miyagi - UH">
            <a:hlinkClick r:id="" action="ppaction://media"/>
            <a:extLst>
              <a:ext uri="{FF2B5EF4-FFF2-40B4-BE49-F238E27FC236}">
                <a16:creationId xmlns:a16="http://schemas.microsoft.com/office/drawing/2014/main" id="{5BFE1002-66BF-4E64-BCD6-609AB509930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70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921279" y="-1315926"/>
            <a:ext cx="609600" cy="6096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83D6958-45B6-4BE0-AAC7-5485E32887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08043" y="5816107"/>
            <a:ext cx="151803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0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500">
        <p:dissolve/>
      </p:transition>
    </mc:Choice>
    <mc:Fallback xmlns:a16="http://schemas.microsoft.com/office/drawing/2014/main" xmlns="">
      <p:transition spd="slow" advTm="45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8BE2544A-9630-4FF8-8BD4-F9BFEA01341A}"/>
              </a:ext>
            </a:extLst>
          </p:cNvPr>
          <p:cNvSpPr txBox="1"/>
          <p:nvPr/>
        </p:nvSpPr>
        <p:spPr>
          <a:xfrm>
            <a:off x="1510474" y="234963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C12B5E-224D-47C1-AC2E-F99BE74E6A85}"/>
              </a:ext>
            </a:extLst>
          </p:cNvPr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2DFC5BF-08DA-4CD1-BAD6-2F1A2906817D}"/>
                </a:ext>
              </a:extLst>
            </p:cNvPr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FB12726-C4DB-43FB-9077-2F510B651ECB}"/>
                </a:ext>
              </a:extLst>
            </p:cNvPr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One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E2C3C4-1419-4DE7-AE83-59E2473F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05EFDF9-A499-45B7-B7AA-39AD0A77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76532E-F74B-4995-82EF-7CFFD9770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CB8890E-DA86-40B7-803C-5B040B1D1872}"/>
              </a:ext>
            </a:extLst>
          </p:cNvPr>
          <p:cNvSpPr/>
          <p:nvPr/>
        </p:nvSpPr>
        <p:spPr>
          <a:xfrm>
            <a:off x="6460443" y="2221079"/>
            <a:ext cx="3464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575C823-B8C8-4A31-AF0E-E94970E1A53B}"/>
              </a:ext>
            </a:extLst>
          </p:cNvPr>
          <p:cNvSpPr/>
          <p:nvPr/>
        </p:nvSpPr>
        <p:spPr>
          <a:xfrm>
            <a:off x="6460443" y="3589389"/>
            <a:ext cx="3464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46A7CA7-D751-4CBD-BEDB-6A421D54E6AC}"/>
              </a:ext>
            </a:extLst>
          </p:cNvPr>
          <p:cNvSpPr/>
          <p:nvPr/>
        </p:nvSpPr>
        <p:spPr>
          <a:xfrm>
            <a:off x="6460443" y="4957699"/>
            <a:ext cx="3464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80D8776-266F-4120-B10F-F0DE9CC635BC}"/>
              </a:ext>
            </a:extLst>
          </p:cNvPr>
          <p:cNvCxnSpPr/>
          <p:nvPr/>
        </p:nvCxnSpPr>
        <p:spPr>
          <a:xfrm>
            <a:off x="6096000" y="2076450"/>
            <a:ext cx="0" cy="353808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683625AF-9237-400F-B377-9F4A1AB6A4F1}"/>
              </a:ext>
            </a:extLst>
          </p:cNvPr>
          <p:cNvGrpSpPr/>
          <p:nvPr/>
        </p:nvGrpSpPr>
        <p:grpSpPr>
          <a:xfrm>
            <a:off x="2085976" y="2227263"/>
            <a:ext cx="3709988" cy="2974974"/>
            <a:chOff x="2085976" y="2227263"/>
            <a:chExt cx="3709988" cy="2974974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26F1AED-AEC7-4BF5-BDED-52AF0444E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6" y="2319338"/>
              <a:ext cx="649288" cy="2511425"/>
            </a:xfrm>
            <a:custGeom>
              <a:avLst/>
              <a:gdLst>
                <a:gd name="T0" fmla="*/ 19 w 93"/>
                <a:gd name="T1" fmla="*/ 352 h 358"/>
                <a:gd name="T2" fmla="*/ 14 w 93"/>
                <a:gd name="T3" fmla="*/ 150 h 358"/>
                <a:gd name="T4" fmla="*/ 17 w 93"/>
                <a:gd name="T5" fmla="*/ 52 h 358"/>
                <a:gd name="T6" fmla="*/ 19 w 93"/>
                <a:gd name="T7" fmla="*/ 25 h 358"/>
                <a:gd name="T8" fmla="*/ 21 w 93"/>
                <a:gd name="T9" fmla="*/ 14 h 358"/>
                <a:gd name="T10" fmla="*/ 27 w 93"/>
                <a:gd name="T11" fmla="*/ 5 h 358"/>
                <a:gd name="T12" fmla="*/ 52 w 93"/>
                <a:gd name="T13" fmla="*/ 5 h 358"/>
                <a:gd name="T14" fmla="*/ 77 w 93"/>
                <a:gd name="T15" fmla="*/ 5 h 358"/>
                <a:gd name="T16" fmla="*/ 74 w 93"/>
                <a:gd name="T17" fmla="*/ 3 h 358"/>
                <a:gd name="T18" fmla="*/ 73 w 93"/>
                <a:gd name="T19" fmla="*/ 210 h 358"/>
                <a:gd name="T20" fmla="*/ 70 w 93"/>
                <a:gd name="T21" fmla="*/ 314 h 358"/>
                <a:gd name="T22" fmla="*/ 70 w 93"/>
                <a:gd name="T23" fmla="*/ 338 h 358"/>
                <a:gd name="T24" fmla="*/ 70 w 93"/>
                <a:gd name="T25" fmla="*/ 349 h 358"/>
                <a:gd name="T26" fmla="*/ 60 w 93"/>
                <a:gd name="T27" fmla="*/ 351 h 358"/>
                <a:gd name="T28" fmla="*/ 17 w 93"/>
                <a:gd name="T29" fmla="*/ 349 h 358"/>
                <a:gd name="T30" fmla="*/ 16 w 93"/>
                <a:gd name="T31" fmla="*/ 354 h 358"/>
                <a:gd name="T32" fmla="*/ 74 w 93"/>
                <a:gd name="T33" fmla="*/ 354 h 358"/>
                <a:gd name="T34" fmla="*/ 76 w 93"/>
                <a:gd name="T35" fmla="*/ 352 h 358"/>
                <a:gd name="T36" fmla="*/ 79 w 93"/>
                <a:gd name="T37" fmla="*/ 3 h 358"/>
                <a:gd name="T38" fmla="*/ 77 w 93"/>
                <a:gd name="T39" fmla="*/ 0 h 358"/>
                <a:gd name="T40" fmla="*/ 20 w 93"/>
                <a:gd name="T41" fmla="*/ 0 h 358"/>
                <a:gd name="T42" fmla="*/ 17 w 93"/>
                <a:gd name="T43" fmla="*/ 2 h 358"/>
                <a:gd name="T44" fmla="*/ 14 w 93"/>
                <a:gd name="T45" fmla="*/ 352 h 358"/>
                <a:gd name="T46" fmla="*/ 19 w 93"/>
                <a:gd name="T47" fmla="*/ 35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358">
                  <a:moveTo>
                    <a:pt x="19" y="352"/>
                  </a:moveTo>
                  <a:cubicBezTo>
                    <a:pt x="19" y="285"/>
                    <a:pt x="14" y="218"/>
                    <a:pt x="14" y="150"/>
                  </a:cubicBezTo>
                  <a:cubicBezTo>
                    <a:pt x="13" y="117"/>
                    <a:pt x="14" y="84"/>
                    <a:pt x="17" y="52"/>
                  </a:cubicBezTo>
                  <a:cubicBezTo>
                    <a:pt x="17" y="43"/>
                    <a:pt x="18" y="34"/>
                    <a:pt x="19" y="25"/>
                  </a:cubicBezTo>
                  <a:cubicBezTo>
                    <a:pt x="20" y="21"/>
                    <a:pt x="20" y="18"/>
                    <a:pt x="21" y="14"/>
                  </a:cubicBezTo>
                  <a:cubicBezTo>
                    <a:pt x="22" y="6"/>
                    <a:pt x="21" y="6"/>
                    <a:pt x="27" y="5"/>
                  </a:cubicBezTo>
                  <a:cubicBezTo>
                    <a:pt x="35" y="4"/>
                    <a:pt x="44" y="5"/>
                    <a:pt x="52" y="5"/>
                  </a:cubicBezTo>
                  <a:cubicBezTo>
                    <a:pt x="60" y="5"/>
                    <a:pt x="68" y="5"/>
                    <a:pt x="77" y="5"/>
                  </a:cubicBezTo>
                  <a:cubicBezTo>
                    <a:pt x="76" y="5"/>
                    <a:pt x="75" y="4"/>
                    <a:pt x="74" y="3"/>
                  </a:cubicBezTo>
                  <a:cubicBezTo>
                    <a:pt x="82" y="72"/>
                    <a:pt x="77" y="141"/>
                    <a:pt x="73" y="210"/>
                  </a:cubicBezTo>
                  <a:cubicBezTo>
                    <a:pt x="71" y="245"/>
                    <a:pt x="69" y="279"/>
                    <a:pt x="70" y="314"/>
                  </a:cubicBezTo>
                  <a:cubicBezTo>
                    <a:pt x="70" y="322"/>
                    <a:pt x="70" y="330"/>
                    <a:pt x="70" y="338"/>
                  </a:cubicBezTo>
                  <a:cubicBezTo>
                    <a:pt x="70" y="341"/>
                    <a:pt x="72" y="347"/>
                    <a:pt x="70" y="349"/>
                  </a:cubicBezTo>
                  <a:cubicBezTo>
                    <a:pt x="69" y="351"/>
                    <a:pt x="62" y="351"/>
                    <a:pt x="60" y="351"/>
                  </a:cubicBezTo>
                  <a:cubicBezTo>
                    <a:pt x="46" y="352"/>
                    <a:pt x="31" y="352"/>
                    <a:pt x="17" y="349"/>
                  </a:cubicBezTo>
                  <a:cubicBezTo>
                    <a:pt x="14" y="349"/>
                    <a:pt x="12" y="353"/>
                    <a:pt x="16" y="354"/>
                  </a:cubicBezTo>
                  <a:cubicBezTo>
                    <a:pt x="34" y="358"/>
                    <a:pt x="55" y="358"/>
                    <a:pt x="74" y="354"/>
                  </a:cubicBezTo>
                  <a:cubicBezTo>
                    <a:pt x="75" y="354"/>
                    <a:pt x="76" y="353"/>
                    <a:pt x="76" y="352"/>
                  </a:cubicBezTo>
                  <a:cubicBezTo>
                    <a:pt x="69" y="235"/>
                    <a:pt x="93" y="119"/>
                    <a:pt x="79" y="3"/>
                  </a:cubicBezTo>
                  <a:cubicBezTo>
                    <a:pt x="79" y="1"/>
                    <a:pt x="78" y="0"/>
                    <a:pt x="77" y="0"/>
                  </a:cubicBezTo>
                  <a:cubicBezTo>
                    <a:pt x="58" y="0"/>
                    <a:pt x="39" y="0"/>
                    <a:pt x="20" y="0"/>
                  </a:cubicBezTo>
                  <a:cubicBezTo>
                    <a:pt x="19" y="0"/>
                    <a:pt x="17" y="1"/>
                    <a:pt x="17" y="2"/>
                  </a:cubicBezTo>
                  <a:cubicBezTo>
                    <a:pt x="0" y="118"/>
                    <a:pt x="14" y="235"/>
                    <a:pt x="14" y="352"/>
                  </a:cubicBezTo>
                  <a:cubicBezTo>
                    <a:pt x="14" y="355"/>
                    <a:pt x="19" y="355"/>
                    <a:pt x="19" y="3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0AE27483-EB6F-4EA4-BAC1-4AA14C3B7419}"/>
                </a:ext>
              </a:extLst>
            </p:cNvPr>
            <p:cNvGrpSpPr/>
            <p:nvPr/>
          </p:nvGrpSpPr>
          <p:grpSpPr>
            <a:xfrm>
              <a:off x="2085976" y="2227263"/>
              <a:ext cx="3709988" cy="2974974"/>
              <a:chOff x="2085976" y="2227263"/>
              <a:chExt cx="3709988" cy="2974974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25542E05-F91C-42CF-AEA7-4CAB477FB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351" y="2227263"/>
                <a:ext cx="650875" cy="2519362"/>
              </a:xfrm>
              <a:custGeom>
                <a:avLst/>
                <a:gdLst>
                  <a:gd name="T0" fmla="*/ 22 w 93"/>
                  <a:gd name="T1" fmla="*/ 355 h 359"/>
                  <a:gd name="T2" fmla="*/ 15 w 93"/>
                  <a:gd name="T3" fmla="*/ 152 h 359"/>
                  <a:gd name="T4" fmla="*/ 17 w 93"/>
                  <a:gd name="T5" fmla="*/ 50 h 359"/>
                  <a:gd name="T6" fmla="*/ 19 w 93"/>
                  <a:gd name="T7" fmla="*/ 28 h 359"/>
                  <a:gd name="T8" fmla="*/ 21 w 93"/>
                  <a:gd name="T9" fmla="*/ 13 h 359"/>
                  <a:gd name="T10" fmla="*/ 27 w 93"/>
                  <a:gd name="T11" fmla="*/ 5 h 359"/>
                  <a:gd name="T12" fmla="*/ 77 w 93"/>
                  <a:gd name="T13" fmla="*/ 5 h 359"/>
                  <a:gd name="T14" fmla="*/ 74 w 93"/>
                  <a:gd name="T15" fmla="*/ 2 h 359"/>
                  <a:gd name="T16" fmla="*/ 73 w 93"/>
                  <a:gd name="T17" fmla="*/ 212 h 359"/>
                  <a:gd name="T18" fmla="*/ 70 w 93"/>
                  <a:gd name="T19" fmla="*/ 315 h 359"/>
                  <a:gd name="T20" fmla="*/ 70 w 93"/>
                  <a:gd name="T21" fmla="*/ 341 h 359"/>
                  <a:gd name="T22" fmla="*/ 69 w 93"/>
                  <a:gd name="T23" fmla="*/ 350 h 359"/>
                  <a:gd name="T24" fmla="*/ 55 w 93"/>
                  <a:gd name="T25" fmla="*/ 352 h 359"/>
                  <a:gd name="T26" fmla="*/ 20 w 93"/>
                  <a:gd name="T27" fmla="*/ 352 h 359"/>
                  <a:gd name="T28" fmla="*/ 20 w 93"/>
                  <a:gd name="T29" fmla="*/ 357 h 359"/>
                  <a:gd name="T30" fmla="*/ 39 w 93"/>
                  <a:gd name="T31" fmla="*/ 359 h 359"/>
                  <a:gd name="T32" fmla="*/ 74 w 93"/>
                  <a:gd name="T33" fmla="*/ 354 h 359"/>
                  <a:gd name="T34" fmla="*/ 76 w 93"/>
                  <a:gd name="T35" fmla="*/ 351 h 359"/>
                  <a:gd name="T36" fmla="*/ 79 w 93"/>
                  <a:gd name="T37" fmla="*/ 2 h 359"/>
                  <a:gd name="T38" fmla="*/ 77 w 93"/>
                  <a:gd name="T39" fmla="*/ 0 h 359"/>
                  <a:gd name="T40" fmla="*/ 20 w 93"/>
                  <a:gd name="T41" fmla="*/ 0 h 359"/>
                  <a:gd name="T42" fmla="*/ 17 w 93"/>
                  <a:gd name="T43" fmla="*/ 2 h 359"/>
                  <a:gd name="T44" fmla="*/ 17 w 93"/>
                  <a:gd name="T45" fmla="*/ 355 h 359"/>
                  <a:gd name="T46" fmla="*/ 22 w 93"/>
                  <a:gd name="T47" fmla="*/ 355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359">
                    <a:moveTo>
                      <a:pt x="22" y="355"/>
                    </a:moveTo>
                    <a:cubicBezTo>
                      <a:pt x="22" y="287"/>
                      <a:pt x="17" y="220"/>
                      <a:pt x="15" y="152"/>
                    </a:cubicBezTo>
                    <a:cubicBezTo>
                      <a:pt x="14" y="118"/>
                      <a:pt x="15" y="84"/>
                      <a:pt x="17" y="50"/>
                    </a:cubicBezTo>
                    <a:cubicBezTo>
                      <a:pt x="18" y="43"/>
                      <a:pt x="18" y="36"/>
                      <a:pt x="19" y="28"/>
                    </a:cubicBezTo>
                    <a:cubicBezTo>
                      <a:pt x="19" y="23"/>
                      <a:pt x="20" y="18"/>
                      <a:pt x="21" y="13"/>
                    </a:cubicBezTo>
                    <a:cubicBezTo>
                      <a:pt x="22" y="6"/>
                      <a:pt x="21" y="6"/>
                      <a:pt x="27" y="5"/>
                    </a:cubicBezTo>
                    <a:cubicBezTo>
                      <a:pt x="43" y="3"/>
                      <a:pt x="61" y="5"/>
                      <a:pt x="77" y="5"/>
                    </a:cubicBezTo>
                    <a:cubicBezTo>
                      <a:pt x="76" y="4"/>
                      <a:pt x="75" y="3"/>
                      <a:pt x="74" y="2"/>
                    </a:cubicBezTo>
                    <a:cubicBezTo>
                      <a:pt x="82" y="72"/>
                      <a:pt x="77" y="142"/>
                      <a:pt x="73" y="212"/>
                    </a:cubicBezTo>
                    <a:cubicBezTo>
                      <a:pt x="71" y="246"/>
                      <a:pt x="69" y="281"/>
                      <a:pt x="70" y="315"/>
                    </a:cubicBezTo>
                    <a:cubicBezTo>
                      <a:pt x="70" y="324"/>
                      <a:pt x="70" y="333"/>
                      <a:pt x="70" y="341"/>
                    </a:cubicBezTo>
                    <a:cubicBezTo>
                      <a:pt x="70" y="345"/>
                      <a:pt x="71" y="347"/>
                      <a:pt x="69" y="350"/>
                    </a:cubicBezTo>
                    <a:cubicBezTo>
                      <a:pt x="67" y="352"/>
                      <a:pt x="57" y="352"/>
                      <a:pt x="55" y="352"/>
                    </a:cubicBezTo>
                    <a:cubicBezTo>
                      <a:pt x="43" y="354"/>
                      <a:pt x="31" y="352"/>
                      <a:pt x="20" y="352"/>
                    </a:cubicBezTo>
                    <a:cubicBezTo>
                      <a:pt x="16" y="352"/>
                      <a:pt x="16" y="357"/>
                      <a:pt x="20" y="357"/>
                    </a:cubicBezTo>
                    <a:cubicBezTo>
                      <a:pt x="26" y="357"/>
                      <a:pt x="32" y="358"/>
                      <a:pt x="39" y="359"/>
                    </a:cubicBezTo>
                    <a:cubicBezTo>
                      <a:pt x="51" y="359"/>
                      <a:pt x="63" y="356"/>
                      <a:pt x="74" y="354"/>
                    </a:cubicBezTo>
                    <a:cubicBezTo>
                      <a:pt x="75" y="354"/>
                      <a:pt x="76" y="352"/>
                      <a:pt x="76" y="351"/>
                    </a:cubicBezTo>
                    <a:cubicBezTo>
                      <a:pt x="69" y="235"/>
                      <a:pt x="93" y="119"/>
                      <a:pt x="79" y="2"/>
                    </a:cubicBezTo>
                    <a:cubicBezTo>
                      <a:pt x="79" y="1"/>
                      <a:pt x="78" y="0"/>
                      <a:pt x="77" y="0"/>
                    </a:cubicBezTo>
                    <a:cubicBezTo>
                      <a:pt x="58" y="0"/>
                      <a:pt x="39" y="0"/>
                      <a:pt x="20" y="0"/>
                    </a:cubicBezTo>
                    <a:cubicBezTo>
                      <a:pt x="19" y="0"/>
                      <a:pt x="17" y="1"/>
                      <a:pt x="17" y="2"/>
                    </a:cubicBezTo>
                    <a:cubicBezTo>
                      <a:pt x="0" y="119"/>
                      <a:pt x="17" y="237"/>
                      <a:pt x="17" y="355"/>
                    </a:cubicBezTo>
                    <a:cubicBezTo>
                      <a:pt x="17" y="358"/>
                      <a:pt x="22" y="358"/>
                      <a:pt x="22" y="3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6F93185B-266F-4A49-A7A9-978DDE2E3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976" y="4654550"/>
                <a:ext cx="3709988" cy="547687"/>
              </a:xfrm>
              <a:custGeom>
                <a:avLst/>
                <a:gdLst>
                  <a:gd name="T0" fmla="*/ 27 w 531"/>
                  <a:gd name="T1" fmla="*/ 24 h 78"/>
                  <a:gd name="T2" fmla="*/ 188 w 531"/>
                  <a:gd name="T3" fmla="*/ 20 h 78"/>
                  <a:gd name="T4" fmla="*/ 398 w 531"/>
                  <a:gd name="T5" fmla="*/ 14 h 78"/>
                  <a:gd name="T6" fmla="*/ 522 w 531"/>
                  <a:gd name="T7" fmla="*/ 5 h 78"/>
                  <a:gd name="T8" fmla="*/ 519 w 531"/>
                  <a:gd name="T9" fmla="*/ 3 h 78"/>
                  <a:gd name="T10" fmla="*/ 499 w 531"/>
                  <a:gd name="T11" fmla="*/ 60 h 78"/>
                  <a:gd name="T12" fmla="*/ 469 w 531"/>
                  <a:gd name="T13" fmla="*/ 60 h 78"/>
                  <a:gd name="T14" fmla="*/ 414 w 531"/>
                  <a:gd name="T15" fmla="*/ 64 h 78"/>
                  <a:gd name="T16" fmla="*/ 113 w 531"/>
                  <a:gd name="T17" fmla="*/ 72 h 78"/>
                  <a:gd name="T18" fmla="*/ 31 w 531"/>
                  <a:gd name="T19" fmla="*/ 72 h 78"/>
                  <a:gd name="T20" fmla="*/ 11 w 531"/>
                  <a:gd name="T21" fmla="*/ 70 h 78"/>
                  <a:gd name="T22" fmla="*/ 10 w 531"/>
                  <a:gd name="T23" fmla="*/ 51 h 78"/>
                  <a:gd name="T24" fmla="*/ 21 w 531"/>
                  <a:gd name="T25" fmla="*/ 17 h 78"/>
                  <a:gd name="T26" fmla="*/ 17 w 531"/>
                  <a:gd name="T27" fmla="*/ 18 h 78"/>
                  <a:gd name="T28" fmla="*/ 26 w 531"/>
                  <a:gd name="T29" fmla="*/ 23 h 78"/>
                  <a:gd name="T30" fmla="*/ 29 w 531"/>
                  <a:gd name="T31" fmla="*/ 19 h 78"/>
                  <a:gd name="T32" fmla="*/ 20 w 531"/>
                  <a:gd name="T33" fmla="*/ 14 h 78"/>
                  <a:gd name="T34" fmla="*/ 16 w 531"/>
                  <a:gd name="T35" fmla="*/ 16 h 78"/>
                  <a:gd name="T36" fmla="*/ 6 w 531"/>
                  <a:gd name="T37" fmla="*/ 74 h 78"/>
                  <a:gd name="T38" fmla="*/ 8 w 531"/>
                  <a:gd name="T39" fmla="*/ 76 h 78"/>
                  <a:gd name="T40" fmla="*/ 154 w 531"/>
                  <a:gd name="T41" fmla="*/ 77 h 78"/>
                  <a:gd name="T42" fmla="*/ 302 w 531"/>
                  <a:gd name="T43" fmla="*/ 75 h 78"/>
                  <a:gd name="T44" fmla="*/ 448 w 531"/>
                  <a:gd name="T45" fmla="*/ 66 h 78"/>
                  <a:gd name="T46" fmla="*/ 484 w 531"/>
                  <a:gd name="T47" fmla="*/ 65 h 78"/>
                  <a:gd name="T48" fmla="*/ 508 w 531"/>
                  <a:gd name="T49" fmla="*/ 64 h 78"/>
                  <a:gd name="T50" fmla="*/ 524 w 531"/>
                  <a:gd name="T51" fmla="*/ 3 h 78"/>
                  <a:gd name="T52" fmla="*/ 522 w 531"/>
                  <a:gd name="T53" fmla="*/ 0 h 78"/>
                  <a:gd name="T54" fmla="*/ 308 w 531"/>
                  <a:gd name="T55" fmla="*/ 10 h 78"/>
                  <a:gd name="T56" fmla="*/ 205 w 531"/>
                  <a:gd name="T57" fmla="*/ 13 h 78"/>
                  <a:gd name="T58" fmla="*/ 117 w 531"/>
                  <a:gd name="T59" fmla="*/ 21 h 78"/>
                  <a:gd name="T60" fmla="*/ 28 w 531"/>
                  <a:gd name="T61" fmla="*/ 19 h 78"/>
                  <a:gd name="T62" fmla="*/ 27 w 531"/>
                  <a:gd name="T63" fmla="*/ 2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1" h="78">
                    <a:moveTo>
                      <a:pt x="27" y="24"/>
                    </a:moveTo>
                    <a:cubicBezTo>
                      <a:pt x="80" y="33"/>
                      <a:pt x="134" y="24"/>
                      <a:pt x="188" y="20"/>
                    </a:cubicBezTo>
                    <a:cubicBezTo>
                      <a:pt x="258" y="13"/>
                      <a:pt x="328" y="16"/>
                      <a:pt x="398" y="14"/>
                    </a:cubicBezTo>
                    <a:cubicBezTo>
                      <a:pt x="439" y="12"/>
                      <a:pt x="481" y="10"/>
                      <a:pt x="522" y="5"/>
                    </a:cubicBezTo>
                    <a:cubicBezTo>
                      <a:pt x="521" y="5"/>
                      <a:pt x="520" y="4"/>
                      <a:pt x="519" y="3"/>
                    </a:cubicBezTo>
                    <a:cubicBezTo>
                      <a:pt x="521" y="22"/>
                      <a:pt x="526" y="59"/>
                      <a:pt x="499" y="60"/>
                    </a:cubicBezTo>
                    <a:cubicBezTo>
                      <a:pt x="489" y="61"/>
                      <a:pt x="479" y="60"/>
                      <a:pt x="469" y="60"/>
                    </a:cubicBezTo>
                    <a:cubicBezTo>
                      <a:pt x="451" y="59"/>
                      <a:pt x="433" y="62"/>
                      <a:pt x="414" y="64"/>
                    </a:cubicBezTo>
                    <a:cubicBezTo>
                      <a:pt x="314" y="73"/>
                      <a:pt x="213" y="72"/>
                      <a:pt x="113" y="72"/>
                    </a:cubicBezTo>
                    <a:cubicBezTo>
                      <a:pt x="86" y="72"/>
                      <a:pt x="58" y="72"/>
                      <a:pt x="31" y="72"/>
                    </a:cubicBezTo>
                    <a:cubicBezTo>
                      <a:pt x="27" y="71"/>
                      <a:pt x="15" y="73"/>
                      <a:pt x="11" y="70"/>
                    </a:cubicBezTo>
                    <a:cubicBezTo>
                      <a:pt x="7" y="67"/>
                      <a:pt x="9" y="55"/>
                      <a:pt x="10" y="51"/>
                    </a:cubicBezTo>
                    <a:cubicBezTo>
                      <a:pt x="12" y="39"/>
                      <a:pt x="18" y="28"/>
                      <a:pt x="21" y="17"/>
                    </a:cubicBezTo>
                    <a:cubicBezTo>
                      <a:pt x="20" y="17"/>
                      <a:pt x="18" y="18"/>
                      <a:pt x="17" y="18"/>
                    </a:cubicBezTo>
                    <a:cubicBezTo>
                      <a:pt x="20" y="20"/>
                      <a:pt x="23" y="22"/>
                      <a:pt x="26" y="23"/>
                    </a:cubicBezTo>
                    <a:cubicBezTo>
                      <a:pt x="29" y="25"/>
                      <a:pt x="32" y="21"/>
                      <a:pt x="29" y="19"/>
                    </a:cubicBezTo>
                    <a:cubicBezTo>
                      <a:pt x="26" y="17"/>
                      <a:pt x="23" y="16"/>
                      <a:pt x="20" y="14"/>
                    </a:cubicBezTo>
                    <a:cubicBezTo>
                      <a:pt x="18" y="13"/>
                      <a:pt x="16" y="14"/>
                      <a:pt x="16" y="16"/>
                    </a:cubicBezTo>
                    <a:cubicBezTo>
                      <a:pt x="11" y="35"/>
                      <a:pt x="0" y="53"/>
                      <a:pt x="6" y="74"/>
                    </a:cubicBezTo>
                    <a:cubicBezTo>
                      <a:pt x="6" y="75"/>
                      <a:pt x="7" y="76"/>
                      <a:pt x="8" y="76"/>
                    </a:cubicBezTo>
                    <a:cubicBezTo>
                      <a:pt x="57" y="78"/>
                      <a:pt x="105" y="77"/>
                      <a:pt x="154" y="77"/>
                    </a:cubicBezTo>
                    <a:cubicBezTo>
                      <a:pt x="203" y="76"/>
                      <a:pt x="253" y="77"/>
                      <a:pt x="302" y="75"/>
                    </a:cubicBezTo>
                    <a:cubicBezTo>
                      <a:pt x="351" y="74"/>
                      <a:pt x="399" y="71"/>
                      <a:pt x="448" y="66"/>
                    </a:cubicBezTo>
                    <a:cubicBezTo>
                      <a:pt x="460" y="64"/>
                      <a:pt x="472" y="65"/>
                      <a:pt x="484" y="65"/>
                    </a:cubicBezTo>
                    <a:cubicBezTo>
                      <a:pt x="492" y="66"/>
                      <a:pt x="500" y="66"/>
                      <a:pt x="508" y="64"/>
                    </a:cubicBezTo>
                    <a:cubicBezTo>
                      <a:pt x="531" y="57"/>
                      <a:pt x="525" y="20"/>
                      <a:pt x="524" y="3"/>
                    </a:cubicBezTo>
                    <a:cubicBezTo>
                      <a:pt x="524" y="2"/>
                      <a:pt x="523" y="0"/>
                      <a:pt x="522" y="0"/>
                    </a:cubicBezTo>
                    <a:cubicBezTo>
                      <a:pt x="451" y="8"/>
                      <a:pt x="379" y="10"/>
                      <a:pt x="308" y="10"/>
                    </a:cubicBezTo>
                    <a:cubicBezTo>
                      <a:pt x="273" y="10"/>
                      <a:pt x="239" y="10"/>
                      <a:pt x="205" y="13"/>
                    </a:cubicBezTo>
                    <a:cubicBezTo>
                      <a:pt x="176" y="15"/>
                      <a:pt x="146" y="19"/>
                      <a:pt x="117" y="21"/>
                    </a:cubicBezTo>
                    <a:cubicBezTo>
                      <a:pt x="87" y="23"/>
                      <a:pt x="57" y="24"/>
                      <a:pt x="28" y="19"/>
                    </a:cubicBezTo>
                    <a:cubicBezTo>
                      <a:pt x="25" y="18"/>
                      <a:pt x="24" y="23"/>
                      <a:pt x="27" y="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1259DC15-8FBF-4E3F-A4B2-F6CBDE3F3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938" y="2922588"/>
                <a:ext cx="1768475" cy="98425"/>
              </a:xfrm>
              <a:custGeom>
                <a:avLst/>
                <a:gdLst>
                  <a:gd name="T0" fmla="*/ 4 w 253"/>
                  <a:gd name="T1" fmla="*/ 7 h 14"/>
                  <a:gd name="T2" fmla="*/ 148 w 253"/>
                  <a:gd name="T3" fmla="*/ 5 h 14"/>
                  <a:gd name="T4" fmla="*/ 220 w 253"/>
                  <a:gd name="T5" fmla="*/ 9 h 14"/>
                  <a:gd name="T6" fmla="*/ 250 w 253"/>
                  <a:gd name="T7" fmla="*/ 9 h 14"/>
                  <a:gd name="T8" fmla="*/ 250 w 253"/>
                  <a:gd name="T9" fmla="*/ 4 h 14"/>
                  <a:gd name="T10" fmla="*/ 248 w 253"/>
                  <a:gd name="T11" fmla="*/ 4 h 14"/>
                  <a:gd name="T12" fmla="*/ 248 w 253"/>
                  <a:gd name="T13" fmla="*/ 9 h 14"/>
                  <a:gd name="T14" fmla="*/ 250 w 253"/>
                  <a:gd name="T15" fmla="*/ 9 h 14"/>
                  <a:gd name="T16" fmla="*/ 250 w 253"/>
                  <a:gd name="T17" fmla="*/ 4 h 14"/>
                  <a:gd name="T18" fmla="*/ 222 w 253"/>
                  <a:gd name="T19" fmla="*/ 4 h 14"/>
                  <a:gd name="T20" fmla="*/ 152 w 253"/>
                  <a:gd name="T21" fmla="*/ 0 h 14"/>
                  <a:gd name="T22" fmla="*/ 82 w 253"/>
                  <a:gd name="T23" fmla="*/ 2 h 14"/>
                  <a:gd name="T24" fmla="*/ 5 w 253"/>
                  <a:gd name="T25" fmla="*/ 2 h 14"/>
                  <a:gd name="T26" fmla="*/ 4 w 253"/>
                  <a:gd name="T2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3" h="14">
                    <a:moveTo>
                      <a:pt x="4" y="7"/>
                    </a:moveTo>
                    <a:cubicBezTo>
                      <a:pt x="51" y="14"/>
                      <a:pt x="100" y="5"/>
                      <a:pt x="148" y="5"/>
                    </a:cubicBezTo>
                    <a:cubicBezTo>
                      <a:pt x="172" y="6"/>
                      <a:pt x="196" y="9"/>
                      <a:pt x="220" y="9"/>
                    </a:cubicBezTo>
                    <a:cubicBezTo>
                      <a:pt x="230" y="9"/>
                      <a:pt x="240" y="9"/>
                      <a:pt x="250" y="9"/>
                    </a:cubicBezTo>
                    <a:cubicBezTo>
                      <a:pt x="253" y="9"/>
                      <a:pt x="253" y="4"/>
                      <a:pt x="250" y="4"/>
                    </a:cubicBezTo>
                    <a:cubicBezTo>
                      <a:pt x="249" y="4"/>
                      <a:pt x="249" y="4"/>
                      <a:pt x="248" y="4"/>
                    </a:cubicBezTo>
                    <a:cubicBezTo>
                      <a:pt x="245" y="4"/>
                      <a:pt x="245" y="9"/>
                      <a:pt x="248" y="9"/>
                    </a:cubicBezTo>
                    <a:cubicBezTo>
                      <a:pt x="249" y="9"/>
                      <a:pt x="249" y="9"/>
                      <a:pt x="250" y="9"/>
                    </a:cubicBezTo>
                    <a:cubicBezTo>
                      <a:pt x="253" y="9"/>
                      <a:pt x="253" y="4"/>
                      <a:pt x="250" y="4"/>
                    </a:cubicBezTo>
                    <a:cubicBezTo>
                      <a:pt x="240" y="4"/>
                      <a:pt x="231" y="4"/>
                      <a:pt x="222" y="4"/>
                    </a:cubicBezTo>
                    <a:cubicBezTo>
                      <a:pt x="199" y="4"/>
                      <a:pt x="175" y="1"/>
                      <a:pt x="152" y="0"/>
                    </a:cubicBezTo>
                    <a:cubicBezTo>
                      <a:pt x="128" y="0"/>
                      <a:pt x="105" y="1"/>
                      <a:pt x="82" y="2"/>
                    </a:cubicBezTo>
                    <a:cubicBezTo>
                      <a:pt x="56" y="4"/>
                      <a:pt x="30" y="6"/>
                      <a:pt x="5" y="2"/>
                    </a:cubicBezTo>
                    <a:cubicBezTo>
                      <a:pt x="2" y="1"/>
                      <a:pt x="0" y="6"/>
                      <a:pt x="4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E50A9DAD-0929-4FEB-B141-2740E4070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226" y="3349625"/>
                <a:ext cx="1747838" cy="190500"/>
              </a:xfrm>
              <a:custGeom>
                <a:avLst/>
                <a:gdLst>
                  <a:gd name="T0" fmla="*/ 4 w 250"/>
                  <a:gd name="T1" fmla="*/ 25 h 27"/>
                  <a:gd name="T2" fmla="*/ 246 w 250"/>
                  <a:gd name="T3" fmla="*/ 22 h 27"/>
                  <a:gd name="T4" fmla="*/ 247 w 250"/>
                  <a:gd name="T5" fmla="*/ 17 h 27"/>
                  <a:gd name="T6" fmla="*/ 4 w 250"/>
                  <a:gd name="T7" fmla="*/ 20 h 27"/>
                  <a:gd name="T8" fmla="*/ 4 w 250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27">
                    <a:moveTo>
                      <a:pt x="4" y="25"/>
                    </a:moveTo>
                    <a:cubicBezTo>
                      <a:pt x="84" y="27"/>
                      <a:pt x="166" y="5"/>
                      <a:pt x="246" y="22"/>
                    </a:cubicBezTo>
                    <a:cubicBezTo>
                      <a:pt x="249" y="23"/>
                      <a:pt x="250" y="18"/>
                      <a:pt x="247" y="17"/>
                    </a:cubicBezTo>
                    <a:cubicBezTo>
                      <a:pt x="166" y="0"/>
                      <a:pt x="85" y="22"/>
                      <a:pt x="4" y="20"/>
                    </a:cubicBezTo>
                    <a:cubicBezTo>
                      <a:pt x="0" y="20"/>
                      <a:pt x="0" y="25"/>
                      <a:pt x="4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8ECAD9BD-3CE0-4D3A-B16D-6EB7864E4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013" y="3917950"/>
                <a:ext cx="1817688" cy="119062"/>
              </a:xfrm>
              <a:custGeom>
                <a:avLst/>
                <a:gdLst>
                  <a:gd name="T0" fmla="*/ 3 w 260"/>
                  <a:gd name="T1" fmla="*/ 17 h 17"/>
                  <a:gd name="T2" fmla="*/ 257 w 260"/>
                  <a:gd name="T3" fmla="*/ 14 h 17"/>
                  <a:gd name="T4" fmla="*/ 257 w 260"/>
                  <a:gd name="T5" fmla="*/ 9 h 17"/>
                  <a:gd name="T6" fmla="*/ 3 w 260"/>
                  <a:gd name="T7" fmla="*/ 12 h 17"/>
                  <a:gd name="T8" fmla="*/ 3 w 260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">
                    <a:moveTo>
                      <a:pt x="3" y="17"/>
                    </a:moveTo>
                    <a:cubicBezTo>
                      <a:pt x="88" y="17"/>
                      <a:pt x="173" y="5"/>
                      <a:pt x="257" y="14"/>
                    </a:cubicBezTo>
                    <a:cubicBezTo>
                      <a:pt x="260" y="15"/>
                      <a:pt x="260" y="10"/>
                      <a:pt x="257" y="9"/>
                    </a:cubicBezTo>
                    <a:cubicBezTo>
                      <a:pt x="173" y="0"/>
                      <a:pt x="88" y="12"/>
                      <a:pt x="3" y="12"/>
                    </a:cubicBezTo>
                    <a:cubicBezTo>
                      <a:pt x="0" y="12"/>
                      <a:pt x="0" y="17"/>
                      <a:pt x="3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9F6B15CF-AF4F-4776-9990-6B4022F8C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851" y="2571750"/>
                <a:ext cx="230188" cy="69850"/>
              </a:xfrm>
              <a:custGeom>
                <a:avLst/>
                <a:gdLst>
                  <a:gd name="T0" fmla="*/ 3 w 33"/>
                  <a:gd name="T1" fmla="*/ 10 h 10"/>
                  <a:gd name="T2" fmla="*/ 30 w 33"/>
                  <a:gd name="T3" fmla="*/ 6 h 10"/>
                  <a:gd name="T4" fmla="*/ 29 w 33"/>
                  <a:gd name="T5" fmla="*/ 1 h 10"/>
                  <a:gd name="T6" fmla="*/ 3 w 33"/>
                  <a:gd name="T7" fmla="*/ 5 h 10"/>
                  <a:gd name="T8" fmla="*/ 3 w 33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" y="10"/>
                    </a:moveTo>
                    <a:cubicBezTo>
                      <a:pt x="12" y="10"/>
                      <a:pt x="21" y="9"/>
                      <a:pt x="30" y="6"/>
                    </a:cubicBezTo>
                    <a:cubicBezTo>
                      <a:pt x="33" y="5"/>
                      <a:pt x="32" y="0"/>
                      <a:pt x="29" y="1"/>
                    </a:cubicBezTo>
                    <a:cubicBezTo>
                      <a:pt x="20" y="4"/>
                      <a:pt x="12" y="5"/>
                      <a:pt x="3" y="5"/>
                    </a:cubicBezTo>
                    <a:cubicBezTo>
                      <a:pt x="0" y="5"/>
                      <a:pt x="0" y="10"/>
                      <a:pt x="3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370712F8-954C-4E57-9BDA-5AF1FECD7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851" y="2670175"/>
                <a:ext cx="230188" cy="63500"/>
              </a:xfrm>
              <a:custGeom>
                <a:avLst/>
                <a:gdLst>
                  <a:gd name="T0" fmla="*/ 3 w 33"/>
                  <a:gd name="T1" fmla="*/ 9 h 9"/>
                  <a:gd name="T2" fmla="*/ 30 w 33"/>
                  <a:gd name="T3" fmla="*/ 6 h 9"/>
                  <a:gd name="T4" fmla="*/ 29 w 33"/>
                  <a:gd name="T5" fmla="*/ 1 h 9"/>
                  <a:gd name="T6" fmla="*/ 3 w 33"/>
                  <a:gd name="T7" fmla="*/ 4 h 9"/>
                  <a:gd name="T8" fmla="*/ 3 w 3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9">
                    <a:moveTo>
                      <a:pt x="3" y="9"/>
                    </a:moveTo>
                    <a:cubicBezTo>
                      <a:pt x="12" y="9"/>
                      <a:pt x="21" y="8"/>
                      <a:pt x="30" y="6"/>
                    </a:cubicBezTo>
                    <a:cubicBezTo>
                      <a:pt x="33" y="5"/>
                      <a:pt x="32" y="0"/>
                      <a:pt x="29" y="1"/>
                    </a:cubicBezTo>
                    <a:cubicBezTo>
                      <a:pt x="20" y="3"/>
                      <a:pt x="12" y="4"/>
                      <a:pt x="3" y="4"/>
                    </a:cubicBezTo>
                    <a:cubicBezTo>
                      <a:pt x="0" y="4"/>
                      <a:pt x="0" y="9"/>
                      <a:pt x="3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D4B5D856-7A82-4079-881B-6429CBD6D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626" y="2719388"/>
                <a:ext cx="287338" cy="76200"/>
              </a:xfrm>
              <a:custGeom>
                <a:avLst/>
                <a:gdLst>
                  <a:gd name="T0" fmla="*/ 3 w 41"/>
                  <a:gd name="T1" fmla="*/ 10 h 11"/>
                  <a:gd name="T2" fmla="*/ 37 w 41"/>
                  <a:gd name="T3" fmla="*/ 5 h 11"/>
                  <a:gd name="T4" fmla="*/ 37 w 41"/>
                  <a:gd name="T5" fmla="*/ 0 h 11"/>
                  <a:gd name="T6" fmla="*/ 3 w 41"/>
                  <a:gd name="T7" fmla="*/ 5 h 11"/>
                  <a:gd name="T8" fmla="*/ 3 w 41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">
                    <a:moveTo>
                      <a:pt x="3" y="10"/>
                    </a:moveTo>
                    <a:cubicBezTo>
                      <a:pt x="15" y="9"/>
                      <a:pt x="26" y="7"/>
                      <a:pt x="37" y="5"/>
                    </a:cubicBezTo>
                    <a:cubicBezTo>
                      <a:pt x="41" y="5"/>
                      <a:pt x="41" y="0"/>
                      <a:pt x="37" y="0"/>
                    </a:cubicBezTo>
                    <a:cubicBezTo>
                      <a:pt x="26" y="2"/>
                      <a:pt x="15" y="4"/>
                      <a:pt x="3" y="5"/>
                    </a:cubicBezTo>
                    <a:cubicBezTo>
                      <a:pt x="0" y="6"/>
                      <a:pt x="0" y="11"/>
                      <a:pt x="3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9685C819-1B68-484E-B9A7-4974A8D04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926" y="2782888"/>
                <a:ext cx="250825" cy="61912"/>
              </a:xfrm>
              <a:custGeom>
                <a:avLst/>
                <a:gdLst>
                  <a:gd name="T0" fmla="*/ 3 w 36"/>
                  <a:gd name="T1" fmla="*/ 9 h 9"/>
                  <a:gd name="T2" fmla="*/ 32 w 36"/>
                  <a:gd name="T3" fmla="*/ 5 h 9"/>
                  <a:gd name="T4" fmla="*/ 31 w 36"/>
                  <a:gd name="T5" fmla="*/ 0 h 9"/>
                  <a:gd name="T6" fmla="*/ 3 w 36"/>
                  <a:gd name="T7" fmla="*/ 4 h 9"/>
                  <a:gd name="T8" fmla="*/ 3 w 36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9">
                    <a:moveTo>
                      <a:pt x="3" y="9"/>
                    </a:moveTo>
                    <a:cubicBezTo>
                      <a:pt x="13" y="9"/>
                      <a:pt x="23" y="6"/>
                      <a:pt x="32" y="5"/>
                    </a:cubicBezTo>
                    <a:cubicBezTo>
                      <a:pt x="36" y="5"/>
                      <a:pt x="34" y="0"/>
                      <a:pt x="31" y="0"/>
                    </a:cubicBezTo>
                    <a:cubicBezTo>
                      <a:pt x="22" y="2"/>
                      <a:pt x="12" y="4"/>
                      <a:pt x="3" y="4"/>
                    </a:cubicBezTo>
                    <a:cubicBezTo>
                      <a:pt x="0" y="4"/>
                      <a:pt x="0" y="9"/>
                      <a:pt x="3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A73DED6C-D54C-4045-8E4C-03CE2C499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851" y="2844800"/>
                <a:ext cx="230188" cy="57150"/>
              </a:xfrm>
              <a:custGeom>
                <a:avLst/>
                <a:gdLst>
                  <a:gd name="T0" fmla="*/ 3 w 33"/>
                  <a:gd name="T1" fmla="*/ 8 h 8"/>
                  <a:gd name="T2" fmla="*/ 30 w 33"/>
                  <a:gd name="T3" fmla="*/ 5 h 8"/>
                  <a:gd name="T4" fmla="*/ 29 w 33"/>
                  <a:gd name="T5" fmla="*/ 0 h 8"/>
                  <a:gd name="T6" fmla="*/ 3 w 33"/>
                  <a:gd name="T7" fmla="*/ 3 h 8"/>
                  <a:gd name="T8" fmla="*/ 3 w 3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8">
                    <a:moveTo>
                      <a:pt x="3" y="8"/>
                    </a:moveTo>
                    <a:cubicBezTo>
                      <a:pt x="12" y="7"/>
                      <a:pt x="21" y="6"/>
                      <a:pt x="30" y="5"/>
                    </a:cubicBezTo>
                    <a:cubicBezTo>
                      <a:pt x="33" y="4"/>
                      <a:pt x="32" y="0"/>
                      <a:pt x="29" y="0"/>
                    </a:cubicBezTo>
                    <a:cubicBezTo>
                      <a:pt x="20" y="1"/>
                      <a:pt x="12" y="2"/>
                      <a:pt x="3" y="3"/>
                    </a:cubicBezTo>
                    <a:cubicBezTo>
                      <a:pt x="0" y="3"/>
                      <a:pt x="0" y="8"/>
                      <a:pt x="3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23BBC265-6B83-42D7-BAD0-8B1022AD5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626" y="2894013"/>
                <a:ext cx="287338" cy="77787"/>
              </a:xfrm>
              <a:custGeom>
                <a:avLst/>
                <a:gdLst>
                  <a:gd name="T0" fmla="*/ 4 w 41"/>
                  <a:gd name="T1" fmla="*/ 11 h 11"/>
                  <a:gd name="T2" fmla="*/ 38 w 41"/>
                  <a:gd name="T3" fmla="*/ 5 h 11"/>
                  <a:gd name="T4" fmla="*/ 37 w 41"/>
                  <a:gd name="T5" fmla="*/ 1 h 11"/>
                  <a:gd name="T6" fmla="*/ 3 w 41"/>
                  <a:gd name="T7" fmla="*/ 6 h 11"/>
                  <a:gd name="T8" fmla="*/ 4 w 41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">
                    <a:moveTo>
                      <a:pt x="4" y="11"/>
                    </a:moveTo>
                    <a:cubicBezTo>
                      <a:pt x="15" y="9"/>
                      <a:pt x="27" y="8"/>
                      <a:pt x="38" y="5"/>
                    </a:cubicBezTo>
                    <a:cubicBezTo>
                      <a:pt x="41" y="5"/>
                      <a:pt x="40" y="0"/>
                      <a:pt x="37" y="1"/>
                    </a:cubicBezTo>
                    <a:cubicBezTo>
                      <a:pt x="25" y="3"/>
                      <a:pt x="14" y="4"/>
                      <a:pt x="3" y="6"/>
                    </a:cubicBezTo>
                    <a:cubicBezTo>
                      <a:pt x="0" y="7"/>
                      <a:pt x="1" y="11"/>
                      <a:pt x="4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7EFE8A13-771D-41DD-A3E1-C452E342C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626" y="2957513"/>
                <a:ext cx="280988" cy="84137"/>
              </a:xfrm>
              <a:custGeom>
                <a:avLst/>
                <a:gdLst>
                  <a:gd name="T0" fmla="*/ 4 w 40"/>
                  <a:gd name="T1" fmla="*/ 12 h 12"/>
                  <a:gd name="T2" fmla="*/ 37 w 40"/>
                  <a:gd name="T3" fmla="*/ 5 h 12"/>
                  <a:gd name="T4" fmla="*/ 35 w 40"/>
                  <a:gd name="T5" fmla="*/ 0 h 12"/>
                  <a:gd name="T6" fmla="*/ 3 w 40"/>
                  <a:gd name="T7" fmla="*/ 7 h 12"/>
                  <a:gd name="T8" fmla="*/ 4 w 4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">
                    <a:moveTo>
                      <a:pt x="4" y="12"/>
                    </a:moveTo>
                    <a:cubicBezTo>
                      <a:pt x="15" y="9"/>
                      <a:pt x="26" y="8"/>
                      <a:pt x="37" y="5"/>
                    </a:cubicBezTo>
                    <a:cubicBezTo>
                      <a:pt x="40" y="4"/>
                      <a:pt x="39" y="0"/>
                      <a:pt x="35" y="0"/>
                    </a:cubicBezTo>
                    <a:cubicBezTo>
                      <a:pt x="25" y="3"/>
                      <a:pt x="14" y="4"/>
                      <a:pt x="3" y="7"/>
                    </a:cubicBezTo>
                    <a:cubicBezTo>
                      <a:pt x="0" y="7"/>
                      <a:pt x="1" y="12"/>
                      <a:pt x="4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7378BB63-D860-4E10-920B-4A0AA7F98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563" y="3035300"/>
                <a:ext cx="314325" cy="76200"/>
              </a:xfrm>
              <a:custGeom>
                <a:avLst/>
                <a:gdLst>
                  <a:gd name="T0" fmla="*/ 4 w 45"/>
                  <a:gd name="T1" fmla="*/ 11 h 11"/>
                  <a:gd name="T2" fmla="*/ 41 w 45"/>
                  <a:gd name="T3" fmla="*/ 6 h 11"/>
                  <a:gd name="T4" fmla="*/ 41 w 45"/>
                  <a:gd name="T5" fmla="*/ 1 h 11"/>
                  <a:gd name="T6" fmla="*/ 3 w 45"/>
                  <a:gd name="T7" fmla="*/ 6 h 11"/>
                  <a:gd name="T8" fmla="*/ 4 w 4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">
                    <a:moveTo>
                      <a:pt x="4" y="11"/>
                    </a:moveTo>
                    <a:cubicBezTo>
                      <a:pt x="17" y="8"/>
                      <a:pt x="29" y="7"/>
                      <a:pt x="41" y="6"/>
                    </a:cubicBezTo>
                    <a:cubicBezTo>
                      <a:pt x="45" y="5"/>
                      <a:pt x="45" y="0"/>
                      <a:pt x="41" y="1"/>
                    </a:cubicBezTo>
                    <a:cubicBezTo>
                      <a:pt x="29" y="2"/>
                      <a:pt x="16" y="3"/>
                      <a:pt x="3" y="6"/>
                    </a:cubicBezTo>
                    <a:cubicBezTo>
                      <a:pt x="0" y="6"/>
                      <a:pt x="1" y="11"/>
                      <a:pt x="4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6AC721FC-0752-4752-9047-764832F2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563" y="3140075"/>
                <a:ext cx="328613" cy="98425"/>
              </a:xfrm>
              <a:custGeom>
                <a:avLst/>
                <a:gdLst>
                  <a:gd name="T0" fmla="*/ 4 w 47"/>
                  <a:gd name="T1" fmla="*/ 13 h 14"/>
                  <a:gd name="T2" fmla="*/ 43 w 47"/>
                  <a:gd name="T3" fmla="*/ 6 h 14"/>
                  <a:gd name="T4" fmla="*/ 42 w 47"/>
                  <a:gd name="T5" fmla="*/ 1 h 14"/>
                  <a:gd name="T6" fmla="*/ 3 w 47"/>
                  <a:gd name="T7" fmla="*/ 8 h 14"/>
                  <a:gd name="T8" fmla="*/ 4 w 47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4">
                    <a:moveTo>
                      <a:pt x="4" y="13"/>
                    </a:moveTo>
                    <a:cubicBezTo>
                      <a:pt x="17" y="11"/>
                      <a:pt x="30" y="8"/>
                      <a:pt x="43" y="6"/>
                    </a:cubicBezTo>
                    <a:cubicBezTo>
                      <a:pt x="47" y="5"/>
                      <a:pt x="45" y="0"/>
                      <a:pt x="42" y="1"/>
                    </a:cubicBezTo>
                    <a:cubicBezTo>
                      <a:pt x="29" y="3"/>
                      <a:pt x="16" y="6"/>
                      <a:pt x="3" y="8"/>
                    </a:cubicBezTo>
                    <a:cubicBezTo>
                      <a:pt x="0" y="9"/>
                      <a:pt x="1" y="14"/>
                      <a:pt x="4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7BD644B1-4BA6-4727-9CA9-30E36E0C5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926" y="3238500"/>
                <a:ext cx="215900" cy="90487"/>
              </a:xfrm>
              <a:custGeom>
                <a:avLst/>
                <a:gdLst>
                  <a:gd name="T0" fmla="*/ 5 w 31"/>
                  <a:gd name="T1" fmla="*/ 12 h 13"/>
                  <a:gd name="T2" fmla="*/ 27 w 31"/>
                  <a:gd name="T3" fmla="*/ 6 h 13"/>
                  <a:gd name="T4" fmla="*/ 26 w 31"/>
                  <a:gd name="T5" fmla="*/ 1 h 13"/>
                  <a:gd name="T6" fmla="*/ 3 w 31"/>
                  <a:gd name="T7" fmla="*/ 7 h 13"/>
                  <a:gd name="T8" fmla="*/ 5 w 31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5" y="12"/>
                    </a:moveTo>
                    <a:cubicBezTo>
                      <a:pt x="13" y="9"/>
                      <a:pt x="20" y="7"/>
                      <a:pt x="27" y="6"/>
                    </a:cubicBezTo>
                    <a:cubicBezTo>
                      <a:pt x="31" y="5"/>
                      <a:pt x="29" y="0"/>
                      <a:pt x="26" y="1"/>
                    </a:cubicBezTo>
                    <a:cubicBezTo>
                      <a:pt x="18" y="2"/>
                      <a:pt x="10" y="4"/>
                      <a:pt x="3" y="7"/>
                    </a:cubicBezTo>
                    <a:cubicBezTo>
                      <a:pt x="0" y="9"/>
                      <a:pt x="2" y="13"/>
                      <a:pt x="5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ECD1408C-8184-4D30-B449-7FB08EA8E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276" y="3308350"/>
                <a:ext cx="258763" cy="84137"/>
              </a:xfrm>
              <a:custGeom>
                <a:avLst/>
                <a:gdLst>
                  <a:gd name="T0" fmla="*/ 3 w 37"/>
                  <a:gd name="T1" fmla="*/ 12 h 12"/>
                  <a:gd name="T2" fmla="*/ 33 w 37"/>
                  <a:gd name="T3" fmla="*/ 6 h 12"/>
                  <a:gd name="T4" fmla="*/ 33 w 37"/>
                  <a:gd name="T5" fmla="*/ 1 h 12"/>
                  <a:gd name="T6" fmla="*/ 3 w 37"/>
                  <a:gd name="T7" fmla="*/ 7 h 12"/>
                  <a:gd name="T8" fmla="*/ 3 w 3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">
                    <a:moveTo>
                      <a:pt x="3" y="12"/>
                    </a:moveTo>
                    <a:cubicBezTo>
                      <a:pt x="13" y="11"/>
                      <a:pt x="23" y="7"/>
                      <a:pt x="33" y="6"/>
                    </a:cubicBezTo>
                    <a:cubicBezTo>
                      <a:pt x="37" y="5"/>
                      <a:pt x="37" y="0"/>
                      <a:pt x="33" y="1"/>
                    </a:cubicBezTo>
                    <a:cubicBezTo>
                      <a:pt x="23" y="2"/>
                      <a:pt x="13" y="6"/>
                      <a:pt x="3" y="7"/>
                    </a:cubicBezTo>
                    <a:cubicBezTo>
                      <a:pt x="0" y="7"/>
                      <a:pt x="0" y="12"/>
                      <a:pt x="3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A48EE59B-EA7B-4279-BE1C-66F8C35BB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276" y="3371850"/>
                <a:ext cx="279400" cy="84137"/>
              </a:xfrm>
              <a:custGeom>
                <a:avLst/>
                <a:gdLst>
                  <a:gd name="T0" fmla="*/ 3 w 40"/>
                  <a:gd name="T1" fmla="*/ 12 h 12"/>
                  <a:gd name="T2" fmla="*/ 37 w 40"/>
                  <a:gd name="T3" fmla="*/ 5 h 12"/>
                  <a:gd name="T4" fmla="*/ 35 w 40"/>
                  <a:gd name="T5" fmla="*/ 1 h 12"/>
                  <a:gd name="T6" fmla="*/ 3 w 40"/>
                  <a:gd name="T7" fmla="*/ 7 h 12"/>
                  <a:gd name="T8" fmla="*/ 3 w 4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">
                    <a:moveTo>
                      <a:pt x="3" y="12"/>
                    </a:moveTo>
                    <a:cubicBezTo>
                      <a:pt x="15" y="12"/>
                      <a:pt x="25" y="8"/>
                      <a:pt x="37" y="5"/>
                    </a:cubicBezTo>
                    <a:cubicBezTo>
                      <a:pt x="40" y="5"/>
                      <a:pt x="38" y="0"/>
                      <a:pt x="35" y="1"/>
                    </a:cubicBezTo>
                    <a:cubicBezTo>
                      <a:pt x="25" y="3"/>
                      <a:pt x="14" y="7"/>
                      <a:pt x="3" y="7"/>
                    </a:cubicBezTo>
                    <a:cubicBezTo>
                      <a:pt x="0" y="7"/>
                      <a:pt x="0" y="12"/>
                      <a:pt x="3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12496F7B-5725-4160-A124-4DB0D0E47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926" y="3433763"/>
                <a:ext cx="320675" cy="106362"/>
              </a:xfrm>
              <a:custGeom>
                <a:avLst/>
                <a:gdLst>
                  <a:gd name="T0" fmla="*/ 5 w 46"/>
                  <a:gd name="T1" fmla="*/ 14 h 15"/>
                  <a:gd name="T2" fmla="*/ 43 w 46"/>
                  <a:gd name="T3" fmla="*/ 5 h 15"/>
                  <a:gd name="T4" fmla="*/ 41 w 46"/>
                  <a:gd name="T5" fmla="*/ 0 h 15"/>
                  <a:gd name="T6" fmla="*/ 3 w 46"/>
                  <a:gd name="T7" fmla="*/ 9 h 15"/>
                  <a:gd name="T8" fmla="*/ 5 w 46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5">
                    <a:moveTo>
                      <a:pt x="5" y="14"/>
                    </a:moveTo>
                    <a:cubicBezTo>
                      <a:pt x="17" y="10"/>
                      <a:pt x="30" y="8"/>
                      <a:pt x="43" y="5"/>
                    </a:cubicBezTo>
                    <a:cubicBezTo>
                      <a:pt x="46" y="5"/>
                      <a:pt x="44" y="0"/>
                      <a:pt x="41" y="0"/>
                    </a:cubicBezTo>
                    <a:cubicBezTo>
                      <a:pt x="29" y="3"/>
                      <a:pt x="16" y="6"/>
                      <a:pt x="3" y="9"/>
                    </a:cubicBezTo>
                    <a:cubicBezTo>
                      <a:pt x="0" y="10"/>
                      <a:pt x="2" y="15"/>
                      <a:pt x="5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16227D2E-109E-4002-B8F7-24A20B7BA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626" y="3519488"/>
                <a:ext cx="342900" cy="84137"/>
              </a:xfrm>
              <a:custGeom>
                <a:avLst/>
                <a:gdLst>
                  <a:gd name="T0" fmla="*/ 3 w 49"/>
                  <a:gd name="T1" fmla="*/ 12 h 12"/>
                  <a:gd name="T2" fmla="*/ 46 w 49"/>
                  <a:gd name="T3" fmla="*/ 6 h 12"/>
                  <a:gd name="T4" fmla="*/ 44 w 49"/>
                  <a:gd name="T5" fmla="*/ 1 h 12"/>
                  <a:gd name="T6" fmla="*/ 3 w 49"/>
                  <a:gd name="T7" fmla="*/ 7 h 12"/>
                  <a:gd name="T8" fmla="*/ 3 w 49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2">
                    <a:moveTo>
                      <a:pt x="3" y="12"/>
                    </a:moveTo>
                    <a:cubicBezTo>
                      <a:pt x="18" y="12"/>
                      <a:pt x="32" y="8"/>
                      <a:pt x="46" y="6"/>
                    </a:cubicBezTo>
                    <a:cubicBezTo>
                      <a:pt x="49" y="5"/>
                      <a:pt x="47" y="0"/>
                      <a:pt x="44" y="1"/>
                    </a:cubicBezTo>
                    <a:cubicBezTo>
                      <a:pt x="31" y="4"/>
                      <a:pt x="17" y="7"/>
                      <a:pt x="3" y="7"/>
                    </a:cubicBezTo>
                    <a:cubicBezTo>
                      <a:pt x="0" y="7"/>
                      <a:pt x="0" y="12"/>
                      <a:pt x="3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EA3642B3-F11C-46BA-936B-E51471365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626" y="3581400"/>
                <a:ext cx="322263" cy="77787"/>
              </a:xfrm>
              <a:custGeom>
                <a:avLst/>
                <a:gdLst>
                  <a:gd name="T0" fmla="*/ 3 w 46"/>
                  <a:gd name="T1" fmla="*/ 9 h 11"/>
                  <a:gd name="T2" fmla="*/ 43 w 46"/>
                  <a:gd name="T3" fmla="*/ 6 h 11"/>
                  <a:gd name="T4" fmla="*/ 42 w 46"/>
                  <a:gd name="T5" fmla="*/ 1 h 11"/>
                  <a:gd name="T6" fmla="*/ 4 w 46"/>
                  <a:gd name="T7" fmla="*/ 5 h 11"/>
                  <a:gd name="T8" fmla="*/ 3 w 46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1">
                    <a:moveTo>
                      <a:pt x="3" y="9"/>
                    </a:moveTo>
                    <a:cubicBezTo>
                      <a:pt x="17" y="11"/>
                      <a:pt x="30" y="8"/>
                      <a:pt x="43" y="6"/>
                    </a:cubicBezTo>
                    <a:cubicBezTo>
                      <a:pt x="46" y="5"/>
                      <a:pt x="45" y="0"/>
                      <a:pt x="42" y="1"/>
                    </a:cubicBezTo>
                    <a:cubicBezTo>
                      <a:pt x="29" y="3"/>
                      <a:pt x="17" y="6"/>
                      <a:pt x="4" y="5"/>
                    </a:cubicBezTo>
                    <a:cubicBezTo>
                      <a:pt x="1" y="4"/>
                      <a:pt x="0" y="9"/>
                      <a:pt x="3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4BFF270B-9A1D-4E55-B300-9CB46BA4A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276" y="3651250"/>
                <a:ext cx="287338" cy="71437"/>
              </a:xfrm>
              <a:custGeom>
                <a:avLst/>
                <a:gdLst>
                  <a:gd name="T0" fmla="*/ 3 w 41"/>
                  <a:gd name="T1" fmla="*/ 10 h 10"/>
                  <a:gd name="T2" fmla="*/ 38 w 41"/>
                  <a:gd name="T3" fmla="*/ 6 h 10"/>
                  <a:gd name="T4" fmla="*/ 36 w 41"/>
                  <a:gd name="T5" fmla="*/ 1 h 10"/>
                  <a:gd name="T6" fmla="*/ 3 w 41"/>
                  <a:gd name="T7" fmla="*/ 5 h 10"/>
                  <a:gd name="T8" fmla="*/ 3 w 4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0">
                    <a:moveTo>
                      <a:pt x="3" y="10"/>
                    </a:moveTo>
                    <a:cubicBezTo>
                      <a:pt x="15" y="9"/>
                      <a:pt x="27" y="9"/>
                      <a:pt x="38" y="6"/>
                    </a:cubicBezTo>
                    <a:cubicBezTo>
                      <a:pt x="41" y="5"/>
                      <a:pt x="40" y="0"/>
                      <a:pt x="36" y="1"/>
                    </a:cubicBezTo>
                    <a:cubicBezTo>
                      <a:pt x="26" y="4"/>
                      <a:pt x="14" y="4"/>
                      <a:pt x="3" y="5"/>
                    </a:cubicBezTo>
                    <a:cubicBezTo>
                      <a:pt x="0" y="5"/>
                      <a:pt x="0" y="10"/>
                      <a:pt x="3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3FC9E4DE-B0FE-40B7-A24F-F4B64B37E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926" y="3708400"/>
                <a:ext cx="271463" cy="76200"/>
              </a:xfrm>
              <a:custGeom>
                <a:avLst/>
                <a:gdLst>
                  <a:gd name="T0" fmla="*/ 3 w 39"/>
                  <a:gd name="T1" fmla="*/ 10 h 11"/>
                  <a:gd name="T2" fmla="*/ 36 w 39"/>
                  <a:gd name="T3" fmla="*/ 5 h 11"/>
                  <a:gd name="T4" fmla="*/ 36 w 39"/>
                  <a:gd name="T5" fmla="*/ 0 h 11"/>
                  <a:gd name="T6" fmla="*/ 3 w 39"/>
                  <a:gd name="T7" fmla="*/ 5 h 11"/>
                  <a:gd name="T8" fmla="*/ 3 w 3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1">
                    <a:moveTo>
                      <a:pt x="3" y="10"/>
                    </a:moveTo>
                    <a:cubicBezTo>
                      <a:pt x="14" y="9"/>
                      <a:pt x="25" y="7"/>
                      <a:pt x="36" y="5"/>
                    </a:cubicBezTo>
                    <a:cubicBezTo>
                      <a:pt x="39" y="5"/>
                      <a:pt x="39" y="0"/>
                      <a:pt x="36" y="0"/>
                    </a:cubicBezTo>
                    <a:cubicBezTo>
                      <a:pt x="25" y="2"/>
                      <a:pt x="14" y="4"/>
                      <a:pt x="3" y="5"/>
                    </a:cubicBezTo>
                    <a:cubicBezTo>
                      <a:pt x="0" y="6"/>
                      <a:pt x="0" y="11"/>
                      <a:pt x="3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3A6D29C6-B4F9-4F0A-B565-9653223BC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276" y="3784600"/>
                <a:ext cx="279400" cy="57150"/>
              </a:xfrm>
              <a:custGeom>
                <a:avLst/>
                <a:gdLst>
                  <a:gd name="T0" fmla="*/ 3 w 40"/>
                  <a:gd name="T1" fmla="*/ 7 h 8"/>
                  <a:gd name="T2" fmla="*/ 37 w 40"/>
                  <a:gd name="T3" fmla="*/ 6 h 8"/>
                  <a:gd name="T4" fmla="*/ 37 w 40"/>
                  <a:gd name="T5" fmla="*/ 1 h 8"/>
                  <a:gd name="T6" fmla="*/ 3 w 40"/>
                  <a:gd name="T7" fmla="*/ 2 h 8"/>
                  <a:gd name="T8" fmla="*/ 3 w 40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8">
                    <a:moveTo>
                      <a:pt x="3" y="7"/>
                    </a:moveTo>
                    <a:cubicBezTo>
                      <a:pt x="15" y="8"/>
                      <a:pt x="26" y="7"/>
                      <a:pt x="37" y="6"/>
                    </a:cubicBezTo>
                    <a:cubicBezTo>
                      <a:pt x="40" y="5"/>
                      <a:pt x="40" y="0"/>
                      <a:pt x="37" y="1"/>
                    </a:cubicBezTo>
                    <a:cubicBezTo>
                      <a:pt x="26" y="2"/>
                      <a:pt x="15" y="3"/>
                      <a:pt x="3" y="2"/>
                    </a:cubicBezTo>
                    <a:cubicBezTo>
                      <a:pt x="0" y="2"/>
                      <a:pt x="0" y="7"/>
                      <a:pt x="3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2E3222C4-F8C0-4362-82C3-EC8873AFC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276" y="3833813"/>
                <a:ext cx="230188" cy="71437"/>
              </a:xfrm>
              <a:custGeom>
                <a:avLst/>
                <a:gdLst>
                  <a:gd name="T0" fmla="*/ 3 w 33"/>
                  <a:gd name="T1" fmla="*/ 10 h 10"/>
                  <a:gd name="T2" fmla="*/ 30 w 33"/>
                  <a:gd name="T3" fmla="*/ 6 h 10"/>
                  <a:gd name="T4" fmla="*/ 29 w 33"/>
                  <a:gd name="T5" fmla="*/ 1 h 10"/>
                  <a:gd name="T6" fmla="*/ 3 w 33"/>
                  <a:gd name="T7" fmla="*/ 5 h 10"/>
                  <a:gd name="T8" fmla="*/ 3 w 33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" y="10"/>
                    </a:moveTo>
                    <a:cubicBezTo>
                      <a:pt x="12" y="10"/>
                      <a:pt x="21" y="9"/>
                      <a:pt x="30" y="6"/>
                    </a:cubicBezTo>
                    <a:cubicBezTo>
                      <a:pt x="33" y="5"/>
                      <a:pt x="32" y="0"/>
                      <a:pt x="29" y="1"/>
                    </a:cubicBezTo>
                    <a:cubicBezTo>
                      <a:pt x="20" y="4"/>
                      <a:pt x="12" y="5"/>
                      <a:pt x="3" y="5"/>
                    </a:cubicBezTo>
                    <a:cubicBezTo>
                      <a:pt x="0" y="5"/>
                      <a:pt x="0" y="10"/>
                      <a:pt x="3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4194ED73-5350-4178-AE31-AA1A2853E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563" y="3946525"/>
                <a:ext cx="203200" cy="77787"/>
              </a:xfrm>
              <a:custGeom>
                <a:avLst/>
                <a:gdLst>
                  <a:gd name="T0" fmla="*/ 4 w 29"/>
                  <a:gd name="T1" fmla="*/ 10 h 11"/>
                  <a:gd name="T2" fmla="*/ 26 w 29"/>
                  <a:gd name="T3" fmla="*/ 5 h 11"/>
                  <a:gd name="T4" fmla="*/ 24 w 29"/>
                  <a:gd name="T5" fmla="*/ 0 h 11"/>
                  <a:gd name="T6" fmla="*/ 3 w 29"/>
                  <a:gd name="T7" fmla="*/ 6 h 11"/>
                  <a:gd name="T8" fmla="*/ 4 w 2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4" y="10"/>
                    </a:moveTo>
                    <a:cubicBezTo>
                      <a:pt x="11" y="8"/>
                      <a:pt x="18" y="6"/>
                      <a:pt x="26" y="5"/>
                    </a:cubicBezTo>
                    <a:cubicBezTo>
                      <a:pt x="29" y="5"/>
                      <a:pt x="28" y="0"/>
                      <a:pt x="24" y="0"/>
                    </a:cubicBezTo>
                    <a:cubicBezTo>
                      <a:pt x="17" y="2"/>
                      <a:pt x="10" y="4"/>
                      <a:pt x="3" y="6"/>
                    </a:cubicBezTo>
                    <a:cubicBezTo>
                      <a:pt x="0" y="6"/>
                      <a:pt x="1" y="11"/>
                      <a:pt x="4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id="{592E90EE-6F10-4A74-8518-76955BF0E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913" y="4016375"/>
                <a:ext cx="273050" cy="84137"/>
              </a:xfrm>
              <a:custGeom>
                <a:avLst/>
                <a:gdLst>
                  <a:gd name="T0" fmla="*/ 5 w 39"/>
                  <a:gd name="T1" fmla="*/ 12 h 12"/>
                  <a:gd name="T2" fmla="*/ 36 w 39"/>
                  <a:gd name="T3" fmla="*/ 5 h 12"/>
                  <a:gd name="T4" fmla="*/ 35 w 39"/>
                  <a:gd name="T5" fmla="*/ 0 h 12"/>
                  <a:gd name="T6" fmla="*/ 3 w 39"/>
                  <a:gd name="T7" fmla="*/ 7 h 12"/>
                  <a:gd name="T8" fmla="*/ 5 w 39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2">
                    <a:moveTo>
                      <a:pt x="5" y="12"/>
                    </a:moveTo>
                    <a:cubicBezTo>
                      <a:pt x="15" y="10"/>
                      <a:pt x="25" y="7"/>
                      <a:pt x="36" y="5"/>
                    </a:cubicBezTo>
                    <a:cubicBezTo>
                      <a:pt x="39" y="5"/>
                      <a:pt x="38" y="0"/>
                      <a:pt x="35" y="0"/>
                    </a:cubicBezTo>
                    <a:cubicBezTo>
                      <a:pt x="24" y="2"/>
                      <a:pt x="14" y="5"/>
                      <a:pt x="3" y="7"/>
                    </a:cubicBezTo>
                    <a:cubicBezTo>
                      <a:pt x="0" y="7"/>
                      <a:pt x="1" y="12"/>
                      <a:pt x="5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id="{2C8022E6-5F88-4DE9-8CCB-BA62B4FE8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913" y="4079875"/>
                <a:ext cx="203200" cy="90487"/>
              </a:xfrm>
              <a:custGeom>
                <a:avLst/>
                <a:gdLst>
                  <a:gd name="T0" fmla="*/ 5 w 29"/>
                  <a:gd name="T1" fmla="*/ 11 h 13"/>
                  <a:gd name="T2" fmla="*/ 26 w 29"/>
                  <a:gd name="T3" fmla="*/ 5 h 13"/>
                  <a:gd name="T4" fmla="*/ 25 w 29"/>
                  <a:gd name="T5" fmla="*/ 0 h 13"/>
                  <a:gd name="T6" fmla="*/ 3 w 29"/>
                  <a:gd name="T7" fmla="*/ 7 h 13"/>
                  <a:gd name="T8" fmla="*/ 5 w 29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5" y="11"/>
                    </a:moveTo>
                    <a:cubicBezTo>
                      <a:pt x="12" y="9"/>
                      <a:pt x="19" y="6"/>
                      <a:pt x="26" y="5"/>
                    </a:cubicBezTo>
                    <a:cubicBezTo>
                      <a:pt x="29" y="5"/>
                      <a:pt x="28" y="0"/>
                      <a:pt x="25" y="0"/>
                    </a:cubicBezTo>
                    <a:cubicBezTo>
                      <a:pt x="17" y="2"/>
                      <a:pt x="10" y="4"/>
                      <a:pt x="3" y="7"/>
                    </a:cubicBezTo>
                    <a:cubicBezTo>
                      <a:pt x="0" y="8"/>
                      <a:pt x="2" y="13"/>
                      <a:pt x="5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id="{DDD7D7AF-DE42-4FB8-A185-70ED10670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551" y="4129088"/>
                <a:ext cx="246063" cy="77787"/>
              </a:xfrm>
              <a:custGeom>
                <a:avLst/>
                <a:gdLst>
                  <a:gd name="T0" fmla="*/ 3 w 35"/>
                  <a:gd name="T1" fmla="*/ 11 h 11"/>
                  <a:gd name="T2" fmla="*/ 32 w 35"/>
                  <a:gd name="T3" fmla="*/ 6 h 11"/>
                  <a:gd name="T4" fmla="*/ 30 w 35"/>
                  <a:gd name="T5" fmla="*/ 1 h 11"/>
                  <a:gd name="T6" fmla="*/ 3 w 35"/>
                  <a:gd name="T7" fmla="*/ 6 h 11"/>
                  <a:gd name="T8" fmla="*/ 3 w 3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1">
                    <a:moveTo>
                      <a:pt x="3" y="11"/>
                    </a:moveTo>
                    <a:cubicBezTo>
                      <a:pt x="13" y="11"/>
                      <a:pt x="22" y="8"/>
                      <a:pt x="32" y="6"/>
                    </a:cubicBezTo>
                    <a:cubicBezTo>
                      <a:pt x="35" y="5"/>
                      <a:pt x="34" y="0"/>
                      <a:pt x="30" y="1"/>
                    </a:cubicBezTo>
                    <a:cubicBezTo>
                      <a:pt x="22" y="3"/>
                      <a:pt x="13" y="6"/>
                      <a:pt x="3" y="6"/>
                    </a:cubicBezTo>
                    <a:cubicBezTo>
                      <a:pt x="0" y="6"/>
                      <a:pt x="0" y="11"/>
                      <a:pt x="3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id="{6D9CA436-4E0A-454D-A5A8-DB91325C0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6463" y="4830763"/>
                <a:ext cx="209550" cy="34925"/>
              </a:xfrm>
              <a:custGeom>
                <a:avLst/>
                <a:gdLst>
                  <a:gd name="T0" fmla="*/ 3 w 30"/>
                  <a:gd name="T1" fmla="*/ 5 h 5"/>
                  <a:gd name="T2" fmla="*/ 27 w 30"/>
                  <a:gd name="T3" fmla="*/ 5 h 5"/>
                  <a:gd name="T4" fmla="*/ 27 w 30"/>
                  <a:gd name="T5" fmla="*/ 0 h 5"/>
                  <a:gd name="T6" fmla="*/ 3 w 30"/>
                  <a:gd name="T7" fmla="*/ 0 h 5"/>
                  <a:gd name="T8" fmla="*/ 3 w 30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">
                    <a:moveTo>
                      <a:pt x="3" y="5"/>
                    </a:moveTo>
                    <a:cubicBezTo>
                      <a:pt x="11" y="5"/>
                      <a:pt x="19" y="5"/>
                      <a:pt x="27" y="5"/>
                    </a:cubicBezTo>
                    <a:cubicBezTo>
                      <a:pt x="30" y="5"/>
                      <a:pt x="30" y="0"/>
                      <a:pt x="27" y="0"/>
                    </a:cubicBezTo>
                    <a:cubicBezTo>
                      <a:pt x="19" y="0"/>
                      <a:pt x="11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id="{81ED2AA2-AA0A-44D6-8085-FC84D747D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826" y="4865688"/>
                <a:ext cx="209550" cy="34925"/>
              </a:xfrm>
              <a:custGeom>
                <a:avLst/>
                <a:gdLst>
                  <a:gd name="T0" fmla="*/ 3 w 30"/>
                  <a:gd name="T1" fmla="*/ 5 h 5"/>
                  <a:gd name="T2" fmla="*/ 26 w 30"/>
                  <a:gd name="T3" fmla="*/ 5 h 5"/>
                  <a:gd name="T4" fmla="*/ 26 w 30"/>
                  <a:gd name="T5" fmla="*/ 0 h 5"/>
                  <a:gd name="T6" fmla="*/ 3 w 30"/>
                  <a:gd name="T7" fmla="*/ 0 h 5"/>
                  <a:gd name="T8" fmla="*/ 3 w 30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">
                    <a:moveTo>
                      <a:pt x="3" y="5"/>
                    </a:moveTo>
                    <a:cubicBezTo>
                      <a:pt x="11" y="5"/>
                      <a:pt x="19" y="5"/>
                      <a:pt x="26" y="5"/>
                    </a:cubicBezTo>
                    <a:cubicBezTo>
                      <a:pt x="30" y="5"/>
                      <a:pt x="30" y="0"/>
                      <a:pt x="26" y="0"/>
                    </a:cubicBezTo>
                    <a:cubicBezTo>
                      <a:pt x="19" y="0"/>
                      <a:pt x="11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id="{FFEA7BDD-F354-47EA-AE7A-08B858E63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1538" y="4921250"/>
                <a:ext cx="223838" cy="42862"/>
              </a:xfrm>
              <a:custGeom>
                <a:avLst/>
                <a:gdLst>
                  <a:gd name="T0" fmla="*/ 3 w 32"/>
                  <a:gd name="T1" fmla="*/ 5 h 6"/>
                  <a:gd name="T2" fmla="*/ 28 w 32"/>
                  <a:gd name="T3" fmla="*/ 6 h 6"/>
                  <a:gd name="T4" fmla="*/ 28 w 32"/>
                  <a:gd name="T5" fmla="*/ 1 h 6"/>
                  <a:gd name="T6" fmla="*/ 3 w 32"/>
                  <a:gd name="T7" fmla="*/ 0 h 6"/>
                  <a:gd name="T8" fmla="*/ 3 w 32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6">
                    <a:moveTo>
                      <a:pt x="3" y="5"/>
                    </a:moveTo>
                    <a:cubicBezTo>
                      <a:pt x="12" y="5"/>
                      <a:pt x="20" y="5"/>
                      <a:pt x="28" y="6"/>
                    </a:cubicBezTo>
                    <a:cubicBezTo>
                      <a:pt x="32" y="6"/>
                      <a:pt x="32" y="1"/>
                      <a:pt x="28" y="1"/>
                    </a:cubicBezTo>
                    <a:cubicBezTo>
                      <a:pt x="20" y="0"/>
                      <a:pt x="12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id="{CBB402B7-9C96-4088-AB92-173058850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6463" y="4978400"/>
                <a:ext cx="258763" cy="41275"/>
              </a:xfrm>
              <a:custGeom>
                <a:avLst/>
                <a:gdLst>
                  <a:gd name="T0" fmla="*/ 3 w 37"/>
                  <a:gd name="T1" fmla="*/ 6 h 6"/>
                  <a:gd name="T2" fmla="*/ 33 w 37"/>
                  <a:gd name="T3" fmla="*/ 6 h 6"/>
                  <a:gd name="T4" fmla="*/ 33 w 37"/>
                  <a:gd name="T5" fmla="*/ 0 h 6"/>
                  <a:gd name="T6" fmla="*/ 3 w 37"/>
                  <a:gd name="T7" fmla="*/ 0 h 6"/>
                  <a:gd name="T8" fmla="*/ 3 w 3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6">
                    <a:moveTo>
                      <a:pt x="3" y="6"/>
                    </a:moveTo>
                    <a:cubicBezTo>
                      <a:pt x="13" y="6"/>
                      <a:pt x="23" y="6"/>
                      <a:pt x="33" y="6"/>
                    </a:cubicBezTo>
                    <a:cubicBezTo>
                      <a:pt x="37" y="6"/>
                      <a:pt x="37" y="0"/>
                      <a:pt x="33" y="0"/>
                    </a:cubicBezTo>
                    <a:cubicBezTo>
                      <a:pt x="23" y="0"/>
                      <a:pt x="13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id="{4C94A384-5258-4519-B061-FD33E8E27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963" y="5019675"/>
                <a:ext cx="230188" cy="49212"/>
              </a:xfrm>
              <a:custGeom>
                <a:avLst/>
                <a:gdLst>
                  <a:gd name="T0" fmla="*/ 3 w 33"/>
                  <a:gd name="T1" fmla="*/ 6 h 7"/>
                  <a:gd name="T2" fmla="*/ 30 w 33"/>
                  <a:gd name="T3" fmla="*/ 7 h 7"/>
                  <a:gd name="T4" fmla="*/ 30 w 33"/>
                  <a:gd name="T5" fmla="*/ 2 h 7"/>
                  <a:gd name="T6" fmla="*/ 3 w 33"/>
                  <a:gd name="T7" fmla="*/ 1 h 7"/>
                  <a:gd name="T8" fmla="*/ 3 w 3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" y="6"/>
                    </a:moveTo>
                    <a:cubicBezTo>
                      <a:pt x="12" y="7"/>
                      <a:pt x="21" y="7"/>
                      <a:pt x="30" y="7"/>
                    </a:cubicBezTo>
                    <a:cubicBezTo>
                      <a:pt x="33" y="7"/>
                      <a:pt x="33" y="2"/>
                      <a:pt x="30" y="2"/>
                    </a:cubicBezTo>
                    <a:cubicBezTo>
                      <a:pt x="21" y="2"/>
                      <a:pt x="12" y="2"/>
                      <a:pt x="3" y="1"/>
                    </a:cubicBezTo>
                    <a:cubicBezTo>
                      <a:pt x="0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39">
                <a:extLst>
                  <a:ext uri="{FF2B5EF4-FFF2-40B4-BE49-F238E27FC236}">
                    <a16:creationId xmlns:a16="http://schemas.microsoft.com/office/drawing/2014/main" id="{03811FFD-3597-4E28-BC53-6098F65A2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963" y="5068888"/>
                <a:ext cx="273050" cy="42862"/>
              </a:xfrm>
              <a:custGeom>
                <a:avLst/>
                <a:gdLst>
                  <a:gd name="T0" fmla="*/ 3 w 39"/>
                  <a:gd name="T1" fmla="*/ 6 h 6"/>
                  <a:gd name="T2" fmla="*/ 36 w 39"/>
                  <a:gd name="T3" fmla="*/ 5 h 6"/>
                  <a:gd name="T4" fmla="*/ 36 w 39"/>
                  <a:gd name="T5" fmla="*/ 0 h 6"/>
                  <a:gd name="T6" fmla="*/ 3 w 39"/>
                  <a:gd name="T7" fmla="*/ 1 h 6"/>
                  <a:gd name="T8" fmla="*/ 3 w 39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">
                    <a:moveTo>
                      <a:pt x="3" y="6"/>
                    </a:moveTo>
                    <a:cubicBezTo>
                      <a:pt x="14" y="6"/>
                      <a:pt x="25" y="6"/>
                      <a:pt x="36" y="5"/>
                    </a:cubicBezTo>
                    <a:cubicBezTo>
                      <a:pt x="39" y="5"/>
                      <a:pt x="39" y="0"/>
                      <a:pt x="36" y="0"/>
                    </a:cubicBezTo>
                    <a:cubicBezTo>
                      <a:pt x="25" y="1"/>
                      <a:pt x="14" y="1"/>
                      <a:pt x="3" y="1"/>
                    </a:cubicBezTo>
                    <a:cubicBezTo>
                      <a:pt x="0" y="1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id="{D69369C0-7BAF-45BB-9767-0C78DE51A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251" y="5118100"/>
                <a:ext cx="342900" cy="63500"/>
              </a:xfrm>
              <a:custGeom>
                <a:avLst/>
                <a:gdLst>
                  <a:gd name="T0" fmla="*/ 5 w 49"/>
                  <a:gd name="T1" fmla="*/ 8 h 9"/>
                  <a:gd name="T2" fmla="*/ 46 w 49"/>
                  <a:gd name="T3" fmla="*/ 6 h 9"/>
                  <a:gd name="T4" fmla="*/ 45 w 49"/>
                  <a:gd name="T5" fmla="*/ 1 h 9"/>
                  <a:gd name="T6" fmla="*/ 3 w 49"/>
                  <a:gd name="T7" fmla="*/ 3 h 9"/>
                  <a:gd name="T8" fmla="*/ 5 w 4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9">
                    <a:moveTo>
                      <a:pt x="5" y="8"/>
                    </a:moveTo>
                    <a:cubicBezTo>
                      <a:pt x="18" y="6"/>
                      <a:pt x="32" y="8"/>
                      <a:pt x="46" y="6"/>
                    </a:cubicBezTo>
                    <a:cubicBezTo>
                      <a:pt x="49" y="5"/>
                      <a:pt x="48" y="0"/>
                      <a:pt x="45" y="1"/>
                    </a:cubicBezTo>
                    <a:cubicBezTo>
                      <a:pt x="31" y="3"/>
                      <a:pt x="17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41">
                <a:extLst>
                  <a:ext uri="{FF2B5EF4-FFF2-40B4-BE49-F238E27FC236}">
                    <a16:creationId xmlns:a16="http://schemas.microsoft.com/office/drawing/2014/main" id="{6BFFCEE2-3611-4FEF-BA48-8D679E183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488" y="2620963"/>
                <a:ext cx="160338" cy="49212"/>
              </a:xfrm>
              <a:custGeom>
                <a:avLst/>
                <a:gdLst>
                  <a:gd name="T0" fmla="*/ 3 w 23"/>
                  <a:gd name="T1" fmla="*/ 7 h 7"/>
                  <a:gd name="T2" fmla="*/ 20 w 23"/>
                  <a:gd name="T3" fmla="*/ 5 h 7"/>
                  <a:gd name="T4" fmla="*/ 19 w 23"/>
                  <a:gd name="T5" fmla="*/ 1 h 7"/>
                  <a:gd name="T6" fmla="*/ 3 w 23"/>
                  <a:gd name="T7" fmla="*/ 2 h 7"/>
                  <a:gd name="T8" fmla="*/ 3 w 2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7">
                    <a:moveTo>
                      <a:pt x="3" y="7"/>
                    </a:moveTo>
                    <a:cubicBezTo>
                      <a:pt x="9" y="7"/>
                      <a:pt x="14" y="7"/>
                      <a:pt x="20" y="5"/>
                    </a:cubicBezTo>
                    <a:cubicBezTo>
                      <a:pt x="23" y="5"/>
                      <a:pt x="22" y="0"/>
                      <a:pt x="19" y="1"/>
                    </a:cubicBezTo>
                    <a:cubicBezTo>
                      <a:pt x="13" y="2"/>
                      <a:pt x="8" y="2"/>
                      <a:pt x="3" y="2"/>
                    </a:cubicBezTo>
                    <a:cubicBezTo>
                      <a:pt x="0" y="2"/>
                      <a:pt x="0" y="7"/>
                      <a:pt x="3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42">
                <a:extLst>
                  <a:ext uri="{FF2B5EF4-FFF2-40B4-BE49-F238E27FC236}">
                    <a16:creationId xmlns:a16="http://schemas.microsoft.com/office/drawing/2014/main" id="{47DA294F-CF42-476A-A2F6-B3AFC9DBD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201" y="2719388"/>
                <a:ext cx="328613" cy="69850"/>
              </a:xfrm>
              <a:custGeom>
                <a:avLst/>
                <a:gdLst>
                  <a:gd name="T0" fmla="*/ 5 w 47"/>
                  <a:gd name="T1" fmla="*/ 9 h 10"/>
                  <a:gd name="T2" fmla="*/ 43 w 47"/>
                  <a:gd name="T3" fmla="*/ 5 h 10"/>
                  <a:gd name="T4" fmla="*/ 43 w 47"/>
                  <a:gd name="T5" fmla="*/ 0 h 10"/>
                  <a:gd name="T6" fmla="*/ 4 w 47"/>
                  <a:gd name="T7" fmla="*/ 4 h 10"/>
                  <a:gd name="T8" fmla="*/ 5 w 47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0">
                    <a:moveTo>
                      <a:pt x="5" y="9"/>
                    </a:moveTo>
                    <a:cubicBezTo>
                      <a:pt x="18" y="7"/>
                      <a:pt x="30" y="6"/>
                      <a:pt x="43" y="5"/>
                    </a:cubicBezTo>
                    <a:cubicBezTo>
                      <a:pt x="47" y="5"/>
                      <a:pt x="47" y="0"/>
                      <a:pt x="43" y="0"/>
                    </a:cubicBezTo>
                    <a:cubicBezTo>
                      <a:pt x="30" y="0"/>
                      <a:pt x="17" y="2"/>
                      <a:pt x="4" y="4"/>
                    </a:cubicBezTo>
                    <a:cubicBezTo>
                      <a:pt x="0" y="5"/>
                      <a:pt x="2" y="10"/>
                      <a:pt x="5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43">
                <a:extLst>
                  <a:ext uri="{FF2B5EF4-FFF2-40B4-BE49-F238E27FC236}">
                    <a16:creationId xmlns:a16="http://schemas.microsoft.com/office/drawing/2014/main" id="{83D1637C-7131-4B8A-BEB4-859005410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3776" y="2789238"/>
                <a:ext cx="209550" cy="55562"/>
              </a:xfrm>
              <a:custGeom>
                <a:avLst/>
                <a:gdLst>
                  <a:gd name="T0" fmla="*/ 3 w 30"/>
                  <a:gd name="T1" fmla="*/ 8 h 8"/>
                  <a:gd name="T2" fmla="*/ 27 w 30"/>
                  <a:gd name="T3" fmla="*/ 5 h 8"/>
                  <a:gd name="T4" fmla="*/ 25 w 30"/>
                  <a:gd name="T5" fmla="*/ 1 h 8"/>
                  <a:gd name="T6" fmla="*/ 3 w 30"/>
                  <a:gd name="T7" fmla="*/ 3 h 8"/>
                  <a:gd name="T8" fmla="*/ 3 w 3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8">
                    <a:moveTo>
                      <a:pt x="3" y="8"/>
                    </a:moveTo>
                    <a:cubicBezTo>
                      <a:pt x="11" y="8"/>
                      <a:pt x="19" y="8"/>
                      <a:pt x="27" y="5"/>
                    </a:cubicBezTo>
                    <a:cubicBezTo>
                      <a:pt x="30" y="4"/>
                      <a:pt x="29" y="0"/>
                      <a:pt x="25" y="1"/>
                    </a:cubicBezTo>
                    <a:cubicBezTo>
                      <a:pt x="18" y="3"/>
                      <a:pt x="11" y="3"/>
                      <a:pt x="3" y="3"/>
                    </a:cubicBezTo>
                    <a:cubicBezTo>
                      <a:pt x="0" y="3"/>
                      <a:pt x="0" y="8"/>
                      <a:pt x="3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44">
                <a:extLst>
                  <a:ext uri="{FF2B5EF4-FFF2-40B4-BE49-F238E27FC236}">
                    <a16:creationId xmlns:a16="http://schemas.microsoft.com/office/drawing/2014/main" id="{230FC9C5-CA61-4720-9209-9E1944C4E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201" y="2852738"/>
                <a:ext cx="279400" cy="55562"/>
              </a:xfrm>
              <a:custGeom>
                <a:avLst/>
                <a:gdLst>
                  <a:gd name="T0" fmla="*/ 4 w 40"/>
                  <a:gd name="T1" fmla="*/ 8 h 8"/>
                  <a:gd name="T2" fmla="*/ 37 w 40"/>
                  <a:gd name="T3" fmla="*/ 5 h 8"/>
                  <a:gd name="T4" fmla="*/ 36 w 40"/>
                  <a:gd name="T5" fmla="*/ 0 h 8"/>
                  <a:gd name="T6" fmla="*/ 4 w 40"/>
                  <a:gd name="T7" fmla="*/ 3 h 8"/>
                  <a:gd name="T8" fmla="*/ 4 w 4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8">
                    <a:moveTo>
                      <a:pt x="4" y="8"/>
                    </a:moveTo>
                    <a:cubicBezTo>
                      <a:pt x="15" y="8"/>
                      <a:pt x="26" y="8"/>
                      <a:pt x="37" y="5"/>
                    </a:cubicBezTo>
                    <a:cubicBezTo>
                      <a:pt x="40" y="4"/>
                      <a:pt x="39" y="0"/>
                      <a:pt x="36" y="0"/>
                    </a:cubicBezTo>
                    <a:cubicBezTo>
                      <a:pt x="25" y="3"/>
                      <a:pt x="14" y="3"/>
                      <a:pt x="4" y="3"/>
                    </a:cubicBezTo>
                    <a:cubicBezTo>
                      <a:pt x="0" y="3"/>
                      <a:pt x="0" y="8"/>
                      <a:pt x="4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45">
                <a:extLst>
                  <a:ext uri="{FF2B5EF4-FFF2-40B4-BE49-F238E27FC236}">
                    <a16:creationId xmlns:a16="http://schemas.microsoft.com/office/drawing/2014/main" id="{210FA3F1-E438-4C2C-94D4-F4087C19A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488" y="2901950"/>
                <a:ext cx="188913" cy="49212"/>
              </a:xfrm>
              <a:custGeom>
                <a:avLst/>
                <a:gdLst>
                  <a:gd name="T0" fmla="*/ 3 w 27"/>
                  <a:gd name="T1" fmla="*/ 6 h 7"/>
                  <a:gd name="T2" fmla="*/ 24 w 27"/>
                  <a:gd name="T3" fmla="*/ 6 h 7"/>
                  <a:gd name="T4" fmla="*/ 22 w 27"/>
                  <a:gd name="T5" fmla="*/ 1 h 7"/>
                  <a:gd name="T6" fmla="*/ 3 w 27"/>
                  <a:gd name="T7" fmla="*/ 1 h 7"/>
                  <a:gd name="T8" fmla="*/ 3 w 2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3" y="6"/>
                    </a:moveTo>
                    <a:cubicBezTo>
                      <a:pt x="10" y="7"/>
                      <a:pt x="17" y="7"/>
                      <a:pt x="24" y="6"/>
                    </a:cubicBezTo>
                    <a:cubicBezTo>
                      <a:pt x="27" y="5"/>
                      <a:pt x="26" y="0"/>
                      <a:pt x="22" y="1"/>
                    </a:cubicBezTo>
                    <a:cubicBezTo>
                      <a:pt x="16" y="2"/>
                      <a:pt x="9" y="1"/>
                      <a:pt x="3" y="1"/>
                    </a:cubicBezTo>
                    <a:cubicBezTo>
                      <a:pt x="0" y="1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46">
                <a:extLst>
                  <a:ext uri="{FF2B5EF4-FFF2-40B4-BE49-F238E27FC236}">
                    <a16:creationId xmlns:a16="http://schemas.microsoft.com/office/drawing/2014/main" id="{FAEDA2BB-E904-4053-9BDB-6EEDF7A45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851" y="2978150"/>
                <a:ext cx="300038" cy="49212"/>
              </a:xfrm>
              <a:custGeom>
                <a:avLst/>
                <a:gdLst>
                  <a:gd name="T0" fmla="*/ 3 w 43"/>
                  <a:gd name="T1" fmla="*/ 7 h 7"/>
                  <a:gd name="T2" fmla="*/ 40 w 43"/>
                  <a:gd name="T3" fmla="*/ 5 h 7"/>
                  <a:gd name="T4" fmla="*/ 40 w 43"/>
                  <a:gd name="T5" fmla="*/ 0 h 7"/>
                  <a:gd name="T6" fmla="*/ 3 w 43"/>
                  <a:gd name="T7" fmla="*/ 2 h 7"/>
                  <a:gd name="T8" fmla="*/ 3 w 4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7">
                    <a:moveTo>
                      <a:pt x="3" y="7"/>
                    </a:moveTo>
                    <a:cubicBezTo>
                      <a:pt x="16" y="7"/>
                      <a:pt x="28" y="6"/>
                      <a:pt x="40" y="5"/>
                    </a:cubicBezTo>
                    <a:cubicBezTo>
                      <a:pt x="43" y="5"/>
                      <a:pt x="43" y="0"/>
                      <a:pt x="40" y="0"/>
                    </a:cubicBezTo>
                    <a:cubicBezTo>
                      <a:pt x="28" y="1"/>
                      <a:pt x="16" y="2"/>
                      <a:pt x="3" y="2"/>
                    </a:cubicBezTo>
                    <a:cubicBezTo>
                      <a:pt x="0" y="2"/>
                      <a:pt x="0" y="7"/>
                      <a:pt x="3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47">
                <a:extLst>
                  <a:ext uri="{FF2B5EF4-FFF2-40B4-BE49-F238E27FC236}">
                    <a16:creationId xmlns:a16="http://schemas.microsoft.com/office/drawing/2014/main" id="{B06C96B9-1BC9-472A-BDCE-BBF486EA7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488" y="3055938"/>
                <a:ext cx="279400" cy="55562"/>
              </a:xfrm>
              <a:custGeom>
                <a:avLst/>
                <a:gdLst>
                  <a:gd name="T0" fmla="*/ 3 w 40"/>
                  <a:gd name="T1" fmla="*/ 8 h 8"/>
                  <a:gd name="T2" fmla="*/ 37 w 40"/>
                  <a:gd name="T3" fmla="*/ 5 h 8"/>
                  <a:gd name="T4" fmla="*/ 37 w 40"/>
                  <a:gd name="T5" fmla="*/ 0 h 8"/>
                  <a:gd name="T6" fmla="*/ 3 w 40"/>
                  <a:gd name="T7" fmla="*/ 3 h 8"/>
                  <a:gd name="T8" fmla="*/ 3 w 4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8">
                    <a:moveTo>
                      <a:pt x="3" y="8"/>
                    </a:moveTo>
                    <a:cubicBezTo>
                      <a:pt x="14" y="8"/>
                      <a:pt x="26" y="6"/>
                      <a:pt x="37" y="5"/>
                    </a:cubicBezTo>
                    <a:cubicBezTo>
                      <a:pt x="40" y="5"/>
                      <a:pt x="40" y="0"/>
                      <a:pt x="37" y="0"/>
                    </a:cubicBezTo>
                    <a:cubicBezTo>
                      <a:pt x="26" y="1"/>
                      <a:pt x="14" y="3"/>
                      <a:pt x="3" y="3"/>
                    </a:cubicBezTo>
                    <a:cubicBezTo>
                      <a:pt x="0" y="3"/>
                      <a:pt x="0" y="8"/>
                      <a:pt x="3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48">
                <a:extLst>
                  <a:ext uri="{FF2B5EF4-FFF2-40B4-BE49-F238E27FC236}">
                    <a16:creationId xmlns:a16="http://schemas.microsoft.com/office/drawing/2014/main" id="{B9FF6D7E-8B04-43CE-B388-D6DE84C2C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851" y="3132138"/>
                <a:ext cx="238125" cy="49212"/>
              </a:xfrm>
              <a:custGeom>
                <a:avLst/>
                <a:gdLst>
                  <a:gd name="T0" fmla="*/ 3 w 34"/>
                  <a:gd name="T1" fmla="*/ 7 h 7"/>
                  <a:gd name="T2" fmla="*/ 31 w 34"/>
                  <a:gd name="T3" fmla="*/ 6 h 7"/>
                  <a:gd name="T4" fmla="*/ 31 w 34"/>
                  <a:gd name="T5" fmla="*/ 1 h 7"/>
                  <a:gd name="T6" fmla="*/ 3 w 34"/>
                  <a:gd name="T7" fmla="*/ 2 h 7"/>
                  <a:gd name="T8" fmla="*/ 3 w 3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7">
                    <a:moveTo>
                      <a:pt x="3" y="7"/>
                    </a:moveTo>
                    <a:cubicBezTo>
                      <a:pt x="13" y="7"/>
                      <a:pt x="22" y="7"/>
                      <a:pt x="31" y="6"/>
                    </a:cubicBezTo>
                    <a:cubicBezTo>
                      <a:pt x="34" y="5"/>
                      <a:pt x="34" y="0"/>
                      <a:pt x="31" y="1"/>
                    </a:cubicBezTo>
                    <a:cubicBezTo>
                      <a:pt x="22" y="2"/>
                      <a:pt x="13" y="2"/>
                      <a:pt x="3" y="2"/>
                    </a:cubicBezTo>
                    <a:cubicBezTo>
                      <a:pt x="0" y="2"/>
                      <a:pt x="0" y="7"/>
                      <a:pt x="3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49">
                <a:extLst>
                  <a:ext uri="{FF2B5EF4-FFF2-40B4-BE49-F238E27FC236}">
                    <a16:creationId xmlns:a16="http://schemas.microsoft.com/office/drawing/2014/main" id="{A879AE2D-FBC3-4220-90A0-C702EBF2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488" y="3203575"/>
                <a:ext cx="265113" cy="55562"/>
              </a:xfrm>
              <a:custGeom>
                <a:avLst/>
                <a:gdLst>
                  <a:gd name="T0" fmla="*/ 3 w 38"/>
                  <a:gd name="T1" fmla="*/ 8 h 8"/>
                  <a:gd name="T2" fmla="*/ 35 w 38"/>
                  <a:gd name="T3" fmla="*/ 6 h 8"/>
                  <a:gd name="T4" fmla="*/ 34 w 38"/>
                  <a:gd name="T5" fmla="*/ 1 h 8"/>
                  <a:gd name="T6" fmla="*/ 3 w 38"/>
                  <a:gd name="T7" fmla="*/ 3 h 8"/>
                  <a:gd name="T8" fmla="*/ 3 w 3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" y="8"/>
                    </a:moveTo>
                    <a:cubicBezTo>
                      <a:pt x="14" y="8"/>
                      <a:pt x="24" y="8"/>
                      <a:pt x="35" y="6"/>
                    </a:cubicBezTo>
                    <a:cubicBezTo>
                      <a:pt x="38" y="5"/>
                      <a:pt x="37" y="0"/>
                      <a:pt x="34" y="1"/>
                    </a:cubicBezTo>
                    <a:cubicBezTo>
                      <a:pt x="23" y="3"/>
                      <a:pt x="13" y="3"/>
                      <a:pt x="3" y="3"/>
                    </a:cubicBezTo>
                    <a:cubicBezTo>
                      <a:pt x="0" y="3"/>
                      <a:pt x="0" y="8"/>
                      <a:pt x="3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50">
                <a:extLst>
                  <a:ext uri="{FF2B5EF4-FFF2-40B4-BE49-F238E27FC236}">
                    <a16:creationId xmlns:a16="http://schemas.microsoft.com/office/drawing/2014/main" id="{5BF18BD1-A1BE-427C-BDE2-CE2CB4DE0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488" y="3308350"/>
                <a:ext cx="203200" cy="69850"/>
              </a:xfrm>
              <a:custGeom>
                <a:avLst/>
                <a:gdLst>
                  <a:gd name="T0" fmla="*/ 5 w 29"/>
                  <a:gd name="T1" fmla="*/ 9 h 10"/>
                  <a:gd name="T2" fmla="*/ 26 w 29"/>
                  <a:gd name="T3" fmla="*/ 6 h 10"/>
                  <a:gd name="T4" fmla="*/ 25 w 29"/>
                  <a:gd name="T5" fmla="*/ 1 h 10"/>
                  <a:gd name="T6" fmla="*/ 4 w 29"/>
                  <a:gd name="T7" fmla="*/ 5 h 10"/>
                  <a:gd name="T8" fmla="*/ 5 w 29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">
                    <a:moveTo>
                      <a:pt x="5" y="9"/>
                    </a:moveTo>
                    <a:cubicBezTo>
                      <a:pt x="12" y="8"/>
                      <a:pt x="19" y="7"/>
                      <a:pt x="26" y="6"/>
                    </a:cubicBezTo>
                    <a:cubicBezTo>
                      <a:pt x="29" y="5"/>
                      <a:pt x="28" y="0"/>
                      <a:pt x="25" y="1"/>
                    </a:cubicBezTo>
                    <a:cubicBezTo>
                      <a:pt x="18" y="2"/>
                      <a:pt x="11" y="3"/>
                      <a:pt x="4" y="5"/>
                    </a:cubicBezTo>
                    <a:cubicBezTo>
                      <a:pt x="0" y="5"/>
                      <a:pt x="2" y="10"/>
                      <a:pt x="5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51">
                <a:extLst>
                  <a:ext uri="{FF2B5EF4-FFF2-40B4-BE49-F238E27FC236}">
                    <a16:creationId xmlns:a16="http://schemas.microsoft.com/office/drawing/2014/main" id="{CFAEFA45-13E5-477E-8C9F-ED2DB2805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488" y="3371850"/>
                <a:ext cx="258763" cy="61912"/>
              </a:xfrm>
              <a:custGeom>
                <a:avLst/>
                <a:gdLst>
                  <a:gd name="T0" fmla="*/ 5 w 37"/>
                  <a:gd name="T1" fmla="*/ 9 h 9"/>
                  <a:gd name="T2" fmla="*/ 34 w 37"/>
                  <a:gd name="T3" fmla="*/ 5 h 9"/>
                  <a:gd name="T4" fmla="*/ 32 w 37"/>
                  <a:gd name="T5" fmla="*/ 1 h 9"/>
                  <a:gd name="T6" fmla="*/ 4 w 37"/>
                  <a:gd name="T7" fmla="*/ 4 h 9"/>
                  <a:gd name="T8" fmla="*/ 5 w 3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5" y="9"/>
                    </a:moveTo>
                    <a:cubicBezTo>
                      <a:pt x="14" y="7"/>
                      <a:pt x="24" y="7"/>
                      <a:pt x="34" y="5"/>
                    </a:cubicBezTo>
                    <a:cubicBezTo>
                      <a:pt x="37" y="5"/>
                      <a:pt x="36" y="0"/>
                      <a:pt x="32" y="1"/>
                    </a:cubicBezTo>
                    <a:cubicBezTo>
                      <a:pt x="23" y="2"/>
                      <a:pt x="13" y="2"/>
                      <a:pt x="4" y="4"/>
                    </a:cubicBezTo>
                    <a:cubicBezTo>
                      <a:pt x="0" y="4"/>
                      <a:pt x="2" y="9"/>
                      <a:pt x="5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52">
                <a:extLst>
                  <a:ext uri="{FF2B5EF4-FFF2-40B4-BE49-F238E27FC236}">
                    <a16:creationId xmlns:a16="http://schemas.microsoft.com/office/drawing/2014/main" id="{F125BA49-11FC-4001-98D4-60F1601CC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851" y="3448050"/>
                <a:ext cx="215900" cy="71437"/>
              </a:xfrm>
              <a:custGeom>
                <a:avLst/>
                <a:gdLst>
                  <a:gd name="T0" fmla="*/ 3 w 31"/>
                  <a:gd name="T1" fmla="*/ 8 h 10"/>
                  <a:gd name="T2" fmla="*/ 28 w 31"/>
                  <a:gd name="T3" fmla="*/ 6 h 10"/>
                  <a:gd name="T4" fmla="*/ 27 w 31"/>
                  <a:gd name="T5" fmla="*/ 1 h 10"/>
                  <a:gd name="T6" fmla="*/ 4 w 31"/>
                  <a:gd name="T7" fmla="*/ 3 h 10"/>
                  <a:gd name="T8" fmla="*/ 3 w 31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0">
                    <a:moveTo>
                      <a:pt x="3" y="8"/>
                    </a:moveTo>
                    <a:cubicBezTo>
                      <a:pt x="11" y="10"/>
                      <a:pt x="20" y="8"/>
                      <a:pt x="28" y="6"/>
                    </a:cubicBezTo>
                    <a:cubicBezTo>
                      <a:pt x="31" y="5"/>
                      <a:pt x="30" y="0"/>
                      <a:pt x="27" y="1"/>
                    </a:cubicBezTo>
                    <a:cubicBezTo>
                      <a:pt x="20" y="3"/>
                      <a:pt x="11" y="5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53">
                <a:extLst>
                  <a:ext uri="{FF2B5EF4-FFF2-40B4-BE49-F238E27FC236}">
                    <a16:creationId xmlns:a16="http://schemas.microsoft.com/office/drawing/2014/main" id="{C359B113-7C63-4AE0-B6C2-1D8C8E20D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488" y="3505200"/>
                <a:ext cx="223838" cy="55562"/>
              </a:xfrm>
              <a:custGeom>
                <a:avLst/>
                <a:gdLst>
                  <a:gd name="T0" fmla="*/ 5 w 32"/>
                  <a:gd name="T1" fmla="*/ 8 h 8"/>
                  <a:gd name="T2" fmla="*/ 29 w 32"/>
                  <a:gd name="T3" fmla="*/ 5 h 8"/>
                  <a:gd name="T4" fmla="*/ 27 w 32"/>
                  <a:gd name="T5" fmla="*/ 0 h 8"/>
                  <a:gd name="T6" fmla="*/ 4 w 32"/>
                  <a:gd name="T7" fmla="*/ 3 h 8"/>
                  <a:gd name="T8" fmla="*/ 5 w 32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5" y="8"/>
                    </a:moveTo>
                    <a:cubicBezTo>
                      <a:pt x="13" y="7"/>
                      <a:pt x="21" y="7"/>
                      <a:pt x="29" y="5"/>
                    </a:cubicBezTo>
                    <a:cubicBezTo>
                      <a:pt x="32" y="5"/>
                      <a:pt x="31" y="0"/>
                      <a:pt x="27" y="0"/>
                    </a:cubicBezTo>
                    <a:cubicBezTo>
                      <a:pt x="19" y="2"/>
                      <a:pt x="11" y="2"/>
                      <a:pt x="4" y="3"/>
                    </a:cubicBezTo>
                    <a:cubicBezTo>
                      <a:pt x="0" y="3"/>
                      <a:pt x="2" y="8"/>
                      <a:pt x="5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54">
                <a:extLst>
                  <a:ext uri="{FF2B5EF4-FFF2-40B4-BE49-F238E27FC236}">
                    <a16:creationId xmlns:a16="http://schemas.microsoft.com/office/drawing/2014/main" id="{164CA41F-ACB6-474F-9FFA-CB8F8F8D5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488" y="3581400"/>
                <a:ext cx="217488" cy="49212"/>
              </a:xfrm>
              <a:custGeom>
                <a:avLst/>
                <a:gdLst>
                  <a:gd name="T0" fmla="*/ 3 w 31"/>
                  <a:gd name="T1" fmla="*/ 7 h 7"/>
                  <a:gd name="T2" fmla="*/ 28 w 31"/>
                  <a:gd name="T3" fmla="*/ 6 h 7"/>
                  <a:gd name="T4" fmla="*/ 28 w 31"/>
                  <a:gd name="T5" fmla="*/ 1 h 7"/>
                  <a:gd name="T6" fmla="*/ 3 w 31"/>
                  <a:gd name="T7" fmla="*/ 2 h 7"/>
                  <a:gd name="T8" fmla="*/ 3 w 3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7">
                    <a:moveTo>
                      <a:pt x="3" y="7"/>
                    </a:moveTo>
                    <a:cubicBezTo>
                      <a:pt x="11" y="7"/>
                      <a:pt x="20" y="7"/>
                      <a:pt x="28" y="6"/>
                    </a:cubicBezTo>
                    <a:cubicBezTo>
                      <a:pt x="31" y="5"/>
                      <a:pt x="31" y="0"/>
                      <a:pt x="28" y="1"/>
                    </a:cubicBezTo>
                    <a:cubicBezTo>
                      <a:pt x="20" y="2"/>
                      <a:pt x="11" y="2"/>
                      <a:pt x="3" y="2"/>
                    </a:cubicBezTo>
                    <a:cubicBezTo>
                      <a:pt x="0" y="2"/>
                      <a:pt x="0" y="7"/>
                      <a:pt x="3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55">
                <a:extLst>
                  <a:ext uri="{FF2B5EF4-FFF2-40B4-BE49-F238E27FC236}">
                    <a16:creationId xmlns:a16="http://schemas.microsoft.com/office/drawing/2014/main" id="{203C570D-165C-4AA3-8589-193C23DFF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3776" y="3644900"/>
                <a:ext cx="209550" cy="49212"/>
              </a:xfrm>
              <a:custGeom>
                <a:avLst/>
                <a:gdLst>
                  <a:gd name="T0" fmla="*/ 3 w 30"/>
                  <a:gd name="T1" fmla="*/ 7 h 7"/>
                  <a:gd name="T2" fmla="*/ 27 w 30"/>
                  <a:gd name="T3" fmla="*/ 5 h 7"/>
                  <a:gd name="T4" fmla="*/ 25 w 30"/>
                  <a:gd name="T5" fmla="*/ 1 h 7"/>
                  <a:gd name="T6" fmla="*/ 3 w 30"/>
                  <a:gd name="T7" fmla="*/ 2 h 7"/>
                  <a:gd name="T8" fmla="*/ 3 w 30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3" y="7"/>
                    </a:moveTo>
                    <a:cubicBezTo>
                      <a:pt x="11" y="7"/>
                      <a:pt x="19" y="7"/>
                      <a:pt x="27" y="5"/>
                    </a:cubicBezTo>
                    <a:cubicBezTo>
                      <a:pt x="30" y="5"/>
                      <a:pt x="29" y="0"/>
                      <a:pt x="25" y="1"/>
                    </a:cubicBezTo>
                    <a:cubicBezTo>
                      <a:pt x="18" y="2"/>
                      <a:pt x="11" y="2"/>
                      <a:pt x="3" y="2"/>
                    </a:cubicBezTo>
                    <a:cubicBezTo>
                      <a:pt x="0" y="2"/>
                      <a:pt x="0" y="7"/>
                      <a:pt x="3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56">
                <a:extLst>
                  <a:ext uri="{FF2B5EF4-FFF2-40B4-BE49-F238E27FC236}">
                    <a16:creationId xmlns:a16="http://schemas.microsoft.com/office/drawing/2014/main" id="{0EF38F94-0E19-4341-8C31-00F99EF3F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488" y="3749675"/>
                <a:ext cx="195263" cy="57150"/>
              </a:xfrm>
              <a:custGeom>
                <a:avLst/>
                <a:gdLst>
                  <a:gd name="T0" fmla="*/ 3 w 28"/>
                  <a:gd name="T1" fmla="*/ 8 h 8"/>
                  <a:gd name="T2" fmla="*/ 25 w 28"/>
                  <a:gd name="T3" fmla="*/ 6 h 8"/>
                  <a:gd name="T4" fmla="*/ 24 w 28"/>
                  <a:gd name="T5" fmla="*/ 1 h 8"/>
                  <a:gd name="T6" fmla="*/ 3 w 28"/>
                  <a:gd name="T7" fmla="*/ 3 h 8"/>
                  <a:gd name="T8" fmla="*/ 3 w 2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">
                    <a:moveTo>
                      <a:pt x="3" y="8"/>
                    </a:moveTo>
                    <a:cubicBezTo>
                      <a:pt x="10" y="8"/>
                      <a:pt x="18" y="8"/>
                      <a:pt x="25" y="6"/>
                    </a:cubicBezTo>
                    <a:cubicBezTo>
                      <a:pt x="28" y="5"/>
                      <a:pt x="27" y="0"/>
                      <a:pt x="24" y="1"/>
                    </a:cubicBezTo>
                    <a:cubicBezTo>
                      <a:pt x="17" y="3"/>
                      <a:pt x="10" y="3"/>
                      <a:pt x="3" y="3"/>
                    </a:cubicBezTo>
                    <a:cubicBezTo>
                      <a:pt x="0" y="3"/>
                      <a:pt x="0" y="8"/>
                      <a:pt x="3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57">
                <a:extLst>
                  <a:ext uri="{FF2B5EF4-FFF2-40B4-BE49-F238E27FC236}">
                    <a16:creationId xmlns:a16="http://schemas.microsoft.com/office/drawing/2014/main" id="{231B0DD3-EE49-40FF-A00A-04C3204AB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3776" y="3827463"/>
                <a:ext cx="188913" cy="49212"/>
              </a:xfrm>
              <a:custGeom>
                <a:avLst/>
                <a:gdLst>
                  <a:gd name="T0" fmla="*/ 3 w 27"/>
                  <a:gd name="T1" fmla="*/ 7 h 7"/>
                  <a:gd name="T2" fmla="*/ 24 w 27"/>
                  <a:gd name="T3" fmla="*/ 5 h 7"/>
                  <a:gd name="T4" fmla="*/ 24 w 27"/>
                  <a:gd name="T5" fmla="*/ 0 h 7"/>
                  <a:gd name="T6" fmla="*/ 3 w 27"/>
                  <a:gd name="T7" fmla="*/ 2 h 7"/>
                  <a:gd name="T8" fmla="*/ 3 w 2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3" y="7"/>
                    </a:moveTo>
                    <a:cubicBezTo>
                      <a:pt x="10" y="7"/>
                      <a:pt x="17" y="5"/>
                      <a:pt x="24" y="5"/>
                    </a:cubicBezTo>
                    <a:cubicBezTo>
                      <a:pt x="27" y="5"/>
                      <a:pt x="27" y="0"/>
                      <a:pt x="24" y="0"/>
                    </a:cubicBezTo>
                    <a:cubicBezTo>
                      <a:pt x="17" y="0"/>
                      <a:pt x="10" y="2"/>
                      <a:pt x="3" y="2"/>
                    </a:cubicBezTo>
                    <a:cubicBezTo>
                      <a:pt x="0" y="2"/>
                      <a:pt x="0" y="7"/>
                      <a:pt x="3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58">
                <a:extLst>
                  <a:ext uri="{FF2B5EF4-FFF2-40B4-BE49-F238E27FC236}">
                    <a16:creationId xmlns:a16="http://schemas.microsoft.com/office/drawing/2014/main" id="{A008D251-E1C9-4DAF-BA86-15FB2BFBD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126" y="3897313"/>
                <a:ext cx="182563" cy="63500"/>
              </a:xfrm>
              <a:custGeom>
                <a:avLst/>
                <a:gdLst>
                  <a:gd name="T0" fmla="*/ 4 w 26"/>
                  <a:gd name="T1" fmla="*/ 9 h 9"/>
                  <a:gd name="T2" fmla="*/ 23 w 26"/>
                  <a:gd name="T3" fmla="*/ 6 h 9"/>
                  <a:gd name="T4" fmla="*/ 22 w 26"/>
                  <a:gd name="T5" fmla="*/ 1 h 9"/>
                  <a:gd name="T6" fmla="*/ 4 w 26"/>
                  <a:gd name="T7" fmla="*/ 3 h 9"/>
                  <a:gd name="T8" fmla="*/ 4 w 26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">
                    <a:moveTo>
                      <a:pt x="4" y="9"/>
                    </a:moveTo>
                    <a:cubicBezTo>
                      <a:pt x="10" y="9"/>
                      <a:pt x="17" y="8"/>
                      <a:pt x="23" y="6"/>
                    </a:cubicBezTo>
                    <a:cubicBezTo>
                      <a:pt x="26" y="5"/>
                      <a:pt x="25" y="0"/>
                      <a:pt x="22" y="1"/>
                    </a:cubicBezTo>
                    <a:cubicBezTo>
                      <a:pt x="16" y="3"/>
                      <a:pt x="10" y="3"/>
                      <a:pt x="4" y="3"/>
                    </a:cubicBezTo>
                    <a:cubicBezTo>
                      <a:pt x="0" y="3"/>
                      <a:pt x="0" y="9"/>
                      <a:pt x="4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59">
                <a:extLst>
                  <a:ext uri="{FF2B5EF4-FFF2-40B4-BE49-F238E27FC236}">
                    <a16:creationId xmlns:a16="http://schemas.microsoft.com/office/drawing/2014/main" id="{06E4CF81-778B-4EE5-9AAE-2DB9D8CF6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126" y="4010025"/>
                <a:ext cx="188913" cy="49212"/>
              </a:xfrm>
              <a:custGeom>
                <a:avLst/>
                <a:gdLst>
                  <a:gd name="T0" fmla="*/ 4 w 27"/>
                  <a:gd name="T1" fmla="*/ 6 h 7"/>
                  <a:gd name="T2" fmla="*/ 24 w 27"/>
                  <a:gd name="T3" fmla="*/ 5 h 7"/>
                  <a:gd name="T4" fmla="*/ 24 w 27"/>
                  <a:gd name="T5" fmla="*/ 0 h 7"/>
                  <a:gd name="T6" fmla="*/ 3 w 27"/>
                  <a:gd name="T7" fmla="*/ 1 h 7"/>
                  <a:gd name="T8" fmla="*/ 4 w 2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4" y="6"/>
                    </a:moveTo>
                    <a:cubicBezTo>
                      <a:pt x="11" y="5"/>
                      <a:pt x="17" y="5"/>
                      <a:pt x="24" y="5"/>
                    </a:cubicBezTo>
                    <a:cubicBezTo>
                      <a:pt x="27" y="5"/>
                      <a:pt x="27" y="0"/>
                      <a:pt x="24" y="0"/>
                    </a:cubicBezTo>
                    <a:cubicBezTo>
                      <a:pt x="17" y="0"/>
                      <a:pt x="10" y="0"/>
                      <a:pt x="3" y="1"/>
                    </a:cubicBezTo>
                    <a:cubicBezTo>
                      <a:pt x="0" y="2"/>
                      <a:pt x="1" y="7"/>
                      <a:pt x="4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60">
                <a:extLst>
                  <a:ext uri="{FF2B5EF4-FFF2-40B4-BE49-F238E27FC236}">
                    <a16:creationId xmlns:a16="http://schemas.microsoft.com/office/drawing/2014/main" id="{A4198DAE-A5C5-4A9B-BA1C-AFE5A462B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126" y="4079875"/>
                <a:ext cx="231775" cy="42862"/>
              </a:xfrm>
              <a:custGeom>
                <a:avLst/>
                <a:gdLst>
                  <a:gd name="T0" fmla="*/ 4 w 33"/>
                  <a:gd name="T1" fmla="*/ 6 h 6"/>
                  <a:gd name="T2" fmla="*/ 30 w 33"/>
                  <a:gd name="T3" fmla="*/ 5 h 6"/>
                  <a:gd name="T4" fmla="*/ 30 w 33"/>
                  <a:gd name="T5" fmla="*/ 0 h 6"/>
                  <a:gd name="T6" fmla="*/ 4 w 33"/>
                  <a:gd name="T7" fmla="*/ 1 h 6"/>
                  <a:gd name="T8" fmla="*/ 4 w 3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6">
                    <a:moveTo>
                      <a:pt x="4" y="6"/>
                    </a:moveTo>
                    <a:cubicBezTo>
                      <a:pt x="13" y="6"/>
                      <a:pt x="21" y="6"/>
                      <a:pt x="30" y="5"/>
                    </a:cubicBezTo>
                    <a:cubicBezTo>
                      <a:pt x="33" y="5"/>
                      <a:pt x="33" y="0"/>
                      <a:pt x="30" y="0"/>
                    </a:cubicBezTo>
                    <a:cubicBezTo>
                      <a:pt x="21" y="1"/>
                      <a:pt x="13" y="1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61">
                <a:extLst>
                  <a:ext uri="{FF2B5EF4-FFF2-40B4-BE49-F238E27FC236}">
                    <a16:creationId xmlns:a16="http://schemas.microsoft.com/office/drawing/2014/main" id="{1529E0E0-C4B6-4AB1-AF04-0FC8BFCFD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8701" y="4129088"/>
                <a:ext cx="209550" cy="55562"/>
              </a:xfrm>
              <a:custGeom>
                <a:avLst/>
                <a:gdLst>
                  <a:gd name="T0" fmla="*/ 3 w 30"/>
                  <a:gd name="T1" fmla="*/ 8 h 8"/>
                  <a:gd name="T2" fmla="*/ 27 w 30"/>
                  <a:gd name="T3" fmla="*/ 6 h 8"/>
                  <a:gd name="T4" fmla="*/ 25 w 30"/>
                  <a:gd name="T5" fmla="*/ 1 h 8"/>
                  <a:gd name="T6" fmla="*/ 3 w 30"/>
                  <a:gd name="T7" fmla="*/ 3 h 8"/>
                  <a:gd name="T8" fmla="*/ 3 w 3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8">
                    <a:moveTo>
                      <a:pt x="3" y="8"/>
                    </a:moveTo>
                    <a:cubicBezTo>
                      <a:pt x="11" y="8"/>
                      <a:pt x="19" y="7"/>
                      <a:pt x="27" y="6"/>
                    </a:cubicBezTo>
                    <a:cubicBezTo>
                      <a:pt x="30" y="5"/>
                      <a:pt x="29" y="0"/>
                      <a:pt x="25" y="1"/>
                    </a:cubicBezTo>
                    <a:cubicBezTo>
                      <a:pt x="18" y="2"/>
                      <a:pt x="11" y="3"/>
                      <a:pt x="3" y="3"/>
                    </a:cubicBezTo>
                    <a:cubicBezTo>
                      <a:pt x="0" y="3"/>
                      <a:pt x="0" y="8"/>
                      <a:pt x="3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62">
                <a:extLst>
                  <a:ext uri="{FF2B5EF4-FFF2-40B4-BE49-F238E27FC236}">
                    <a16:creationId xmlns:a16="http://schemas.microsoft.com/office/drawing/2014/main" id="{88DDC4F7-68D9-4D28-9C13-EAA8F0255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4413" y="4164013"/>
                <a:ext cx="223838" cy="55562"/>
              </a:xfrm>
              <a:custGeom>
                <a:avLst/>
                <a:gdLst>
                  <a:gd name="T0" fmla="*/ 3 w 32"/>
                  <a:gd name="T1" fmla="*/ 8 h 8"/>
                  <a:gd name="T2" fmla="*/ 29 w 32"/>
                  <a:gd name="T3" fmla="*/ 6 h 8"/>
                  <a:gd name="T4" fmla="*/ 27 w 32"/>
                  <a:gd name="T5" fmla="*/ 1 h 8"/>
                  <a:gd name="T6" fmla="*/ 3 w 32"/>
                  <a:gd name="T7" fmla="*/ 3 h 8"/>
                  <a:gd name="T8" fmla="*/ 3 w 32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3" y="8"/>
                    </a:moveTo>
                    <a:cubicBezTo>
                      <a:pt x="12" y="8"/>
                      <a:pt x="20" y="7"/>
                      <a:pt x="29" y="6"/>
                    </a:cubicBezTo>
                    <a:cubicBezTo>
                      <a:pt x="32" y="5"/>
                      <a:pt x="31" y="0"/>
                      <a:pt x="27" y="1"/>
                    </a:cubicBezTo>
                    <a:cubicBezTo>
                      <a:pt x="19" y="2"/>
                      <a:pt x="11" y="3"/>
                      <a:pt x="3" y="3"/>
                    </a:cubicBezTo>
                    <a:cubicBezTo>
                      <a:pt x="0" y="3"/>
                      <a:pt x="0" y="8"/>
                      <a:pt x="3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63">
                <a:extLst>
                  <a:ext uri="{FF2B5EF4-FFF2-40B4-BE49-F238E27FC236}">
                    <a16:creationId xmlns:a16="http://schemas.microsoft.com/office/drawing/2014/main" id="{69142A0E-54DB-43D8-9F53-CC2973D74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8701" y="4219575"/>
                <a:ext cx="180975" cy="49212"/>
              </a:xfrm>
              <a:custGeom>
                <a:avLst/>
                <a:gdLst>
                  <a:gd name="T0" fmla="*/ 4 w 26"/>
                  <a:gd name="T1" fmla="*/ 6 h 7"/>
                  <a:gd name="T2" fmla="*/ 22 w 26"/>
                  <a:gd name="T3" fmla="*/ 5 h 7"/>
                  <a:gd name="T4" fmla="*/ 22 w 26"/>
                  <a:gd name="T5" fmla="*/ 0 h 7"/>
                  <a:gd name="T6" fmla="*/ 3 w 26"/>
                  <a:gd name="T7" fmla="*/ 2 h 7"/>
                  <a:gd name="T8" fmla="*/ 4 w 2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4" y="6"/>
                    </a:moveTo>
                    <a:cubicBezTo>
                      <a:pt x="10" y="5"/>
                      <a:pt x="16" y="5"/>
                      <a:pt x="22" y="5"/>
                    </a:cubicBezTo>
                    <a:cubicBezTo>
                      <a:pt x="26" y="5"/>
                      <a:pt x="26" y="0"/>
                      <a:pt x="22" y="0"/>
                    </a:cubicBezTo>
                    <a:cubicBezTo>
                      <a:pt x="16" y="0"/>
                      <a:pt x="9" y="0"/>
                      <a:pt x="3" y="2"/>
                    </a:cubicBezTo>
                    <a:cubicBezTo>
                      <a:pt x="0" y="2"/>
                      <a:pt x="1" y="7"/>
                      <a:pt x="4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64">
                <a:extLst>
                  <a:ext uri="{FF2B5EF4-FFF2-40B4-BE49-F238E27FC236}">
                    <a16:creationId xmlns:a16="http://schemas.microsoft.com/office/drawing/2014/main" id="{BF8B8B8A-A4D6-422F-8541-C50C46F9C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051" y="4254500"/>
                <a:ext cx="196850" cy="49212"/>
              </a:xfrm>
              <a:custGeom>
                <a:avLst/>
                <a:gdLst>
                  <a:gd name="T0" fmla="*/ 4 w 28"/>
                  <a:gd name="T1" fmla="*/ 7 h 7"/>
                  <a:gd name="T2" fmla="*/ 25 w 28"/>
                  <a:gd name="T3" fmla="*/ 5 h 7"/>
                  <a:gd name="T4" fmla="*/ 25 w 28"/>
                  <a:gd name="T5" fmla="*/ 0 h 7"/>
                  <a:gd name="T6" fmla="*/ 3 w 28"/>
                  <a:gd name="T7" fmla="*/ 2 h 7"/>
                  <a:gd name="T8" fmla="*/ 4 w 2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">
                    <a:moveTo>
                      <a:pt x="4" y="7"/>
                    </a:moveTo>
                    <a:cubicBezTo>
                      <a:pt x="11" y="5"/>
                      <a:pt x="18" y="5"/>
                      <a:pt x="25" y="5"/>
                    </a:cubicBezTo>
                    <a:cubicBezTo>
                      <a:pt x="28" y="5"/>
                      <a:pt x="28" y="0"/>
                      <a:pt x="25" y="0"/>
                    </a:cubicBezTo>
                    <a:cubicBezTo>
                      <a:pt x="18" y="0"/>
                      <a:pt x="10" y="0"/>
                      <a:pt x="3" y="2"/>
                    </a:cubicBezTo>
                    <a:cubicBezTo>
                      <a:pt x="0" y="2"/>
                      <a:pt x="1" y="7"/>
                      <a:pt x="4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2BD3FEF6-BD09-464D-9E4A-C43BD1E7C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9338" y="4303713"/>
                <a:ext cx="168275" cy="49212"/>
              </a:xfrm>
              <a:custGeom>
                <a:avLst/>
                <a:gdLst>
                  <a:gd name="T0" fmla="*/ 5 w 24"/>
                  <a:gd name="T1" fmla="*/ 6 h 7"/>
                  <a:gd name="T2" fmla="*/ 21 w 24"/>
                  <a:gd name="T3" fmla="*/ 5 h 7"/>
                  <a:gd name="T4" fmla="*/ 21 w 24"/>
                  <a:gd name="T5" fmla="*/ 0 h 7"/>
                  <a:gd name="T6" fmla="*/ 4 w 24"/>
                  <a:gd name="T7" fmla="*/ 1 h 7"/>
                  <a:gd name="T8" fmla="*/ 5 w 24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">
                    <a:moveTo>
                      <a:pt x="5" y="6"/>
                    </a:moveTo>
                    <a:cubicBezTo>
                      <a:pt x="10" y="5"/>
                      <a:pt x="15" y="5"/>
                      <a:pt x="21" y="5"/>
                    </a:cubicBezTo>
                    <a:cubicBezTo>
                      <a:pt x="24" y="5"/>
                      <a:pt x="24" y="0"/>
                      <a:pt x="21" y="0"/>
                    </a:cubicBezTo>
                    <a:cubicBezTo>
                      <a:pt x="15" y="0"/>
                      <a:pt x="9" y="0"/>
                      <a:pt x="4" y="1"/>
                    </a:cubicBezTo>
                    <a:cubicBezTo>
                      <a:pt x="0" y="2"/>
                      <a:pt x="2" y="7"/>
                      <a:pt x="5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66">
                <a:extLst>
                  <a:ext uri="{FF2B5EF4-FFF2-40B4-BE49-F238E27FC236}">
                    <a16:creationId xmlns:a16="http://schemas.microsoft.com/office/drawing/2014/main" id="{E612D8B2-A4CB-49DC-98A0-AC802CCAE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7276" y="4325938"/>
                <a:ext cx="152400" cy="49212"/>
              </a:xfrm>
              <a:custGeom>
                <a:avLst/>
                <a:gdLst>
                  <a:gd name="T0" fmla="*/ 3 w 22"/>
                  <a:gd name="T1" fmla="*/ 7 h 7"/>
                  <a:gd name="T2" fmla="*/ 19 w 22"/>
                  <a:gd name="T3" fmla="*/ 5 h 7"/>
                  <a:gd name="T4" fmla="*/ 18 w 22"/>
                  <a:gd name="T5" fmla="*/ 0 h 7"/>
                  <a:gd name="T6" fmla="*/ 3 w 22"/>
                  <a:gd name="T7" fmla="*/ 2 h 7"/>
                  <a:gd name="T8" fmla="*/ 3 w 2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">
                    <a:moveTo>
                      <a:pt x="3" y="7"/>
                    </a:moveTo>
                    <a:cubicBezTo>
                      <a:pt x="9" y="7"/>
                      <a:pt x="14" y="7"/>
                      <a:pt x="19" y="5"/>
                    </a:cubicBezTo>
                    <a:cubicBezTo>
                      <a:pt x="22" y="5"/>
                      <a:pt x="21" y="0"/>
                      <a:pt x="18" y="0"/>
                    </a:cubicBezTo>
                    <a:cubicBezTo>
                      <a:pt x="13" y="2"/>
                      <a:pt x="8" y="2"/>
                      <a:pt x="3" y="2"/>
                    </a:cubicBezTo>
                    <a:cubicBezTo>
                      <a:pt x="0" y="2"/>
                      <a:pt x="0" y="7"/>
                      <a:pt x="3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67">
                <a:extLst>
                  <a:ext uri="{FF2B5EF4-FFF2-40B4-BE49-F238E27FC236}">
                    <a16:creationId xmlns:a16="http://schemas.microsoft.com/office/drawing/2014/main" id="{12B37860-DF25-4C72-BE38-9C66F7490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4413" y="4367213"/>
                <a:ext cx="223838" cy="49212"/>
              </a:xfrm>
              <a:custGeom>
                <a:avLst/>
                <a:gdLst>
                  <a:gd name="T0" fmla="*/ 3 w 32"/>
                  <a:gd name="T1" fmla="*/ 6 h 7"/>
                  <a:gd name="T2" fmla="*/ 29 w 32"/>
                  <a:gd name="T3" fmla="*/ 6 h 7"/>
                  <a:gd name="T4" fmla="*/ 27 w 32"/>
                  <a:gd name="T5" fmla="*/ 1 h 7"/>
                  <a:gd name="T6" fmla="*/ 3 w 32"/>
                  <a:gd name="T7" fmla="*/ 1 h 7"/>
                  <a:gd name="T8" fmla="*/ 3 w 32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">
                    <a:moveTo>
                      <a:pt x="3" y="6"/>
                    </a:moveTo>
                    <a:cubicBezTo>
                      <a:pt x="12" y="6"/>
                      <a:pt x="20" y="7"/>
                      <a:pt x="29" y="6"/>
                    </a:cubicBezTo>
                    <a:cubicBezTo>
                      <a:pt x="32" y="5"/>
                      <a:pt x="31" y="0"/>
                      <a:pt x="27" y="1"/>
                    </a:cubicBezTo>
                    <a:cubicBezTo>
                      <a:pt x="19" y="2"/>
                      <a:pt x="11" y="1"/>
                      <a:pt x="3" y="1"/>
                    </a:cubicBezTo>
                    <a:cubicBezTo>
                      <a:pt x="0" y="1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68">
                <a:extLst>
                  <a:ext uri="{FF2B5EF4-FFF2-40B4-BE49-F238E27FC236}">
                    <a16:creationId xmlns:a16="http://schemas.microsoft.com/office/drawing/2014/main" id="{D3911454-F193-4D89-AE25-621687FFB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4413" y="4402138"/>
                <a:ext cx="182563" cy="57150"/>
              </a:xfrm>
              <a:custGeom>
                <a:avLst/>
                <a:gdLst>
                  <a:gd name="T0" fmla="*/ 3 w 26"/>
                  <a:gd name="T1" fmla="*/ 8 h 8"/>
                  <a:gd name="T2" fmla="*/ 23 w 26"/>
                  <a:gd name="T3" fmla="*/ 6 h 8"/>
                  <a:gd name="T4" fmla="*/ 21 w 26"/>
                  <a:gd name="T5" fmla="*/ 1 h 8"/>
                  <a:gd name="T6" fmla="*/ 3 w 26"/>
                  <a:gd name="T7" fmla="*/ 3 h 8"/>
                  <a:gd name="T8" fmla="*/ 3 w 2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3" y="8"/>
                    </a:moveTo>
                    <a:cubicBezTo>
                      <a:pt x="10" y="8"/>
                      <a:pt x="16" y="7"/>
                      <a:pt x="23" y="6"/>
                    </a:cubicBezTo>
                    <a:cubicBezTo>
                      <a:pt x="26" y="5"/>
                      <a:pt x="24" y="0"/>
                      <a:pt x="21" y="1"/>
                    </a:cubicBezTo>
                    <a:cubicBezTo>
                      <a:pt x="15" y="2"/>
                      <a:pt x="9" y="3"/>
                      <a:pt x="3" y="3"/>
                    </a:cubicBezTo>
                    <a:cubicBezTo>
                      <a:pt x="0" y="3"/>
                      <a:pt x="0" y="8"/>
                      <a:pt x="3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69">
                <a:extLst>
                  <a:ext uri="{FF2B5EF4-FFF2-40B4-BE49-F238E27FC236}">
                    <a16:creationId xmlns:a16="http://schemas.microsoft.com/office/drawing/2014/main" id="{8D96CFDB-1928-43F2-A67E-050BCFF97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8701" y="4451350"/>
                <a:ext cx="188913" cy="57150"/>
              </a:xfrm>
              <a:custGeom>
                <a:avLst/>
                <a:gdLst>
                  <a:gd name="T0" fmla="*/ 3 w 27"/>
                  <a:gd name="T1" fmla="*/ 6 h 8"/>
                  <a:gd name="T2" fmla="*/ 24 w 27"/>
                  <a:gd name="T3" fmla="*/ 8 h 8"/>
                  <a:gd name="T4" fmla="*/ 24 w 27"/>
                  <a:gd name="T5" fmla="*/ 3 h 8"/>
                  <a:gd name="T6" fmla="*/ 4 w 27"/>
                  <a:gd name="T7" fmla="*/ 1 h 8"/>
                  <a:gd name="T8" fmla="*/ 3 w 2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8">
                    <a:moveTo>
                      <a:pt x="3" y="6"/>
                    </a:moveTo>
                    <a:cubicBezTo>
                      <a:pt x="9" y="8"/>
                      <a:pt x="17" y="8"/>
                      <a:pt x="24" y="8"/>
                    </a:cubicBezTo>
                    <a:cubicBezTo>
                      <a:pt x="27" y="8"/>
                      <a:pt x="27" y="3"/>
                      <a:pt x="24" y="3"/>
                    </a:cubicBezTo>
                    <a:cubicBezTo>
                      <a:pt x="17" y="3"/>
                      <a:pt x="10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70">
                <a:extLst>
                  <a:ext uri="{FF2B5EF4-FFF2-40B4-BE49-F238E27FC236}">
                    <a16:creationId xmlns:a16="http://schemas.microsoft.com/office/drawing/2014/main" id="{4581D67C-A88B-453A-A703-4E8659AAC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4413" y="4514850"/>
                <a:ext cx="209550" cy="34925"/>
              </a:xfrm>
              <a:custGeom>
                <a:avLst/>
                <a:gdLst>
                  <a:gd name="T0" fmla="*/ 3 w 30"/>
                  <a:gd name="T1" fmla="*/ 5 h 5"/>
                  <a:gd name="T2" fmla="*/ 27 w 30"/>
                  <a:gd name="T3" fmla="*/ 5 h 5"/>
                  <a:gd name="T4" fmla="*/ 27 w 30"/>
                  <a:gd name="T5" fmla="*/ 0 h 5"/>
                  <a:gd name="T6" fmla="*/ 3 w 30"/>
                  <a:gd name="T7" fmla="*/ 0 h 5"/>
                  <a:gd name="T8" fmla="*/ 3 w 30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">
                    <a:moveTo>
                      <a:pt x="3" y="5"/>
                    </a:moveTo>
                    <a:cubicBezTo>
                      <a:pt x="11" y="5"/>
                      <a:pt x="19" y="5"/>
                      <a:pt x="27" y="5"/>
                    </a:cubicBezTo>
                    <a:cubicBezTo>
                      <a:pt x="30" y="5"/>
                      <a:pt x="30" y="0"/>
                      <a:pt x="27" y="0"/>
                    </a:cubicBezTo>
                    <a:cubicBezTo>
                      <a:pt x="19" y="0"/>
                      <a:pt x="11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71">
                <a:extLst>
                  <a:ext uri="{FF2B5EF4-FFF2-40B4-BE49-F238E27FC236}">
                    <a16:creationId xmlns:a16="http://schemas.microsoft.com/office/drawing/2014/main" id="{320D724E-4B17-4813-8D94-21B8C1983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8701" y="4578350"/>
                <a:ext cx="180975" cy="34925"/>
              </a:xfrm>
              <a:custGeom>
                <a:avLst/>
                <a:gdLst>
                  <a:gd name="T0" fmla="*/ 3 w 26"/>
                  <a:gd name="T1" fmla="*/ 5 h 5"/>
                  <a:gd name="T2" fmla="*/ 22 w 26"/>
                  <a:gd name="T3" fmla="*/ 5 h 5"/>
                  <a:gd name="T4" fmla="*/ 22 w 26"/>
                  <a:gd name="T5" fmla="*/ 0 h 5"/>
                  <a:gd name="T6" fmla="*/ 3 w 26"/>
                  <a:gd name="T7" fmla="*/ 0 h 5"/>
                  <a:gd name="T8" fmla="*/ 3 w 2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5">
                    <a:moveTo>
                      <a:pt x="3" y="5"/>
                    </a:moveTo>
                    <a:cubicBezTo>
                      <a:pt x="10" y="5"/>
                      <a:pt x="16" y="5"/>
                      <a:pt x="22" y="5"/>
                    </a:cubicBezTo>
                    <a:cubicBezTo>
                      <a:pt x="26" y="5"/>
                      <a:pt x="26" y="0"/>
                      <a:pt x="22" y="0"/>
                    </a:cubicBezTo>
                    <a:cubicBezTo>
                      <a:pt x="16" y="0"/>
                      <a:pt x="10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72">
                <a:extLst>
                  <a:ext uri="{FF2B5EF4-FFF2-40B4-BE49-F238E27FC236}">
                    <a16:creationId xmlns:a16="http://schemas.microsoft.com/office/drawing/2014/main" id="{9F7D97F7-4DA7-4A38-9C9F-813AB0D7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8701" y="4613275"/>
                <a:ext cx="215900" cy="55562"/>
              </a:xfrm>
              <a:custGeom>
                <a:avLst/>
                <a:gdLst>
                  <a:gd name="T0" fmla="*/ 4 w 31"/>
                  <a:gd name="T1" fmla="*/ 7 h 8"/>
                  <a:gd name="T2" fmla="*/ 28 w 31"/>
                  <a:gd name="T3" fmla="*/ 6 h 8"/>
                  <a:gd name="T4" fmla="*/ 28 w 31"/>
                  <a:gd name="T5" fmla="*/ 1 h 8"/>
                  <a:gd name="T6" fmla="*/ 3 w 31"/>
                  <a:gd name="T7" fmla="*/ 2 h 8"/>
                  <a:gd name="T8" fmla="*/ 4 w 31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8">
                    <a:moveTo>
                      <a:pt x="4" y="7"/>
                    </a:moveTo>
                    <a:cubicBezTo>
                      <a:pt x="12" y="5"/>
                      <a:pt x="20" y="6"/>
                      <a:pt x="28" y="6"/>
                    </a:cubicBezTo>
                    <a:cubicBezTo>
                      <a:pt x="31" y="6"/>
                      <a:pt x="31" y="1"/>
                      <a:pt x="28" y="1"/>
                    </a:cubicBezTo>
                    <a:cubicBezTo>
                      <a:pt x="19" y="1"/>
                      <a:pt x="11" y="0"/>
                      <a:pt x="3" y="2"/>
                    </a:cubicBezTo>
                    <a:cubicBezTo>
                      <a:pt x="0" y="3"/>
                      <a:pt x="1" y="8"/>
                      <a:pt x="4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F0D54A01-8B95-4B20-8E02-0FB89086EB84}"/>
              </a:ext>
            </a:extLst>
          </p:cNvPr>
          <p:cNvGrpSpPr/>
          <p:nvPr/>
        </p:nvGrpSpPr>
        <p:grpSpPr>
          <a:xfrm>
            <a:off x="3378201" y="2746375"/>
            <a:ext cx="573087" cy="385763"/>
            <a:chOff x="3378201" y="2746375"/>
            <a:chExt cx="573087" cy="385763"/>
          </a:xfrm>
        </p:grpSpPr>
        <p:sp>
          <p:nvSpPr>
            <p:cNvPr id="85" name="Freeform 73">
              <a:extLst>
                <a:ext uri="{FF2B5EF4-FFF2-40B4-BE49-F238E27FC236}">
                  <a16:creationId xmlns:a16="http://schemas.microsoft.com/office/drawing/2014/main" id="{1067B123-47F0-40CA-B641-0D978823D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201" y="2746375"/>
              <a:ext cx="168275" cy="379412"/>
            </a:xfrm>
            <a:custGeom>
              <a:avLst/>
              <a:gdLst>
                <a:gd name="T0" fmla="*/ 23 w 24"/>
                <a:gd name="T1" fmla="*/ 25 h 54"/>
                <a:gd name="T2" fmla="*/ 17 w 24"/>
                <a:gd name="T3" fmla="*/ 5 h 54"/>
                <a:gd name="T4" fmla="*/ 1 w 24"/>
                <a:gd name="T5" fmla="*/ 26 h 54"/>
                <a:gd name="T6" fmla="*/ 15 w 24"/>
                <a:gd name="T7" fmla="*/ 48 h 54"/>
                <a:gd name="T8" fmla="*/ 23 w 24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3" y="25"/>
                  </a:moveTo>
                  <a:cubicBezTo>
                    <a:pt x="24" y="18"/>
                    <a:pt x="24" y="8"/>
                    <a:pt x="17" y="5"/>
                  </a:cubicBezTo>
                  <a:cubicBezTo>
                    <a:pt x="5" y="0"/>
                    <a:pt x="2" y="18"/>
                    <a:pt x="1" y="26"/>
                  </a:cubicBezTo>
                  <a:cubicBezTo>
                    <a:pt x="0" y="34"/>
                    <a:pt x="2" y="54"/>
                    <a:pt x="15" y="48"/>
                  </a:cubicBezTo>
                  <a:cubicBezTo>
                    <a:pt x="22" y="45"/>
                    <a:pt x="23" y="31"/>
                    <a:pt x="23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4">
              <a:extLst>
                <a:ext uri="{FF2B5EF4-FFF2-40B4-BE49-F238E27FC236}">
                  <a16:creationId xmlns:a16="http://schemas.microsoft.com/office/drawing/2014/main" id="{3053EB8F-C3A4-426D-910C-6B1546C7F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401" y="2754313"/>
              <a:ext cx="166688" cy="377825"/>
            </a:xfrm>
            <a:custGeom>
              <a:avLst/>
              <a:gdLst>
                <a:gd name="T0" fmla="*/ 23 w 24"/>
                <a:gd name="T1" fmla="*/ 25 h 54"/>
                <a:gd name="T2" fmla="*/ 17 w 24"/>
                <a:gd name="T3" fmla="*/ 5 h 54"/>
                <a:gd name="T4" fmla="*/ 1 w 24"/>
                <a:gd name="T5" fmla="*/ 26 h 54"/>
                <a:gd name="T6" fmla="*/ 15 w 24"/>
                <a:gd name="T7" fmla="*/ 48 h 54"/>
                <a:gd name="T8" fmla="*/ 23 w 24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3" y="25"/>
                  </a:moveTo>
                  <a:cubicBezTo>
                    <a:pt x="24" y="18"/>
                    <a:pt x="24" y="8"/>
                    <a:pt x="17" y="5"/>
                  </a:cubicBezTo>
                  <a:cubicBezTo>
                    <a:pt x="5" y="0"/>
                    <a:pt x="2" y="18"/>
                    <a:pt x="1" y="26"/>
                  </a:cubicBezTo>
                  <a:cubicBezTo>
                    <a:pt x="0" y="34"/>
                    <a:pt x="2" y="54"/>
                    <a:pt x="15" y="48"/>
                  </a:cubicBezTo>
                  <a:cubicBezTo>
                    <a:pt x="22" y="45"/>
                    <a:pt x="23" y="31"/>
                    <a:pt x="23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5">
              <a:extLst>
                <a:ext uri="{FF2B5EF4-FFF2-40B4-BE49-F238E27FC236}">
                  <a16:creationId xmlns:a16="http://schemas.microsoft.com/office/drawing/2014/main" id="{9F3D5F50-B019-4FFD-9A8B-591B897F9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63" y="2754313"/>
              <a:ext cx="174625" cy="377825"/>
            </a:xfrm>
            <a:custGeom>
              <a:avLst/>
              <a:gdLst>
                <a:gd name="T0" fmla="*/ 23 w 25"/>
                <a:gd name="T1" fmla="*/ 25 h 54"/>
                <a:gd name="T2" fmla="*/ 17 w 25"/>
                <a:gd name="T3" fmla="*/ 5 h 54"/>
                <a:gd name="T4" fmla="*/ 1 w 25"/>
                <a:gd name="T5" fmla="*/ 26 h 54"/>
                <a:gd name="T6" fmla="*/ 15 w 25"/>
                <a:gd name="T7" fmla="*/ 48 h 54"/>
                <a:gd name="T8" fmla="*/ 23 w 25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4">
                  <a:moveTo>
                    <a:pt x="23" y="25"/>
                  </a:moveTo>
                  <a:cubicBezTo>
                    <a:pt x="25" y="18"/>
                    <a:pt x="25" y="8"/>
                    <a:pt x="17" y="5"/>
                  </a:cubicBezTo>
                  <a:cubicBezTo>
                    <a:pt x="5" y="0"/>
                    <a:pt x="3" y="18"/>
                    <a:pt x="1" y="26"/>
                  </a:cubicBezTo>
                  <a:cubicBezTo>
                    <a:pt x="0" y="34"/>
                    <a:pt x="2" y="54"/>
                    <a:pt x="15" y="48"/>
                  </a:cubicBezTo>
                  <a:cubicBezTo>
                    <a:pt x="22" y="45"/>
                    <a:pt x="23" y="31"/>
                    <a:pt x="23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D4068594-584E-4EC3-A571-B31C860F62FF}"/>
              </a:ext>
            </a:extLst>
          </p:cNvPr>
          <p:cNvGrpSpPr/>
          <p:nvPr/>
        </p:nvGrpSpPr>
        <p:grpSpPr>
          <a:xfrm>
            <a:off x="4140201" y="3265488"/>
            <a:ext cx="355600" cy="379412"/>
            <a:chOff x="4140201" y="3265488"/>
            <a:chExt cx="355600" cy="379412"/>
          </a:xfrm>
        </p:grpSpPr>
        <p:sp>
          <p:nvSpPr>
            <p:cNvPr id="88" name="Freeform 76">
              <a:extLst>
                <a:ext uri="{FF2B5EF4-FFF2-40B4-BE49-F238E27FC236}">
                  <a16:creationId xmlns:a16="http://schemas.microsoft.com/office/drawing/2014/main" id="{4844D03D-F1BD-4F31-A97B-3D05D77BD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3" y="3265488"/>
              <a:ext cx="166688" cy="379412"/>
            </a:xfrm>
            <a:custGeom>
              <a:avLst/>
              <a:gdLst>
                <a:gd name="T0" fmla="*/ 23 w 24"/>
                <a:gd name="T1" fmla="*/ 25 h 54"/>
                <a:gd name="T2" fmla="*/ 17 w 24"/>
                <a:gd name="T3" fmla="*/ 5 h 54"/>
                <a:gd name="T4" fmla="*/ 1 w 24"/>
                <a:gd name="T5" fmla="*/ 26 h 54"/>
                <a:gd name="T6" fmla="*/ 15 w 24"/>
                <a:gd name="T7" fmla="*/ 48 h 54"/>
                <a:gd name="T8" fmla="*/ 23 w 24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3" y="25"/>
                  </a:moveTo>
                  <a:cubicBezTo>
                    <a:pt x="24" y="18"/>
                    <a:pt x="24" y="8"/>
                    <a:pt x="17" y="5"/>
                  </a:cubicBezTo>
                  <a:cubicBezTo>
                    <a:pt x="5" y="0"/>
                    <a:pt x="2" y="18"/>
                    <a:pt x="1" y="26"/>
                  </a:cubicBezTo>
                  <a:cubicBezTo>
                    <a:pt x="0" y="34"/>
                    <a:pt x="2" y="54"/>
                    <a:pt x="15" y="48"/>
                  </a:cubicBezTo>
                  <a:cubicBezTo>
                    <a:pt x="22" y="45"/>
                    <a:pt x="23" y="31"/>
                    <a:pt x="23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7">
              <a:extLst>
                <a:ext uri="{FF2B5EF4-FFF2-40B4-BE49-F238E27FC236}">
                  <a16:creationId xmlns:a16="http://schemas.microsoft.com/office/drawing/2014/main" id="{27AE9685-554A-4D61-A7A9-4AC27F70F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1" y="3265488"/>
              <a:ext cx="174625" cy="379412"/>
            </a:xfrm>
            <a:custGeom>
              <a:avLst/>
              <a:gdLst>
                <a:gd name="T0" fmla="*/ 24 w 25"/>
                <a:gd name="T1" fmla="*/ 25 h 54"/>
                <a:gd name="T2" fmla="*/ 17 w 25"/>
                <a:gd name="T3" fmla="*/ 5 h 54"/>
                <a:gd name="T4" fmla="*/ 2 w 25"/>
                <a:gd name="T5" fmla="*/ 26 h 54"/>
                <a:gd name="T6" fmla="*/ 15 w 25"/>
                <a:gd name="T7" fmla="*/ 48 h 54"/>
                <a:gd name="T8" fmla="*/ 24 w 25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4">
                  <a:moveTo>
                    <a:pt x="24" y="25"/>
                  </a:moveTo>
                  <a:cubicBezTo>
                    <a:pt x="25" y="18"/>
                    <a:pt x="25" y="8"/>
                    <a:pt x="17" y="5"/>
                  </a:cubicBezTo>
                  <a:cubicBezTo>
                    <a:pt x="5" y="0"/>
                    <a:pt x="3" y="18"/>
                    <a:pt x="2" y="26"/>
                  </a:cubicBezTo>
                  <a:cubicBezTo>
                    <a:pt x="0" y="34"/>
                    <a:pt x="2" y="54"/>
                    <a:pt x="15" y="48"/>
                  </a:cubicBezTo>
                  <a:cubicBezTo>
                    <a:pt x="22" y="45"/>
                    <a:pt x="24" y="31"/>
                    <a:pt x="24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0" name="Freeform 78">
            <a:extLst>
              <a:ext uri="{FF2B5EF4-FFF2-40B4-BE49-F238E27FC236}">
                <a16:creationId xmlns:a16="http://schemas.microsoft.com/office/drawing/2014/main" id="{762F6381-C79B-4797-B7C5-D44DD7E92C3B}"/>
              </a:ext>
            </a:extLst>
          </p:cNvPr>
          <p:cNvSpPr>
            <a:spLocks/>
          </p:cNvSpPr>
          <p:nvPr/>
        </p:nvSpPr>
        <p:spPr bwMode="auto">
          <a:xfrm>
            <a:off x="3497263" y="3798888"/>
            <a:ext cx="174625" cy="379412"/>
          </a:xfrm>
          <a:custGeom>
            <a:avLst/>
            <a:gdLst>
              <a:gd name="T0" fmla="*/ 23 w 25"/>
              <a:gd name="T1" fmla="*/ 24 h 54"/>
              <a:gd name="T2" fmla="*/ 17 w 25"/>
              <a:gd name="T3" fmla="*/ 5 h 54"/>
              <a:gd name="T4" fmla="*/ 1 w 25"/>
              <a:gd name="T5" fmla="*/ 25 h 54"/>
              <a:gd name="T6" fmla="*/ 15 w 25"/>
              <a:gd name="T7" fmla="*/ 48 h 54"/>
              <a:gd name="T8" fmla="*/ 23 w 25"/>
              <a:gd name="T9" fmla="*/ 2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54">
                <a:moveTo>
                  <a:pt x="23" y="24"/>
                </a:moveTo>
                <a:cubicBezTo>
                  <a:pt x="25" y="17"/>
                  <a:pt x="25" y="7"/>
                  <a:pt x="17" y="5"/>
                </a:cubicBezTo>
                <a:cubicBezTo>
                  <a:pt x="5" y="0"/>
                  <a:pt x="3" y="18"/>
                  <a:pt x="1" y="25"/>
                </a:cubicBezTo>
                <a:cubicBezTo>
                  <a:pt x="0" y="34"/>
                  <a:pt x="2" y="54"/>
                  <a:pt x="15" y="48"/>
                </a:cubicBezTo>
                <a:cubicBezTo>
                  <a:pt x="22" y="45"/>
                  <a:pt x="23" y="30"/>
                  <a:pt x="23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24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85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2" grpId="0"/>
      <p:bldP spid="14" grpId="1"/>
      <p:bldP spid="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8BE2544A-9630-4FF8-8BD4-F9BFEA01341A}"/>
              </a:ext>
            </a:extLst>
          </p:cNvPr>
          <p:cNvSpPr txBox="1"/>
          <p:nvPr/>
        </p:nvSpPr>
        <p:spPr>
          <a:xfrm>
            <a:off x="1510474" y="234963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C12B5E-224D-47C1-AC2E-F99BE74E6A85}"/>
              </a:ext>
            </a:extLst>
          </p:cNvPr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2DFC5BF-08DA-4CD1-BAD6-2F1A2906817D}"/>
                </a:ext>
              </a:extLst>
            </p:cNvPr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FB12726-C4DB-43FB-9077-2F510B651ECB}"/>
                </a:ext>
              </a:extLst>
            </p:cNvPr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One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E2C3C4-1419-4DE7-AE83-59E2473F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05EFDF9-A499-45B7-B7AA-39AD0A77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76532E-F74B-4995-82EF-7CFFD9770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582E16-6ECE-4998-9A6C-F57F86B7C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940" y="1804680"/>
            <a:ext cx="2230410" cy="324864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E3651AF-A2BD-4F3A-8AC3-1031151F608F}"/>
              </a:ext>
            </a:extLst>
          </p:cNvPr>
          <p:cNvSpPr/>
          <p:nvPr/>
        </p:nvSpPr>
        <p:spPr>
          <a:xfrm>
            <a:off x="2384747" y="2464619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3CCC554-4BDC-4D22-BCA1-6FB45F8C4E91}"/>
              </a:ext>
            </a:extLst>
          </p:cNvPr>
          <p:cNvSpPr/>
          <p:nvPr/>
        </p:nvSpPr>
        <p:spPr>
          <a:xfrm>
            <a:off x="1566035" y="3770889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A5776A5-093D-4714-969A-432F3E365E8D}"/>
              </a:ext>
            </a:extLst>
          </p:cNvPr>
          <p:cNvSpPr/>
          <p:nvPr/>
        </p:nvSpPr>
        <p:spPr>
          <a:xfrm>
            <a:off x="7073479" y="2464619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F66990F-5983-459F-8E5F-320DE5D91F36}"/>
              </a:ext>
            </a:extLst>
          </p:cNvPr>
          <p:cNvSpPr/>
          <p:nvPr/>
        </p:nvSpPr>
        <p:spPr>
          <a:xfrm>
            <a:off x="7759717" y="3770889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7426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">
        <p:random/>
      </p:transition>
    </mc:Choice>
    <mc:Fallback xmlns:a16="http://schemas.microsoft.com/office/drawing/2014/main" xmlns="">
      <p:transition spd="slow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8BE2544A-9630-4FF8-8BD4-F9BFEA01341A}"/>
              </a:ext>
            </a:extLst>
          </p:cNvPr>
          <p:cNvSpPr txBox="1"/>
          <p:nvPr/>
        </p:nvSpPr>
        <p:spPr>
          <a:xfrm>
            <a:off x="1510474" y="234963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C12B5E-224D-47C1-AC2E-F99BE74E6A85}"/>
              </a:ext>
            </a:extLst>
          </p:cNvPr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2DFC5BF-08DA-4CD1-BAD6-2F1A2906817D}"/>
                </a:ext>
              </a:extLst>
            </p:cNvPr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FB12726-C4DB-43FB-9077-2F510B651ECB}"/>
                </a:ext>
              </a:extLst>
            </p:cNvPr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One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E2C3C4-1419-4DE7-AE83-59E2473F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05EFDF9-A499-45B7-B7AA-39AD0A77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76532E-F74B-4995-82EF-7CFFD9770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AD7CF61-852F-4684-A958-E84B097C6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2435" y="2159895"/>
            <a:ext cx="2054530" cy="18899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8B50A33-84B0-4597-82EC-2B42D4CB15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4910" y="2156847"/>
            <a:ext cx="2054530" cy="18960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D2D887-BEAE-4AAC-89EA-AE0171540F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3481" y="2156847"/>
            <a:ext cx="2048434" cy="189602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CB9B0D4D-213E-4E0B-A614-C25A67B8596D}"/>
              </a:ext>
            </a:extLst>
          </p:cNvPr>
          <p:cNvSpPr/>
          <p:nvPr/>
        </p:nvSpPr>
        <p:spPr>
          <a:xfrm>
            <a:off x="1589583" y="4486672"/>
            <a:ext cx="291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33CF8F1-D165-483A-BA2F-D599270476F1}"/>
              </a:ext>
            </a:extLst>
          </p:cNvPr>
          <p:cNvSpPr/>
          <p:nvPr/>
        </p:nvSpPr>
        <p:spPr>
          <a:xfrm>
            <a:off x="4647022" y="4486672"/>
            <a:ext cx="291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111EAA7-B96F-4F9C-A7DD-1AE11752039B}"/>
              </a:ext>
            </a:extLst>
          </p:cNvPr>
          <p:cNvSpPr/>
          <p:nvPr/>
        </p:nvSpPr>
        <p:spPr>
          <a:xfrm>
            <a:off x="7704460" y="4486672"/>
            <a:ext cx="291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6897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">
        <p:random/>
      </p:transition>
    </mc:Choice>
    <mc:Fallback xmlns:a16="http://schemas.microsoft.com/office/drawing/2014/main" xmlns="">
      <p:transition spd="slow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5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8BE2544A-9630-4FF8-8BD4-F9BFEA01341A}"/>
              </a:ext>
            </a:extLst>
          </p:cNvPr>
          <p:cNvSpPr txBox="1"/>
          <p:nvPr/>
        </p:nvSpPr>
        <p:spPr>
          <a:xfrm>
            <a:off x="1510474" y="234963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C12B5E-224D-47C1-AC2E-F99BE74E6A85}"/>
              </a:ext>
            </a:extLst>
          </p:cNvPr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2DFC5BF-08DA-4CD1-BAD6-2F1A2906817D}"/>
                </a:ext>
              </a:extLst>
            </p:cNvPr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FB12726-C4DB-43FB-9077-2F510B651ECB}"/>
                </a:ext>
              </a:extLst>
            </p:cNvPr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One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E2C3C4-1419-4DE7-AE83-59E2473F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05EFDF9-A499-45B7-B7AA-39AD0A77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76532E-F74B-4995-82EF-7CFFD9770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F30B4D5-9848-4650-8F2C-E13EDC095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997" y="2209800"/>
            <a:ext cx="2929317" cy="3130876"/>
          </a:xfrm>
          <a:prstGeom prst="rect">
            <a:avLst/>
          </a:prstGeom>
        </p:spPr>
      </p:pic>
      <p:grpSp>
        <p:nvGrpSpPr>
          <p:cNvPr id="10" name="Group 4">
            <a:extLst>
              <a:ext uri="{FF2B5EF4-FFF2-40B4-BE49-F238E27FC236}">
                <a16:creationId xmlns:a16="http://schemas.microsoft.com/office/drawing/2014/main" id="{B68A6B6C-306B-440F-ACD9-F06D97DE76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80176" y="2121995"/>
            <a:ext cx="857100" cy="969360"/>
            <a:chOff x="3120" y="1340"/>
            <a:chExt cx="1443" cy="16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E873FE2-D93D-4DBD-99B8-B5842B0C27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4" y="1727"/>
              <a:ext cx="726" cy="1245"/>
            </a:xfrm>
            <a:custGeom>
              <a:avLst/>
              <a:gdLst>
                <a:gd name="T0" fmla="*/ 267 w 271"/>
                <a:gd name="T1" fmla="*/ 99 h 464"/>
                <a:gd name="T2" fmla="*/ 3 w 271"/>
                <a:gd name="T3" fmla="*/ 93 h 464"/>
                <a:gd name="T4" fmla="*/ 59 w 271"/>
                <a:gd name="T5" fmla="*/ 239 h 464"/>
                <a:gd name="T6" fmla="*/ 87 w 271"/>
                <a:gd name="T7" fmla="*/ 323 h 464"/>
                <a:gd name="T8" fmla="*/ 68 w 271"/>
                <a:gd name="T9" fmla="*/ 325 h 464"/>
                <a:gd name="T10" fmla="*/ 78 w 271"/>
                <a:gd name="T11" fmla="*/ 392 h 464"/>
                <a:gd name="T12" fmla="*/ 94 w 271"/>
                <a:gd name="T13" fmla="*/ 423 h 464"/>
                <a:gd name="T14" fmla="*/ 119 w 271"/>
                <a:gd name="T15" fmla="*/ 459 h 464"/>
                <a:gd name="T16" fmla="*/ 181 w 271"/>
                <a:gd name="T17" fmla="*/ 421 h 464"/>
                <a:gd name="T18" fmla="*/ 199 w 271"/>
                <a:gd name="T19" fmla="*/ 388 h 464"/>
                <a:gd name="T20" fmla="*/ 202 w 271"/>
                <a:gd name="T21" fmla="*/ 366 h 464"/>
                <a:gd name="T22" fmla="*/ 190 w 271"/>
                <a:gd name="T23" fmla="*/ 322 h 464"/>
                <a:gd name="T24" fmla="*/ 242 w 271"/>
                <a:gd name="T25" fmla="*/ 197 h 464"/>
                <a:gd name="T26" fmla="*/ 186 w 271"/>
                <a:gd name="T27" fmla="*/ 372 h 464"/>
                <a:gd name="T28" fmla="*/ 178 w 271"/>
                <a:gd name="T29" fmla="*/ 372 h 464"/>
                <a:gd name="T30" fmla="*/ 127 w 271"/>
                <a:gd name="T31" fmla="*/ 392 h 464"/>
                <a:gd name="T32" fmla="*/ 182 w 271"/>
                <a:gd name="T33" fmla="*/ 379 h 464"/>
                <a:gd name="T34" fmla="*/ 189 w 271"/>
                <a:gd name="T35" fmla="*/ 383 h 464"/>
                <a:gd name="T36" fmla="*/ 185 w 271"/>
                <a:gd name="T37" fmla="*/ 389 h 464"/>
                <a:gd name="T38" fmla="*/ 172 w 271"/>
                <a:gd name="T39" fmla="*/ 407 h 464"/>
                <a:gd name="T40" fmla="*/ 154 w 271"/>
                <a:gd name="T41" fmla="*/ 419 h 464"/>
                <a:gd name="T42" fmla="*/ 144 w 271"/>
                <a:gd name="T43" fmla="*/ 424 h 464"/>
                <a:gd name="T44" fmla="*/ 103 w 271"/>
                <a:gd name="T45" fmla="*/ 424 h 464"/>
                <a:gd name="T46" fmla="*/ 93 w 271"/>
                <a:gd name="T47" fmla="*/ 411 h 464"/>
                <a:gd name="T48" fmla="*/ 89 w 271"/>
                <a:gd name="T49" fmla="*/ 385 h 464"/>
                <a:gd name="T50" fmla="*/ 83 w 271"/>
                <a:gd name="T51" fmla="*/ 348 h 464"/>
                <a:gd name="T52" fmla="*/ 79 w 271"/>
                <a:gd name="T53" fmla="*/ 332 h 464"/>
                <a:gd name="T54" fmla="*/ 168 w 271"/>
                <a:gd name="T55" fmla="*/ 338 h 464"/>
                <a:gd name="T56" fmla="*/ 185 w 271"/>
                <a:gd name="T57" fmla="*/ 340 h 464"/>
                <a:gd name="T58" fmla="*/ 128 w 271"/>
                <a:gd name="T59" fmla="*/ 361 h 464"/>
                <a:gd name="T60" fmla="*/ 98 w 271"/>
                <a:gd name="T61" fmla="*/ 374 h 464"/>
                <a:gd name="T62" fmla="*/ 179 w 271"/>
                <a:gd name="T63" fmla="*/ 353 h 464"/>
                <a:gd name="T64" fmla="*/ 183 w 271"/>
                <a:gd name="T65" fmla="*/ 357 h 464"/>
                <a:gd name="T66" fmla="*/ 176 w 271"/>
                <a:gd name="T67" fmla="*/ 321 h 464"/>
                <a:gd name="T68" fmla="*/ 152 w 271"/>
                <a:gd name="T69" fmla="*/ 326 h 464"/>
                <a:gd name="T70" fmla="*/ 168 w 271"/>
                <a:gd name="T71" fmla="*/ 150 h 464"/>
                <a:gd name="T72" fmla="*/ 151 w 271"/>
                <a:gd name="T73" fmla="*/ 254 h 464"/>
                <a:gd name="T74" fmla="*/ 144 w 271"/>
                <a:gd name="T75" fmla="*/ 326 h 464"/>
                <a:gd name="T76" fmla="*/ 116 w 271"/>
                <a:gd name="T77" fmla="*/ 322 h 464"/>
                <a:gd name="T78" fmla="*/ 111 w 271"/>
                <a:gd name="T79" fmla="*/ 288 h 464"/>
                <a:gd name="T80" fmla="*/ 105 w 271"/>
                <a:gd name="T81" fmla="*/ 159 h 464"/>
                <a:gd name="T82" fmla="*/ 106 w 271"/>
                <a:gd name="T83" fmla="*/ 258 h 464"/>
                <a:gd name="T84" fmla="*/ 94 w 271"/>
                <a:gd name="T85" fmla="*/ 324 h 464"/>
                <a:gd name="T86" fmla="*/ 89 w 271"/>
                <a:gd name="T87" fmla="*/ 321 h 464"/>
                <a:gd name="T88" fmla="*/ 24 w 271"/>
                <a:gd name="T89" fmla="*/ 73 h 464"/>
                <a:gd name="T90" fmla="*/ 229 w 271"/>
                <a:gd name="T91" fmla="*/ 54 h 464"/>
                <a:gd name="T92" fmla="*/ 191 w 271"/>
                <a:gd name="T93" fmla="*/ 24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1" h="464">
                  <a:moveTo>
                    <a:pt x="242" y="197"/>
                  </a:moveTo>
                  <a:cubicBezTo>
                    <a:pt x="264" y="167"/>
                    <a:pt x="271" y="136"/>
                    <a:pt x="267" y="99"/>
                  </a:cubicBezTo>
                  <a:cubicBezTo>
                    <a:pt x="259" y="38"/>
                    <a:pt x="186" y="0"/>
                    <a:pt x="130" y="1"/>
                  </a:cubicBezTo>
                  <a:cubicBezTo>
                    <a:pt x="81" y="3"/>
                    <a:pt x="9" y="37"/>
                    <a:pt x="3" y="93"/>
                  </a:cubicBezTo>
                  <a:cubicBezTo>
                    <a:pt x="0" y="128"/>
                    <a:pt x="6" y="159"/>
                    <a:pt x="23" y="190"/>
                  </a:cubicBezTo>
                  <a:cubicBezTo>
                    <a:pt x="33" y="207"/>
                    <a:pt x="47" y="223"/>
                    <a:pt x="59" y="239"/>
                  </a:cubicBezTo>
                  <a:cubicBezTo>
                    <a:pt x="79" y="265"/>
                    <a:pt x="81" y="289"/>
                    <a:pt x="85" y="321"/>
                  </a:cubicBezTo>
                  <a:cubicBezTo>
                    <a:pt x="85" y="322"/>
                    <a:pt x="86" y="323"/>
                    <a:pt x="87" y="323"/>
                  </a:cubicBezTo>
                  <a:cubicBezTo>
                    <a:pt x="81" y="322"/>
                    <a:pt x="74" y="322"/>
                    <a:pt x="71" y="324"/>
                  </a:cubicBezTo>
                  <a:cubicBezTo>
                    <a:pt x="70" y="324"/>
                    <a:pt x="69" y="324"/>
                    <a:pt x="68" y="325"/>
                  </a:cubicBezTo>
                  <a:cubicBezTo>
                    <a:pt x="57" y="334"/>
                    <a:pt x="63" y="346"/>
                    <a:pt x="71" y="354"/>
                  </a:cubicBezTo>
                  <a:cubicBezTo>
                    <a:pt x="58" y="367"/>
                    <a:pt x="63" y="381"/>
                    <a:pt x="78" y="392"/>
                  </a:cubicBezTo>
                  <a:cubicBezTo>
                    <a:pt x="74" y="399"/>
                    <a:pt x="69" y="407"/>
                    <a:pt x="73" y="413"/>
                  </a:cubicBezTo>
                  <a:cubicBezTo>
                    <a:pt x="79" y="422"/>
                    <a:pt x="85" y="422"/>
                    <a:pt x="94" y="423"/>
                  </a:cubicBezTo>
                  <a:cubicBezTo>
                    <a:pt x="93" y="429"/>
                    <a:pt x="97" y="436"/>
                    <a:pt x="99" y="441"/>
                  </a:cubicBezTo>
                  <a:cubicBezTo>
                    <a:pt x="103" y="449"/>
                    <a:pt x="110" y="456"/>
                    <a:pt x="119" y="459"/>
                  </a:cubicBezTo>
                  <a:cubicBezTo>
                    <a:pt x="135" y="464"/>
                    <a:pt x="151" y="448"/>
                    <a:pt x="154" y="432"/>
                  </a:cubicBezTo>
                  <a:cubicBezTo>
                    <a:pt x="164" y="434"/>
                    <a:pt x="177" y="430"/>
                    <a:pt x="181" y="421"/>
                  </a:cubicBezTo>
                  <a:cubicBezTo>
                    <a:pt x="183" y="417"/>
                    <a:pt x="184" y="410"/>
                    <a:pt x="184" y="405"/>
                  </a:cubicBezTo>
                  <a:cubicBezTo>
                    <a:pt x="191" y="402"/>
                    <a:pt x="197" y="395"/>
                    <a:pt x="199" y="388"/>
                  </a:cubicBezTo>
                  <a:cubicBezTo>
                    <a:pt x="201" y="384"/>
                    <a:pt x="200" y="381"/>
                    <a:pt x="199" y="378"/>
                  </a:cubicBezTo>
                  <a:cubicBezTo>
                    <a:pt x="201" y="375"/>
                    <a:pt x="202" y="371"/>
                    <a:pt x="202" y="366"/>
                  </a:cubicBezTo>
                  <a:cubicBezTo>
                    <a:pt x="201" y="359"/>
                    <a:pt x="196" y="355"/>
                    <a:pt x="191" y="352"/>
                  </a:cubicBezTo>
                  <a:cubicBezTo>
                    <a:pt x="205" y="341"/>
                    <a:pt x="204" y="324"/>
                    <a:pt x="190" y="322"/>
                  </a:cubicBezTo>
                  <a:cubicBezTo>
                    <a:pt x="190" y="321"/>
                    <a:pt x="190" y="321"/>
                    <a:pt x="190" y="321"/>
                  </a:cubicBezTo>
                  <a:cubicBezTo>
                    <a:pt x="192" y="269"/>
                    <a:pt x="213" y="237"/>
                    <a:pt x="242" y="197"/>
                  </a:cubicBezTo>
                  <a:close/>
                  <a:moveTo>
                    <a:pt x="190" y="372"/>
                  </a:moveTo>
                  <a:cubicBezTo>
                    <a:pt x="189" y="371"/>
                    <a:pt x="187" y="372"/>
                    <a:pt x="186" y="372"/>
                  </a:cubicBezTo>
                  <a:cubicBezTo>
                    <a:pt x="185" y="372"/>
                    <a:pt x="184" y="373"/>
                    <a:pt x="184" y="373"/>
                  </a:cubicBezTo>
                  <a:cubicBezTo>
                    <a:pt x="183" y="372"/>
                    <a:pt x="181" y="370"/>
                    <a:pt x="178" y="372"/>
                  </a:cubicBezTo>
                  <a:cubicBezTo>
                    <a:pt x="169" y="376"/>
                    <a:pt x="158" y="380"/>
                    <a:pt x="148" y="384"/>
                  </a:cubicBezTo>
                  <a:cubicBezTo>
                    <a:pt x="141" y="387"/>
                    <a:pt x="133" y="388"/>
                    <a:pt x="127" y="392"/>
                  </a:cubicBezTo>
                  <a:cubicBezTo>
                    <a:pt x="125" y="393"/>
                    <a:pt x="126" y="396"/>
                    <a:pt x="128" y="396"/>
                  </a:cubicBezTo>
                  <a:cubicBezTo>
                    <a:pt x="145" y="394"/>
                    <a:pt x="166" y="388"/>
                    <a:pt x="182" y="379"/>
                  </a:cubicBezTo>
                  <a:cubicBezTo>
                    <a:pt x="182" y="381"/>
                    <a:pt x="184" y="384"/>
                    <a:pt x="187" y="383"/>
                  </a:cubicBezTo>
                  <a:cubicBezTo>
                    <a:pt x="188" y="383"/>
                    <a:pt x="188" y="383"/>
                    <a:pt x="189" y="383"/>
                  </a:cubicBezTo>
                  <a:cubicBezTo>
                    <a:pt x="189" y="383"/>
                    <a:pt x="189" y="383"/>
                    <a:pt x="189" y="383"/>
                  </a:cubicBezTo>
                  <a:cubicBezTo>
                    <a:pt x="187" y="385"/>
                    <a:pt x="186" y="387"/>
                    <a:pt x="185" y="389"/>
                  </a:cubicBezTo>
                  <a:cubicBezTo>
                    <a:pt x="182" y="392"/>
                    <a:pt x="177" y="395"/>
                    <a:pt x="172" y="394"/>
                  </a:cubicBezTo>
                  <a:cubicBezTo>
                    <a:pt x="164" y="395"/>
                    <a:pt x="164" y="407"/>
                    <a:pt x="172" y="407"/>
                  </a:cubicBezTo>
                  <a:cubicBezTo>
                    <a:pt x="171" y="407"/>
                    <a:pt x="170" y="414"/>
                    <a:pt x="169" y="416"/>
                  </a:cubicBezTo>
                  <a:cubicBezTo>
                    <a:pt x="168" y="419"/>
                    <a:pt x="156" y="420"/>
                    <a:pt x="154" y="419"/>
                  </a:cubicBezTo>
                  <a:cubicBezTo>
                    <a:pt x="153" y="419"/>
                    <a:pt x="152" y="419"/>
                    <a:pt x="151" y="419"/>
                  </a:cubicBezTo>
                  <a:cubicBezTo>
                    <a:pt x="148" y="418"/>
                    <a:pt x="144" y="420"/>
                    <a:pt x="144" y="424"/>
                  </a:cubicBezTo>
                  <a:cubicBezTo>
                    <a:pt x="142" y="438"/>
                    <a:pt x="130" y="457"/>
                    <a:pt x="115" y="444"/>
                  </a:cubicBezTo>
                  <a:cubicBezTo>
                    <a:pt x="109" y="439"/>
                    <a:pt x="106" y="431"/>
                    <a:pt x="103" y="424"/>
                  </a:cubicBezTo>
                  <a:cubicBezTo>
                    <a:pt x="108" y="423"/>
                    <a:pt x="110" y="415"/>
                    <a:pt x="103" y="413"/>
                  </a:cubicBezTo>
                  <a:cubicBezTo>
                    <a:pt x="99" y="411"/>
                    <a:pt x="98" y="411"/>
                    <a:pt x="93" y="411"/>
                  </a:cubicBezTo>
                  <a:cubicBezTo>
                    <a:pt x="79" y="411"/>
                    <a:pt x="89" y="397"/>
                    <a:pt x="91" y="393"/>
                  </a:cubicBezTo>
                  <a:cubicBezTo>
                    <a:pt x="92" y="390"/>
                    <a:pt x="92" y="386"/>
                    <a:pt x="89" y="385"/>
                  </a:cubicBezTo>
                  <a:cubicBezTo>
                    <a:pt x="76" y="377"/>
                    <a:pt x="71" y="369"/>
                    <a:pt x="84" y="357"/>
                  </a:cubicBezTo>
                  <a:cubicBezTo>
                    <a:pt x="87" y="355"/>
                    <a:pt x="86" y="350"/>
                    <a:pt x="83" y="348"/>
                  </a:cubicBezTo>
                  <a:cubicBezTo>
                    <a:pt x="76" y="345"/>
                    <a:pt x="72" y="338"/>
                    <a:pt x="73" y="330"/>
                  </a:cubicBezTo>
                  <a:cubicBezTo>
                    <a:pt x="75" y="331"/>
                    <a:pt x="77" y="331"/>
                    <a:pt x="79" y="332"/>
                  </a:cubicBezTo>
                  <a:cubicBezTo>
                    <a:pt x="95" y="338"/>
                    <a:pt x="113" y="336"/>
                    <a:pt x="130" y="339"/>
                  </a:cubicBezTo>
                  <a:cubicBezTo>
                    <a:pt x="142" y="341"/>
                    <a:pt x="157" y="341"/>
                    <a:pt x="168" y="338"/>
                  </a:cubicBezTo>
                  <a:cubicBezTo>
                    <a:pt x="171" y="338"/>
                    <a:pt x="187" y="335"/>
                    <a:pt x="188" y="333"/>
                  </a:cubicBezTo>
                  <a:cubicBezTo>
                    <a:pt x="187" y="335"/>
                    <a:pt x="186" y="338"/>
                    <a:pt x="185" y="340"/>
                  </a:cubicBezTo>
                  <a:cubicBezTo>
                    <a:pt x="183" y="340"/>
                    <a:pt x="182" y="340"/>
                    <a:pt x="180" y="341"/>
                  </a:cubicBezTo>
                  <a:cubicBezTo>
                    <a:pt x="165" y="355"/>
                    <a:pt x="148" y="359"/>
                    <a:pt x="128" y="361"/>
                  </a:cubicBezTo>
                  <a:cubicBezTo>
                    <a:pt x="117" y="363"/>
                    <a:pt x="105" y="363"/>
                    <a:pt x="96" y="371"/>
                  </a:cubicBezTo>
                  <a:cubicBezTo>
                    <a:pt x="94" y="372"/>
                    <a:pt x="96" y="375"/>
                    <a:pt x="98" y="374"/>
                  </a:cubicBezTo>
                  <a:cubicBezTo>
                    <a:pt x="111" y="369"/>
                    <a:pt x="126" y="370"/>
                    <a:pt x="139" y="368"/>
                  </a:cubicBezTo>
                  <a:cubicBezTo>
                    <a:pt x="154" y="365"/>
                    <a:pt x="167" y="361"/>
                    <a:pt x="179" y="353"/>
                  </a:cubicBezTo>
                  <a:cubicBezTo>
                    <a:pt x="179" y="353"/>
                    <a:pt x="179" y="353"/>
                    <a:pt x="179" y="353"/>
                  </a:cubicBezTo>
                  <a:cubicBezTo>
                    <a:pt x="180" y="355"/>
                    <a:pt x="181" y="355"/>
                    <a:pt x="183" y="357"/>
                  </a:cubicBezTo>
                  <a:cubicBezTo>
                    <a:pt x="184" y="358"/>
                    <a:pt x="199" y="369"/>
                    <a:pt x="190" y="372"/>
                  </a:cubicBezTo>
                  <a:close/>
                  <a:moveTo>
                    <a:pt x="176" y="321"/>
                  </a:moveTo>
                  <a:cubicBezTo>
                    <a:pt x="176" y="322"/>
                    <a:pt x="176" y="322"/>
                    <a:pt x="176" y="323"/>
                  </a:cubicBezTo>
                  <a:cubicBezTo>
                    <a:pt x="168" y="325"/>
                    <a:pt x="160" y="326"/>
                    <a:pt x="152" y="326"/>
                  </a:cubicBezTo>
                  <a:cubicBezTo>
                    <a:pt x="157" y="303"/>
                    <a:pt x="158" y="278"/>
                    <a:pt x="159" y="254"/>
                  </a:cubicBezTo>
                  <a:cubicBezTo>
                    <a:pt x="161" y="219"/>
                    <a:pt x="174" y="184"/>
                    <a:pt x="168" y="150"/>
                  </a:cubicBezTo>
                  <a:cubicBezTo>
                    <a:pt x="168" y="148"/>
                    <a:pt x="166" y="149"/>
                    <a:pt x="166" y="150"/>
                  </a:cubicBezTo>
                  <a:cubicBezTo>
                    <a:pt x="162" y="185"/>
                    <a:pt x="154" y="219"/>
                    <a:pt x="151" y="254"/>
                  </a:cubicBezTo>
                  <a:cubicBezTo>
                    <a:pt x="150" y="276"/>
                    <a:pt x="147" y="298"/>
                    <a:pt x="145" y="319"/>
                  </a:cubicBezTo>
                  <a:cubicBezTo>
                    <a:pt x="145" y="322"/>
                    <a:pt x="144" y="324"/>
                    <a:pt x="144" y="326"/>
                  </a:cubicBezTo>
                  <a:cubicBezTo>
                    <a:pt x="135" y="326"/>
                    <a:pt x="126" y="325"/>
                    <a:pt x="117" y="324"/>
                  </a:cubicBezTo>
                  <a:cubicBezTo>
                    <a:pt x="117" y="324"/>
                    <a:pt x="116" y="323"/>
                    <a:pt x="116" y="322"/>
                  </a:cubicBezTo>
                  <a:cubicBezTo>
                    <a:pt x="115" y="321"/>
                    <a:pt x="113" y="321"/>
                    <a:pt x="112" y="322"/>
                  </a:cubicBezTo>
                  <a:cubicBezTo>
                    <a:pt x="117" y="312"/>
                    <a:pt x="111" y="299"/>
                    <a:pt x="111" y="288"/>
                  </a:cubicBezTo>
                  <a:cubicBezTo>
                    <a:pt x="110" y="275"/>
                    <a:pt x="111" y="262"/>
                    <a:pt x="111" y="249"/>
                  </a:cubicBezTo>
                  <a:cubicBezTo>
                    <a:pt x="112" y="219"/>
                    <a:pt x="109" y="189"/>
                    <a:pt x="105" y="159"/>
                  </a:cubicBezTo>
                  <a:cubicBezTo>
                    <a:pt x="105" y="157"/>
                    <a:pt x="101" y="157"/>
                    <a:pt x="101" y="159"/>
                  </a:cubicBezTo>
                  <a:cubicBezTo>
                    <a:pt x="103" y="192"/>
                    <a:pt x="106" y="225"/>
                    <a:pt x="106" y="258"/>
                  </a:cubicBezTo>
                  <a:cubicBezTo>
                    <a:pt x="105" y="280"/>
                    <a:pt x="104" y="302"/>
                    <a:pt x="110" y="324"/>
                  </a:cubicBezTo>
                  <a:cubicBezTo>
                    <a:pt x="104" y="324"/>
                    <a:pt x="99" y="323"/>
                    <a:pt x="94" y="324"/>
                  </a:cubicBezTo>
                  <a:cubicBezTo>
                    <a:pt x="94" y="324"/>
                    <a:pt x="91" y="323"/>
                    <a:pt x="87" y="323"/>
                  </a:cubicBezTo>
                  <a:cubicBezTo>
                    <a:pt x="88" y="323"/>
                    <a:pt x="89" y="322"/>
                    <a:pt x="89" y="321"/>
                  </a:cubicBezTo>
                  <a:cubicBezTo>
                    <a:pt x="95" y="266"/>
                    <a:pt x="69" y="237"/>
                    <a:pt x="40" y="194"/>
                  </a:cubicBezTo>
                  <a:cubicBezTo>
                    <a:pt x="17" y="160"/>
                    <a:pt x="4" y="112"/>
                    <a:pt x="24" y="73"/>
                  </a:cubicBezTo>
                  <a:cubicBezTo>
                    <a:pt x="42" y="41"/>
                    <a:pt x="76" y="23"/>
                    <a:pt x="110" y="16"/>
                  </a:cubicBezTo>
                  <a:cubicBezTo>
                    <a:pt x="156" y="7"/>
                    <a:pt x="195" y="26"/>
                    <a:pt x="229" y="54"/>
                  </a:cubicBezTo>
                  <a:cubicBezTo>
                    <a:pt x="266" y="84"/>
                    <a:pt x="259" y="142"/>
                    <a:pt x="237" y="178"/>
                  </a:cubicBezTo>
                  <a:cubicBezTo>
                    <a:pt x="223" y="202"/>
                    <a:pt x="201" y="221"/>
                    <a:pt x="191" y="247"/>
                  </a:cubicBezTo>
                  <a:cubicBezTo>
                    <a:pt x="181" y="271"/>
                    <a:pt x="177" y="295"/>
                    <a:pt x="176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789A43A-4848-4034-9058-BFCBAE09C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" y="2041"/>
              <a:ext cx="316" cy="104"/>
            </a:xfrm>
            <a:custGeom>
              <a:avLst/>
              <a:gdLst>
                <a:gd name="T0" fmla="*/ 114 w 118"/>
                <a:gd name="T1" fmla="*/ 19 h 39"/>
                <a:gd name="T2" fmla="*/ 101 w 118"/>
                <a:gd name="T3" fmla="*/ 8 h 39"/>
                <a:gd name="T4" fmla="*/ 96 w 118"/>
                <a:gd name="T5" fmla="*/ 8 h 39"/>
                <a:gd name="T6" fmla="*/ 89 w 118"/>
                <a:gd name="T7" fmla="*/ 16 h 39"/>
                <a:gd name="T8" fmla="*/ 88 w 118"/>
                <a:gd name="T9" fmla="*/ 11 h 39"/>
                <a:gd name="T10" fmla="*/ 81 w 118"/>
                <a:gd name="T11" fmla="*/ 8 h 39"/>
                <a:gd name="T12" fmla="*/ 71 w 118"/>
                <a:gd name="T13" fmla="*/ 18 h 39"/>
                <a:gd name="T14" fmla="*/ 72 w 118"/>
                <a:gd name="T15" fmla="*/ 11 h 39"/>
                <a:gd name="T16" fmla="*/ 65 w 118"/>
                <a:gd name="T17" fmla="*/ 7 h 39"/>
                <a:gd name="T18" fmla="*/ 54 w 118"/>
                <a:gd name="T19" fmla="*/ 19 h 39"/>
                <a:gd name="T20" fmla="*/ 51 w 118"/>
                <a:gd name="T21" fmla="*/ 6 h 39"/>
                <a:gd name="T22" fmla="*/ 43 w 118"/>
                <a:gd name="T23" fmla="*/ 5 h 39"/>
                <a:gd name="T24" fmla="*/ 41 w 118"/>
                <a:gd name="T25" fmla="*/ 11 h 39"/>
                <a:gd name="T26" fmla="*/ 40 w 118"/>
                <a:gd name="T27" fmla="*/ 15 h 39"/>
                <a:gd name="T28" fmla="*/ 28 w 118"/>
                <a:gd name="T29" fmla="*/ 11 h 39"/>
                <a:gd name="T30" fmla="*/ 21 w 118"/>
                <a:gd name="T31" fmla="*/ 10 h 39"/>
                <a:gd name="T32" fmla="*/ 8 w 118"/>
                <a:gd name="T33" fmla="*/ 16 h 39"/>
                <a:gd name="T34" fmla="*/ 9 w 118"/>
                <a:gd name="T35" fmla="*/ 15 h 39"/>
                <a:gd name="T36" fmla="*/ 9 w 118"/>
                <a:gd name="T37" fmla="*/ 14 h 39"/>
                <a:gd name="T38" fmla="*/ 5 w 118"/>
                <a:gd name="T39" fmla="*/ 13 h 39"/>
                <a:gd name="T40" fmla="*/ 13 w 118"/>
                <a:gd name="T41" fmla="*/ 33 h 39"/>
                <a:gd name="T42" fmla="*/ 18 w 118"/>
                <a:gd name="T43" fmla="*/ 32 h 39"/>
                <a:gd name="T44" fmla="*/ 23 w 118"/>
                <a:gd name="T45" fmla="*/ 24 h 39"/>
                <a:gd name="T46" fmla="*/ 36 w 118"/>
                <a:gd name="T47" fmla="*/ 34 h 39"/>
                <a:gd name="T48" fmla="*/ 46 w 118"/>
                <a:gd name="T49" fmla="*/ 26 h 39"/>
                <a:gd name="T50" fmla="*/ 50 w 118"/>
                <a:gd name="T51" fmla="*/ 31 h 39"/>
                <a:gd name="T52" fmla="*/ 58 w 118"/>
                <a:gd name="T53" fmla="*/ 30 h 39"/>
                <a:gd name="T54" fmla="*/ 63 w 118"/>
                <a:gd name="T55" fmla="*/ 24 h 39"/>
                <a:gd name="T56" fmla="*/ 63 w 118"/>
                <a:gd name="T57" fmla="*/ 27 h 39"/>
                <a:gd name="T58" fmla="*/ 70 w 118"/>
                <a:gd name="T59" fmla="*/ 30 h 39"/>
                <a:gd name="T60" fmla="*/ 81 w 118"/>
                <a:gd name="T61" fmla="*/ 21 h 39"/>
                <a:gd name="T62" fmla="*/ 83 w 118"/>
                <a:gd name="T63" fmla="*/ 27 h 39"/>
                <a:gd name="T64" fmla="*/ 89 w 118"/>
                <a:gd name="T65" fmla="*/ 29 h 39"/>
                <a:gd name="T66" fmla="*/ 108 w 118"/>
                <a:gd name="T67" fmla="*/ 25 h 39"/>
                <a:gd name="T68" fmla="*/ 114 w 118"/>
                <a:gd name="T6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39">
                  <a:moveTo>
                    <a:pt x="114" y="19"/>
                  </a:moveTo>
                  <a:cubicBezTo>
                    <a:pt x="110" y="14"/>
                    <a:pt x="106" y="10"/>
                    <a:pt x="101" y="8"/>
                  </a:cubicBezTo>
                  <a:cubicBezTo>
                    <a:pt x="99" y="7"/>
                    <a:pt x="97" y="7"/>
                    <a:pt x="96" y="8"/>
                  </a:cubicBezTo>
                  <a:cubicBezTo>
                    <a:pt x="94" y="11"/>
                    <a:pt x="91" y="14"/>
                    <a:pt x="89" y="16"/>
                  </a:cubicBezTo>
                  <a:cubicBezTo>
                    <a:pt x="89" y="15"/>
                    <a:pt x="88" y="13"/>
                    <a:pt x="88" y="11"/>
                  </a:cubicBezTo>
                  <a:cubicBezTo>
                    <a:pt x="88" y="7"/>
                    <a:pt x="83" y="5"/>
                    <a:pt x="81" y="8"/>
                  </a:cubicBezTo>
                  <a:cubicBezTo>
                    <a:pt x="77" y="11"/>
                    <a:pt x="74" y="15"/>
                    <a:pt x="71" y="18"/>
                  </a:cubicBezTo>
                  <a:cubicBezTo>
                    <a:pt x="71" y="16"/>
                    <a:pt x="71" y="13"/>
                    <a:pt x="72" y="11"/>
                  </a:cubicBezTo>
                  <a:cubicBezTo>
                    <a:pt x="72" y="8"/>
                    <a:pt x="68" y="6"/>
                    <a:pt x="65" y="7"/>
                  </a:cubicBezTo>
                  <a:cubicBezTo>
                    <a:pt x="61" y="11"/>
                    <a:pt x="57" y="14"/>
                    <a:pt x="54" y="19"/>
                  </a:cubicBezTo>
                  <a:cubicBezTo>
                    <a:pt x="52" y="15"/>
                    <a:pt x="51" y="10"/>
                    <a:pt x="51" y="6"/>
                  </a:cubicBezTo>
                  <a:cubicBezTo>
                    <a:pt x="51" y="1"/>
                    <a:pt x="44" y="0"/>
                    <a:pt x="43" y="5"/>
                  </a:cubicBezTo>
                  <a:cubicBezTo>
                    <a:pt x="43" y="7"/>
                    <a:pt x="42" y="9"/>
                    <a:pt x="41" y="11"/>
                  </a:cubicBezTo>
                  <a:cubicBezTo>
                    <a:pt x="41" y="13"/>
                    <a:pt x="41" y="14"/>
                    <a:pt x="40" y="15"/>
                  </a:cubicBezTo>
                  <a:cubicBezTo>
                    <a:pt x="38" y="25"/>
                    <a:pt x="34" y="24"/>
                    <a:pt x="28" y="11"/>
                  </a:cubicBezTo>
                  <a:cubicBezTo>
                    <a:pt x="27" y="7"/>
                    <a:pt x="22" y="6"/>
                    <a:pt x="21" y="10"/>
                  </a:cubicBezTo>
                  <a:cubicBezTo>
                    <a:pt x="9" y="39"/>
                    <a:pt x="16" y="12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2"/>
                    <a:pt x="6" y="12"/>
                    <a:pt x="5" y="13"/>
                  </a:cubicBezTo>
                  <a:cubicBezTo>
                    <a:pt x="0" y="19"/>
                    <a:pt x="7" y="30"/>
                    <a:pt x="13" y="33"/>
                  </a:cubicBezTo>
                  <a:cubicBezTo>
                    <a:pt x="14" y="35"/>
                    <a:pt x="17" y="34"/>
                    <a:pt x="18" y="32"/>
                  </a:cubicBezTo>
                  <a:cubicBezTo>
                    <a:pt x="20" y="29"/>
                    <a:pt x="21" y="27"/>
                    <a:pt x="23" y="24"/>
                  </a:cubicBezTo>
                  <a:cubicBezTo>
                    <a:pt x="25" y="31"/>
                    <a:pt x="28" y="36"/>
                    <a:pt x="36" y="34"/>
                  </a:cubicBezTo>
                  <a:cubicBezTo>
                    <a:pt x="41" y="33"/>
                    <a:pt x="44" y="30"/>
                    <a:pt x="46" y="26"/>
                  </a:cubicBezTo>
                  <a:cubicBezTo>
                    <a:pt x="47" y="28"/>
                    <a:pt x="48" y="29"/>
                    <a:pt x="50" y="31"/>
                  </a:cubicBezTo>
                  <a:cubicBezTo>
                    <a:pt x="53" y="33"/>
                    <a:pt x="56" y="33"/>
                    <a:pt x="58" y="30"/>
                  </a:cubicBezTo>
                  <a:cubicBezTo>
                    <a:pt x="60" y="28"/>
                    <a:pt x="61" y="26"/>
                    <a:pt x="63" y="24"/>
                  </a:cubicBezTo>
                  <a:cubicBezTo>
                    <a:pt x="63" y="25"/>
                    <a:pt x="63" y="26"/>
                    <a:pt x="63" y="27"/>
                  </a:cubicBezTo>
                  <a:cubicBezTo>
                    <a:pt x="64" y="30"/>
                    <a:pt x="67" y="31"/>
                    <a:pt x="70" y="30"/>
                  </a:cubicBezTo>
                  <a:cubicBezTo>
                    <a:pt x="74" y="27"/>
                    <a:pt x="77" y="24"/>
                    <a:pt x="81" y="21"/>
                  </a:cubicBezTo>
                  <a:cubicBezTo>
                    <a:pt x="81" y="23"/>
                    <a:pt x="82" y="25"/>
                    <a:pt x="83" y="27"/>
                  </a:cubicBezTo>
                  <a:cubicBezTo>
                    <a:pt x="83" y="29"/>
                    <a:pt x="87" y="30"/>
                    <a:pt x="89" y="29"/>
                  </a:cubicBezTo>
                  <a:cubicBezTo>
                    <a:pt x="96" y="23"/>
                    <a:pt x="100" y="16"/>
                    <a:pt x="108" y="25"/>
                  </a:cubicBezTo>
                  <a:cubicBezTo>
                    <a:pt x="111" y="30"/>
                    <a:pt x="118" y="23"/>
                    <a:pt x="1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9481D04-A92F-4373-8E66-3E24EC22F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1" y="2384"/>
              <a:ext cx="160" cy="150"/>
            </a:xfrm>
            <a:custGeom>
              <a:avLst/>
              <a:gdLst>
                <a:gd name="T0" fmla="*/ 49 w 60"/>
                <a:gd name="T1" fmla="*/ 4 h 56"/>
                <a:gd name="T2" fmla="*/ 45 w 60"/>
                <a:gd name="T3" fmla="*/ 10 h 56"/>
                <a:gd name="T4" fmla="*/ 35 w 60"/>
                <a:gd name="T5" fmla="*/ 15 h 56"/>
                <a:gd name="T6" fmla="*/ 18 w 60"/>
                <a:gd name="T7" fmla="*/ 23 h 56"/>
                <a:gd name="T8" fmla="*/ 3 w 60"/>
                <a:gd name="T9" fmla="*/ 45 h 56"/>
                <a:gd name="T10" fmla="*/ 26 w 60"/>
                <a:gd name="T11" fmla="*/ 46 h 56"/>
                <a:gd name="T12" fmla="*/ 56 w 60"/>
                <a:gd name="T13" fmla="*/ 9 h 56"/>
                <a:gd name="T14" fmla="*/ 49 w 60"/>
                <a:gd name="T15" fmla="*/ 4 h 56"/>
                <a:gd name="T16" fmla="*/ 27 w 60"/>
                <a:gd name="T17" fmla="*/ 32 h 56"/>
                <a:gd name="T18" fmla="*/ 18 w 60"/>
                <a:gd name="T19" fmla="*/ 41 h 56"/>
                <a:gd name="T20" fmla="*/ 11 w 60"/>
                <a:gd name="T21" fmla="*/ 41 h 56"/>
                <a:gd name="T22" fmla="*/ 15 w 60"/>
                <a:gd name="T23" fmla="*/ 35 h 56"/>
                <a:gd name="T24" fmla="*/ 34 w 60"/>
                <a:gd name="T25" fmla="*/ 25 h 56"/>
                <a:gd name="T26" fmla="*/ 27 w 60"/>
                <a:gd name="T2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56">
                  <a:moveTo>
                    <a:pt x="49" y="4"/>
                  </a:moveTo>
                  <a:cubicBezTo>
                    <a:pt x="48" y="6"/>
                    <a:pt x="46" y="8"/>
                    <a:pt x="45" y="10"/>
                  </a:cubicBezTo>
                  <a:cubicBezTo>
                    <a:pt x="42" y="12"/>
                    <a:pt x="39" y="14"/>
                    <a:pt x="35" y="15"/>
                  </a:cubicBezTo>
                  <a:cubicBezTo>
                    <a:pt x="30" y="18"/>
                    <a:pt x="24" y="20"/>
                    <a:pt x="18" y="23"/>
                  </a:cubicBezTo>
                  <a:cubicBezTo>
                    <a:pt x="10" y="26"/>
                    <a:pt x="0" y="35"/>
                    <a:pt x="3" y="45"/>
                  </a:cubicBezTo>
                  <a:cubicBezTo>
                    <a:pt x="6" y="56"/>
                    <a:pt x="21" y="51"/>
                    <a:pt x="26" y="46"/>
                  </a:cubicBezTo>
                  <a:cubicBezTo>
                    <a:pt x="37" y="34"/>
                    <a:pt x="47" y="22"/>
                    <a:pt x="56" y="9"/>
                  </a:cubicBezTo>
                  <a:cubicBezTo>
                    <a:pt x="60" y="4"/>
                    <a:pt x="52" y="0"/>
                    <a:pt x="49" y="4"/>
                  </a:cubicBezTo>
                  <a:close/>
                  <a:moveTo>
                    <a:pt x="27" y="32"/>
                  </a:moveTo>
                  <a:cubicBezTo>
                    <a:pt x="24" y="34"/>
                    <a:pt x="21" y="38"/>
                    <a:pt x="18" y="41"/>
                  </a:cubicBezTo>
                  <a:cubicBezTo>
                    <a:pt x="18" y="41"/>
                    <a:pt x="11" y="45"/>
                    <a:pt x="11" y="41"/>
                  </a:cubicBezTo>
                  <a:cubicBezTo>
                    <a:pt x="12" y="39"/>
                    <a:pt x="13" y="37"/>
                    <a:pt x="15" y="35"/>
                  </a:cubicBezTo>
                  <a:cubicBezTo>
                    <a:pt x="19" y="30"/>
                    <a:pt x="27" y="27"/>
                    <a:pt x="34" y="25"/>
                  </a:cubicBezTo>
                  <a:cubicBezTo>
                    <a:pt x="31" y="27"/>
                    <a:pt x="29" y="30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AA20244-7603-461C-8C9A-7568BCCA3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" y="2159"/>
              <a:ext cx="187" cy="112"/>
            </a:xfrm>
            <a:custGeom>
              <a:avLst/>
              <a:gdLst>
                <a:gd name="T0" fmla="*/ 66 w 70"/>
                <a:gd name="T1" fmla="*/ 3 h 42"/>
                <a:gd name="T2" fmla="*/ 65 w 70"/>
                <a:gd name="T3" fmla="*/ 4 h 42"/>
                <a:gd name="T4" fmla="*/ 59 w 70"/>
                <a:gd name="T5" fmla="*/ 1 h 42"/>
                <a:gd name="T6" fmla="*/ 53 w 70"/>
                <a:gd name="T7" fmla="*/ 6 h 42"/>
                <a:gd name="T8" fmla="*/ 3 w 70"/>
                <a:gd name="T9" fmla="*/ 33 h 42"/>
                <a:gd name="T10" fmla="*/ 25 w 70"/>
                <a:gd name="T11" fmla="*/ 36 h 42"/>
                <a:gd name="T12" fmla="*/ 64 w 70"/>
                <a:gd name="T13" fmla="*/ 9 h 42"/>
                <a:gd name="T14" fmla="*/ 64 w 70"/>
                <a:gd name="T15" fmla="*/ 8 h 42"/>
                <a:gd name="T16" fmla="*/ 67 w 70"/>
                <a:gd name="T17" fmla="*/ 7 h 42"/>
                <a:gd name="T18" fmla="*/ 66 w 70"/>
                <a:gd name="T19" fmla="*/ 3 h 42"/>
                <a:gd name="T20" fmla="*/ 13 w 70"/>
                <a:gd name="T21" fmla="*/ 31 h 42"/>
                <a:gd name="T22" fmla="*/ 17 w 70"/>
                <a:gd name="T23" fmla="*/ 25 h 42"/>
                <a:gd name="T24" fmla="*/ 25 w 70"/>
                <a:gd name="T25" fmla="*/ 21 h 42"/>
                <a:gd name="T26" fmla="*/ 39 w 70"/>
                <a:gd name="T27" fmla="*/ 17 h 42"/>
                <a:gd name="T28" fmla="*/ 41 w 70"/>
                <a:gd name="T29" fmla="*/ 16 h 42"/>
                <a:gd name="T30" fmla="*/ 13 w 70"/>
                <a:gd name="T31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42">
                  <a:moveTo>
                    <a:pt x="66" y="3"/>
                  </a:moveTo>
                  <a:cubicBezTo>
                    <a:pt x="66" y="3"/>
                    <a:pt x="66" y="3"/>
                    <a:pt x="65" y="4"/>
                  </a:cubicBezTo>
                  <a:cubicBezTo>
                    <a:pt x="64" y="2"/>
                    <a:pt x="62" y="0"/>
                    <a:pt x="59" y="1"/>
                  </a:cubicBezTo>
                  <a:cubicBezTo>
                    <a:pt x="57" y="3"/>
                    <a:pt x="55" y="4"/>
                    <a:pt x="53" y="6"/>
                  </a:cubicBezTo>
                  <a:cubicBezTo>
                    <a:pt x="32" y="9"/>
                    <a:pt x="0" y="15"/>
                    <a:pt x="3" y="33"/>
                  </a:cubicBezTo>
                  <a:cubicBezTo>
                    <a:pt x="5" y="42"/>
                    <a:pt x="20" y="38"/>
                    <a:pt x="25" y="36"/>
                  </a:cubicBezTo>
                  <a:cubicBezTo>
                    <a:pt x="39" y="29"/>
                    <a:pt x="50" y="16"/>
                    <a:pt x="64" y="9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6" y="7"/>
                    <a:pt x="67" y="7"/>
                  </a:cubicBezTo>
                  <a:cubicBezTo>
                    <a:pt x="70" y="6"/>
                    <a:pt x="69" y="3"/>
                    <a:pt x="66" y="3"/>
                  </a:cubicBezTo>
                  <a:close/>
                  <a:moveTo>
                    <a:pt x="13" y="31"/>
                  </a:moveTo>
                  <a:cubicBezTo>
                    <a:pt x="12" y="28"/>
                    <a:pt x="14" y="25"/>
                    <a:pt x="17" y="25"/>
                  </a:cubicBezTo>
                  <a:cubicBezTo>
                    <a:pt x="20" y="23"/>
                    <a:pt x="23" y="22"/>
                    <a:pt x="25" y="21"/>
                  </a:cubicBezTo>
                  <a:cubicBezTo>
                    <a:pt x="30" y="19"/>
                    <a:pt x="34" y="18"/>
                    <a:pt x="39" y="17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32" y="23"/>
                    <a:pt x="24" y="30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01618ED9-806C-46B2-95FD-6323085D36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0" y="1965"/>
              <a:ext cx="211" cy="110"/>
            </a:xfrm>
            <a:custGeom>
              <a:avLst/>
              <a:gdLst>
                <a:gd name="T0" fmla="*/ 77 w 79"/>
                <a:gd name="T1" fmla="*/ 35 h 41"/>
                <a:gd name="T2" fmla="*/ 74 w 79"/>
                <a:gd name="T3" fmla="*/ 33 h 41"/>
                <a:gd name="T4" fmla="*/ 72 w 79"/>
                <a:gd name="T5" fmla="*/ 32 h 41"/>
                <a:gd name="T6" fmla="*/ 43 w 79"/>
                <a:gd name="T7" fmla="*/ 10 h 41"/>
                <a:gd name="T8" fmla="*/ 5 w 79"/>
                <a:gd name="T9" fmla="*/ 3 h 41"/>
                <a:gd name="T10" fmla="*/ 1 w 79"/>
                <a:gd name="T11" fmla="*/ 9 h 41"/>
                <a:gd name="T12" fmla="*/ 32 w 79"/>
                <a:gd name="T13" fmla="*/ 34 h 41"/>
                <a:gd name="T14" fmla="*/ 67 w 79"/>
                <a:gd name="T15" fmla="*/ 40 h 41"/>
                <a:gd name="T16" fmla="*/ 71 w 79"/>
                <a:gd name="T17" fmla="*/ 41 h 41"/>
                <a:gd name="T18" fmla="*/ 74 w 79"/>
                <a:gd name="T19" fmla="*/ 39 h 41"/>
                <a:gd name="T20" fmla="*/ 77 w 79"/>
                <a:gd name="T21" fmla="*/ 38 h 41"/>
                <a:gd name="T22" fmla="*/ 77 w 79"/>
                <a:gd name="T23" fmla="*/ 35 h 41"/>
                <a:gd name="T24" fmla="*/ 13 w 79"/>
                <a:gd name="T25" fmla="*/ 12 h 41"/>
                <a:gd name="T26" fmla="*/ 50 w 79"/>
                <a:gd name="T27" fmla="*/ 27 h 41"/>
                <a:gd name="T28" fmla="*/ 51 w 79"/>
                <a:gd name="T29" fmla="*/ 28 h 41"/>
                <a:gd name="T30" fmla="*/ 13 w 79"/>
                <a:gd name="T31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41">
                  <a:moveTo>
                    <a:pt x="77" y="35"/>
                  </a:moveTo>
                  <a:cubicBezTo>
                    <a:pt x="76" y="34"/>
                    <a:pt x="75" y="34"/>
                    <a:pt x="74" y="33"/>
                  </a:cubicBezTo>
                  <a:cubicBezTo>
                    <a:pt x="73" y="33"/>
                    <a:pt x="73" y="33"/>
                    <a:pt x="72" y="32"/>
                  </a:cubicBezTo>
                  <a:cubicBezTo>
                    <a:pt x="60" y="30"/>
                    <a:pt x="53" y="16"/>
                    <a:pt x="43" y="10"/>
                  </a:cubicBezTo>
                  <a:cubicBezTo>
                    <a:pt x="31" y="3"/>
                    <a:pt x="17" y="0"/>
                    <a:pt x="5" y="3"/>
                  </a:cubicBezTo>
                  <a:cubicBezTo>
                    <a:pt x="2" y="4"/>
                    <a:pt x="0" y="7"/>
                    <a:pt x="1" y="9"/>
                  </a:cubicBezTo>
                  <a:cubicBezTo>
                    <a:pt x="5" y="23"/>
                    <a:pt x="19" y="29"/>
                    <a:pt x="32" y="34"/>
                  </a:cubicBezTo>
                  <a:cubicBezTo>
                    <a:pt x="41" y="37"/>
                    <a:pt x="55" y="41"/>
                    <a:pt x="67" y="40"/>
                  </a:cubicBezTo>
                  <a:cubicBezTo>
                    <a:pt x="68" y="40"/>
                    <a:pt x="70" y="40"/>
                    <a:pt x="71" y="41"/>
                  </a:cubicBezTo>
                  <a:cubicBezTo>
                    <a:pt x="72" y="41"/>
                    <a:pt x="74" y="40"/>
                    <a:pt x="74" y="39"/>
                  </a:cubicBezTo>
                  <a:cubicBezTo>
                    <a:pt x="75" y="38"/>
                    <a:pt x="76" y="38"/>
                    <a:pt x="77" y="38"/>
                  </a:cubicBezTo>
                  <a:cubicBezTo>
                    <a:pt x="78" y="37"/>
                    <a:pt x="79" y="36"/>
                    <a:pt x="77" y="35"/>
                  </a:cubicBezTo>
                  <a:close/>
                  <a:moveTo>
                    <a:pt x="13" y="12"/>
                  </a:moveTo>
                  <a:cubicBezTo>
                    <a:pt x="27" y="11"/>
                    <a:pt x="41" y="17"/>
                    <a:pt x="50" y="27"/>
                  </a:cubicBezTo>
                  <a:cubicBezTo>
                    <a:pt x="50" y="27"/>
                    <a:pt x="51" y="28"/>
                    <a:pt x="51" y="28"/>
                  </a:cubicBezTo>
                  <a:cubicBezTo>
                    <a:pt x="36" y="26"/>
                    <a:pt x="20" y="23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BE0D196-0B44-4F3B-96AD-5E27497EDC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1" y="1617"/>
              <a:ext cx="174" cy="185"/>
            </a:xfrm>
            <a:custGeom>
              <a:avLst/>
              <a:gdLst>
                <a:gd name="T0" fmla="*/ 41 w 65"/>
                <a:gd name="T1" fmla="*/ 23 h 69"/>
                <a:gd name="T2" fmla="*/ 3 w 65"/>
                <a:gd name="T3" fmla="*/ 5 h 69"/>
                <a:gd name="T4" fmla="*/ 1 w 65"/>
                <a:gd name="T5" fmla="*/ 10 h 69"/>
                <a:gd name="T6" fmla="*/ 29 w 65"/>
                <a:gd name="T7" fmla="*/ 47 h 69"/>
                <a:gd name="T8" fmla="*/ 58 w 65"/>
                <a:gd name="T9" fmla="*/ 66 h 69"/>
                <a:gd name="T10" fmla="*/ 65 w 65"/>
                <a:gd name="T11" fmla="*/ 65 h 69"/>
                <a:gd name="T12" fmla="*/ 41 w 65"/>
                <a:gd name="T13" fmla="*/ 23 h 69"/>
                <a:gd name="T14" fmla="*/ 9 w 65"/>
                <a:gd name="T15" fmla="*/ 12 h 69"/>
                <a:gd name="T16" fmla="*/ 38 w 65"/>
                <a:gd name="T17" fmla="*/ 30 h 69"/>
                <a:gd name="T18" fmla="*/ 57 w 65"/>
                <a:gd name="T19" fmla="*/ 59 h 69"/>
                <a:gd name="T20" fmla="*/ 32 w 65"/>
                <a:gd name="T21" fmla="*/ 39 h 69"/>
                <a:gd name="T22" fmla="*/ 9 w 65"/>
                <a:gd name="T23" fmla="*/ 1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9">
                  <a:moveTo>
                    <a:pt x="41" y="23"/>
                  </a:moveTo>
                  <a:cubicBezTo>
                    <a:pt x="32" y="11"/>
                    <a:pt x="20" y="0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3" y="26"/>
                    <a:pt x="17" y="37"/>
                    <a:pt x="29" y="47"/>
                  </a:cubicBezTo>
                  <a:cubicBezTo>
                    <a:pt x="37" y="54"/>
                    <a:pt x="47" y="66"/>
                    <a:pt x="58" y="66"/>
                  </a:cubicBezTo>
                  <a:cubicBezTo>
                    <a:pt x="60" y="69"/>
                    <a:pt x="65" y="68"/>
                    <a:pt x="65" y="65"/>
                  </a:cubicBezTo>
                  <a:cubicBezTo>
                    <a:pt x="63" y="50"/>
                    <a:pt x="50" y="35"/>
                    <a:pt x="41" y="23"/>
                  </a:cubicBezTo>
                  <a:close/>
                  <a:moveTo>
                    <a:pt x="9" y="12"/>
                  </a:moveTo>
                  <a:cubicBezTo>
                    <a:pt x="22" y="9"/>
                    <a:pt x="31" y="20"/>
                    <a:pt x="38" y="30"/>
                  </a:cubicBezTo>
                  <a:cubicBezTo>
                    <a:pt x="44" y="38"/>
                    <a:pt x="54" y="49"/>
                    <a:pt x="57" y="59"/>
                  </a:cubicBezTo>
                  <a:cubicBezTo>
                    <a:pt x="47" y="55"/>
                    <a:pt x="40" y="46"/>
                    <a:pt x="32" y="39"/>
                  </a:cubicBezTo>
                  <a:cubicBezTo>
                    <a:pt x="23" y="32"/>
                    <a:pt x="13" y="23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C4E3B6B-BA01-41B6-929C-EEE3534B13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9" y="1440"/>
              <a:ext cx="209" cy="254"/>
            </a:xfrm>
            <a:custGeom>
              <a:avLst/>
              <a:gdLst>
                <a:gd name="T0" fmla="*/ 60 w 78"/>
                <a:gd name="T1" fmla="*/ 34 h 95"/>
                <a:gd name="T2" fmla="*/ 26 w 78"/>
                <a:gd name="T3" fmla="*/ 5 h 95"/>
                <a:gd name="T4" fmla="*/ 55 w 78"/>
                <a:gd name="T5" fmla="*/ 88 h 95"/>
                <a:gd name="T6" fmla="*/ 58 w 78"/>
                <a:gd name="T7" fmla="*/ 88 h 95"/>
                <a:gd name="T8" fmla="*/ 65 w 78"/>
                <a:gd name="T9" fmla="*/ 92 h 95"/>
                <a:gd name="T10" fmla="*/ 60 w 78"/>
                <a:gd name="T11" fmla="*/ 34 h 95"/>
                <a:gd name="T12" fmla="*/ 59 w 78"/>
                <a:gd name="T13" fmla="*/ 85 h 95"/>
                <a:gd name="T14" fmla="*/ 27 w 78"/>
                <a:gd name="T15" fmla="*/ 19 h 95"/>
                <a:gd name="T16" fmla="*/ 38 w 78"/>
                <a:gd name="T17" fmla="*/ 14 h 95"/>
                <a:gd name="T18" fmla="*/ 51 w 78"/>
                <a:gd name="T19" fmla="*/ 37 h 95"/>
                <a:gd name="T20" fmla="*/ 59 w 78"/>
                <a:gd name="T21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95">
                  <a:moveTo>
                    <a:pt x="60" y="34"/>
                  </a:moveTo>
                  <a:cubicBezTo>
                    <a:pt x="54" y="21"/>
                    <a:pt x="44" y="0"/>
                    <a:pt x="26" y="5"/>
                  </a:cubicBezTo>
                  <a:cubicBezTo>
                    <a:pt x="0" y="13"/>
                    <a:pt x="44" y="80"/>
                    <a:pt x="55" y="88"/>
                  </a:cubicBezTo>
                  <a:cubicBezTo>
                    <a:pt x="56" y="89"/>
                    <a:pt x="57" y="89"/>
                    <a:pt x="58" y="88"/>
                  </a:cubicBezTo>
                  <a:cubicBezTo>
                    <a:pt x="58" y="92"/>
                    <a:pt x="62" y="95"/>
                    <a:pt x="65" y="92"/>
                  </a:cubicBezTo>
                  <a:cubicBezTo>
                    <a:pt x="78" y="78"/>
                    <a:pt x="66" y="49"/>
                    <a:pt x="60" y="34"/>
                  </a:cubicBezTo>
                  <a:close/>
                  <a:moveTo>
                    <a:pt x="59" y="85"/>
                  </a:moveTo>
                  <a:cubicBezTo>
                    <a:pt x="50" y="62"/>
                    <a:pt x="30" y="44"/>
                    <a:pt x="27" y="19"/>
                  </a:cubicBezTo>
                  <a:cubicBezTo>
                    <a:pt x="26" y="12"/>
                    <a:pt x="33" y="10"/>
                    <a:pt x="38" y="14"/>
                  </a:cubicBezTo>
                  <a:cubicBezTo>
                    <a:pt x="45" y="20"/>
                    <a:pt x="48" y="29"/>
                    <a:pt x="51" y="37"/>
                  </a:cubicBezTo>
                  <a:cubicBezTo>
                    <a:pt x="56" y="46"/>
                    <a:pt x="67" y="74"/>
                    <a:pt x="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ACAF9E09-316E-4CB2-94AC-0F2F40B334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" y="1340"/>
              <a:ext cx="88" cy="258"/>
            </a:xfrm>
            <a:custGeom>
              <a:avLst/>
              <a:gdLst>
                <a:gd name="T0" fmla="*/ 29 w 33"/>
                <a:gd name="T1" fmla="*/ 33 h 96"/>
                <a:gd name="T2" fmla="*/ 10 w 33"/>
                <a:gd name="T3" fmla="*/ 9 h 96"/>
                <a:gd name="T4" fmla="*/ 3 w 33"/>
                <a:gd name="T5" fmla="*/ 48 h 96"/>
                <a:gd name="T6" fmla="*/ 16 w 33"/>
                <a:gd name="T7" fmla="*/ 89 h 96"/>
                <a:gd name="T8" fmla="*/ 17 w 33"/>
                <a:gd name="T9" fmla="*/ 89 h 96"/>
                <a:gd name="T10" fmla="*/ 17 w 33"/>
                <a:gd name="T11" fmla="*/ 93 h 96"/>
                <a:gd name="T12" fmla="*/ 22 w 33"/>
                <a:gd name="T13" fmla="*/ 94 h 96"/>
                <a:gd name="T14" fmla="*/ 29 w 33"/>
                <a:gd name="T15" fmla="*/ 33 h 96"/>
                <a:gd name="T16" fmla="*/ 17 w 33"/>
                <a:gd name="T17" fmla="*/ 85 h 96"/>
                <a:gd name="T18" fmla="*/ 12 w 33"/>
                <a:gd name="T19" fmla="*/ 58 h 96"/>
                <a:gd name="T20" fmla="*/ 12 w 33"/>
                <a:gd name="T21" fmla="*/ 22 h 96"/>
                <a:gd name="T22" fmla="*/ 20 w 33"/>
                <a:gd name="T23" fmla="*/ 24 h 96"/>
                <a:gd name="T24" fmla="*/ 24 w 33"/>
                <a:gd name="T25" fmla="*/ 47 h 96"/>
                <a:gd name="T26" fmla="*/ 17 w 33"/>
                <a:gd name="T27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96">
                  <a:moveTo>
                    <a:pt x="29" y="33"/>
                  </a:moveTo>
                  <a:cubicBezTo>
                    <a:pt x="28" y="25"/>
                    <a:pt x="23" y="0"/>
                    <a:pt x="10" y="9"/>
                  </a:cubicBezTo>
                  <a:cubicBezTo>
                    <a:pt x="0" y="17"/>
                    <a:pt x="2" y="38"/>
                    <a:pt x="3" y="48"/>
                  </a:cubicBezTo>
                  <a:cubicBezTo>
                    <a:pt x="4" y="61"/>
                    <a:pt x="4" y="80"/>
                    <a:pt x="16" y="89"/>
                  </a:cubicBezTo>
                  <a:cubicBezTo>
                    <a:pt x="16" y="89"/>
                    <a:pt x="17" y="89"/>
                    <a:pt x="17" y="89"/>
                  </a:cubicBezTo>
                  <a:cubicBezTo>
                    <a:pt x="17" y="90"/>
                    <a:pt x="17" y="92"/>
                    <a:pt x="17" y="93"/>
                  </a:cubicBezTo>
                  <a:cubicBezTo>
                    <a:pt x="17" y="95"/>
                    <a:pt x="20" y="96"/>
                    <a:pt x="22" y="94"/>
                  </a:cubicBezTo>
                  <a:cubicBezTo>
                    <a:pt x="32" y="76"/>
                    <a:pt x="33" y="53"/>
                    <a:pt x="29" y="33"/>
                  </a:cubicBezTo>
                  <a:close/>
                  <a:moveTo>
                    <a:pt x="17" y="85"/>
                  </a:moveTo>
                  <a:cubicBezTo>
                    <a:pt x="14" y="78"/>
                    <a:pt x="13" y="65"/>
                    <a:pt x="12" y="58"/>
                  </a:cubicBezTo>
                  <a:cubicBezTo>
                    <a:pt x="11" y="46"/>
                    <a:pt x="10" y="34"/>
                    <a:pt x="12" y="22"/>
                  </a:cubicBezTo>
                  <a:cubicBezTo>
                    <a:pt x="14" y="13"/>
                    <a:pt x="18" y="18"/>
                    <a:pt x="20" y="24"/>
                  </a:cubicBezTo>
                  <a:cubicBezTo>
                    <a:pt x="22" y="32"/>
                    <a:pt x="23" y="39"/>
                    <a:pt x="24" y="47"/>
                  </a:cubicBezTo>
                  <a:cubicBezTo>
                    <a:pt x="25" y="60"/>
                    <a:pt x="19" y="72"/>
                    <a:pt x="17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73212B1-F47D-4273-BCF8-AE9AB645B8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1383"/>
              <a:ext cx="137" cy="236"/>
            </a:xfrm>
            <a:custGeom>
              <a:avLst/>
              <a:gdLst>
                <a:gd name="T0" fmla="*/ 37 w 51"/>
                <a:gd name="T1" fmla="*/ 1 h 88"/>
                <a:gd name="T2" fmla="*/ 13 w 51"/>
                <a:gd name="T3" fmla="*/ 33 h 88"/>
                <a:gd name="T4" fmla="*/ 8 w 51"/>
                <a:gd name="T5" fmla="*/ 78 h 88"/>
                <a:gd name="T6" fmla="*/ 6 w 51"/>
                <a:gd name="T7" fmla="*/ 80 h 88"/>
                <a:gd name="T8" fmla="*/ 10 w 51"/>
                <a:gd name="T9" fmla="*/ 86 h 88"/>
                <a:gd name="T10" fmla="*/ 39 w 51"/>
                <a:gd name="T11" fmla="*/ 35 h 88"/>
                <a:gd name="T12" fmla="*/ 37 w 51"/>
                <a:gd name="T13" fmla="*/ 1 h 88"/>
                <a:gd name="T14" fmla="*/ 35 w 51"/>
                <a:gd name="T15" fmla="*/ 22 h 88"/>
                <a:gd name="T16" fmla="*/ 29 w 51"/>
                <a:gd name="T17" fmla="*/ 40 h 88"/>
                <a:gd name="T18" fmla="*/ 11 w 51"/>
                <a:gd name="T19" fmla="*/ 74 h 88"/>
                <a:gd name="T20" fmla="*/ 32 w 51"/>
                <a:gd name="T21" fmla="*/ 10 h 88"/>
                <a:gd name="T22" fmla="*/ 35 w 51"/>
                <a:gd name="T23" fmla="*/ 2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8">
                  <a:moveTo>
                    <a:pt x="37" y="1"/>
                  </a:moveTo>
                  <a:cubicBezTo>
                    <a:pt x="22" y="2"/>
                    <a:pt x="17" y="22"/>
                    <a:pt x="13" y="33"/>
                  </a:cubicBezTo>
                  <a:cubicBezTo>
                    <a:pt x="9" y="44"/>
                    <a:pt x="0" y="67"/>
                    <a:pt x="8" y="78"/>
                  </a:cubicBezTo>
                  <a:cubicBezTo>
                    <a:pt x="7" y="79"/>
                    <a:pt x="7" y="79"/>
                    <a:pt x="6" y="80"/>
                  </a:cubicBezTo>
                  <a:cubicBezTo>
                    <a:pt x="3" y="83"/>
                    <a:pt x="7" y="88"/>
                    <a:pt x="10" y="86"/>
                  </a:cubicBezTo>
                  <a:cubicBezTo>
                    <a:pt x="26" y="75"/>
                    <a:pt x="33" y="52"/>
                    <a:pt x="39" y="35"/>
                  </a:cubicBezTo>
                  <a:cubicBezTo>
                    <a:pt x="41" y="30"/>
                    <a:pt x="51" y="0"/>
                    <a:pt x="37" y="1"/>
                  </a:cubicBezTo>
                  <a:close/>
                  <a:moveTo>
                    <a:pt x="35" y="22"/>
                  </a:moveTo>
                  <a:cubicBezTo>
                    <a:pt x="34" y="28"/>
                    <a:pt x="31" y="34"/>
                    <a:pt x="29" y="40"/>
                  </a:cubicBezTo>
                  <a:cubicBezTo>
                    <a:pt x="24" y="52"/>
                    <a:pt x="19" y="65"/>
                    <a:pt x="11" y="74"/>
                  </a:cubicBezTo>
                  <a:cubicBezTo>
                    <a:pt x="12" y="54"/>
                    <a:pt x="19" y="24"/>
                    <a:pt x="32" y="10"/>
                  </a:cubicBezTo>
                  <a:cubicBezTo>
                    <a:pt x="38" y="3"/>
                    <a:pt x="36" y="20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56281735-83CE-43F0-B6B8-F9F80A65DC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477"/>
              <a:ext cx="187" cy="201"/>
            </a:xfrm>
            <a:custGeom>
              <a:avLst/>
              <a:gdLst>
                <a:gd name="T0" fmla="*/ 55 w 70"/>
                <a:gd name="T1" fmla="*/ 4 h 75"/>
                <a:gd name="T2" fmla="*/ 29 w 70"/>
                <a:gd name="T3" fmla="*/ 26 h 75"/>
                <a:gd name="T4" fmla="*/ 12 w 70"/>
                <a:gd name="T5" fmla="*/ 60 h 75"/>
                <a:gd name="T6" fmla="*/ 1 w 70"/>
                <a:gd name="T7" fmla="*/ 69 h 75"/>
                <a:gd name="T8" fmla="*/ 4 w 70"/>
                <a:gd name="T9" fmla="*/ 74 h 75"/>
                <a:gd name="T10" fmla="*/ 11 w 70"/>
                <a:gd name="T11" fmla="*/ 72 h 75"/>
                <a:gd name="T12" fmla="*/ 14 w 70"/>
                <a:gd name="T13" fmla="*/ 71 h 75"/>
                <a:gd name="T14" fmla="*/ 15 w 70"/>
                <a:gd name="T15" fmla="*/ 69 h 75"/>
                <a:gd name="T16" fmla="*/ 21 w 70"/>
                <a:gd name="T17" fmla="*/ 64 h 75"/>
                <a:gd name="T18" fmla="*/ 53 w 70"/>
                <a:gd name="T19" fmla="*/ 41 h 75"/>
                <a:gd name="T20" fmla="*/ 55 w 70"/>
                <a:gd name="T21" fmla="*/ 4 h 75"/>
                <a:gd name="T22" fmla="*/ 55 w 70"/>
                <a:gd name="T23" fmla="*/ 19 h 75"/>
                <a:gd name="T24" fmla="*/ 43 w 70"/>
                <a:gd name="T25" fmla="*/ 41 h 75"/>
                <a:gd name="T26" fmla="*/ 23 w 70"/>
                <a:gd name="T27" fmla="*/ 54 h 75"/>
                <a:gd name="T28" fmla="*/ 46 w 70"/>
                <a:gd name="T29" fmla="*/ 15 h 75"/>
                <a:gd name="T30" fmla="*/ 55 w 70"/>
                <a:gd name="T31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5">
                  <a:moveTo>
                    <a:pt x="55" y="4"/>
                  </a:moveTo>
                  <a:cubicBezTo>
                    <a:pt x="45" y="0"/>
                    <a:pt x="34" y="19"/>
                    <a:pt x="29" y="26"/>
                  </a:cubicBezTo>
                  <a:cubicBezTo>
                    <a:pt x="23" y="37"/>
                    <a:pt x="16" y="48"/>
                    <a:pt x="12" y="60"/>
                  </a:cubicBezTo>
                  <a:cubicBezTo>
                    <a:pt x="8" y="63"/>
                    <a:pt x="3" y="66"/>
                    <a:pt x="1" y="69"/>
                  </a:cubicBezTo>
                  <a:cubicBezTo>
                    <a:pt x="0" y="71"/>
                    <a:pt x="2" y="75"/>
                    <a:pt x="4" y="74"/>
                  </a:cubicBezTo>
                  <a:cubicBezTo>
                    <a:pt x="7" y="74"/>
                    <a:pt x="9" y="73"/>
                    <a:pt x="11" y="72"/>
                  </a:cubicBezTo>
                  <a:cubicBezTo>
                    <a:pt x="12" y="72"/>
                    <a:pt x="13" y="72"/>
                    <a:pt x="14" y="71"/>
                  </a:cubicBezTo>
                  <a:cubicBezTo>
                    <a:pt x="14" y="70"/>
                    <a:pt x="15" y="70"/>
                    <a:pt x="15" y="69"/>
                  </a:cubicBezTo>
                  <a:cubicBezTo>
                    <a:pt x="17" y="67"/>
                    <a:pt x="19" y="66"/>
                    <a:pt x="21" y="64"/>
                  </a:cubicBezTo>
                  <a:cubicBezTo>
                    <a:pt x="33" y="57"/>
                    <a:pt x="44" y="52"/>
                    <a:pt x="53" y="41"/>
                  </a:cubicBezTo>
                  <a:cubicBezTo>
                    <a:pt x="60" y="33"/>
                    <a:pt x="70" y="9"/>
                    <a:pt x="55" y="4"/>
                  </a:cubicBezTo>
                  <a:close/>
                  <a:moveTo>
                    <a:pt x="55" y="19"/>
                  </a:moveTo>
                  <a:cubicBezTo>
                    <a:pt x="54" y="28"/>
                    <a:pt x="49" y="34"/>
                    <a:pt x="43" y="41"/>
                  </a:cubicBezTo>
                  <a:cubicBezTo>
                    <a:pt x="37" y="47"/>
                    <a:pt x="30" y="50"/>
                    <a:pt x="23" y="54"/>
                  </a:cubicBezTo>
                  <a:cubicBezTo>
                    <a:pt x="30" y="41"/>
                    <a:pt x="36" y="27"/>
                    <a:pt x="46" y="15"/>
                  </a:cubicBezTo>
                  <a:cubicBezTo>
                    <a:pt x="51" y="10"/>
                    <a:pt x="56" y="9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CE5C4F55-4040-4CAA-87AC-FC7C44720E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3" y="1686"/>
              <a:ext cx="190" cy="121"/>
            </a:xfrm>
            <a:custGeom>
              <a:avLst/>
              <a:gdLst>
                <a:gd name="T0" fmla="*/ 59 w 71"/>
                <a:gd name="T1" fmla="*/ 2 h 45"/>
                <a:gd name="T2" fmla="*/ 11 w 71"/>
                <a:gd name="T3" fmla="*/ 34 h 45"/>
                <a:gd name="T4" fmla="*/ 9 w 71"/>
                <a:gd name="T5" fmla="*/ 35 h 45"/>
                <a:gd name="T6" fmla="*/ 13 w 71"/>
                <a:gd name="T7" fmla="*/ 42 h 45"/>
                <a:gd name="T8" fmla="*/ 28 w 71"/>
                <a:gd name="T9" fmla="*/ 39 h 45"/>
                <a:gd name="T10" fmla="*/ 39 w 71"/>
                <a:gd name="T11" fmla="*/ 35 h 45"/>
                <a:gd name="T12" fmla="*/ 62 w 71"/>
                <a:gd name="T13" fmla="*/ 23 h 45"/>
                <a:gd name="T14" fmla="*/ 59 w 71"/>
                <a:gd name="T15" fmla="*/ 2 h 45"/>
                <a:gd name="T16" fmla="*/ 59 w 71"/>
                <a:gd name="T17" fmla="*/ 17 h 45"/>
                <a:gd name="T18" fmla="*/ 40 w 71"/>
                <a:gd name="T19" fmla="*/ 27 h 45"/>
                <a:gd name="T20" fmla="*/ 26 w 71"/>
                <a:gd name="T21" fmla="*/ 32 h 45"/>
                <a:gd name="T22" fmla="*/ 14 w 71"/>
                <a:gd name="T23" fmla="*/ 33 h 45"/>
                <a:gd name="T24" fmla="*/ 30 w 71"/>
                <a:gd name="T25" fmla="*/ 18 h 45"/>
                <a:gd name="T26" fmla="*/ 57 w 71"/>
                <a:gd name="T27" fmla="*/ 9 h 45"/>
                <a:gd name="T28" fmla="*/ 59 w 71"/>
                <a:gd name="T29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5">
                  <a:moveTo>
                    <a:pt x="59" y="2"/>
                  </a:moveTo>
                  <a:cubicBezTo>
                    <a:pt x="49" y="0"/>
                    <a:pt x="0" y="21"/>
                    <a:pt x="11" y="34"/>
                  </a:cubicBezTo>
                  <a:cubicBezTo>
                    <a:pt x="10" y="35"/>
                    <a:pt x="10" y="35"/>
                    <a:pt x="9" y="35"/>
                  </a:cubicBezTo>
                  <a:cubicBezTo>
                    <a:pt x="5" y="38"/>
                    <a:pt x="9" y="45"/>
                    <a:pt x="13" y="42"/>
                  </a:cubicBezTo>
                  <a:cubicBezTo>
                    <a:pt x="18" y="40"/>
                    <a:pt x="23" y="41"/>
                    <a:pt x="28" y="39"/>
                  </a:cubicBezTo>
                  <a:cubicBezTo>
                    <a:pt x="32" y="38"/>
                    <a:pt x="36" y="36"/>
                    <a:pt x="39" y="35"/>
                  </a:cubicBezTo>
                  <a:cubicBezTo>
                    <a:pt x="47" y="32"/>
                    <a:pt x="56" y="28"/>
                    <a:pt x="62" y="23"/>
                  </a:cubicBezTo>
                  <a:cubicBezTo>
                    <a:pt x="71" y="16"/>
                    <a:pt x="71" y="4"/>
                    <a:pt x="59" y="2"/>
                  </a:cubicBezTo>
                  <a:close/>
                  <a:moveTo>
                    <a:pt x="59" y="17"/>
                  </a:moveTo>
                  <a:cubicBezTo>
                    <a:pt x="54" y="22"/>
                    <a:pt x="46" y="25"/>
                    <a:pt x="40" y="27"/>
                  </a:cubicBezTo>
                  <a:cubicBezTo>
                    <a:pt x="35" y="29"/>
                    <a:pt x="31" y="31"/>
                    <a:pt x="26" y="32"/>
                  </a:cubicBezTo>
                  <a:cubicBezTo>
                    <a:pt x="22" y="33"/>
                    <a:pt x="18" y="33"/>
                    <a:pt x="14" y="33"/>
                  </a:cubicBezTo>
                  <a:cubicBezTo>
                    <a:pt x="14" y="28"/>
                    <a:pt x="27" y="20"/>
                    <a:pt x="30" y="18"/>
                  </a:cubicBezTo>
                  <a:cubicBezTo>
                    <a:pt x="38" y="13"/>
                    <a:pt x="48" y="8"/>
                    <a:pt x="57" y="9"/>
                  </a:cubicBezTo>
                  <a:cubicBezTo>
                    <a:pt x="63" y="9"/>
                    <a:pt x="63" y="13"/>
                    <a:pt x="5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C441709-9AB3-447F-95CF-1F8B4C8CD8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1" y="1947"/>
              <a:ext cx="179" cy="94"/>
            </a:xfrm>
            <a:custGeom>
              <a:avLst/>
              <a:gdLst>
                <a:gd name="T0" fmla="*/ 61 w 67"/>
                <a:gd name="T1" fmla="*/ 14 h 35"/>
                <a:gd name="T2" fmla="*/ 31 w 67"/>
                <a:gd name="T3" fmla="*/ 2 h 35"/>
                <a:gd name="T4" fmla="*/ 6 w 67"/>
                <a:gd name="T5" fmla="*/ 8 h 35"/>
                <a:gd name="T6" fmla="*/ 3 w 67"/>
                <a:gd name="T7" fmla="*/ 18 h 35"/>
                <a:gd name="T8" fmla="*/ 45 w 67"/>
                <a:gd name="T9" fmla="*/ 34 h 35"/>
                <a:gd name="T10" fmla="*/ 61 w 67"/>
                <a:gd name="T11" fmla="*/ 14 h 35"/>
                <a:gd name="T12" fmla="*/ 38 w 67"/>
                <a:gd name="T13" fmla="*/ 23 h 35"/>
                <a:gd name="T14" fmla="*/ 12 w 67"/>
                <a:gd name="T15" fmla="*/ 11 h 35"/>
                <a:gd name="T16" fmla="*/ 50 w 67"/>
                <a:gd name="T17" fmla="*/ 15 h 35"/>
                <a:gd name="T18" fmla="*/ 38 w 67"/>
                <a:gd name="T1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35">
                  <a:moveTo>
                    <a:pt x="61" y="14"/>
                  </a:moveTo>
                  <a:cubicBezTo>
                    <a:pt x="57" y="5"/>
                    <a:pt x="41" y="3"/>
                    <a:pt x="31" y="2"/>
                  </a:cubicBezTo>
                  <a:cubicBezTo>
                    <a:pt x="24" y="1"/>
                    <a:pt x="11" y="0"/>
                    <a:pt x="6" y="8"/>
                  </a:cubicBezTo>
                  <a:cubicBezTo>
                    <a:pt x="2" y="9"/>
                    <a:pt x="0" y="14"/>
                    <a:pt x="3" y="18"/>
                  </a:cubicBezTo>
                  <a:cubicBezTo>
                    <a:pt x="12" y="29"/>
                    <a:pt x="31" y="35"/>
                    <a:pt x="45" y="34"/>
                  </a:cubicBezTo>
                  <a:cubicBezTo>
                    <a:pt x="55" y="33"/>
                    <a:pt x="67" y="24"/>
                    <a:pt x="61" y="14"/>
                  </a:cubicBezTo>
                  <a:close/>
                  <a:moveTo>
                    <a:pt x="38" y="23"/>
                  </a:moveTo>
                  <a:cubicBezTo>
                    <a:pt x="29" y="22"/>
                    <a:pt x="19" y="18"/>
                    <a:pt x="12" y="11"/>
                  </a:cubicBezTo>
                  <a:cubicBezTo>
                    <a:pt x="24" y="7"/>
                    <a:pt x="41" y="10"/>
                    <a:pt x="50" y="15"/>
                  </a:cubicBezTo>
                  <a:cubicBezTo>
                    <a:pt x="62" y="21"/>
                    <a:pt x="43" y="24"/>
                    <a:pt x="3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8F9ECEF7-506A-4189-ABE3-7D44FD2CD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3" y="2164"/>
              <a:ext cx="158" cy="129"/>
            </a:xfrm>
            <a:custGeom>
              <a:avLst/>
              <a:gdLst>
                <a:gd name="T0" fmla="*/ 44 w 59"/>
                <a:gd name="T1" fmla="*/ 17 h 48"/>
                <a:gd name="T2" fmla="*/ 5 w 59"/>
                <a:gd name="T3" fmla="*/ 1 h 48"/>
                <a:gd name="T4" fmla="*/ 5 w 59"/>
                <a:gd name="T5" fmla="*/ 8 h 48"/>
                <a:gd name="T6" fmla="*/ 5 w 59"/>
                <a:gd name="T7" fmla="*/ 8 h 48"/>
                <a:gd name="T8" fmla="*/ 24 w 59"/>
                <a:gd name="T9" fmla="*/ 33 h 48"/>
                <a:gd name="T10" fmla="*/ 48 w 59"/>
                <a:gd name="T11" fmla="*/ 44 h 48"/>
                <a:gd name="T12" fmla="*/ 44 w 59"/>
                <a:gd name="T13" fmla="*/ 17 h 48"/>
                <a:gd name="T14" fmla="*/ 42 w 59"/>
                <a:gd name="T15" fmla="*/ 37 h 48"/>
                <a:gd name="T16" fmla="*/ 22 w 59"/>
                <a:gd name="T17" fmla="*/ 22 h 48"/>
                <a:gd name="T18" fmla="*/ 11 w 59"/>
                <a:gd name="T19" fmla="*/ 8 h 48"/>
                <a:gd name="T20" fmla="*/ 33 w 59"/>
                <a:gd name="T21" fmla="*/ 18 h 48"/>
                <a:gd name="T22" fmla="*/ 45 w 59"/>
                <a:gd name="T23" fmla="*/ 31 h 48"/>
                <a:gd name="T24" fmla="*/ 42 w 59"/>
                <a:gd name="T2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48">
                  <a:moveTo>
                    <a:pt x="44" y="17"/>
                  </a:moveTo>
                  <a:cubicBezTo>
                    <a:pt x="35" y="7"/>
                    <a:pt x="18" y="0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7"/>
                    <a:pt x="17" y="26"/>
                    <a:pt x="24" y="33"/>
                  </a:cubicBezTo>
                  <a:cubicBezTo>
                    <a:pt x="30" y="38"/>
                    <a:pt x="40" y="48"/>
                    <a:pt x="48" y="44"/>
                  </a:cubicBezTo>
                  <a:cubicBezTo>
                    <a:pt x="59" y="38"/>
                    <a:pt x="49" y="22"/>
                    <a:pt x="44" y="17"/>
                  </a:cubicBezTo>
                  <a:close/>
                  <a:moveTo>
                    <a:pt x="42" y="37"/>
                  </a:moveTo>
                  <a:cubicBezTo>
                    <a:pt x="35" y="35"/>
                    <a:pt x="28" y="27"/>
                    <a:pt x="22" y="22"/>
                  </a:cubicBezTo>
                  <a:cubicBezTo>
                    <a:pt x="19" y="18"/>
                    <a:pt x="14" y="13"/>
                    <a:pt x="11" y="8"/>
                  </a:cubicBezTo>
                  <a:cubicBezTo>
                    <a:pt x="19" y="10"/>
                    <a:pt x="27" y="13"/>
                    <a:pt x="33" y="18"/>
                  </a:cubicBezTo>
                  <a:cubicBezTo>
                    <a:pt x="38" y="21"/>
                    <a:pt x="43" y="25"/>
                    <a:pt x="45" y="31"/>
                  </a:cubicBezTo>
                  <a:cubicBezTo>
                    <a:pt x="46" y="33"/>
                    <a:pt x="46" y="38"/>
                    <a:pt x="4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5B40B072-7458-4D5C-A0E8-D0E2B61ECF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373"/>
              <a:ext cx="147" cy="204"/>
            </a:xfrm>
            <a:custGeom>
              <a:avLst/>
              <a:gdLst>
                <a:gd name="T0" fmla="*/ 44 w 55"/>
                <a:gd name="T1" fmla="*/ 46 h 76"/>
                <a:gd name="T2" fmla="*/ 28 w 55"/>
                <a:gd name="T3" fmla="*/ 25 h 76"/>
                <a:gd name="T4" fmla="*/ 8 w 55"/>
                <a:gd name="T5" fmla="*/ 3 h 76"/>
                <a:gd name="T6" fmla="*/ 4 w 55"/>
                <a:gd name="T7" fmla="*/ 10 h 76"/>
                <a:gd name="T8" fmla="*/ 5 w 55"/>
                <a:gd name="T9" fmla="*/ 10 h 76"/>
                <a:gd name="T10" fmla="*/ 21 w 55"/>
                <a:gd name="T11" fmla="*/ 56 h 76"/>
                <a:gd name="T12" fmla="*/ 42 w 55"/>
                <a:gd name="T13" fmla="*/ 74 h 76"/>
                <a:gd name="T14" fmla="*/ 44 w 55"/>
                <a:gd name="T15" fmla="*/ 46 h 76"/>
                <a:gd name="T16" fmla="*/ 35 w 55"/>
                <a:gd name="T17" fmla="*/ 65 h 76"/>
                <a:gd name="T18" fmla="*/ 23 w 55"/>
                <a:gd name="T19" fmla="*/ 45 h 76"/>
                <a:gd name="T20" fmla="*/ 13 w 55"/>
                <a:gd name="T21" fmla="*/ 19 h 76"/>
                <a:gd name="T22" fmla="*/ 27 w 55"/>
                <a:gd name="T23" fmla="*/ 37 h 76"/>
                <a:gd name="T24" fmla="*/ 36 w 55"/>
                <a:gd name="T25" fmla="*/ 48 h 76"/>
                <a:gd name="T26" fmla="*/ 43 w 55"/>
                <a:gd name="T27" fmla="*/ 58 h 76"/>
                <a:gd name="T28" fmla="*/ 35 w 55"/>
                <a:gd name="T29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76">
                  <a:moveTo>
                    <a:pt x="44" y="46"/>
                  </a:moveTo>
                  <a:cubicBezTo>
                    <a:pt x="39" y="39"/>
                    <a:pt x="33" y="32"/>
                    <a:pt x="28" y="25"/>
                  </a:cubicBezTo>
                  <a:cubicBezTo>
                    <a:pt x="22" y="17"/>
                    <a:pt x="16" y="9"/>
                    <a:pt x="8" y="3"/>
                  </a:cubicBezTo>
                  <a:cubicBezTo>
                    <a:pt x="4" y="0"/>
                    <a:pt x="0" y="7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26"/>
                    <a:pt x="14" y="41"/>
                    <a:pt x="21" y="56"/>
                  </a:cubicBezTo>
                  <a:cubicBezTo>
                    <a:pt x="24" y="63"/>
                    <a:pt x="31" y="76"/>
                    <a:pt x="42" y="74"/>
                  </a:cubicBezTo>
                  <a:cubicBezTo>
                    <a:pt x="55" y="71"/>
                    <a:pt x="48" y="52"/>
                    <a:pt x="44" y="46"/>
                  </a:cubicBezTo>
                  <a:close/>
                  <a:moveTo>
                    <a:pt x="35" y="65"/>
                  </a:moveTo>
                  <a:cubicBezTo>
                    <a:pt x="29" y="60"/>
                    <a:pt x="26" y="52"/>
                    <a:pt x="23" y="45"/>
                  </a:cubicBezTo>
                  <a:cubicBezTo>
                    <a:pt x="20" y="36"/>
                    <a:pt x="17" y="27"/>
                    <a:pt x="13" y="19"/>
                  </a:cubicBezTo>
                  <a:cubicBezTo>
                    <a:pt x="18" y="24"/>
                    <a:pt x="22" y="31"/>
                    <a:pt x="27" y="37"/>
                  </a:cubicBezTo>
                  <a:cubicBezTo>
                    <a:pt x="30" y="40"/>
                    <a:pt x="33" y="44"/>
                    <a:pt x="36" y="48"/>
                  </a:cubicBezTo>
                  <a:cubicBezTo>
                    <a:pt x="39" y="51"/>
                    <a:pt x="41" y="54"/>
                    <a:pt x="43" y="58"/>
                  </a:cubicBezTo>
                  <a:cubicBezTo>
                    <a:pt x="45" y="66"/>
                    <a:pt x="39" y="69"/>
                    <a:pt x="3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B363F30A-D489-4508-B2B6-58D485316F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06691" y="2121995"/>
            <a:ext cx="857100" cy="969360"/>
            <a:chOff x="3120" y="1340"/>
            <a:chExt cx="1443" cy="16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0FEADBC0-361C-4C17-AF9F-5DE5F1A170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4" y="1727"/>
              <a:ext cx="726" cy="1245"/>
            </a:xfrm>
            <a:custGeom>
              <a:avLst/>
              <a:gdLst>
                <a:gd name="T0" fmla="*/ 267 w 271"/>
                <a:gd name="T1" fmla="*/ 99 h 464"/>
                <a:gd name="T2" fmla="*/ 3 w 271"/>
                <a:gd name="T3" fmla="*/ 93 h 464"/>
                <a:gd name="T4" fmla="*/ 59 w 271"/>
                <a:gd name="T5" fmla="*/ 239 h 464"/>
                <a:gd name="T6" fmla="*/ 87 w 271"/>
                <a:gd name="T7" fmla="*/ 323 h 464"/>
                <a:gd name="T8" fmla="*/ 68 w 271"/>
                <a:gd name="T9" fmla="*/ 325 h 464"/>
                <a:gd name="T10" fmla="*/ 78 w 271"/>
                <a:gd name="T11" fmla="*/ 392 h 464"/>
                <a:gd name="T12" fmla="*/ 94 w 271"/>
                <a:gd name="T13" fmla="*/ 423 h 464"/>
                <a:gd name="T14" fmla="*/ 119 w 271"/>
                <a:gd name="T15" fmla="*/ 459 h 464"/>
                <a:gd name="T16" fmla="*/ 181 w 271"/>
                <a:gd name="T17" fmla="*/ 421 h 464"/>
                <a:gd name="T18" fmla="*/ 199 w 271"/>
                <a:gd name="T19" fmla="*/ 388 h 464"/>
                <a:gd name="T20" fmla="*/ 202 w 271"/>
                <a:gd name="T21" fmla="*/ 366 h 464"/>
                <a:gd name="T22" fmla="*/ 190 w 271"/>
                <a:gd name="T23" fmla="*/ 322 h 464"/>
                <a:gd name="T24" fmla="*/ 242 w 271"/>
                <a:gd name="T25" fmla="*/ 197 h 464"/>
                <a:gd name="T26" fmla="*/ 186 w 271"/>
                <a:gd name="T27" fmla="*/ 372 h 464"/>
                <a:gd name="T28" fmla="*/ 178 w 271"/>
                <a:gd name="T29" fmla="*/ 372 h 464"/>
                <a:gd name="T30" fmla="*/ 127 w 271"/>
                <a:gd name="T31" fmla="*/ 392 h 464"/>
                <a:gd name="T32" fmla="*/ 182 w 271"/>
                <a:gd name="T33" fmla="*/ 379 h 464"/>
                <a:gd name="T34" fmla="*/ 189 w 271"/>
                <a:gd name="T35" fmla="*/ 383 h 464"/>
                <a:gd name="T36" fmla="*/ 185 w 271"/>
                <a:gd name="T37" fmla="*/ 389 h 464"/>
                <a:gd name="T38" fmla="*/ 172 w 271"/>
                <a:gd name="T39" fmla="*/ 407 h 464"/>
                <a:gd name="T40" fmla="*/ 154 w 271"/>
                <a:gd name="T41" fmla="*/ 419 h 464"/>
                <a:gd name="T42" fmla="*/ 144 w 271"/>
                <a:gd name="T43" fmla="*/ 424 h 464"/>
                <a:gd name="T44" fmla="*/ 103 w 271"/>
                <a:gd name="T45" fmla="*/ 424 h 464"/>
                <a:gd name="T46" fmla="*/ 93 w 271"/>
                <a:gd name="T47" fmla="*/ 411 h 464"/>
                <a:gd name="T48" fmla="*/ 89 w 271"/>
                <a:gd name="T49" fmla="*/ 385 h 464"/>
                <a:gd name="T50" fmla="*/ 83 w 271"/>
                <a:gd name="T51" fmla="*/ 348 h 464"/>
                <a:gd name="T52" fmla="*/ 79 w 271"/>
                <a:gd name="T53" fmla="*/ 332 h 464"/>
                <a:gd name="T54" fmla="*/ 168 w 271"/>
                <a:gd name="T55" fmla="*/ 338 h 464"/>
                <a:gd name="T56" fmla="*/ 185 w 271"/>
                <a:gd name="T57" fmla="*/ 340 h 464"/>
                <a:gd name="T58" fmla="*/ 128 w 271"/>
                <a:gd name="T59" fmla="*/ 361 h 464"/>
                <a:gd name="T60" fmla="*/ 98 w 271"/>
                <a:gd name="T61" fmla="*/ 374 h 464"/>
                <a:gd name="T62" fmla="*/ 179 w 271"/>
                <a:gd name="T63" fmla="*/ 353 h 464"/>
                <a:gd name="T64" fmla="*/ 183 w 271"/>
                <a:gd name="T65" fmla="*/ 357 h 464"/>
                <a:gd name="T66" fmla="*/ 176 w 271"/>
                <a:gd name="T67" fmla="*/ 321 h 464"/>
                <a:gd name="T68" fmla="*/ 152 w 271"/>
                <a:gd name="T69" fmla="*/ 326 h 464"/>
                <a:gd name="T70" fmla="*/ 168 w 271"/>
                <a:gd name="T71" fmla="*/ 150 h 464"/>
                <a:gd name="T72" fmla="*/ 151 w 271"/>
                <a:gd name="T73" fmla="*/ 254 h 464"/>
                <a:gd name="T74" fmla="*/ 144 w 271"/>
                <a:gd name="T75" fmla="*/ 326 h 464"/>
                <a:gd name="T76" fmla="*/ 116 w 271"/>
                <a:gd name="T77" fmla="*/ 322 h 464"/>
                <a:gd name="T78" fmla="*/ 111 w 271"/>
                <a:gd name="T79" fmla="*/ 288 h 464"/>
                <a:gd name="T80" fmla="*/ 105 w 271"/>
                <a:gd name="T81" fmla="*/ 159 h 464"/>
                <a:gd name="T82" fmla="*/ 106 w 271"/>
                <a:gd name="T83" fmla="*/ 258 h 464"/>
                <a:gd name="T84" fmla="*/ 94 w 271"/>
                <a:gd name="T85" fmla="*/ 324 h 464"/>
                <a:gd name="T86" fmla="*/ 89 w 271"/>
                <a:gd name="T87" fmla="*/ 321 h 464"/>
                <a:gd name="T88" fmla="*/ 24 w 271"/>
                <a:gd name="T89" fmla="*/ 73 h 464"/>
                <a:gd name="T90" fmla="*/ 229 w 271"/>
                <a:gd name="T91" fmla="*/ 54 h 464"/>
                <a:gd name="T92" fmla="*/ 191 w 271"/>
                <a:gd name="T93" fmla="*/ 24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1" h="464">
                  <a:moveTo>
                    <a:pt x="242" y="197"/>
                  </a:moveTo>
                  <a:cubicBezTo>
                    <a:pt x="264" y="167"/>
                    <a:pt x="271" y="136"/>
                    <a:pt x="267" y="99"/>
                  </a:cubicBezTo>
                  <a:cubicBezTo>
                    <a:pt x="259" y="38"/>
                    <a:pt x="186" y="0"/>
                    <a:pt x="130" y="1"/>
                  </a:cubicBezTo>
                  <a:cubicBezTo>
                    <a:pt x="81" y="3"/>
                    <a:pt x="9" y="37"/>
                    <a:pt x="3" y="93"/>
                  </a:cubicBezTo>
                  <a:cubicBezTo>
                    <a:pt x="0" y="128"/>
                    <a:pt x="6" y="159"/>
                    <a:pt x="23" y="190"/>
                  </a:cubicBezTo>
                  <a:cubicBezTo>
                    <a:pt x="33" y="207"/>
                    <a:pt x="47" y="223"/>
                    <a:pt x="59" y="239"/>
                  </a:cubicBezTo>
                  <a:cubicBezTo>
                    <a:pt x="79" y="265"/>
                    <a:pt x="81" y="289"/>
                    <a:pt x="85" y="321"/>
                  </a:cubicBezTo>
                  <a:cubicBezTo>
                    <a:pt x="85" y="322"/>
                    <a:pt x="86" y="323"/>
                    <a:pt x="87" y="323"/>
                  </a:cubicBezTo>
                  <a:cubicBezTo>
                    <a:pt x="81" y="322"/>
                    <a:pt x="74" y="322"/>
                    <a:pt x="71" y="324"/>
                  </a:cubicBezTo>
                  <a:cubicBezTo>
                    <a:pt x="70" y="324"/>
                    <a:pt x="69" y="324"/>
                    <a:pt x="68" y="325"/>
                  </a:cubicBezTo>
                  <a:cubicBezTo>
                    <a:pt x="57" y="334"/>
                    <a:pt x="63" y="346"/>
                    <a:pt x="71" y="354"/>
                  </a:cubicBezTo>
                  <a:cubicBezTo>
                    <a:pt x="58" y="367"/>
                    <a:pt x="63" y="381"/>
                    <a:pt x="78" y="392"/>
                  </a:cubicBezTo>
                  <a:cubicBezTo>
                    <a:pt x="74" y="399"/>
                    <a:pt x="69" y="407"/>
                    <a:pt x="73" y="413"/>
                  </a:cubicBezTo>
                  <a:cubicBezTo>
                    <a:pt x="79" y="422"/>
                    <a:pt x="85" y="422"/>
                    <a:pt x="94" y="423"/>
                  </a:cubicBezTo>
                  <a:cubicBezTo>
                    <a:pt x="93" y="429"/>
                    <a:pt x="97" y="436"/>
                    <a:pt x="99" y="441"/>
                  </a:cubicBezTo>
                  <a:cubicBezTo>
                    <a:pt x="103" y="449"/>
                    <a:pt x="110" y="456"/>
                    <a:pt x="119" y="459"/>
                  </a:cubicBezTo>
                  <a:cubicBezTo>
                    <a:pt x="135" y="464"/>
                    <a:pt x="151" y="448"/>
                    <a:pt x="154" y="432"/>
                  </a:cubicBezTo>
                  <a:cubicBezTo>
                    <a:pt x="164" y="434"/>
                    <a:pt x="177" y="430"/>
                    <a:pt x="181" y="421"/>
                  </a:cubicBezTo>
                  <a:cubicBezTo>
                    <a:pt x="183" y="417"/>
                    <a:pt x="184" y="410"/>
                    <a:pt x="184" y="405"/>
                  </a:cubicBezTo>
                  <a:cubicBezTo>
                    <a:pt x="191" y="402"/>
                    <a:pt x="197" y="395"/>
                    <a:pt x="199" y="388"/>
                  </a:cubicBezTo>
                  <a:cubicBezTo>
                    <a:pt x="201" y="384"/>
                    <a:pt x="200" y="381"/>
                    <a:pt x="199" y="378"/>
                  </a:cubicBezTo>
                  <a:cubicBezTo>
                    <a:pt x="201" y="375"/>
                    <a:pt x="202" y="371"/>
                    <a:pt x="202" y="366"/>
                  </a:cubicBezTo>
                  <a:cubicBezTo>
                    <a:pt x="201" y="359"/>
                    <a:pt x="196" y="355"/>
                    <a:pt x="191" y="352"/>
                  </a:cubicBezTo>
                  <a:cubicBezTo>
                    <a:pt x="205" y="341"/>
                    <a:pt x="204" y="324"/>
                    <a:pt x="190" y="322"/>
                  </a:cubicBezTo>
                  <a:cubicBezTo>
                    <a:pt x="190" y="321"/>
                    <a:pt x="190" y="321"/>
                    <a:pt x="190" y="321"/>
                  </a:cubicBezTo>
                  <a:cubicBezTo>
                    <a:pt x="192" y="269"/>
                    <a:pt x="213" y="237"/>
                    <a:pt x="242" y="197"/>
                  </a:cubicBezTo>
                  <a:close/>
                  <a:moveTo>
                    <a:pt x="190" y="372"/>
                  </a:moveTo>
                  <a:cubicBezTo>
                    <a:pt x="189" y="371"/>
                    <a:pt x="187" y="372"/>
                    <a:pt x="186" y="372"/>
                  </a:cubicBezTo>
                  <a:cubicBezTo>
                    <a:pt x="185" y="372"/>
                    <a:pt x="184" y="373"/>
                    <a:pt x="184" y="373"/>
                  </a:cubicBezTo>
                  <a:cubicBezTo>
                    <a:pt x="183" y="372"/>
                    <a:pt x="181" y="370"/>
                    <a:pt x="178" y="372"/>
                  </a:cubicBezTo>
                  <a:cubicBezTo>
                    <a:pt x="169" y="376"/>
                    <a:pt x="158" y="380"/>
                    <a:pt x="148" y="384"/>
                  </a:cubicBezTo>
                  <a:cubicBezTo>
                    <a:pt x="141" y="387"/>
                    <a:pt x="133" y="388"/>
                    <a:pt x="127" y="392"/>
                  </a:cubicBezTo>
                  <a:cubicBezTo>
                    <a:pt x="125" y="393"/>
                    <a:pt x="126" y="396"/>
                    <a:pt x="128" y="396"/>
                  </a:cubicBezTo>
                  <a:cubicBezTo>
                    <a:pt x="145" y="394"/>
                    <a:pt x="166" y="388"/>
                    <a:pt x="182" y="379"/>
                  </a:cubicBezTo>
                  <a:cubicBezTo>
                    <a:pt x="182" y="381"/>
                    <a:pt x="184" y="384"/>
                    <a:pt x="187" y="383"/>
                  </a:cubicBezTo>
                  <a:cubicBezTo>
                    <a:pt x="188" y="383"/>
                    <a:pt x="188" y="383"/>
                    <a:pt x="189" y="383"/>
                  </a:cubicBezTo>
                  <a:cubicBezTo>
                    <a:pt x="189" y="383"/>
                    <a:pt x="189" y="383"/>
                    <a:pt x="189" y="383"/>
                  </a:cubicBezTo>
                  <a:cubicBezTo>
                    <a:pt x="187" y="385"/>
                    <a:pt x="186" y="387"/>
                    <a:pt x="185" y="389"/>
                  </a:cubicBezTo>
                  <a:cubicBezTo>
                    <a:pt x="182" y="392"/>
                    <a:pt x="177" y="395"/>
                    <a:pt x="172" y="394"/>
                  </a:cubicBezTo>
                  <a:cubicBezTo>
                    <a:pt x="164" y="395"/>
                    <a:pt x="164" y="407"/>
                    <a:pt x="172" y="407"/>
                  </a:cubicBezTo>
                  <a:cubicBezTo>
                    <a:pt x="171" y="407"/>
                    <a:pt x="170" y="414"/>
                    <a:pt x="169" y="416"/>
                  </a:cubicBezTo>
                  <a:cubicBezTo>
                    <a:pt x="168" y="419"/>
                    <a:pt x="156" y="420"/>
                    <a:pt x="154" y="419"/>
                  </a:cubicBezTo>
                  <a:cubicBezTo>
                    <a:pt x="153" y="419"/>
                    <a:pt x="152" y="419"/>
                    <a:pt x="151" y="419"/>
                  </a:cubicBezTo>
                  <a:cubicBezTo>
                    <a:pt x="148" y="418"/>
                    <a:pt x="144" y="420"/>
                    <a:pt x="144" y="424"/>
                  </a:cubicBezTo>
                  <a:cubicBezTo>
                    <a:pt x="142" y="438"/>
                    <a:pt x="130" y="457"/>
                    <a:pt x="115" y="444"/>
                  </a:cubicBezTo>
                  <a:cubicBezTo>
                    <a:pt x="109" y="439"/>
                    <a:pt x="106" y="431"/>
                    <a:pt x="103" y="424"/>
                  </a:cubicBezTo>
                  <a:cubicBezTo>
                    <a:pt x="108" y="423"/>
                    <a:pt x="110" y="415"/>
                    <a:pt x="103" y="413"/>
                  </a:cubicBezTo>
                  <a:cubicBezTo>
                    <a:pt x="99" y="411"/>
                    <a:pt x="98" y="411"/>
                    <a:pt x="93" y="411"/>
                  </a:cubicBezTo>
                  <a:cubicBezTo>
                    <a:pt x="79" y="411"/>
                    <a:pt x="89" y="397"/>
                    <a:pt x="91" y="393"/>
                  </a:cubicBezTo>
                  <a:cubicBezTo>
                    <a:pt x="92" y="390"/>
                    <a:pt x="92" y="386"/>
                    <a:pt x="89" y="385"/>
                  </a:cubicBezTo>
                  <a:cubicBezTo>
                    <a:pt x="76" y="377"/>
                    <a:pt x="71" y="369"/>
                    <a:pt x="84" y="357"/>
                  </a:cubicBezTo>
                  <a:cubicBezTo>
                    <a:pt x="87" y="355"/>
                    <a:pt x="86" y="350"/>
                    <a:pt x="83" y="348"/>
                  </a:cubicBezTo>
                  <a:cubicBezTo>
                    <a:pt x="76" y="345"/>
                    <a:pt x="72" y="338"/>
                    <a:pt x="73" y="330"/>
                  </a:cubicBezTo>
                  <a:cubicBezTo>
                    <a:pt x="75" y="331"/>
                    <a:pt x="77" y="331"/>
                    <a:pt x="79" y="332"/>
                  </a:cubicBezTo>
                  <a:cubicBezTo>
                    <a:pt x="95" y="338"/>
                    <a:pt x="113" y="336"/>
                    <a:pt x="130" y="339"/>
                  </a:cubicBezTo>
                  <a:cubicBezTo>
                    <a:pt x="142" y="341"/>
                    <a:pt x="157" y="341"/>
                    <a:pt x="168" y="338"/>
                  </a:cubicBezTo>
                  <a:cubicBezTo>
                    <a:pt x="171" y="338"/>
                    <a:pt x="187" y="335"/>
                    <a:pt x="188" y="333"/>
                  </a:cubicBezTo>
                  <a:cubicBezTo>
                    <a:pt x="187" y="335"/>
                    <a:pt x="186" y="338"/>
                    <a:pt x="185" y="340"/>
                  </a:cubicBezTo>
                  <a:cubicBezTo>
                    <a:pt x="183" y="340"/>
                    <a:pt x="182" y="340"/>
                    <a:pt x="180" y="341"/>
                  </a:cubicBezTo>
                  <a:cubicBezTo>
                    <a:pt x="165" y="355"/>
                    <a:pt x="148" y="359"/>
                    <a:pt x="128" y="361"/>
                  </a:cubicBezTo>
                  <a:cubicBezTo>
                    <a:pt x="117" y="363"/>
                    <a:pt x="105" y="363"/>
                    <a:pt x="96" y="371"/>
                  </a:cubicBezTo>
                  <a:cubicBezTo>
                    <a:pt x="94" y="372"/>
                    <a:pt x="96" y="375"/>
                    <a:pt x="98" y="374"/>
                  </a:cubicBezTo>
                  <a:cubicBezTo>
                    <a:pt x="111" y="369"/>
                    <a:pt x="126" y="370"/>
                    <a:pt x="139" y="368"/>
                  </a:cubicBezTo>
                  <a:cubicBezTo>
                    <a:pt x="154" y="365"/>
                    <a:pt x="167" y="361"/>
                    <a:pt x="179" y="353"/>
                  </a:cubicBezTo>
                  <a:cubicBezTo>
                    <a:pt x="179" y="353"/>
                    <a:pt x="179" y="353"/>
                    <a:pt x="179" y="353"/>
                  </a:cubicBezTo>
                  <a:cubicBezTo>
                    <a:pt x="180" y="355"/>
                    <a:pt x="181" y="355"/>
                    <a:pt x="183" y="357"/>
                  </a:cubicBezTo>
                  <a:cubicBezTo>
                    <a:pt x="184" y="358"/>
                    <a:pt x="199" y="369"/>
                    <a:pt x="190" y="372"/>
                  </a:cubicBezTo>
                  <a:close/>
                  <a:moveTo>
                    <a:pt x="176" y="321"/>
                  </a:moveTo>
                  <a:cubicBezTo>
                    <a:pt x="176" y="322"/>
                    <a:pt x="176" y="322"/>
                    <a:pt x="176" y="323"/>
                  </a:cubicBezTo>
                  <a:cubicBezTo>
                    <a:pt x="168" y="325"/>
                    <a:pt x="160" y="326"/>
                    <a:pt x="152" y="326"/>
                  </a:cubicBezTo>
                  <a:cubicBezTo>
                    <a:pt x="157" y="303"/>
                    <a:pt x="158" y="278"/>
                    <a:pt x="159" y="254"/>
                  </a:cubicBezTo>
                  <a:cubicBezTo>
                    <a:pt x="161" y="219"/>
                    <a:pt x="174" y="184"/>
                    <a:pt x="168" y="150"/>
                  </a:cubicBezTo>
                  <a:cubicBezTo>
                    <a:pt x="168" y="148"/>
                    <a:pt x="166" y="149"/>
                    <a:pt x="166" y="150"/>
                  </a:cubicBezTo>
                  <a:cubicBezTo>
                    <a:pt x="162" y="185"/>
                    <a:pt x="154" y="219"/>
                    <a:pt x="151" y="254"/>
                  </a:cubicBezTo>
                  <a:cubicBezTo>
                    <a:pt x="150" y="276"/>
                    <a:pt x="147" y="298"/>
                    <a:pt x="145" y="319"/>
                  </a:cubicBezTo>
                  <a:cubicBezTo>
                    <a:pt x="145" y="322"/>
                    <a:pt x="144" y="324"/>
                    <a:pt x="144" y="326"/>
                  </a:cubicBezTo>
                  <a:cubicBezTo>
                    <a:pt x="135" y="326"/>
                    <a:pt x="126" y="325"/>
                    <a:pt x="117" y="324"/>
                  </a:cubicBezTo>
                  <a:cubicBezTo>
                    <a:pt x="117" y="324"/>
                    <a:pt x="116" y="323"/>
                    <a:pt x="116" y="322"/>
                  </a:cubicBezTo>
                  <a:cubicBezTo>
                    <a:pt x="115" y="321"/>
                    <a:pt x="113" y="321"/>
                    <a:pt x="112" y="322"/>
                  </a:cubicBezTo>
                  <a:cubicBezTo>
                    <a:pt x="117" y="312"/>
                    <a:pt x="111" y="299"/>
                    <a:pt x="111" y="288"/>
                  </a:cubicBezTo>
                  <a:cubicBezTo>
                    <a:pt x="110" y="275"/>
                    <a:pt x="111" y="262"/>
                    <a:pt x="111" y="249"/>
                  </a:cubicBezTo>
                  <a:cubicBezTo>
                    <a:pt x="112" y="219"/>
                    <a:pt x="109" y="189"/>
                    <a:pt x="105" y="159"/>
                  </a:cubicBezTo>
                  <a:cubicBezTo>
                    <a:pt x="105" y="157"/>
                    <a:pt x="101" y="157"/>
                    <a:pt x="101" y="159"/>
                  </a:cubicBezTo>
                  <a:cubicBezTo>
                    <a:pt x="103" y="192"/>
                    <a:pt x="106" y="225"/>
                    <a:pt x="106" y="258"/>
                  </a:cubicBezTo>
                  <a:cubicBezTo>
                    <a:pt x="105" y="280"/>
                    <a:pt x="104" y="302"/>
                    <a:pt x="110" y="324"/>
                  </a:cubicBezTo>
                  <a:cubicBezTo>
                    <a:pt x="104" y="324"/>
                    <a:pt x="99" y="323"/>
                    <a:pt x="94" y="324"/>
                  </a:cubicBezTo>
                  <a:cubicBezTo>
                    <a:pt x="94" y="324"/>
                    <a:pt x="91" y="323"/>
                    <a:pt x="87" y="323"/>
                  </a:cubicBezTo>
                  <a:cubicBezTo>
                    <a:pt x="88" y="323"/>
                    <a:pt x="89" y="322"/>
                    <a:pt x="89" y="321"/>
                  </a:cubicBezTo>
                  <a:cubicBezTo>
                    <a:pt x="95" y="266"/>
                    <a:pt x="69" y="237"/>
                    <a:pt x="40" y="194"/>
                  </a:cubicBezTo>
                  <a:cubicBezTo>
                    <a:pt x="17" y="160"/>
                    <a:pt x="4" y="112"/>
                    <a:pt x="24" y="73"/>
                  </a:cubicBezTo>
                  <a:cubicBezTo>
                    <a:pt x="42" y="41"/>
                    <a:pt x="76" y="23"/>
                    <a:pt x="110" y="16"/>
                  </a:cubicBezTo>
                  <a:cubicBezTo>
                    <a:pt x="156" y="7"/>
                    <a:pt x="195" y="26"/>
                    <a:pt x="229" y="54"/>
                  </a:cubicBezTo>
                  <a:cubicBezTo>
                    <a:pt x="266" y="84"/>
                    <a:pt x="259" y="142"/>
                    <a:pt x="237" y="178"/>
                  </a:cubicBezTo>
                  <a:cubicBezTo>
                    <a:pt x="223" y="202"/>
                    <a:pt x="201" y="221"/>
                    <a:pt x="191" y="247"/>
                  </a:cubicBezTo>
                  <a:cubicBezTo>
                    <a:pt x="181" y="271"/>
                    <a:pt x="177" y="295"/>
                    <a:pt x="176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84296043-70B3-42D9-A6E7-05C51494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" y="2041"/>
              <a:ext cx="316" cy="104"/>
            </a:xfrm>
            <a:custGeom>
              <a:avLst/>
              <a:gdLst>
                <a:gd name="T0" fmla="*/ 114 w 118"/>
                <a:gd name="T1" fmla="*/ 19 h 39"/>
                <a:gd name="T2" fmla="*/ 101 w 118"/>
                <a:gd name="T3" fmla="*/ 8 h 39"/>
                <a:gd name="T4" fmla="*/ 96 w 118"/>
                <a:gd name="T5" fmla="*/ 8 h 39"/>
                <a:gd name="T6" fmla="*/ 89 w 118"/>
                <a:gd name="T7" fmla="*/ 16 h 39"/>
                <a:gd name="T8" fmla="*/ 88 w 118"/>
                <a:gd name="T9" fmla="*/ 11 h 39"/>
                <a:gd name="T10" fmla="*/ 81 w 118"/>
                <a:gd name="T11" fmla="*/ 8 h 39"/>
                <a:gd name="T12" fmla="*/ 71 w 118"/>
                <a:gd name="T13" fmla="*/ 18 h 39"/>
                <a:gd name="T14" fmla="*/ 72 w 118"/>
                <a:gd name="T15" fmla="*/ 11 h 39"/>
                <a:gd name="T16" fmla="*/ 65 w 118"/>
                <a:gd name="T17" fmla="*/ 7 h 39"/>
                <a:gd name="T18" fmla="*/ 54 w 118"/>
                <a:gd name="T19" fmla="*/ 19 h 39"/>
                <a:gd name="T20" fmla="*/ 51 w 118"/>
                <a:gd name="T21" fmla="*/ 6 h 39"/>
                <a:gd name="T22" fmla="*/ 43 w 118"/>
                <a:gd name="T23" fmla="*/ 5 h 39"/>
                <a:gd name="T24" fmla="*/ 41 w 118"/>
                <a:gd name="T25" fmla="*/ 11 h 39"/>
                <a:gd name="T26" fmla="*/ 40 w 118"/>
                <a:gd name="T27" fmla="*/ 15 h 39"/>
                <a:gd name="T28" fmla="*/ 28 w 118"/>
                <a:gd name="T29" fmla="*/ 11 h 39"/>
                <a:gd name="T30" fmla="*/ 21 w 118"/>
                <a:gd name="T31" fmla="*/ 10 h 39"/>
                <a:gd name="T32" fmla="*/ 8 w 118"/>
                <a:gd name="T33" fmla="*/ 16 h 39"/>
                <a:gd name="T34" fmla="*/ 9 w 118"/>
                <a:gd name="T35" fmla="*/ 15 h 39"/>
                <a:gd name="T36" fmla="*/ 9 w 118"/>
                <a:gd name="T37" fmla="*/ 14 h 39"/>
                <a:gd name="T38" fmla="*/ 5 w 118"/>
                <a:gd name="T39" fmla="*/ 13 h 39"/>
                <a:gd name="T40" fmla="*/ 13 w 118"/>
                <a:gd name="T41" fmla="*/ 33 h 39"/>
                <a:gd name="T42" fmla="*/ 18 w 118"/>
                <a:gd name="T43" fmla="*/ 32 h 39"/>
                <a:gd name="T44" fmla="*/ 23 w 118"/>
                <a:gd name="T45" fmla="*/ 24 h 39"/>
                <a:gd name="T46" fmla="*/ 36 w 118"/>
                <a:gd name="T47" fmla="*/ 34 h 39"/>
                <a:gd name="T48" fmla="*/ 46 w 118"/>
                <a:gd name="T49" fmla="*/ 26 h 39"/>
                <a:gd name="T50" fmla="*/ 50 w 118"/>
                <a:gd name="T51" fmla="*/ 31 h 39"/>
                <a:gd name="T52" fmla="*/ 58 w 118"/>
                <a:gd name="T53" fmla="*/ 30 h 39"/>
                <a:gd name="T54" fmla="*/ 63 w 118"/>
                <a:gd name="T55" fmla="*/ 24 h 39"/>
                <a:gd name="T56" fmla="*/ 63 w 118"/>
                <a:gd name="T57" fmla="*/ 27 h 39"/>
                <a:gd name="T58" fmla="*/ 70 w 118"/>
                <a:gd name="T59" fmla="*/ 30 h 39"/>
                <a:gd name="T60" fmla="*/ 81 w 118"/>
                <a:gd name="T61" fmla="*/ 21 h 39"/>
                <a:gd name="T62" fmla="*/ 83 w 118"/>
                <a:gd name="T63" fmla="*/ 27 h 39"/>
                <a:gd name="T64" fmla="*/ 89 w 118"/>
                <a:gd name="T65" fmla="*/ 29 h 39"/>
                <a:gd name="T66" fmla="*/ 108 w 118"/>
                <a:gd name="T67" fmla="*/ 25 h 39"/>
                <a:gd name="T68" fmla="*/ 114 w 118"/>
                <a:gd name="T6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39">
                  <a:moveTo>
                    <a:pt x="114" y="19"/>
                  </a:moveTo>
                  <a:cubicBezTo>
                    <a:pt x="110" y="14"/>
                    <a:pt x="106" y="10"/>
                    <a:pt x="101" y="8"/>
                  </a:cubicBezTo>
                  <a:cubicBezTo>
                    <a:pt x="99" y="7"/>
                    <a:pt x="97" y="7"/>
                    <a:pt x="96" y="8"/>
                  </a:cubicBezTo>
                  <a:cubicBezTo>
                    <a:pt x="94" y="11"/>
                    <a:pt x="91" y="14"/>
                    <a:pt x="89" y="16"/>
                  </a:cubicBezTo>
                  <a:cubicBezTo>
                    <a:pt x="89" y="15"/>
                    <a:pt x="88" y="13"/>
                    <a:pt x="88" y="11"/>
                  </a:cubicBezTo>
                  <a:cubicBezTo>
                    <a:pt x="88" y="7"/>
                    <a:pt x="83" y="5"/>
                    <a:pt x="81" y="8"/>
                  </a:cubicBezTo>
                  <a:cubicBezTo>
                    <a:pt x="77" y="11"/>
                    <a:pt x="74" y="15"/>
                    <a:pt x="71" y="18"/>
                  </a:cubicBezTo>
                  <a:cubicBezTo>
                    <a:pt x="71" y="16"/>
                    <a:pt x="71" y="13"/>
                    <a:pt x="72" y="11"/>
                  </a:cubicBezTo>
                  <a:cubicBezTo>
                    <a:pt x="72" y="8"/>
                    <a:pt x="68" y="6"/>
                    <a:pt x="65" y="7"/>
                  </a:cubicBezTo>
                  <a:cubicBezTo>
                    <a:pt x="61" y="11"/>
                    <a:pt x="57" y="14"/>
                    <a:pt x="54" y="19"/>
                  </a:cubicBezTo>
                  <a:cubicBezTo>
                    <a:pt x="52" y="15"/>
                    <a:pt x="51" y="10"/>
                    <a:pt x="51" y="6"/>
                  </a:cubicBezTo>
                  <a:cubicBezTo>
                    <a:pt x="51" y="1"/>
                    <a:pt x="44" y="0"/>
                    <a:pt x="43" y="5"/>
                  </a:cubicBezTo>
                  <a:cubicBezTo>
                    <a:pt x="43" y="7"/>
                    <a:pt x="42" y="9"/>
                    <a:pt x="41" y="11"/>
                  </a:cubicBezTo>
                  <a:cubicBezTo>
                    <a:pt x="41" y="13"/>
                    <a:pt x="41" y="14"/>
                    <a:pt x="40" y="15"/>
                  </a:cubicBezTo>
                  <a:cubicBezTo>
                    <a:pt x="38" y="25"/>
                    <a:pt x="34" y="24"/>
                    <a:pt x="28" y="11"/>
                  </a:cubicBezTo>
                  <a:cubicBezTo>
                    <a:pt x="27" y="7"/>
                    <a:pt x="22" y="6"/>
                    <a:pt x="21" y="10"/>
                  </a:cubicBezTo>
                  <a:cubicBezTo>
                    <a:pt x="9" y="39"/>
                    <a:pt x="16" y="12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2"/>
                    <a:pt x="6" y="12"/>
                    <a:pt x="5" y="13"/>
                  </a:cubicBezTo>
                  <a:cubicBezTo>
                    <a:pt x="0" y="19"/>
                    <a:pt x="7" y="30"/>
                    <a:pt x="13" y="33"/>
                  </a:cubicBezTo>
                  <a:cubicBezTo>
                    <a:pt x="14" y="35"/>
                    <a:pt x="17" y="34"/>
                    <a:pt x="18" y="32"/>
                  </a:cubicBezTo>
                  <a:cubicBezTo>
                    <a:pt x="20" y="29"/>
                    <a:pt x="21" y="27"/>
                    <a:pt x="23" y="24"/>
                  </a:cubicBezTo>
                  <a:cubicBezTo>
                    <a:pt x="25" y="31"/>
                    <a:pt x="28" y="36"/>
                    <a:pt x="36" y="34"/>
                  </a:cubicBezTo>
                  <a:cubicBezTo>
                    <a:pt x="41" y="33"/>
                    <a:pt x="44" y="30"/>
                    <a:pt x="46" y="26"/>
                  </a:cubicBezTo>
                  <a:cubicBezTo>
                    <a:pt x="47" y="28"/>
                    <a:pt x="48" y="29"/>
                    <a:pt x="50" y="31"/>
                  </a:cubicBezTo>
                  <a:cubicBezTo>
                    <a:pt x="53" y="33"/>
                    <a:pt x="56" y="33"/>
                    <a:pt x="58" y="30"/>
                  </a:cubicBezTo>
                  <a:cubicBezTo>
                    <a:pt x="60" y="28"/>
                    <a:pt x="61" y="26"/>
                    <a:pt x="63" y="24"/>
                  </a:cubicBezTo>
                  <a:cubicBezTo>
                    <a:pt x="63" y="25"/>
                    <a:pt x="63" y="26"/>
                    <a:pt x="63" y="27"/>
                  </a:cubicBezTo>
                  <a:cubicBezTo>
                    <a:pt x="64" y="30"/>
                    <a:pt x="67" y="31"/>
                    <a:pt x="70" y="30"/>
                  </a:cubicBezTo>
                  <a:cubicBezTo>
                    <a:pt x="74" y="27"/>
                    <a:pt x="77" y="24"/>
                    <a:pt x="81" y="21"/>
                  </a:cubicBezTo>
                  <a:cubicBezTo>
                    <a:pt x="81" y="23"/>
                    <a:pt x="82" y="25"/>
                    <a:pt x="83" y="27"/>
                  </a:cubicBezTo>
                  <a:cubicBezTo>
                    <a:pt x="83" y="29"/>
                    <a:pt x="87" y="30"/>
                    <a:pt x="89" y="29"/>
                  </a:cubicBezTo>
                  <a:cubicBezTo>
                    <a:pt x="96" y="23"/>
                    <a:pt x="100" y="16"/>
                    <a:pt x="108" y="25"/>
                  </a:cubicBezTo>
                  <a:cubicBezTo>
                    <a:pt x="111" y="30"/>
                    <a:pt x="118" y="23"/>
                    <a:pt x="1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D69424B2-AE30-4E87-8EBA-AE9038AE5E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1" y="2384"/>
              <a:ext cx="160" cy="150"/>
            </a:xfrm>
            <a:custGeom>
              <a:avLst/>
              <a:gdLst>
                <a:gd name="T0" fmla="*/ 49 w 60"/>
                <a:gd name="T1" fmla="*/ 4 h 56"/>
                <a:gd name="T2" fmla="*/ 45 w 60"/>
                <a:gd name="T3" fmla="*/ 10 h 56"/>
                <a:gd name="T4" fmla="*/ 35 w 60"/>
                <a:gd name="T5" fmla="*/ 15 h 56"/>
                <a:gd name="T6" fmla="*/ 18 w 60"/>
                <a:gd name="T7" fmla="*/ 23 h 56"/>
                <a:gd name="T8" fmla="*/ 3 w 60"/>
                <a:gd name="T9" fmla="*/ 45 h 56"/>
                <a:gd name="T10" fmla="*/ 26 w 60"/>
                <a:gd name="T11" fmla="*/ 46 h 56"/>
                <a:gd name="T12" fmla="*/ 56 w 60"/>
                <a:gd name="T13" fmla="*/ 9 h 56"/>
                <a:gd name="T14" fmla="*/ 49 w 60"/>
                <a:gd name="T15" fmla="*/ 4 h 56"/>
                <a:gd name="T16" fmla="*/ 27 w 60"/>
                <a:gd name="T17" fmla="*/ 32 h 56"/>
                <a:gd name="T18" fmla="*/ 18 w 60"/>
                <a:gd name="T19" fmla="*/ 41 h 56"/>
                <a:gd name="T20" fmla="*/ 11 w 60"/>
                <a:gd name="T21" fmla="*/ 41 h 56"/>
                <a:gd name="T22" fmla="*/ 15 w 60"/>
                <a:gd name="T23" fmla="*/ 35 h 56"/>
                <a:gd name="T24" fmla="*/ 34 w 60"/>
                <a:gd name="T25" fmla="*/ 25 h 56"/>
                <a:gd name="T26" fmla="*/ 27 w 60"/>
                <a:gd name="T2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56">
                  <a:moveTo>
                    <a:pt x="49" y="4"/>
                  </a:moveTo>
                  <a:cubicBezTo>
                    <a:pt x="48" y="6"/>
                    <a:pt x="46" y="8"/>
                    <a:pt x="45" y="10"/>
                  </a:cubicBezTo>
                  <a:cubicBezTo>
                    <a:pt x="42" y="12"/>
                    <a:pt x="39" y="14"/>
                    <a:pt x="35" y="15"/>
                  </a:cubicBezTo>
                  <a:cubicBezTo>
                    <a:pt x="30" y="18"/>
                    <a:pt x="24" y="20"/>
                    <a:pt x="18" y="23"/>
                  </a:cubicBezTo>
                  <a:cubicBezTo>
                    <a:pt x="10" y="26"/>
                    <a:pt x="0" y="35"/>
                    <a:pt x="3" y="45"/>
                  </a:cubicBezTo>
                  <a:cubicBezTo>
                    <a:pt x="6" y="56"/>
                    <a:pt x="21" y="51"/>
                    <a:pt x="26" y="46"/>
                  </a:cubicBezTo>
                  <a:cubicBezTo>
                    <a:pt x="37" y="34"/>
                    <a:pt x="47" y="22"/>
                    <a:pt x="56" y="9"/>
                  </a:cubicBezTo>
                  <a:cubicBezTo>
                    <a:pt x="60" y="4"/>
                    <a:pt x="52" y="0"/>
                    <a:pt x="49" y="4"/>
                  </a:cubicBezTo>
                  <a:close/>
                  <a:moveTo>
                    <a:pt x="27" y="32"/>
                  </a:moveTo>
                  <a:cubicBezTo>
                    <a:pt x="24" y="34"/>
                    <a:pt x="21" y="38"/>
                    <a:pt x="18" y="41"/>
                  </a:cubicBezTo>
                  <a:cubicBezTo>
                    <a:pt x="18" y="41"/>
                    <a:pt x="11" y="45"/>
                    <a:pt x="11" y="41"/>
                  </a:cubicBezTo>
                  <a:cubicBezTo>
                    <a:pt x="12" y="39"/>
                    <a:pt x="13" y="37"/>
                    <a:pt x="15" y="35"/>
                  </a:cubicBezTo>
                  <a:cubicBezTo>
                    <a:pt x="19" y="30"/>
                    <a:pt x="27" y="27"/>
                    <a:pt x="34" y="25"/>
                  </a:cubicBezTo>
                  <a:cubicBezTo>
                    <a:pt x="31" y="27"/>
                    <a:pt x="29" y="30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25E55B5F-A190-4076-974D-DBDC2D933C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" y="2159"/>
              <a:ext cx="187" cy="112"/>
            </a:xfrm>
            <a:custGeom>
              <a:avLst/>
              <a:gdLst>
                <a:gd name="T0" fmla="*/ 66 w 70"/>
                <a:gd name="T1" fmla="*/ 3 h 42"/>
                <a:gd name="T2" fmla="*/ 65 w 70"/>
                <a:gd name="T3" fmla="*/ 4 h 42"/>
                <a:gd name="T4" fmla="*/ 59 w 70"/>
                <a:gd name="T5" fmla="*/ 1 h 42"/>
                <a:gd name="T6" fmla="*/ 53 w 70"/>
                <a:gd name="T7" fmla="*/ 6 h 42"/>
                <a:gd name="T8" fmla="*/ 3 w 70"/>
                <a:gd name="T9" fmla="*/ 33 h 42"/>
                <a:gd name="T10" fmla="*/ 25 w 70"/>
                <a:gd name="T11" fmla="*/ 36 h 42"/>
                <a:gd name="T12" fmla="*/ 64 w 70"/>
                <a:gd name="T13" fmla="*/ 9 h 42"/>
                <a:gd name="T14" fmla="*/ 64 w 70"/>
                <a:gd name="T15" fmla="*/ 8 h 42"/>
                <a:gd name="T16" fmla="*/ 67 w 70"/>
                <a:gd name="T17" fmla="*/ 7 h 42"/>
                <a:gd name="T18" fmla="*/ 66 w 70"/>
                <a:gd name="T19" fmla="*/ 3 h 42"/>
                <a:gd name="T20" fmla="*/ 13 w 70"/>
                <a:gd name="T21" fmla="*/ 31 h 42"/>
                <a:gd name="T22" fmla="*/ 17 w 70"/>
                <a:gd name="T23" fmla="*/ 25 h 42"/>
                <a:gd name="T24" fmla="*/ 25 w 70"/>
                <a:gd name="T25" fmla="*/ 21 h 42"/>
                <a:gd name="T26" fmla="*/ 39 w 70"/>
                <a:gd name="T27" fmla="*/ 17 h 42"/>
                <a:gd name="T28" fmla="*/ 41 w 70"/>
                <a:gd name="T29" fmla="*/ 16 h 42"/>
                <a:gd name="T30" fmla="*/ 13 w 70"/>
                <a:gd name="T31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42">
                  <a:moveTo>
                    <a:pt x="66" y="3"/>
                  </a:moveTo>
                  <a:cubicBezTo>
                    <a:pt x="66" y="3"/>
                    <a:pt x="66" y="3"/>
                    <a:pt x="65" y="4"/>
                  </a:cubicBezTo>
                  <a:cubicBezTo>
                    <a:pt x="64" y="2"/>
                    <a:pt x="62" y="0"/>
                    <a:pt x="59" y="1"/>
                  </a:cubicBezTo>
                  <a:cubicBezTo>
                    <a:pt x="57" y="3"/>
                    <a:pt x="55" y="4"/>
                    <a:pt x="53" y="6"/>
                  </a:cubicBezTo>
                  <a:cubicBezTo>
                    <a:pt x="32" y="9"/>
                    <a:pt x="0" y="15"/>
                    <a:pt x="3" y="33"/>
                  </a:cubicBezTo>
                  <a:cubicBezTo>
                    <a:pt x="5" y="42"/>
                    <a:pt x="20" y="38"/>
                    <a:pt x="25" y="36"/>
                  </a:cubicBezTo>
                  <a:cubicBezTo>
                    <a:pt x="39" y="29"/>
                    <a:pt x="50" y="16"/>
                    <a:pt x="64" y="9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6" y="7"/>
                    <a:pt x="67" y="7"/>
                  </a:cubicBezTo>
                  <a:cubicBezTo>
                    <a:pt x="70" y="6"/>
                    <a:pt x="69" y="3"/>
                    <a:pt x="66" y="3"/>
                  </a:cubicBezTo>
                  <a:close/>
                  <a:moveTo>
                    <a:pt x="13" y="31"/>
                  </a:moveTo>
                  <a:cubicBezTo>
                    <a:pt x="12" y="28"/>
                    <a:pt x="14" y="25"/>
                    <a:pt x="17" y="25"/>
                  </a:cubicBezTo>
                  <a:cubicBezTo>
                    <a:pt x="20" y="23"/>
                    <a:pt x="23" y="22"/>
                    <a:pt x="25" y="21"/>
                  </a:cubicBezTo>
                  <a:cubicBezTo>
                    <a:pt x="30" y="19"/>
                    <a:pt x="34" y="18"/>
                    <a:pt x="39" y="17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32" y="23"/>
                    <a:pt x="24" y="30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16CCFF6E-2C9F-47F0-B33A-864900E41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0" y="1965"/>
              <a:ext cx="211" cy="110"/>
            </a:xfrm>
            <a:custGeom>
              <a:avLst/>
              <a:gdLst>
                <a:gd name="T0" fmla="*/ 77 w 79"/>
                <a:gd name="T1" fmla="*/ 35 h 41"/>
                <a:gd name="T2" fmla="*/ 74 w 79"/>
                <a:gd name="T3" fmla="*/ 33 h 41"/>
                <a:gd name="T4" fmla="*/ 72 w 79"/>
                <a:gd name="T5" fmla="*/ 32 h 41"/>
                <a:gd name="T6" fmla="*/ 43 w 79"/>
                <a:gd name="T7" fmla="*/ 10 h 41"/>
                <a:gd name="T8" fmla="*/ 5 w 79"/>
                <a:gd name="T9" fmla="*/ 3 h 41"/>
                <a:gd name="T10" fmla="*/ 1 w 79"/>
                <a:gd name="T11" fmla="*/ 9 h 41"/>
                <a:gd name="T12" fmla="*/ 32 w 79"/>
                <a:gd name="T13" fmla="*/ 34 h 41"/>
                <a:gd name="T14" fmla="*/ 67 w 79"/>
                <a:gd name="T15" fmla="*/ 40 h 41"/>
                <a:gd name="T16" fmla="*/ 71 w 79"/>
                <a:gd name="T17" fmla="*/ 41 h 41"/>
                <a:gd name="T18" fmla="*/ 74 w 79"/>
                <a:gd name="T19" fmla="*/ 39 h 41"/>
                <a:gd name="T20" fmla="*/ 77 w 79"/>
                <a:gd name="T21" fmla="*/ 38 h 41"/>
                <a:gd name="T22" fmla="*/ 77 w 79"/>
                <a:gd name="T23" fmla="*/ 35 h 41"/>
                <a:gd name="T24" fmla="*/ 13 w 79"/>
                <a:gd name="T25" fmla="*/ 12 h 41"/>
                <a:gd name="T26" fmla="*/ 50 w 79"/>
                <a:gd name="T27" fmla="*/ 27 h 41"/>
                <a:gd name="T28" fmla="*/ 51 w 79"/>
                <a:gd name="T29" fmla="*/ 28 h 41"/>
                <a:gd name="T30" fmla="*/ 13 w 79"/>
                <a:gd name="T31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41">
                  <a:moveTo>
                    <a:pt x="77" y="35"/>
                  </a:moveTo>
                  <a:cubicBezTo>
                    <a:pt x="76" y="34"/>
                    <a:pt x="75" y="34"/>
                    <a:pt x="74" y="33"/>
                  </a:cubicBezTo>
                  <a:cubicBezTo>
                    <a:pt x="73" y="33"/>
                    <a:pt x="73" y="33"/>
                    <a:pt x="72" y="32"/>
                  </a:cubicBezTo>
                  <a:cubicBezTo>
                    <a:pt x="60" y="30"/>
                    <a:pt x="53" y="16"/>
                    <a:pt x="43" y="10"/>
                  </a:cubicBezTo>
                  <a:cubicBezTo>
                    <a:pt x="31" y="3"/>
                    <a:pt x="17" y="0"/>
                    <a:pt x="5" y="3"/>
                  </a:cubicBezTo>
                  <a:cubicBezTo>
                    <a:pt x="2" y="4"/>
                    <a:pt x="0" y="7"/>
                    <a:pt x="1" y="9"/>
                  </a:cubicBezTo>
                  <a:cubicBezTo>
                    <a:pt x="5" y="23"/>
                    <a:pt x="19" y="29"/>
                    <a:pt x="32" y="34"/>
                  </a:cubicBezTo>
                  <a:cubicBezTo>
                    <a:pt x="41" y="37"/>
                    <a:pt x="55" y="41"/>
                    <a:pt x="67" y="40"/>
                  </a:cubicBezTo>
                  <a:cubicBezTo>
                    <a:pt x="68" y="40"/>
                    <a:pt x="70" y="40"/>
                    <a:pt x="71" y="41"/>
                  </a:cubicBezTo>
                  <a:cubicBezTo>
                    <a:pt x="72" y="41"/>
                    <a:pt x="74" y="40"/>
                    <a:pt x="74" y="39"/>
                  </a:cubicBezTo>
                  <a:cubicBezTo>
                    <a:pt x="75" y="38"/>
                    <a:pt x="76" y="38"/>
                    <a:pt x="77" y="38"/>
                  </a:cubicBezTo>
                  <a:cubicBezTo>
                    <a:pt x="78" y="37"/>
                    <a:pt x="79" y="36"/>
                    <a:pt x="77" y="35"/>
                  </a:cubicBezTo>
                  <a:close/>
                  <a:moveTo>
                    <a:pt x="13" y="12"/>
                  </a:moveTo>
                  <a:cubicBezTo>
                    <a:pt x="27" y="11"/>
                    <a:pt x="41" y="17"/>
                    <a:pt x="50" y="27"/>
                  </a:cubicBezTo>
                  <a:cubicBezTo>
                    <a:pt x="50" y="27"/>
                    <a:pt x="51" y="28"/>
                    <a:pt x="51" y="28"/>
                  </a:cubicBezTo>
                  <a:cubicBezTo>
                    <a:pt x="36" y="26"/>
                    <a:pt x="20" y="23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B03EC0BB-50A0-44A2-9399-2E7E0B3C6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1" y="1617"/>
              <a:ext cx="174" cy="185"/>
            </a:xfrm>
            <a:custGeom>
              <a:avLst/>
              <a:gdLst>
                <a:gd name="T0" fmla="*/ 41 w 65"/>
                <a:gd name="T1" fmla="*/ 23 h 69"/>
                <a:gd name="T2" fmla="*/ 3 w 65"/>
                <a:gd name="T3" fmla="*/ 5 h 69"/>
                <a:gd name="T4" fmla="*/ 1 w 65"/>
                <a:gd name="T5" fmla="*/ 10 h 69"/>
                <a:gd name="T6" fmla="*/ 29 w 65"/>
                <a:gd name="T7" fmla="*/ 47 h 69"/>
                <a:gd name="T8" fmla="*/ 58 w 65"/>
                <a:gd name="T9" fmla="*/ 66 h 69"/>
                <a:gd name="T10" fmla="*/ 65 w 65"/>
                <a:gd name="T11" fmla="*/ 65 h 69"/>
                <a:gd name="T12" fmla="*/ 41 w 65"/>
                <a:gd name="T13" fmla="*/ 23 h 69"/>
                <a:gd name="T14" fmla="*/ 9 w 65"/>
                <a:gd name="T15" fmla="*/ 12 h 69"/>
                <a:gd name="T16" fmla="*/ 38 w 65"/>
                <a:gd name="T17" fmla="*/ 30 h 69"/>
                <a:gd name="T18" fmla="*/ 57 w 65"/>
                <a:gd name="T19" fmla="*/ 59 h 69"/>
                <a:gd name="T20" fmla="*/ 32 w 65"/>
                <a:gd name="T21" fmla="*/ 39 h 69"/>
                <a:gd name="T22" fmla="*/ 9 w 65"/>
                <a:gd name="T23" fmla="*/ 1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9">
                  <a:moveTo>
                    <a:pt x="41" y="23"/>
                  </a:moveTo>
                  <a:cubicBezTo>
                    <a:pt x="32" y="11"/>
                    <a:pt x="20" y="0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3" y="26"/>
                    <a:pt x="17" y="37"/>
                    <a:pt x="29" y="47"/>
                  </a:cubicBezTo>
                  <a:cubicBezTo>
                    <a:pt x="37" y="54"/>
                    <a:pt x="47" y="66"/>
                    <a:pt x="58" y="66"/>
                  </a:cubicBezTo>
                  <a:cubicBezTo>
                    <a:pt x="60" y="69"/>
                    <a:pt x="65" y="68"/>
                    <a:pt x="65" y="65"/>
                  </a:cubicBezTo>
                  <a:cubicBezTo>
                    <a:pt x="63" y="50"/>
                    <a:pt x="50" y="35"/>
                    <a:pt x="41" y="23"/>
                  </a:cubicBezTo>
                  <a:close/>
                  <a:moveTo>
                    <a:pt x="9" y="12"/>
                  </a:moveTo>
                  <a:cubicBezTo>
                    <a:pt x="22" y="9"/>
                    <a:pt x="31" y="20"/>
                    <a:pt x="38" y="30"/>
                  </a:cubicBezTo>
                  <a:cubicBezTo>
                    <a:pt x="44" y="38"/>
                    <a:pt x="54" y="49"/>
                    <a:pt x="57" y="59"/>
                  </a:cubicBezTo>
                  <a:cubicBezTo>
                    <a:pt x="47" y="55"/>
                    <a:pt x="40" y="46"/>
                    <a:pt x="32" y="39"/>
                  </a:cubicBezTo>
                  <a:cubicBezTo>
                    <a:pt x="23" y="32"/>
                    <a:pt x="13" y="23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22A70EC3-C429-43DA-B4DB-1096F49E2B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9" y="1440"/>
              <a:ext cx="209" cy="254"/>
            </a:xfrm>
            <a:custGeom>
              <a:avLst/>
              <a:gdLst>
                <a:gd name="T0" fmla="*/ 60 w 78"/>
                <a:gd name="T1" fmla="*/ 34 h 95"/>
                <a:gd name="T2" fmla="*/ 26 w 78"/>
                <a:gd name="T3" fmla="*/ 5 h 95"/>
                <a:gd name="T4" fmla="*/ 55 w 78"/>
                <a:gd name="T5" fmla="*/ 88 h 95"/>
                <a:gd name="T6" fmla="*/ 58 w 78"/>
                <a:gd name="T7" fmla="*/ 88 h 95"/>
                <a:gd name="T8" fmla="*/ 65 w 78"/>
                <a:gd name="T9" fmla="*/ 92 h 95"/>
                <a:gd name="T10" fmla="*/ 60 w 78"/>
                <a:gd name="T11" fmla="*/ 34 h 95"/>
                <a:gd name="T12" fmla="*/ 59 w 78"/>
                <a:gd name="T13" fmla="*/ 85 h 95"/>
                <a:gd name="T14" fmla="*/ 27 w 78"/>
                <a:gd name="T15" fmla="*/ 19 h 95"/>
                <a:gd name="T16" fmla="*/ 38 w 78"/>
                <a:gd name="T17" fmla="*/ 14 h 95"/>
                <a:gd name="T18" fmla="*/ 51 w 78"/>
                <a:gd name="T19" fmla="*/ 37 h 95"/>
                <a:gd name="T20" fmla="*/ 59 w 78"/>
                <a:gd name="T21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95">
                  <a:moveTo>
                    <a:pt x="60" y="34"/>
                  </a:moveTo>
                  <a:cubicBezTo>
                    <a:pt x="54" y="21"/>
                    <a:pt x="44" y="0"/>
                    <a:pt x="26" y="5"/>
                  </a:cubicBezTo>
                  <a:cubicBezTo>
                    <a:pt x="0" y="13"/>
                    <a:pt x="44" y="80"/>
                    <a:pt x="55" y="88"/>
                  </a:cubicBezTo>
                  <a:cubicBezTo>
                    <a:pt x="56" y="89"/>
                    <a:pt x="57" y="89"/>
                    <a:pt x="58" y="88"/>
                  </a:cubicBezTo>
                  <a:cubicBezTo>
                    <a:pt x="58" y="92"/>
                    <a:pt x="62" y="95"/>
                    <a:pt x="65" y="92"/>
                  </a:cubicBezTo>
                  <a:cubicBezTo>
                    <a:pt x="78" y="78"/>
                    <a:pt x="66" y="49"/>
                    <a:pt x="60" y="34"/>
                  </a:cubicBezTo>
                  <a:close/>
                  <a:moveTo>
                    <a:pt x="59" y="85"/>
                  </a:moveTo>
                  <a:cubicBezTo>
                    <a:pt x="50" y="62"/>
                    <a:pt x="30" y="44"/>
                    <a:pt x="27" y="19"/>
                  </a:cubicBezTo>
                  <a:cubicBezTo>
                    <a:pt x="26" y="12"/>
                    <a:pt x="33" y="10"/>
                    <a:pt x="38" y="14"/>
                  </a:cubicBezTo>
                  <a:cubicBezTo>
                    <a:pt x="45" y="20"/>
                    <a:pt x="48" y="29"/>
                    <a:pt x="51" y="37"/>
                  </a:cubicBezTo>
                  <a:cubicBezTo>
                    <a:pt x="56" y="46"/>
                    <a:pt x="67" y="74"/>
                    <a:pt x="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6B1C27C9-4F78-4D82-B46A-98C952853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" y="1340"/>
              <a:ext cx="88" cy="258"/>
            </a:xfrm>
            <a:custGeom>
              <a:avLst/>
              <a:gdLst>
                <a:gd name="T0" fmla="*/ 29 w 33"/>
                <a:gd name="T1" fmla="*/ 33 h 96"/>
                <a:gd name="T2" fmla="*/ 10 w 33"/>
                <a:gd name="T3" fmla="*/ 9 h 96"/>
                <a:gd name="T4" fmla="*/ 3 w 33"/>
                <a:gd name="T5" fmla="*/ 48 h 96"/>
                <a:gd name="T6" fmla="*/ 16 w 33"/>
                <a:gd name="T7" fmla="*/ 89 h 96"/>
                <a:gd name="T8" fmla="*/ 17 w 33"/>
                <a:gd name="T9" fmla="*/ 89 h 96"/>
                <a:gd name="T10" fmla="*/ 17 w 33"/>
                <a:gd name="T11" fmla="*/ 93 h 96"/>
                <a:gd name="T12" fmla="*/ 22 w 33"/>
                <a:gd name="T13" fmla="*/ 94 h 96"/>
                <a:gd name="T14" fmla="*/ 29 w 33"/>
                <a:gd name="T15" fmla="*/ 33 h 96"/>
                <a:gd name="T16" fmla="*/ 17 w 33"/>
                <a:gd name="T17" fmla="*/ 85 h 96"/>
                <a:gd name="T18" fmla="*/ 12 w 33"/>
                <a:gd name="T19" fmla="*/ 58 h 96"/>
                <a:gd name="T20" fmla="*/ 12 w 33"/>
                <a:gd name="T21" fmla="*/ 22 h 96"/>
                <a:gd name="T22" fmla="*/ 20 w 33"/>
                <a:gd name="T23" fmla="*/ 24 h 96"/>
                <a:gd name="T24" fmla="*/ 24 w 33"/>
                <a:gd name="T25" fmla="*/ 47 h 96"/>
                <a:gd name="T26" fmla="*/ 17 w 33"/>
                <a:gd name="T27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96">
                  <a:moveTo>
                    <a:pt x="29" y="33"/>
                  </a:moveTo>
                  <a:cubicBezTo>
                    <a:pt x="28" y="25"/>
                    <a:pt x="23" y="0"/>
                    <a:pt x="10" y="9"/>
                  </a:cubicBezTo>
                  <a:cubicBezTo>
                    <a:pt x="0" y="17"/>
                    <a:pt x="2" y="38"/>
                    <a:pt x="3" y="48"/>
                  </a:cubicBezTo>
                  <a:cubicBezTo>
                    <a:pt x="4" y="61"/>
                    <a:pt x="4" y="80"/>
                    <a:pt x="16" y="89"/>
                  </a:cubicBezTo>
                  <a:cubicBezTo>
                    <a:pt x="16" y="89"/>
                    <a:pt x="17" y="89"/>
                    <a:pt x="17" y="89"/>
                  </a:cubicBezTo>
                  <a:cubicBezTo>
                    <a:pt x="17" y="90"/>
                    <a:pt x="17" y="92"/>
                    <a:pt x="17" y="93"/>
                  </a:cubicBezTo>
                  <a:cubicBezTo>
                    <a:pt x="17" y="95"/>
                    <a:pt x="20" y="96"/>
                    <a:pt x="22" y="94"/>
                  </a:cubicBezTo>
                  <a:cubicBezTo>
                    <a:pt x="32" y="76"/>
                    <a:pt x="33" y="53"/>
                    <a:pt x="29" y="33"/>
                  </a:cubicBezTo>
                  <a:close/>
                  <a:moveTo>
                    <a:pt x="17" y="85"/>
                  </a:moveTo>
                  <a:cubicBezTo>
                    <a:pt x="14" y="78"/>
                    <a:pt x="13" y="65"/>
                    <a:pt x="12" y="58"/>
                  </a:cubicBezTo>
                  <a:cubicBezTo>
                    <a:pt x="11" y="46"/>
                    <a:pt x="10" y="34"/>
                    <a:pt x="12" y="22"/>
                  </a:cubicBezTo>
                  <a:cubicBezTo>
                    <a:pt x="14" y="13"/>
                    <a:pt x="18" y="18"/>
                    <a:pt x="20" y="24"/>
                  </a:cubicBezTo>
                  <a:cubicBezTo>
                    <a:pt x="22" y="32"/>
                    <a:pt x="23" y="39"/>
                    <a:pt x="24" y="47"/>
                  </a:cubicBezTo>
                  <a:cubicBezTo>
                    <a:pt x="25" y="60"/>
                    <a:pt x="19" y="72"/>
                    <a:pt x="17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02D263B3-68AB-40D7-95C3-BEBC16C44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1383"/>
              <a:ext cx="137" cy="236"/>
            </a:xfrm>
            <a:custGeom>
              <a:avLst/>
              <a:gdLst>
                <a:gd name="T0" fmla="*/ 37 w 51"/>
                <a:gd name="T1" fmla="*/ 1 h 88"/>
                <a:gd name="T2" fmla="*/ 13 w 51"/>
                <a:gd name="T3" fmla="*/ 33 h 88"/>
                <a:gd name="T4" fmla="*/ 8 w 51"/>
                <a:gd name="T5" fmla="*/ 78 h 88"/>
                <a:gd name="T6" fmla="*/ 6 w 51"/>
                <a:gd name="T7" fmla="*/ 80 h 88"/>
                <a:gd name="T8" fmla="*/ 10 w 51"/>
                <a:gd name="T9" fmla="*/ 86 h 88"/>
                <a:gd name="T10" fmla="*/ 39 w 51"/>
                <a:gd name="T11" fmla="*/ 35 h 88"/>
                <a:gd name="T12" fmla="*/ 37 w 51"/>
                <a:gd name="T13" fmla="*/ 1 h 88"/>
                <a:gd name="T14" fmla="*/ 35 w 51"/>
                <a:gd name="T15" fmla="*/ 22 h 88"/>
                <a:gd name="T16" fmla="*/ 29 w 51"/>
                <a:gd name="T17" fmla="*/ 40 h 88"/>
                <a:gd name="T18" fmla="*/ 11 w 51"/>
                <a:gd name="T19" fmla="*/ 74 h 88"/>
                <a:gd name="T20" fmla="*/ 32 w 51"/>
                <a:gd name="T21" fmla="*/ 10 h 88"/>
                <a:gd name="T22" fmla="*/ 35 w 51"/>
                <a:gd name="T23" fmla="*/ 2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8">
                  <a:moveTo>
                    <a:pt x="37" y="1"/>
                  </a:moveTo>
                  <a:cubicBezTo>
                    <a:pt x="22" y="2"/>
                    <a:pt x="17" y="22"/>
                    <a:pt x="13" y="33"/>
                  </a:cubicBezTo>
                  <a:cubicBezTo>
                    <a:pt x="9" y="44"/>
                    <a:pt x="0" y="67"/>
                    <a:pt x="8" y="78"/>
                  </a:cubicBezTo>
                  <a:cubicBezTo>
                    <a:pt x="7" y="79"/>
                    <a:pt x="7" y="79"/>
                    <a:pt x="6" y="80"/>
                  </a:cubicBezTo>
                  <a:cubicBezTo>
                    <a:pt x="3" y="83"/>
                    <a:pt x="7" y="88"/>
                    <a:pt x="10" y="86"/>
                  </a:cubicBezTo>
                  <a:cubicBezTo>
                    <a:pt x="26" y="75"/>
                    <a:pt x="33" y="52"/>
                    <a:pt x="39" y="35"/>
                  </a:cubicBezTo>
                  <a:cubicBezTo>
                    <a:pt x="41" y="30"/>
                    <a:pt x="51" y="0"/>
                    <a:pt x="37" y="1"/>
                  </a:cubicBezTo>
                  <a:close/>
                  <a:moveTo>
                    <a:pt x="35" y="22"/>
                  </a:moveTo>
                  <a:cubicBezTo>
                    <a:pt x="34" y="28"/>
                    <a:pt x="31" y="34"/>
                    <a:pt x="29" y="40"/>
                  </a:cubicBezTo>
                  <a:cubicBezTo>
                    <a:pt x="24" y="52"/>
                    <a:pt x="19" y="65"/>
                    <a:pt x="11" y="74"/>
                  </a:cubicBezTo>
                  <a:cubicBezTo>
                    <a:pt x="12" y="54"/>
                    <a:pt x="19" y="24"/>
                    <a:pt x="32" y="10"/>
                  </a:cubicBezTo>
                  <a:cubicBezTo>
                    <a:pt x="38" y="3"/>
                    <a:pt x="36" y="20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3B7C6BFD-43A7-41A7-87B8-2F78E5F275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477"/>
              <a:ext cx="187" cy="201"/>
            </a:xfrm>
            <a:custGeom>
              <a:avLst/>
              <a:gdLst>
                <a:gd name="T0" fmla="*/ 55 w 70"/>
                <a:gd name="T1" fmla="*/ 4 h 75"/>
                <a:gd name="T2" fmla="*/ 29 w 70"/>
                <a:gd name="T3" fmla="*/ 26 h 75"/>
                <a:gd name="T4" fmla="*/ 12 w 70"/>
                <a:gd name="T5" fmla="*/ 60 h 75"/>
                <a:gd name="T6" fmla="*/ 1 w 70"/>
                <a:gd name="T7" fmla="*/ 69 h 75"/>
                <a:gd name="T8" fmla="*/ 4 w 70"/>
                <a:gd name="T9" fmla="*/ 74 h 75"/>
                <a:gd name="T10" fmla="*/ 11 w 70"/>
                <a:gd name="T11" fmla="*/ 72 h 75"/>
                <a:gd name="T12" fmla="*/ 14 w 70"/>
                <a:gd name="T13" fmla="*/ 71 h 75"/>
                <a:gd name="T14" fmla="*/ 15 w 70"/>
                <a:gd name="T15" fmla="*/ 69 h 75"/>
                <a:gd name="T16" fmla="*/ 21 w 70"/>
                <a:gd name="T17" fmla="*/ 64 h 75"/>
                <a:gd name="T18" fmla="*/ 53 w 70"/>
                <a:gd name="T19" fmla="*/ 41 h 75"/>
                <a:gd name="T20" fmla="*/ 55 w 70"/>
                <a:gd name="T21" fmla="*/ 4 h 75"/>
                <a:gd name="T22" fmla="*/ 55 w 70"/>
                <a:gd name="T23" fmla="*/ 19 h 75"/>
                <a:gd name="T24" fmla="*/ 43 w 70"/>
                <a:gd name="T25" fmla="*/ 41 h 75"/>
                <a:gd name="T26" fmla="*/ 23 w 70"/>
                <a:gd name="T27" fmla="*/ 54 h 75"/>
                <a:gd name="T28" fmla="*/ 46 w 70"/>
                <a:gd name="T29" fmla="*/ 15 h 75"/>
                <a:gd name="T30" fmla="*/ 55 w 70"/>
                <a:gd name="T31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5">
                  <a:moveTo>
                    <a:pt x="55" y="4"/>
                  </a:moveTo>
                  <a:cubicBezTo>
                    <a:pt x="45" y="0"/>
                    <a:pt x="34" y="19"/>
                    <a:pt x="29" y="26"/>
                  </a:cubicBezTo>
                  <a:cubicBezTo>
                    <a:pt x="23" y="37"/>
                    <a:pt x="16" y="48"/>
                    <a:pt x="12" y="60"/>
                  </a:cubicBezTo>
                  <a:cubicBezTo>
                    <a:pt x="8" y="63"/>
                    <a:pt x="3" y="66"/>
                    <a:pt x="1" y="69"/>
                  </a:cubicBezTo>
                  <a:cubicBezTo>
                    <a:pt x="0" y="71"/>
                    <a:pt x="2" y="75"/>
                    <a:pt x="4" y="74"/>
                  </a:cubicBezTo>
                  <a:cubicBezTo>
                    <a:pt x="7" y="74"/>
                    <a:pt x="9" y="73"/>
                    <a:pt x="11" y="72"/>
                  </a:cubicBezTo>
                  <a:cubicBezTo>
                    <a:pt x="12" y="72"/>
                    <a:pt x="13" y="72"/>
                    <a:pt x="14" y="71"/>
                  </a:cubicBezTo>
                  <a:cubicBezTo>
                    <a:pt x="14" y="70"/>
                    <a:pt x="15" y="70"/>
                    <a:pt x="15" y="69"/>
                  </a:cubicBezTo>
                  <a:cubicBezTo>
                    <a:pt x="17" y="67"/>
                    <a:pt x="19" y="66"/>
                    <a:pt x="21" y="64"/>
                  </a:cubicBezTo>
                  <a:cubicBezTo>
                    <a:pt x="33" y="57"/>
                    <a:pt x="44" y="52"/>
                    <a:pt x="53" y="41"/>
                  </a:cubicBezTo>
                  <a:cubicBezTo>
                    <a:pt x="60" y="33"/>
                    <a:pt x="70" y="9"/>
                    <a:pt x="55" y="4"/>
                  </a:cubicBezTo>
                  <a:close/>
                  <a:moveTo>
                    <a:pt x="55" y="19"/>
                  </a:moveTo>
                  <a:cubicBezTo>
                    <a:pt x="54" y="28"/>
                    <a:pt x="49" y="34"/>
                    <a:pt x="43" y="41"/>
                  </a:cubicBezTo>
                  <a:cubicBezTo>
                    <a:pt x="37" y="47"/>
                    <a:pt x="30" y="50"/>
                    <a:pt x="23" y="54"/>
                  </a:cubicBezTo>
                  <a:cubicBezTo>
                    <a:pt x="30" y="41"/>
                    <a:pt x="36" y="27"/>
                    <a:pt x="46" y="15"/>
                  </a:cubicBezTo>
                  <a:cubicBezTo>
                    <a:pt x="51" y="10"/>
                    <a:pt x="56" y="9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78248F30-9980-4B1C-875E-0DD3BD9C65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3" y="1686"/>
              <a:ext cx="190" cy="121"/>
            </a:xfrm>
            <a:custGeom>
              <a:avLst/>
              <a:gdLst>
                <a:gd name="T0" fmla="*/ 59 w 71"/>
                <a:gd name="T1" fmla="*/ 2 h 45"/>
                <a:gd name="T2" fmla="*/ 11 w 71"/>
                <a:gd name="T3" fmla="*/ 34 h 45"/>
                <a:gd name="T4" fmla="*/ 9 w 71"/>
                <a:gd name="T5" fmla="*/ 35 h 45"/>
                <a:gd name="T6" fmla="*/ 13 w 71"/>
                <a:gd name="T7" fmla="*/ 42 h 45"/>
                <a:gd name="T8" fmla="*/ 28 w 71"/>
                <a:gd name="T9" fmla="*/ 39 h 45"/>
                <a:gd name="T10" fmla="*/ 39 w 71"/>
                <a:gd name="T11" fmla="*/ 35 h 45"/>
                <a:gd name="T12" fmla="*/ 62 w 71"/>
                <a:gd name="T13" fmla="*/ 23 h 45"/>
                <a:gd name="T14" fmla="*/ 59 w 71"/>
                <a:gd name="T15" fmla="*/ 2 h 45"/>
                <a:gd name="T16" fmla="*/ 59 w 71"/>
                <a:gd name="T17" fmla="*/ 17 h 45"/>
                <a:gd name="T18" fmla="*/ 40 w 71"/>
                <a:gd name="T19" fmla="*/ 27 h 45"/>
                <a:gd name="T20" fmla="*/ 26 w 71"/>
                <a:gd name="T21" fmla="*/ 32 h 45"/>
                <a:gd name="T22" fmla="*/ 14 w 71"/>
                <a:gd name="T23" fmla="*/ 33 h 45"/>
                <a:gd name="T24" fmla="*/ 30 w 71"/>
                <a:gd name="T25" fmla="*/ 18 h 45"/>
                <a:gd name="T26" fmla="*/ 57 w 71"/>
                <a:gd name="T27" fmla="*/ 9 h 45"/>
                <a:gd name="T28" fmla="*/ 59 w 71"/>
                <a:gd name="T29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5">
                  <a:moveTo>
                    <a:pt x="59" y="2"/>
                  </a:moveTo>
                  <a:cubicBezTo>
                    <a:pt x="49" y="0"/>
                    <a:pt x="0" y="21"/>
                    <a:pt x="11" y="34"/>
                  </a:cubicBezTo>
                  <a:cubicBezTo>
                    <a:pt x="10" y="35"/>
                    <a:pt x="10" y="35"/>
                    <a:pt x="9" y="35"/>
                  </a:cubicBezTo>
                  <a:cubicBezTo>
                    <a:pt x="5" y="38"/>
                    <a:pt x="9" y="45"/>
                    <a:pt x="13" y="42"/>
                  </a:cubicBezTo>
                  <a:cubicBezTo>
                    <a:pt x="18" y="40"/>
                    <a:pt x="23" y="41"/>
                    <a:pt x="28" y="39"/>
                  </a:cubicBezTo>
                  <a:cubicBezTo>
                    <a:pt x="32" y="38"/>
                    <a:pt x="36" y="36"/>
                    <a:pt x="39" y="35"/>
                  </a:cubicBezTo>
                  <a:cubicBezTo>
                    <a:pt x="47" y="32"/>
                    <a:pt x="56" y="28"/>
                    <a:pt x="62" y="23"/>
                  </a:cubicBezTo>
                  <a:cubicBezTo>
                    <a:pt x="71" y="16"/>
                    <a:pt x="71" y="4"/>
                    <a:pt x="59" y="2"/>
                  </a:cubicBezTo>
                  <a:close/>
                  <a:moveTo>
                    <a:pt x="59" y="17"/>
                  </a:moveTo>
                  <a:cubicBezTo>
                    <a:pt x="54" y="22"/>
                    <a:pt x="46" y="25"/>
                    <a:pt x="40" y="27"/>
                  </a:cubicBezTo>
                  <a:cubicBezTo>
                    <a:pt x="35" y="29"/>
                    <a:pt x="31" y="31"/>
                    <a:pt x="26" y="32"/>
                  </a:cubicBezTo>
                  <a:cubicBezTo>
                    <a:pt x="22" y="33"/>
                    <a:pt x="18" y="33"/>
                    <a:pt x="14" y="33"/>
                  </a:cubicBezTo>
                  <a:cubicBezTo>
                    <a:pt x="14" y="28"/>
                    <a:pt x="27" y="20"/>
                    <a:pt x="30" y="18"/>
                  </a:cubicBezTo>
                  <a:cubicBezTo>
                    <a:pt x="38" y="13"/>
                    <a:pt x="48" y="8"/>
                    <a:pt x="57" y="9"/>
                  </a:cubicBezTo>
                  <a:cubicBezTo>
                    <a:pt x="63" y="9"/>
                    <a:pt x="63" y="13"/>
                    <a:pt x="5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B6EF98F7-27C5-4C0A-9B10-26EBD3409C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1" y="1947"/>
              <a:ext cx="179" cy="94"/>
            </a:xfrm>
            <a:custGeom>
              <a:avLst/>
              <a:gdLst>
                <a:gd name="T0" fmla="*/ 61 w 67"/>
                <a:gd name="T1" fmla="*/ 14 h 35"/>
                <a:gd name="T2" fmla="*/ 31 w 67"/>
                <a:gd name="T3" fmla="*/ 2 h 35"/>
                <a:gd name="T4" fmla="*/ 6 w 67"/>
                <a:gd name="T5" fmla="*/ 8 h 35"/>
                <a:gd name="T6" fmla="*/ 3 w 67"/>
                <a:gd name="T7" fmla="*/ 18 h 35"/>
                <a:gd name="T8" fmla="*/ 45 w 67"/>
                <a:gd name="T9" fmla="*/ 34 h 35"/>
                <a:gd name="T10" fmla="*/ 61 w 67"/>
                <a:gd name="T11" fmla="*/ 14 h 35"/>
                <a:gd name="T12" fmla="*/ 38 w 67"/>
                <a:gd name="T13" fmla="*/ 23 h 35"/>
                <a:gd name="T14" fmla="*/ 12 w 67"/>
                <a:gd name="T15" fmla="*/ 11 h 35"/>
                <a:gd name="T16" fmla="*/ 50 w 67"/>
                <a:gd name="T17" fmla="*/ 15 h 35"/>
                <a:gd name="T18" fmla="*/ 38 w 67"/>
                <a:gd name="T1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35">
                  <a:moveTo>
                    <a:pt x="61" y="14"/>
                  </a:moveTo>
                  <a:cubicBezTo>
                    <a:pt x="57" y="5"/>
                    <a:pt x="41" y="3"/>
                    <a:pt x="31" y="2"/>
                  </a:cubicBezTo>
                  <a:cubicBezTo>
                    <a:pt x="24" y="1"/>
                    <a:pt x="11" y="0"/>
                    <a:pt x="6" y="8"/>
                  </a:cubicBezTo>
                  <a:cubicBezTo>
                    <a:pt x="2" y="9"/>
                    <a:pt x="0" y="14"/>
                    <a:pt x="3" y="18"/>
                  </a:cubicBezTo>
                  <a:cubicBezTo>
                    <a:pt x="12" y="29"/>
                    <a:pt x="31" y="35"/>
                    <a:pt x="45" y="34"/>
                  </a:cubicBezTo>
                  <a:cubicBezTo>
                    <a:pt x="55" y="33"/>
                    <a:pt x="67" y="24"/>
                    <a:pt x="61" y="14"/>
                  </a:cubicBezTo>
                  <a:close/>
                  <a:moveTo>
                    <a:pt x="38" y="23"/>
                  </a:moveTo>
                  <a:cubicBezTo>
                    <a:pt x="29" y="22"/>
                    <a:pt x="19" y="18"/>
                    <a:pt x="12" y="11"/>
                  </a:cubicBezTo>
                  <a:cubicBezTo>
                    <a:pt x="24" y="7"/>
                    <a:pt x="41" y="10"/>
                    <a:pt x="50" y="15"/>
                  </a:cubicBezTo>
                  <a:cubicBezTo>
                    <a:pt x="62" y="21"/>
                    <a:pt x="43" y="24"/>
                    <a:pt x="3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FD2634B3-9D51-4CC9-A000-E647F70A4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3" y="2164"/>
              <a:ext cx="158" cy="129"/>
            </a:xfrm>
            <a:custGeom>
              <a:avLst/>
              <a:gdLst>
                <a:gd name="T0" fmla="*/ 44 w 59"/>
                <a:gd name="T1" fmla="*/ 17 h 48"/>
                <a:gd name="T2" fmla="*/ 5 w 59"/>
                <a:gd name="T3" fmla="*/ 1 h 48"/>
                <a:gd name="T4" fmla="*/ 5 w 59"/>
                <a:gd name="T5" fmla="*/ 8 h 48"/>
                <a:gd name="T6" fmla="*/ 5 w 59"/>
                <a:gd name="T7" fmla="*/ 8 h 48"/>
                <a:gd name="T8" fmla="*/ 24 w 59"/>
                <a:gd name="T9" fmla="*/ 33 h 48"/>
                <a:gd name="T10" fmla="*/ 48 w 59"/>
                <a:gd name="T11" fmla="*/ 44 h 48"/>
                <a:gd name="T12" fmla="*/ 44 w 59"/>
                <a:gd name="T13" fmla="*/ 17 h 48"/>
                <a:gd name="T14" fmla="*/ 42 w 59"/>
                <a:gd name="T15" fmla="*/ 37 h 48"/>
                <a:gd name="T16" fmla="*/ 22 w 59"/>
                <a:gd name="T17" fmla="*/ 22 h 48"/>
                <a:gd name="T18" fmla="*/ 11 w 59"/>
                <a:gd name="T19" fmla="*/ 8 h 48"/>
                <a:gd name="T20" fmla="*/ 33 w 59"/>
                <a:gd name="T21" fmla="*/ 18 h 48"/>
                <a:gd name="T22" fmla="*/ 45 w 59"/>
                <a:gd name="T23" fmla="*/ 31 h 48"/>
                <a:gd name="T24" fmla="*/ 42 w 59"/>
                <a:gd name="T2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48">
                  <a:moveTo>
                    <a:pt x="44" y="17"/>
                  </a:moveTo>
                  <a:cubicBezTo>
                    <a:pt x="35" y="7"/>
                    <a:pt x="18" y="0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7"/>
                    <a:pt x="17" y="26"/>
                    <a:pt x="24" y="33"/>
                  </a:cubicBezTo>
                  <a:cubicBezTo>
                    <a:pt x="30" y="38"/>
                    <a:pt x="40" y="48"/>
                    <a:pt x="48" y="44"/>
                  </a:cubicBezTo>
                  <a:cubicBezTo>
                    <a:pt x="59" y="38"/>
                    <a:pt x="49" y="22"/>
                    <a:pt x="44" y="17"/>
                  </a:cubicBezTo>
                  <a:close/>
                  <a:moveTo>
                    <a:pt x="42" y="37"/>
                  </a:moveTo>
                  <a:cubicBezTo>
                    <a:pt x="35" y="35"/>
                    <a:pt x="28" y="27"/>
                    <a:pt x="22" y="22"/>
                  </a:cubicBezTo>
                  <a:cubicBezTo>
                    <a:pt x="19" y="18"/>
                    <a:pt x="14" y="13"/>
                    <a:pt x="11" y="8"/>
                  </a:cubicBezTo>
                  <a:cubicBezTo>
                    <a:pt x="19" y="10"/>
                    <a:pt x="27" y="13"/>
                    <a:pt x="33" y="18"/>
                  </a:cubicBezTo>
                  <a:cubicBezTo>
                    <a:pt x="38" y="21"/>
                    <a:pt x="43" y="25"/>
                    <a:pt x="45" y="31"/>
                  </a:cubicBezTo>
                  <a:cubicBezTo>
                    <a:pt x="46" y="33"/>
                    <a:pt x="46" y="38"/>
                    <a:pt x="4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FAAB2BD6-BF2F-4371-AF9D-0C7F8BCDD1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373"/>
              <a:ext cx="147" cy="204"/>
            </a:xfrm>
            <a:custGeom>
              <a:avLst/>
              <a:gdLst>
                <a:gd name="T0" fmla="*/ 44 w 55"/>
                <a:gd name="T1" fmla="*/ 46 h 76"/>
                <a:gd name="T2" fmla="*/ 28 w 55"/>
                <a:gd name="T3" fmla="*/ 25 h 76"/>
                <a:gd name="T4" fmla="*/ 8 w 55"/>
                <a:gd name="T5" fmla="*/ 3 h 76"/>
                <a:gd name="T6" fmla="*/ 4 w 55"/>
                <a:gd name="T7" fmla="*/ 10 h 76"/>
                <a:gd name="T8" fmla="*/ 5 w 55"/>
                <a:gd name="T9" fmla="*/ 10 h 76"/>
                <a:gd name="T10" fmla="*/ 21 w 55"/>
                <a:gd name="T11" fmla="*/ 56 h 76"/>
                <a:gd name="T12" fmla="*/ 42 w 55"/>
                <a:gd name="T13" fmla="*/ 74 h 76"/>
                <a:gd name="T14" fmla="*/ 44 w 55"/>
                <a:gd name="T15" fmla="*/ 46 h 76"/>
                <a:gd name="T16" fmla="*/ 35 w 55"/>
                <a:gd name="T17" fmla="*/ 65 h 76"/>
                <a:gd name="T18" fmla="*/ 23 w 55"/>
                <a:gd name="T19" fmla="*/ 45 h 76"/>
                <a:gd name="T20" fmla="*/ 13 w 55"/>
                <a:gd name="T21" fmla="*/ 19 h 76"/>
                <a:gd name="T22" fmla="*/ 27 w 55"/>
                <a:gd name="T23" fmla="*/ 37 h 76"/>
                <a:gd name="T24" fmla="*/ 36 w 55"/>
                <a:gd name="T25" fmla="*/ 48 h 76"/>
                <a:gd name="T26" fmla="*/ 43 w 55"/>
                <a:gd name="T27" fmla="*/ 58 h 76"/>
                <a:gd name="T28" fmla="*/ 35 w 55"/>
                <a:gd name="T29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76">
                  <a:moveTo>
                    <a:pt x="44" y="46"/>
                  </a:moveTo>
                  <a:cubicBezTo>
                    <a:pt x="39" y="39"/>
                    <a:pt x="33" y="32"/>
                    <a:pt x="28" y="25"/>
                  </a:cubicBezTo>
                  <a:cubicBezTo>
                    <a:pt x="22" y="17"/>
                    <a:pt x="16" y="9"/>
                    <a:pt x="8" y="3"/>
                  </a:cubicBezTo>
                  <a:cubicBezTo>
                    <a:pt x="4" y="0"/>
                    <a:pt x="0" y="7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26"/>
                    <a:pt x="14" y="41"/>
                    <a:pt x="21" y="56"/>
                  </a:cubicBezTo>
                  <a:cubicBezTo>
                    <a:pt x="24" y="63"/>
                    <a:pt x="31" y="76"/>
                    <a:pt x="42" y="74"/>
                  </a:cubicBezTo>
                  <a:cubicBezTo>
                    <a:pt x="55" y="71"/>
                    <a:pt x="48" y="52"/>
                    <a:pt x="44" y="46"/>
                  </a:cubicBezTo>
                  <a:close/>
                  <a:moveTo>
                    <a:pt x="35" y="65"/>
                  </a:moveTo>
                  <a:cubicBezTo>
                    <a:pt x="29" y="60"/>
                    <a:pt x="26" y="52"/>
                    <a:pt x="23" y="45"/>
                  </a:cubicBezTo>
                  <a:cubicBezTo>
                    <a:pt x="20" y="36"/>
                    <a:pt x="17" y="27"/>
                    <a:pt x="13" y="19"/>
                  </a:cubicBezTo>
                  <a:cubicBezTo>
                    <a:pt x="18" y="24"/>
                    <a:pt x="22" y="31"/>
                    <a:pt x="27" y="37"/>
                  </a:cubicBezTo>
                  <a:cubicBezTo>
                    <a:pt x="30" y="40"/>
                    <a:pt x="33" y="44"/>
                    <a:pt x="36" y="48"/>
                  </a:cubicBezTo>
                  <a:cubicBezTo>
                    <a:pt x="39" y="51"/>
                    <a:pt x="41" y="54"/>
                    <a:pt x="43" y="58"/>
                  </a:cubicBezTo>
                  <a:cubicBezTo>
                    <a:pt x="45" y="66"/>
                    <a:pt x="39" y="69"/>
                    <a:pt x="3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4" name="Group 4">
            <a:extLst>
              <a:ext uri="{FF2B5EF4-FFF2-40B4-BE49-F238E27FC236}">
                <a16:creationId xmlns:a16="http://schemas.microsoft.com/office/drawing/2014/main" id="{5F9843AA-E7BF-410F-A338-1886B1A118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33205" y="2121995"/>
            <a:ext cx="857100" cy="969360"/>
            <a:chOff x="3120" y="1340"/>
            <a:chExt cx="1443" cy="16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B73B6005-7DFF-4519-A0B9-C7C21CD0A8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4" y="1727"/>
              <a:ext cx="726" cy="1245"/>
            </a:xfrm>
            <a:custGeom>
              <a:avLst/>
              <a:gdLst>
                <a:gd name="T0" fmla="*/ 267 w 271"/>
                <a:gd name="T1" fmla="*/ 99 h 464"/>
                <a:gd name="T2" fmla="*/ 3 w 271"/>
                <a:gd name="T3" fmla="*/ 93 h 464"/>
                <a:gd name="T4" fmla="*/ 59 w 271"/>
                <a:gd name="T5" fmla="*/ 239 h 464"/>
                <a:gd name="T6" fmla="*/ 87 w 271"/>
                <a:gd name="T7" fmla="*/ 323 h 464"/>
                <a:gd name="T8" fmla="*/ 68 w 271"/>
                <a:gd name="T9" fmla="*/ 325 h 464"/>
                <a:gd name="T10" fmla="*/ 78 w 271"/>
                <a:gd name="T11" fmla="*/ 392 h 464"/>
                <a:gd name="T12" fmla="*/ 94 w 271"/>
                <a:gd name="T13" fmla="*/ 423 h 464"/>
                <a:gd name="T14" fmla="*/ 119 w 271"/>
                <a:gd name="T15" fmla="*/ 459 h 464"/>
                <a:gd name="T16" fmla="*/ 181 w 271"/>
                <a:gd name="T17" fmla="*/ 421 h 464"/>
                <a:gd name="T18" fmla="*/ 199 w 271"/>
                <a:gd name="T19" fmla="*/ 388 h 464"/>
                <a:gd name="T20" fmla="*/ 202 w 271"/>
                <a:gd name="T21" fmla="*/ 366 h 464"/>
                <a:gd name="T22" fmla="*/ 190 w 271"/>
                <a:gd name="T23" fmla="*/ 322 h 464"/>
                <a:gd name="T24" fmla="*/ 242 w 271"/>
                <a:gd name="T25" fmla="*/ 197 h 464"/>
                <a:gd name="T26" fmla="*/ 186 w 271"/>
                <a:gd name="T27" fmla="*/ 372 h 464"/>
                <a:gd name="T28" fmla="*/ 178 w 271"/>
                <a:gd name="T29" fmla="*/ 372 h 464"/>
                <a:gd name="T30" fmla="*/ 127 w 271"/>
                <a:gd name="T31" fmla="*/ 392 h 464"/>
                <a:gd name="T32" fmla="*/ 182 w 271"/>
                <a:gd name="T33" fmla="*/ 379 h 464"/>
                <a:gd name="T34" fmla="*/ 189 w 271"/>
                <a:gd name="T35" fmla="*/ 383 h 464"/>
                <a:gd name="T36" fmla="*/ 185 w 271"/>
                <a:gd name="T37" fmla="*/ 389 h 464"/>
                <a:gd name="T38" fmla="*/ 172 w 271"/>
                <a:gd name="T39" fmla="*/ 407 h 464"/>
                <a:gd name="T40" fmla="*/ 154 w 271"/>
                <a:gd name="T41" fmla="*/ 419 h 464"/>
                <a:gd name="T42" fmla="*/ 144 w 271"/>
                <a:gd name="T43" fmla="*/ 424 h 464"/>
                <a:gd name="T44" fmla="*/ 103 w 271"/>
                <a:gd name="T45" fmla="*/ 424 h 464"/>
                <a:gd name="T46" fmla="*/ 93 w 271"/>
                <a:gd name="T47" fmla="*/ 411 h 464"/>
                <a:gd name="T48" fmla="*/ 89 w 271"/>
                <a:gd name="T49" fmla="*/ 385 h 464"/>
                <a:gd name="T50" fmla="*/ 83 w 271"/>
                <a:gd name="T51" fmla="*/ 348 h 464"/>
                <a:gd name="T52" fmla="*/ 79 w 271"/>
                <a:gd name="T53" fmla="*/ 332 h 464"/>
                <a:gd name="T54" fmla="*/ 168 w 271"/>
                <a:gd name="T55" fmla="*/ 338 h 464"/>
                <a:gd name="T56" fmla="*/ 185 w 271"/>
                <a:gd name="T57" fmla="*/ 340 h 464"/>
                <a:gd name="T58" fmla="*/ 128 w 271"/>
                <a:gd name="T59" fmla="*/ 361 h 464"/>
                <a:gd name="T60" fmla="*/ 98 w 271"/>
                <a:gd name="T61" fmla="*/ 374 h 464"/>
                <a:gd name="T62" fmla="*/ 179 w 271"/>
                <a:gd name="T63" fmla="*/ 353 h 464"/>
                <a:gd name="T64" fmla="*/ 183 w 271"/>
                <a:gd name="T65" fmla="*/ 357 h 464"/>
                <a:gd name="T66" fmla="*/ 176 w 271"/>
                <a:gd name="T67" fmla="*/ 321 h 464"/>
                <a:gd name="T68" fmla="*/ 152 w 271"/>
                <a:gd name="T69" fmla="*/ 326 h 464"/>
                <a:gd name="T70" fmla="*/ 168 w 271"/>
                <a:gd name="T71" fmla="*/ 150 h 464"/>
                <a:gd name="T72" fmla="*/ 151 w 271"/>
                <a:gd name="T73" fmla="*/ 254 h 464"/>
                <a:gd name="T74" fmla="*/ 144 w 271"/>
                <a:gd name="T75" fmla="*/ 326 h 464"/>
                <a:gd name="T76" fmla="*/ 116 w 271"/>
                <a:gd name="T77" fmla="*/ 322 h 464"/>
                <a:gd name="T78" fmla="*/ 111 w 271"/>
                <a:gd name="T79" fmla="*/ 288 h 464"/>
                <a:gd name="T80" fmla="*/ 105 w 271"/>
                <a:gd name="T81" fmla="*/ 159 h 464"/>
                <a:gd name="T82" fmla="*/ 106 w 271"/>
                <a:gd name="T83" fmla="*/ 258 h 464"/>
                <a:gd name="T84" fmla="*/ 94 w 271"/>
                <a:gd name="T85" fmla="*/ 324 h 464"/>
                <a:gd name="T86" fmla="*/ 89 w 271"/>
                <a:gd name="T87" fmla="*/ 321 h 464"/>
                <a:gd name="T88" fmla="*/ 24 w 271"/>
                <a:gd name="T89" fmla="*/ 73 h 464"/>
                <a:gd name="T90" fmla="*/ 229 w 271"/>
                <a:gd name="T91" fmla="*/ 54 h 464"/>
                <a:gd name="T92" fmla="*/ 191 w 271"/>
                <a:gd name="T93" fmla="*/ 24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1" h="464">
                  <a:moveTo>
                    <a:pt x="242" y="197"/>
                  </a:moveTo>
                  <a:cubicBezTo>
                    <a:pt x="264" y="167"/>
                    <a:pt x="271" y="136"/>
                    <a:pt x="267" y="99"/>
                  </a:cubicBezTo>
                  <a:cubicBezTo>
                    <a:pt x="259" y="38"/>
                    <a:pt x="186" y="0"/>
                    <a:pt x="130" y="1"/>
                  </a:cubicBezTo>
                  <a:cubicBezTo>
                    <a:pt x="81" y="3"/>
                    <a:pt x="9" y="37"/>
                    <a:pt x="3" y="93"/>
                  </a:cubicBezTo>
                  <a:cubicBezTo>
                    <a:pt x="0" y="128"/>
                    <a:pt x="6" y="159"/>
                    <a:pt x="23" y="190"/>
                  </a:cubicBezTo>
                  <a:cubicBezTo>
                    <a:pt x="33" y="207"/>
                    <a:pt x="47" y="223"/>
                    <a:pt x="59" y="239"/>
                  </a:cubicBezTo>
                  <a:cubicBezTo>
                    <a:pt x="79" y="265"/>
                    <a:pt x="81" y="289"/>
                    <a:pt x="85" y="321"/>
                  </a:cubicBezTo>
                  <a:cubicBezTo>
                    <a:pt x="85" y="322"/>
                    <a:pt x="86" y="323"/>
                    <a:pt x="87" y="323"/>
                  </a:cubicBezTo>
                  <a:cubicBezTo>
                    <a:pt x="81" y="322"/>
                    <a:pt x="74" y="322"/>
                    <a:pt x="71" y="324"/>
                  </a:cubicBezTo>
                  <a:cubicBezTo>
                    <a:pt x="70" y="324"/>
                    <a:pt x="69" y="324"/>
                    <a:pt x="68" y="325"/>
                  </a:cubicBezTo>
                  <a:cubicBezTo>
                    <a:pt x="57" y="334"/>
                    <a:pt x="63" y="346"/>
                    <a:pt x="71" y="354"/>
                  </a:cubicBezTo>
                  <a:cubicBezTo>
                    <a:pt x="58" y="367"/>
                    <a:pt x="63" y="381"/>
                    <a:pt x="78" y="392"/>
                  </a:cubicBezTo>
                  <a:cubicBezTo>
                    <a:pt x="74" y="399"/>
                    <a:pt x="69" y="407"/>
                    <a:pt x="73" y="413"/>
                  </a:cubicBezTo>
                  <a:cubicBezTo>
                    <a:pt x="79" y="422"/>
                    <a:pt x="85" y="422"/>
                    <a:pt x="94" y="423"/>
                  </a:cubicBezTo>
                  <a:cubicBezTo>
                    <a:pt x="93" y="429"/>
                    <a:pt x="97" y="436"/>
                    <a:pt x="99" y="441"/>
                  </a:cubicBezTo>
                  <a:cubicBezTo>
                    <a:pt x="103" y="449"/>
                    <a:pt x="110" y="456"/>
                    <a:pt x="119" y="459"/>
                  </a:cubicBezTo>
                  <a:cubicBezTo>
                    <a:pt x="135" y="464"/>
                    <a:pt x="151" y="448"/>
                    <a:pt x="154" y="432"/>
                  </a:cubicBezTo>
                  <a:cubicBezTo>
                    <a:pt x="164" y="434"/>
                    <a:pt x="177" y="430"/>
                    <a:pt x="181" y="421"/>
                  </a:cubicBezTo>
                  <a:cubicBezTo>
                    <a:pt x="183" y="417"/>
                    <a:pt x="184" y="410"/>
                    <a:pt x="184" y="405"/>
                  </a:cubicBezTo>
                  <a:cubicBezTo>
                    <a:pt x="191" y="402"/>
                    <a:pt x="197" y="395"/>
                    <a:pt x="199" y="388"/>
                  </a:cubicBezTo>
                  <a:cubicBezTo>
                    <a:pt x="201" y="384"/>
                    <a:pt x="200" y="381"/>
                    <a:pt x="199" y="378"/>
                  </a:cubicBezTo>
                  <a:cubicBezTo>
                    <a:pt x="201" y="375"/>
                    <a:pt x="202" y="371"/>
                    <a:pt x="202" y="366"/>
                  </a:cubicBezTo>
                  <a:cubicBezTo>
                    <a:pt x="201" y="359"/>
                    <a:pt x="196" y="355"/>
                    <a:pt x="191" y="352"/>
                  </a:cubicBezTo>
                  <a:cubicBezTo>
                    <a:pt x="205" y="341"/>
                    <a:pt x="204" y="324"/>
                    <a:pt x="190" y="322"/>
                  </a:cubicBezTo>
                  <a:cubicBezTo>
                    <a:pt x="190" y="321"/>
                    <a:pt x="190" y="321"/>
                    <a:pt x="190" y="321"/>
                  </a:cubicBezTo>
                  <a:cubicBezTo>
                    <a:pt x="192" y="269"/>
                    <a:pt x="213" y="237"/>
                    <a:pt x="242" y="197"/>
                  </a:cubicBezTo>
                  <a:close/>
                  <a:moveTo>
                    <a:pt x="190" y="372"/>
                  </a:moveTo>
                  <a:cubicBezTo>
                    <a:pt x="189" y="371"/>
                    <a:pt x="187" y="372"/>
                    <a:pt x="186" y="372"/>
                  </a:cubicBezTo>
                  <a:cubicBezTo>
                    <a:pt x="185" y="372"/>
                    <a:pt x="184" y="373"/>
                    <a:pt x="184" y="373"/>
                  </a:cubicBezTo>
                  <a:cubicBezTo>
                    <a:pt x="183" y="372"/>
                    <a:pt x="181" y="370"/>
                    <a:pt x="178" y="372"/>
                  </a:cubicBezTo>
                  <a:cubicBezTo>
                    <a:pt x="169" y="376"/>
                    <a:pt x="158" y="380"/>
                    <a:pt x="148" y="384"/>
                  </a:cubicBezTo>
                  <a:cubicBezTo>
                    <a:pt x="141" y="387"/>
                    <a:pt x="133" y="388"/>
                    <a:pt x="127" y="392"/>
                  </a:cubicBezTo>
                  <a:cubicBezTo>
                    <a:pt x="125" y="393"/>
                    <a:pt x="126" y="396"/>
                    <a:pt x="128" y="396"/>
                  </a:cubicBezTo>
                  <a:cubicBezTo>
                    <a:pt x="145" y="394"/>
                    <a:pt x="166" y="388"/>
                    <a:pt x="182" y="379"/>
                  </a:cubicBezTo>
                  <a:cubicBezTo>
                    <a:pt x="182" y="381"/>
                    <a:pt x="184" y="384"/>
                    <a:pt x="187" y="383"/>
                  </a:cubicBezTo>
                  <a:cubicBezTo>
                    <a:pt x="188" y="383"/>
                    <a:pt x="188" y="383"/>
                    <a:pt x="189" y="383"/>
                  </a:cubicBezTo>
                  <a:cubicBezTo>
                    <a:pt x="189" y="383"/>
                    <a:pt x="189" y="383"/>
                    <a:pt x="189" y="383"/>
                  </a:cubicBezTo>
                  <a:cubicBezTo>
                    <a:pt x="187" y="385"/>
                    <a:pt x="186" y="387"/>
                    <a:pt x="185" y="389"/>
                  </a:cubicBezTo>
                  <a:cubicBezTo>
                    <a:pt x="182" y="392"/>
                    <a:pt x="177" y="395"/>
                    <a:pt x="172" y="394"/>
                  </a:cubicBezTo>
                  <a:cubicBezTo>
                    <a:pt x="164" y="395"/>
                    <a:pt x="164" y="407"/>
                    <a:pt x="172" y="407"/>
                  </a:cubicBezTo>
                  <a:cubicBezTo>
                    <a:pt x="171" y="407"/>
                    <a:pt x="170" y="414"/>
                    <a:pt x="169" y="416"/>
                  </a:cubicBezTo>
                  <a:cubicBezTo>
                    <a:pt x="168" y="419"/>
                    <a:pt x="156" y="420"/>
                    <a:pt x="154" y="419"/>
                  </a:cubicBezTo>
                  <a:cubicBezTo>
                    <a:pt x="153" y="419"/>
                    <a:pt x="152" y="419"/>
                    <a:pt x="151" y="419"/>
                  </a:cubicBezTo>
                  <a:cubicBezTo>
                    <a:pt x="148" y="418"/>
                    <a:pt x="144" y="420"/>
                    <a:pt x="144" y="424"/>
                  </a:cubicBezTo>
                  <a:cubicBezTo>
                    <a:pt x="142" y="438"/>
                    <a:pt x="130" y="457"/>
                    <a:pt x="115" y="444"/>
                  </a:cubicBezTo>
                  <a:cubicBezTo>
                    <a:pt x="109" y="439"/>
                    <a:pt x="106" y="431"/>
                    <a:pt x="103" y="424"/>
                  </a:cubicBezTo>
                  <a:cubicBezTo>
                    <a:pt x="108" y="423"/>
                    <a:pt x="110" y="415"/>
                    <a:pt x="103" y="413"/>
                  </a:cubicBezTo>
                  <a:cubicBezTo>
                    <a:pt x="99" y="411"/>
                    <a:pt x="98" y="411"/>
                    <a:pt x="93" y="411"/>
                  </a:cubicBezTo>
                  <a:cubicBezTo>
                    <a:pt x="79" y="411"/>
                    <a:pt x="89" y="397"/>
                    <a:pt x="91" y="393"/>
                  </a:cubicBezTo>
                  <a:cubicBezTo>
                    <a:pt x="92" y="390"/>
                    <a:pt x="92" y="386"/>
                    <a:pt x="89" y="385"/>
                  </a:cubicBezTo>
                  <a:cubicBezTo>
                    <a:pt x="76" y="377"/>
                    <a:pt x="71" y="369"/>
                    <a:pt x="84" y="357"/>
                  </a:cubicBezTo>
                  <a:cubicBezTo>
                    <a:pt x="87" y="355"/>
                    <a:pt x="86" y="350"/>
                    <a:pt x="83" y="348"/>
                  </a:cubicBezTo>
                  <a:cubicBezTo>
                    <a:pt x="76" y="345"/>
                    <a:pt x="72" y="338"/>
                    <a:pt x="73" y="330"/>
                  </a:cubicBezTo>
                  <a:cubicBezTo>
                    <a:pt x="75" y="331"/>
                    <a:pt x="77" y="331"/>
                    <a:pt x="79" y="332"/>
                  </a:cubicBezTo>
                  <a:cubicBezTo>
                    <a:pt x="95" y="338"/>
                    <a:pt x="113" y="336"/>
                    <a:pt x="130" y="339"/>
                  </a:cubicBezTo>
                  <a:cubicBezTo>
                    <a:pt x="142" y="341"/>
                    <a:pt x="157" y="341"/>
                    <a:pt x="168" y="338"/>
                  </a:cubicBezTo>
                  <a:cubicBezTo>
                    <a:pt x="171" y="338"/>
                    <a:pt x="187" y="335"/>
                    <a:pt x="188" y="333"/>
                  </a:cubicBezTo>
                  <a:cubicBezTo>
                    <a:pt x="187" y="335"/>
                    <a:pt x="186" y="338"/>
                    <a:pt x="185" y="340"/>
                  </a:cubicBezTo>
                  <a:cubicBezTo>
                    <a:pt x="183" y="340"/>
                    <a:pt x="182" y="340"/>
                    <a:pt x="180" y="341"/>
                  </a:cubicBezTo>
                  <a:cubicBezTo>
                    <a:pt x="165" y="355"/>
                    <a:pt x="148" y="359"/>
                    <a:pt x="128" y="361"/>
                  </a:cubicBezTo>
                  <a:cubicBezTo>
                    <a:pt x="117" y="363"/>
                    <a:pt x="105" y="363"/>
                    <a:pt x="96" y="371"/>
                  </a:cubicBezTo>
                  <a:cubicBezTo>
                    <a:pt x="94" y="372"/>
                    <a:pt x="96" y="375"/>
                    <a:pt x="98" y="374"/>
                  </a:cubicBezTo>
                  <a:cubicBezTo>
                    <a:pt x="111" y="369"/>
                    <a:pt x="126" y="370"/>
                    <a:pt x="139" y="368"/>
                  </a:cubicBezTo>
                  <a:cubicBezTo>
                    <a:pt x="154" y="365"/>
                    <a:pt x="167" y="361"/>
                    <a:pt x="179" y="353"/>
                  </a:cubicBezTo>
                  <a:cubicBezTo>
                    <a:pt x="179" y="353"/>
                    <a:pt x="179" y="353"/>
                    <a:pt x="179" y="353"/>
                  </a:cubicBezTo>
                  <a:cubicBezTo>
                    <a:pt x="180" y="355"/>
                    <a:pt x="181" y="355"/>
                    <a:pt x="183" y="357"/>
                  </a:cubicBezTo>
                  <a:cubicBezTo>
                    <a:pt x="184" y="358"/>
                    <a:pt x="199" y="369"/>
                    <a:pt x="190" y="372"/>
                  </a:cubicBezTo>
                  <a:close/>
                  <a:moveTo>
                    <a:pt x="176" y="321"/>
                  </a:moveTo>
                  <a:cubicBezTo>
                    <a:pt x="176" y="322"/>
                    <a:pt x="176" y="322"/>
                    <a:pt x="176" y="323"/>
                  </a:cubicBezTo>
                  <a:cubicBezTo>
                    <a:pt x="168" y="325"/>
                    <a:pt x="160" y="326"/>
                    <a:pt x="152" y="326"/>
                  </a:cubicBezTo>
                  <a:cubicBezTo>
                    <a:pt x="157" y="303"/>
                    <a:pt x="158" y="278"/>
                    <a:pt x="159" y="254"/>
                  </a:cubicBezTo>
                  <a:cubicBezTo>
                    <a:pt x="161" y="219"/>
                    <a:pt x="174" y="184"/>
                    <a:pt x="168" y="150"/>
                  </a:cubicBezTo>
                  <a:cubicBezTo>
                    <a:pt x="168" y="148"/>
                    <a:pt x="166" y="149"/>
                    <a:pt x="166" y="150"/>
                  </a:cubicBezTo>
                  <a:cubicBezTo>
                    <a:pt x="162" y="185"/>
                    <a:pt x="154" y="219"/>
                    <a:pt x="151" y="254"/>
                  </a:cubicBezTo>
                  <a:cubicBezTo>
                    <a:pt x="150" y="276"/>
                    <a:pt x="147" y="298"/>
                    <a:pt x="145" y="319"/>
                  </a:cubicBezTo>
                  <a:cubicBezTo>
                    <a:pt x="145" y="322"/>
                    <a:pt x="144" y="324"/>
                    <a:pt x="144" y="326"/>
                  </a:cubicBezTo>
                  <a:cubicBezTo>
                    <a:pt x="135" y="326"/>
                    <a:pt x="126" y="325"/>
                    <a:pt x="117" y="324"/>
                  </a:cubicBezTo>
                  <a:cubicBezTo>
                    <a:pt x="117" y="324"/>
                    <a:pt x="116" y="323"/>
                    <a:pt x="116" y="322"/>
                  </a:cubicBezTo>
                  <a:cubicBezTo>
                    <a:pt x="115" y="321"/>
                    <a:pt x="113" y="321"/>
                    <a:pt x="112" y="322"/>
                  </a:cubicBezTo>
                  <a:cubicBezTo>
                    <a:pt x="117" y="312"/>
                    <a:pt x="111" y="299"/>
                    <a:pt x="111" y="288"/>
                  </a:cubicBezTo>
                  <a:cubicBezTo>
                    <a:pt x="110" y="275"/>
                    <a:pt x="111" y="262"/>
                    <a:pt x="111" y="249"/>
                  </a:cubicBezTo>
                  <a:cubicBezTo>
                    <a:pt x="112" y="219"/>
                    <a:pt x="109" y="189"/>
                    <a:pt x="105" y="159"/>
                  </a:cubicBezTo>
                  <a:cubicBezTo>
                    <a:pt x="105" y="157"/>
                    <a:pt x="101" y="157"/>
                    <a:pt x="101" y="159"/>
                  </a:cubicBezTo>
                  <a:cubicBezTo>
                    <a:pt x="103" y="192"/>
                    <a:pt x="106" y="225"/>
                    <a:pt x="106" y="258"/>
                  </a:cubicBezTo>
                  <a:cubicBezTo>
                    <a:pt x="105" y="280"/>
                    <a:pt x="104" y="302"/>
                    <a:pt x="110" y="324"/>
                  </a:cubicBezTo>
                  <a:cubicBezTo>
                    <a:pt x="104" y="324"/>
                    <a:pt x="99" y="323"/>
                    <a:pt x="94" y="324"/>
                  </a:cubicBezTo>
                  <a:cubicBezTo>
                    <a:pt x="94" y="324"/>
                    <a:pt x="91" y="323"/>
                    <a:pt x="87" y="323"/>
                  </a:cubicBezTo>
                  <a:cubicBezTo>
                    <a:pt x="88" y="323"/>
                    <a:pt x="89" y="322"/>
                    <a:pt x="89" y="321"/>
                  </a:cubicBezTo>
                  <a:cubicBezTo>
                    <a:pt x="95" y="266"/>
                    <a:pt x="69" y="237"/>
                    <a:pt x="40" y="194"/>
                  </a:cubicBezTo>
                  <a:cubicBezTo>
                    <a:pt x="17" y="160"/>
                    <a:pt x="4" y="112"/>
                    <a:pt x="24" y="73"/>
                  </a:cubicBezTo>
                  <a:cubicBezTo>
                    <a:pt x="42" y="41"/>
                    <a:pt x="76" y="23"/>
                    <a:pt x="110" y="16"/>
                  </a:cubicBezTo>
                  <a:cubicBezTo>
                    <a:pt x="156" y="7"/>
                    <a:pt x="195" y="26"/>
                    <a:pt x="229" y="54"/>
                  </a:cubicBezTo>
                  <a:cubicBezTo>
                    <a:pt x="266" y="84"/>
                    <a:pt x="259" y="142"/>
                    <a:pt x="237" y="178"/>
                  </a:cubicBezTo>
                  <a:cubicBezTo>
                    <a:pt x="223" y="202"/>
                    <a:pt x="201" y="221"/>
                    <a:pt x="191" y="247"/>
                  </a:cubicBezTo>
                  <a:cubicBezTo>
                    <a:pt x="181" y="271"/>
                    <a:pt x="177" y="295"/>
                    <a:pt x="176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F3F69FE8-074E-4B42-A741-F4B114633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" y="2041"/>
              <a:ext cx="316" cy="104"/>
            </a:xfrm>
            <a:custGeom>
              <a:avLst/>
              <a:gdLst>
                <a:gd name="T0" fmla="*/ 114 w 118"/>
                <a:gd name="T1" fmla="*/ 19 h 39"/>
                <a:gd name="T2" fmla="*/ 101 w 118"/>
                <a:gd name="T3" fmla="*/ 8 h 39"/>
                <a:gd name="T4" fmla="*/ 96 w 118"/>
                <a:gd name="T5" fmla="*/ 8 h 39"/>
                <a:gd name="T6" fmla="*/ 89 w 118"/>
                <a:gd name="T7" fmla="*/ 16 h 39"/>
                <a:gd name="T8" fmla="*/ 88 w 118"/>
                <a:gd name="T9" fmla="*/ 11 h 39"/>
                <a:gd name="T10" fmla="*/ 81 w 118"/>
                <a:gd name="T11" fmla="*/ 8 h 39"/>
                <a:gd name="T12" fmla="*/ 71 w 118"/>
                <a:gd name="T13" fmla="*/ 18 h 39"/>
                <a:gd name="T14" fmla="*/ 72 w 118"/>
                <a:gd name="T15" fmla="*/ 11 h 39"/>
                <a:gd name="T16" fmla="*/ 65 w 118"/>
                <a:gd name="T17" fmla="*/ 7 h 39"/>
                <a:gd name="T18" fmla="*/ 54 w 118"/>
                <a:gd name="T19" fmla="*/ 19 h 39"/>
                <a:gd name="T20" fmla="*/ 51 w 118"/>
                <a:gd name="T21" fmla="*/ 6 h 39"/>
                <a:gd name="T22" fmla="*/ 43 w 118"/>
                <a:gd name="T23" fmla="*/ 5 h 39"/>
                <a:gd name="T24" fmla="*/ 41 w 118"/>
                <a:gd name="T25" fmla="*/ 11 h 39"/>
                <a:gd name="T26" fmla="*/ 40 w 118"/>
                <a:gd name="T27" fmla="*/ 15 h 39"/>
                <a:gd name="T28" fmla="*/ 28 w 118"/>
                <a:gd name="T29" fmla="*/ 11 h 39"/>
                <a:gd name="T30" fmla="*/ 21 w 118"/>
                <a:gd name="T31" fmla="*/ 10 h 39"/>
                <a:gd name="T32" fmla="*/ 8 w 118"/>
                <a:gd name="T33" fmla="*/ 16 h 39"/>
                <a:gd name="T34" fmla="*/ 9 w 118"/>
                <a:gd name="T35" fmla="*/ 15 h 39"/>
                <a:gd name="T36" fmla="*/ 9 w 118"/>
                <a:gd name="T37" fmla="*/ 14 h 39"/>
                <a:gd name="T38" fmla="*/ 5 w 118"/>
                <a:gd name="T39" fmla="*/ 13 h 39"/>
                <a:gd name="T40" fmla="*/ 13 w 118"/>
                <a:gd name="T41" fmla="*/ 33 h 39"/>
                <a:gd name="T42" fmla="*/ 18 w 118"/>
                <a:gd name="T43" fmla="*/ 32 h 39"/>
                <a:gd name="T44" fmla="*/ 23 w 118"/>
                <a:gd name="T45" fmla="*/ 24 h 39"/>
                <a:gd name="T46" fmla="*/ 36 w 118"/>
                <a:gd name="T47" fmla="*/ 34 h 39"/>
                <a:gd name="T48" fmla="*/ 46 w 118"/>
                <a:gd name="T49" fmla="*/ 26 h 39"/>
                <a:gd name="T50" fmla="*/ 50 w 118"/>
                <a:gd name="T51" fmla="*/ 31 h 39"/>
                <a:gd name="T52" fmla="*/ 58 w 118"/>
                <a:gd name="T53" fmla="*/ 30 h 39"/>
                <a:gd name="T54" fmla="*/ 63 w 118"/>
                <a:gd name="T55" fmla="*/ 24 h 39"/>
                <a:gd name="T56" fmla="*/ 63 w 118"/>
                <a:gd name="T57" fmla="*/ 27 h 39"/>
                <a:gd name="T58" fmla="*/ 70 w 118"/>
                <a:gd name="T59" fmla="*/ 30 h 39"/>
                <a:gd name="T60" fmla="*/ 81 w 118"/>
                <a:gd name="T61" fmla="*/ 21 h 39"/>
                <a:gd name="T62" fmla="*/ 83 w 118"/>
                <a:gd name="T63" fmla="*/ 27 h 39"/>
                <a:gd name="T64" fmla="*/ 89 w 118"/>
                <a:gd name="T65" fmla="*/ 29 h 39"/>
                <a:gd name="T66" fmla="*/ 108 w 118"/>
                <a:gd name="T67" fmla="*/ 25 h 39"/>
                <a:gd name="T68" fmla="*/ 114 w 118"/>
                <a:gd name="T6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39">
                  <a:moveTo>
                    <a:pt x="114" y="19"/>
                  </a:moveTo>
                  <a:cubicBezTo>
                    <a:pt x="110" y="14"/>
                    <a:pt x="106" y="10"/>
                    <a:pt x="101" y="8"/>
                  </a:cubicBezTo>
                  <a:cubicBezTo>
                    <a:pt x="99" y="7"/>
                    <a:pt x="97" y="7"/>
                    <a:pt x="96" y="8"/>
                  </a:cubicBezTo>
                  <a:cubicBezTo>
                    <a:pt x="94" y="11"/>
                    <a:pt x="91" y="14"/>
                    <a:pt x="89" y="16"/>
                  </a:cubicBezTo>
                  <a:cubicBezTo>
                    <a:pt x="89" y="15"/>
                    <a:pt x="88" y="13"/>
                    <a:pt x="88" y="11"/>
                  </a:cubicBezTo>
                  <a:cubicBezTo>
                    <a:pt x="88" y="7"/>
                    <a:pt x="83" y="5"/>
                    <a:pt x="81" y="8"/>
                  </a:cubicBezTo>
                  <a:cubicBezTo>
                    <a:pt x="77" y="11"/>
                    <a:pt x="74" y="15"/>
                    <a:pt x="71" y="18"/>
                  </a:cubicBezTo>
                  <a:cubicBezTo>
                    <a:pt x="71" y="16"/>
                    <a:pt x="71" y="13"/>
                    <a:pt x="72" y="11"/>
                  </a:cubicBezTo>
                  <a:cubicBezTo>
                    <a:pt x="72" y="8"/>
                    <a:pt x="68" y="6"/>
                    <a:pt x="65" y="7"/>
                  </a:cubicBezTo>
                  <a:cubicBezTo>
                    <a:pt x="61" y="11"/>
                    <a:pt x="57" y="14"/>
                    <a:pt x="54" y="19"/>
                  </a:cubicBezTo>
                  <a:cubicBezTo>
                    <a:pt x="52" y="15"/>
                    <a:pt x="51" y="10"/>
                    <a:pt x="51" y="6"/>
                  </a:cubicBezTo>
                  <a:cubicBezTo>
                    <a:pt x="51" y="1"/>
                    <a:pt x="44" y="0"/>
                    <a:pt x="43" y="5"/>
                  </a:cubicBezTo>
                  <a:cubicBezTo>
                    <a:pt x="43" y="7"/>
                    <a:pt x="42" y="9"/>
                    <a:pt x="41" y="11"/>
                  </a:cubicBezTo>
                  <a:cubicBezTo>
                    <a:pt x="41" y="13"/>
                    <a:pt x="41" y="14"/>
                    <a:pt x="40" y="15"/>
                  </a:cubicBezTo>
                  <a:cubicBezTo>
                    <a:pt x="38" y="25"/>
                    <a:pt x="34" y="24"/>
                    <a:pt x="28" y="11"/>
                  </a:cubicBezTo>
                  <a:cubicBezTo>
                    <a:pt x="27" y="7"/>
                    <a:pt x="22" y="6"/>
                    <a:pt x="21" y="10"/>
                  </a:cubicBezTo>
                  <a:cubicBezTo>
                    <a:pt x="9" y="39"/>
                    <a:pt x="16" y="12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2"/>
                    <a:pt x="6" y="12"/>
                    <a:pt x="5" y="13"/>
                  </a:cubicBezTo>
                  <a:cubicBezTo>
                    <a:pt x="0" y="19"/>
                    <a:pt x="7" y="30"/>
                    <a:pt x="13" y="33"/>
                  </a:cubicBezTo>
                  <a:cubicBezTo>
                    <a:pt x="14" y="35"/>
                    <a:pt x="17" y="34"/>
                    <a:pt x="18" y="32"/>
                  </a:cubicBezTo>
                  <a:cubicBezTo>
                    <a:pt x="20" y="29"/>
                    <a:pt x="21" y="27"/>
                    <a:pt x="23" y="24"/>
                  </a:cubicBezTo>
                  <a:cubicBezTo>
                    <a:pt x="25" y="31"/>
                    <a:pt x="28" y="36"/>
                    <a:pt x="36" y="34"/>
                  </a:cubicBezTo>
                  <a:cubicBezTo>
                    <a:pt x="41" y="33"/>
                    <a:pt x="44" y="30"/>
                    <a:pt x="46" y="26"/>
                  </a:cubicBezTo>
                  <a:cubicBezTo>
                    <a:pt x="47" y="28"/>
                    <a:pt x="48" y="29"/>
                    <a:pt x="50" y="31"/>
                  </a:cubicBezTo>
                  <a:cubicBezTo>
                    <a:pt x="53" y="33"/>
                    <a:pt x="56" y="33"/>
                    <a:pt x="58" y="30"/>
                  </a:cubicBezTo>
                  <a:cubicBezTo>
                    <a:pt x="60" y="28"/>
                    <a:pt x="61" y="26"/>
                    <a:pt x="63" y="24"/>
                  </a:cubicBezTo>
                  <a:cubicBezTo>
                    <a:pt x="63" y="25"/>
                    <a:pt x="63" y="26"/>
                    <a:pt x="63" y="27"/>
                  </a:cubicBezTo>
                  <a:cubicBezTo>
                    <a:pt x="64" y="30"/>
                    <a:pt x="67" y="31"/>
                    <a:pt x="70" y="30"/>
                  </a:cubicBezTo>
                  <a:cubicBezTo>
                    <a:pt x="74" y="27"/>
                    <a:pt x="77" y="24"/>
                    <a:pt x="81" y="21"/>
                  </a:cubicBezTo>
                  <a:cubicBezTo>
                    <a:pt x="81" y="23"/>
                    <a:pt x="82" y="25"/>
                    <a:pt x="83" y="27"/>
                  </a:cubicBezTo>
                  <a:cubicBezTo>
                    <a:pt x="83" y="29"/>
                    <a:pt x="87" y="30"/>
                    <a:pt x="89" y="29"/>
                  </a:cubicBezTo>
                  <a:cubicBezTo>
                    <a:pt x="96" y="23"/>
                    <a:pt x="100" y="16"/>
                    <a:pt x="108" y="25"/>
                  </a:cubicBezTo>
                  <a:cubicBezTo>
                    <a:pt x="111" y="30"/>
                    <a:pt x="118" y="23"/>
                    <a:pt x="1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23AA6785-F8C6-4E0D-B617-E2D54E57D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1" y="2384"/>
              <a:ext cx="160" cy="150"/>
            </a:xfrm>
            <a:custGeom>
              <a:avLst/>
              <a:gdLst>
                <a:gd name="T0" fmla="*/ 49 w 60"/>
                <a:gd name="T1" fmla="*/ 4 h 56"/>
                <a:gd name="T2" fmla="*/ 45 w 60"/>
                <a:gd name="T3" fmla="*/ 10 h 56"/>
                <a:gd name="T4" fmla="*/ 35 w 60"/>
                <a:gd name="T5" fmla="*/ 15 h 56"/>
                <a:gd name="T6" fmla="*/ 18 w 60"/>
                <a:gd name="T7" fmla="*/ 23 h 56"/>
                <a:gd name="T8" fmla="*/ 3 w 60"/>
                <a:gd name="T9" fmla="*/ 45 h 56"/>
                <a:gd name="T10" fmla="*/ 26 w 60"/>
                <a:gd name="T11" fmla="*/ 46 h 56"/>
                <a:gd name="T12" fmla="*/ 56 w 60"/>
                <a:gd name="T13" fmla="*/ 9 h 56"/>
                <a:gd name="T14" fmla="*/ 49 w 60"/>
                <a:gd name="T15" fmla="*/ 4 h 56"/>
                <a:gd name="T16" fmla="*/ 27 w 60"/>
                <a:gd name="T17" fmla="*/ 32 h 56"/>
                <a:gd name="T18" fmla="*/ 18 w 60"/>
                <a:gd name="T19" fmla="*/ 41 h 56"/>
                <a:gd name="T20" fmla="*/ 11 w 60"/>
                <a:gd name="T21" fmla="*/ 41 h 56"/>
                <a:gd name="T22" fmla="*/ 15 w 60"/>
                <a:gd name="T23" fmla="*/ 35 h 56"/>
                <a:gd name="T24" fmla="*/ 34 w 60"/>
                <a:gd name="T25" fmla="*/ 25 h 56"/>
                <a:gd name="T26" fmla="*/ 27 w 60"/>
                <a:gd name="T2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56">
                  <a:moveTo>
                    <a:pt x="49" y="4"/>
                  </a:moveTo>
                  <a:cubicBezTo>
                    <a:pt x="48" y="6"/>
                    <a:pt x="46" y="8"/>
                    <a:pt x="45" y="10"/>
                  </a:cubicBezTo>
                  <a:cubicBezTo>
                    <a:pt x="42" y="12"/>
                    <a:pt x="39" y="14"/>
                    <a:pt x="35" y="15"/>
                  </a:cubicBezTo>
                  <a:cubicBezTo>
                    <a:pt x="30" y="18"/>
                    <a:pt x="24" y="20"/>
                    <a:pt x="18" y="23"/>
                  </a:cubicBezTo>
                  <a:cubicBezTo>
                    <a:pt x="10" y="26"/>
                    <a:pt x="0" y="35"/>
                    <a:pt x="3" y="45"/>
                  </a:cubicBezTo>
                  <a:cubicBezTo>
                    <a:pt x="6" y="56"/>
                    <a:pt x="21" y="51"/>
                    <a:pt x="26" y="46"/>
                  </a:cubicBezTo>
                  <a:cubicBezTo>
                    <a:pt x="37" y="34"/>
                    <a:pt x="47" y="22"/>
                    <a:pt x="56" y="9"/>
                  </a:cubicBezTo>
                  <a:cubicBezTo>
                    <a:pt x="60" y="4"/>
                    <a:pt x="52" y="0"/>
                    <a:pt x="49" y="4"/>
                  </a:cubicBezTo>
                  <a:close/>
                  <a:moveTo>
                    <a:pt x="27" y="32"/>
                  </a:moveTo>
                  <a:cubicBezTo>
                    <a:pt x="24" y="34"/>
                    <a:pt x="21" y="38"/>
                    <a:pt x="18" y="41"/>
                  </a:cubicBezTo>
                  <a:cubicBezTo>
                    <a:pt x="18" y="41"/>
                    <a:pt x="11" y="45"/>
                    <a:pt x="11" y="41"/>
                  </a:cubicBezTo>
                  <a:cubicBezTo>
                    <a:pt x="12" y="39"/>
                    <a:pt x="13" y="37"/>
                    <a:pt x="15" y="35"/>
                  </a:cubicBezTo>
                  <a:cubicBezTo>
                    <a:pt x="19" y="30"/>
                    <a:pt x="27" y="27"/>
                    <a:pt x="34" y="25"/>
                  </a:cubicBezTo>
                  <a:cubicBezTo>
                    <a:pt x="31" y="27"/>
                    <a:pt x="29" y="30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3572EBD8-E074-4F4B-A40D-DDDB380232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" y="2159"/>
              <a:ext cx="187" cy="112"/>
            </a:xfrm>
            <a:custGeom>
              <a:avLst/>
              <a:gdLst>
                <a:gd name="T0" fmla="*/ 66 w 70"/>
                <a:gd name="T1" fmla="*/ 3 h 42"/>
                <a:gd name="T2" fmla="*/ 65 w 70"/>
                <a:gd name="T3" fmla="*/ 4 h 42"/>
                <a:gd name="T4" fmla="*/ 59 w 70"/>
                <a:gd name="T5" fmla="*/ 1 h 42"/>
                <a:gd name="T6" fmla="*/ 53 w 70"/>
                <a:gd name="T7" fmla="*/ 6 h 42"/>
                <a:gd name="T8" fmla="*/ 3 w 70"/>
                <a:gd name="T9" fmla="*/ 33 h 42"/>
                <a:gd name="T10" fmla="*/ 25 w 70"/>
                <a:gd name="T11" fmla="*/ 36 h 42"/>
                <a:gd name="T12" fmla="*/ 64 w 70"/>
                <a:gd name="T13" fmla="*/ 9 h 42"/>
                <a:gd name="T14" fmla="*/ 64 w 70"/>
                <a:gd name="T15" fmla="*/ 8 h 42"/>
                <a:gd name="T16" fmla="*/ 67 w 70"/>
                <a:gd name="T17" fmla="*/ 7 h 42"/>
                <a:gd name="T18" fmla="*/ 66 w 70"/>
                <a:gd name="T19" fmla="*/ 3 h 42"/>
                <a:gd name="T20" fmla="*/ 13 w 70"/>
                <a:gd name="T21" fmla="*/ 31 h 42"/>
                <a:gd name="T22" fmla="*/ 17 w 70"/>
                <a:gd name="T23" fmla="*/ 25 h 42"/>
                <a:gd name="T24" fmla="*/ 25 w 70"/>
                <a:gd name="T25" fmla="*/ 21 h 42"/>
                <a:gd name="T26" fmla="*/ 39 w 70"/>
                <a:gd name="T27" fmla="*/ 17 h 42"/>
                <a:gd name="T28" fmla="*/ 41 w 70"/>
                <a:gd name="T29" fmla="*/ 16 h 42"/>
                <a:gd name="T30" fmla="*/ 13 w 70"/>
                <a:gd name="T31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42">
                  <a:moveTo>
                    <a:pt x="66" y="3"/>
                  </a:moveTo>
                  <a:cubicBezTo>
                    <a:pt x="66" y="3"/>
                    <a:pt x="66" y="3"/>
                    <a:pt x="65" y="4"/>
                  </a:cubicBezTo>
                  <a:cubicBezTo>
                    <a:pt x="64" y="2"/>
                    <a:pt x="62" y="0"/>
                    <a:pt x="59" y="1"/>
                  </a:cubicBezTo>
                  <a:cubicBezTo>
                    <a:pt x="57" y="3"/>
                    <a:pt x="55" y="4"/>
                    <a:pt x="53" y="6"/>
                  </a:cubicBezTo>
                  <a:cubicBezTo>
                    <a:pt x="32" y="9"/>
                    <a:pt x="0" y="15"/>
                    <a:pt x="3" y="33"/>
                  </a:cubicBezTo>
                  <a:cubicBezTo>
                    <a:pt x="5" y="42"/>
                    <a:pt x="20" y="38"/>
                    <a:pt x="25" y="36"/>
                  </a:cubicBezTo>
                  <a:cubicBezTo>
                    <a:pt x="39" y="29"/>
                    <a:pt x="50" y="16"/>
                    <a:pt x="64" y="9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6" y="7"/>
                    <a:pt x="67" y="7"/>
                  </a:cubicBezTo>
                  <a:cubicBezTo>
                    <a:pt x="70" y="6"/>
                    <a:pt x="69" y="3"/>
                    <a:pt x="66" y="3"/>
                  </a:cubicBezTo>
                  <a:close/>
                  <a:moveTo>
                    <a:pt x="13" y="31"/>
                  </a:moveTo>
                  <a:cubicBezTo>
                    <a:pt x="12" y="28"/>
                    <a:pt x="14" y="25"/>
                    <a:pt x="17" y="25"/>
                  </a:cubicBezTo>
                  <a:cubicBezTo>
                    <a:pt x="20" y="23"/>
                    <a:pt x="23" y="22"/>
                    <a:pt x="25" y="21"/>
                  </a:cubicBezTo>
                  <a:cubicBezTo>
                    <a:pt x="30" y="19"/>
                    <a:pt x="34" y="18"/>
                    <a:pt x="39" y="17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32" y="23"/>
                    <a:pt x="24" y="30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9A3EDCA-9E1D-4419-9B6E-E829647E3C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0" y="1965"/>
              <a:ext cx="211" cy="110"/>
            </a:xfrm>
            <a:custGeom>
              <a:avLst/>
              <a:gdLst>
                <a:gd name="T0" fmla="*/ 77 w 79"/>
                <a:gd name="T1" fmla="*/ 35 h 41"/>
                <a:gd name="T2" fmla="*/ 74 w 79"/>
                <a:gd name="T3" fmla="*/ 33 h 41"/>
                <a:gd name="T4" fmla="*/ 72 w 79"/>
                <a:gd name="T5" fmla="*/ 32 h 41"/>
                <a:gd name="T6" fmla="*/ 43 w 79"/>
                <a:gd name="T7" fmla="*/ 10 h 41"/>
                <a:gd name="T8" fmla="*/ 5 w 79"/>
                <a:gd name="T9" fmla="*/ 3 h 41"/>
                <a:gd name="T10" fmla="*/ 1 w 79"/>
                <a:gd name="T11" fmla="*/ 9 h 41"/>
                <a:gd name="T12" fmla="*/ 32 w 79"/>
                <a:gd name="T13" fmla="*/ 34 h 41"/>
                <a:gd name="T14" fmla="*/ 67 w 79"/>
                <a:gd name="T15" fmla="*/ 40 h 41"/>
                <a:gd name="T16" fmla="*/ 71 w 79"/>
                <a:gd name="T17" fmla="*/ 41 h 41"/>
                <a:gd name="T18" fmla="*/ 74 w 79"/>
                <a:gd name="T19" fmla="*/ 39 h 41"/>
                <a:gd name="T20" fmla="*/ 77 w 79"/>
                <a:gd name="T21" fmla="*/ 38 h 41"/>
                <a:gd name="T22" fmla="*/ 77 w 79"/>
                <a:gd name="T23" fmla="*/ 35 h 41"/>
                <a:gd name="T24" fmla="*/ 13 w 79"/>
                <a:gd name="T25" fmla="*/ 12 h 41"/>
                <a:gd name="T26" fmla="*/ 50 w 79"/>
                <a:gd name="T27" fmla="*/ 27 h 41"/>
                <a:gd name="T28" fmla="*/ 51 w 79"/>
                <a:gd name="T29" fmla="*/ 28 h 41"/>
                <a:gd name="T30" fmla="*/ 13 w 79"/>
                <a:gd name="T31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41">
                  <a:moveTo>
                    <a:pt x="77" y="35"/>
                  </a:moveTo>
                  <a:cubicBezTo>
                    <a:pt x="76" y="34"/>
                    <a:pt x="75" y="34"/>
                    <a:pt x="74" y="33"/>
                  </a:cubicBezTo>
                  <a:cubicBezTo>
                    <a:pt x="73" y="33"/>
                    <a:pt x="73" y="33"/>
                    <a:pt x="72" y="32"/>
                  </a:cubicBezTo>
                  <a:cubicBezTo>
                    <a:pt x="60" y="30"/>
                    <a:pt x="53" y="16"/>
                    <a:pt x="43" y="10"/>
                  </a:cubicBezTo>
                  <a:cubicBezTo>
                    <a:pt x="31" y="3"/>
                    <a:pt x="17" y="0"/>
                    <a:pt x="5" y="3"/>
                  </a:cubicBezTo>
                  <a:cubicBezTo>
                    <a:pt x="2" y="4"/>
                    <a:pt x="0" y="7"/>
                    <a:pt x="1" y="9"/>
                  </a:cubicBezTo>
                  <a:cubicBezTo>
                    <a:pt x="5" y="23"/>
                    <a:pt x="19" y="29"/>
                    <a:pt x="32" y="34"/>
                  </a:cubicBezTo>
                  <a:cubicBezTo>
                    <a:pt x="41" y="37"/>
                    <a:pt x="55" y="41"/>
                    <a:pt x="67" y="40"/>
                  </a:cubicBezTo>
                  <a:cubicBezTo>
                    <a:pt x="68" y="40"/>
                    <a:pt x="70" y="40"/>
                    <a:pt x="71" y="41"/>
                  </a:cubicBezTo>
                  <a:cubicBezTo>
                    <a:pt x="72" y="41"/>
                    <a:pt x="74" y="40"/>
                    <a:pt x="74" y="39"/>
                  </a:cubicBezTo>
                  <a:cubicBezTo>
                    <a:pt x="75" y="38"/>
                    <a:pt x="76" y="38"/>
                    <a:pt x="77" y="38"/>
                  </a:cubicBezTo>
                  <a:cubicBezTo>
                    <a:pt x="78" y="37"/>
                    <a:pt x="79" y="36"/>
                    <a:pt x="77" y="35"/>
                  </a:cubicBezTo>
                  <a:close/>
                  <a:moveTo>
                    <a:pt x="13" y="12"/>
                  </a:moveTo>
                  <a:cubicBezTo>
                    <a:pt x="27" y="11"/>
                    <a:pt x="41" y="17"/>
                    <a:pt x="50" y="27"/>
                  </a:cubicBezTo>
                  <a:cubicBezTo>
                    <a:pt x="50" y="27"/>
                    <a:pt x="51" y="28"/>
                    <a:pt x="51" y="28"/>
                  </a:cubicBezTo>
                  <a:cubicBezTo>
                    <a:pt x="36" y="26"/>
                    <a:pt x="20" y="23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C25AC8C1-6E22-4B32-BD36-BC1B08E25F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1" y="1617"/>
              <a:ext cx="174" cy="185"/>
            </a:xfrm>
            <a:custGeom>
              <a:avLst/>
              <a:gdLst>
                <a:gd name="T0" fmla="*/ 41 w 65"/>
                <a:gd name="T1" fmla="*/ 23 h 69"/>
                <a:gd name="T2" fmla="*/ 3 w 65"/>
                <a:gd name="T3" fmla="*/ 5 h 69"/>
                <a:gd name="T4" fmla="*/ 1 w 65"/>
                <a:gd name="T5" fmla="*/ 10 h 69"/>
                <a:gd name="T6" fmla="*/ 29 w 65"/>
                <a:gd name="T7" fmla="*/ 47 h 69"/>
                <a:gd name="T8" fmla="*/ 58 w 65"/>
                <a:gd name="T9" fmla="*/ 66 h 69"/>
                <a:gd name="T10" fmla="*/ 65 w 65"/>
                <a:gd name="T11" fmla="*/ 65 h 69"/>
                <a:gd name="T12" fmla="*/ 41 w 65"/>
                <a:gd name="T13" fmla="*/ 23 h 69"/>
                <a:gd name="T14" fmla="*/ 9 w 65"/>
                <a:gd name="T15" fmla="*/ 12 h 69"/>
                <a:gd name="T16" fmla="*/ 38 w 65"/>
                <a:gd name="T17" fmla="*/ 30 h 69"/>
                <a:gd name="T18" fmla="*/ 57 w 65"/>
                <a:gd name="T19" fmla="*/ 59 h 69"/>
                <a:gd name="T20" fmla="*/ 32 w 65"/>
                <a:gd name="T21" fmla="*/ 39 h 69"/>
                <a:gd name="T22" fmla="*/ 9 w 65"/>
                <a:gd name="T23" fmla="*/ 1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9">
                  <a:moveTo>
                    <a:pt x="41" y="23"/>
                  </a:moveTo>
                  <a:cubicBezTo>
                    <a:pt x="32" y="11"/>
                    <a:pt x="20" y="0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3" y="26"/>
                    <a:pt x="17" y="37"/>
                    <a:pt x="29" y="47"/>
                  </a:cubicBezTo>
                  <a:cubicBezTo>
                    <a:pt x="37" y="54"/>
                    <a:pt x="47" y="66"/>
                    <a:pt x="58" y="66"/>
                  </a:cubicBezTo>
                  <a:cubicBezTo>
                    <a:pt x="60" y="69"/>
                    <a:pt x="65" y="68"/>
                    <a:pt x="65" y="65"/>
                  </a:cubicBezTo>
                  <a:cubicBezTo>
                    <a:pt x="63" y="50"/>
                    <a:pt x="50" y="35"/>
                    <a:pt x="41" y="23"/>
                  </a:cubicBezTo>
                  <a:close/>
                  <a:moveTo>
                    <a:pt x="9" y="12"/>
                  </a:moveTo>
                  <a:cubicBezTo>
                    <a:pt x="22" y="9"/>
                    <a:pt x="31" y="20"/>
                    <a:pt x="38" y="30"/>
                  </a:cubicBezTo>
                  <a:cubicBezTo>
                    <a:pt x="44" y="38"/>
                    <a:pt x="54" y="49"/>
                    <a:pt x="57" y="59"/>
                  </a:cubicBezTo>
                  <a:cubicBezTo>
                    <a:pt x="47" y="55"/>
                    <a:pt x="40" y="46"/>
                    <a:pt x="32" y="39"/>
                  </a:cubicBezTo>
                  <a:cubicBezTo>
                    <a:pt x="23" y="32"/>
                    <a:pt x="13" y="23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025D0413-3FF1-48B1-9543-A182DDC5C8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9" y="1440"/>
              <a:ext cx="209" cy="254"/>
            </a:xfrm>
            <a:custGeom>
              <a:avLst/>
              <a:gdLst>
                <a:gd name="T0" fmla="*/ 60 w 78"/>
                <a:gd name="T1" fmla="*/ 34 h 95"/>
                <a:gd name="T2" fmla="*/ 26 w 78"/>
                <a:gd name="T3" fmla="*/ 5 h 95"/>
                <a:gd name="T4" fmla="*/ 55 w 78"/>
                <a:gd name="T5" fmla="*/ 88 h 95"/>
                <a:gd name="T6" fmla="*/ 58 w 78"/>
                <a:gd name="T7" fmla="*/ 88 h 95"/>
                <a:gd name="T8" fmla="*/ 65 w 78"/>
                <a:gd name="T9" fmla="*/ 92 h 95"/>
                <a:gd name="T10" fmla="*/ 60 w 78"/>
                <a:gd name="T11" fmla="*/ 34 h 95"/>
                <a:gd name="T12" fmla="*/ 59 w 78"/>
                <a:gd name="T13" fmla="*/ 85 h 95"/>
                <a:gd name="T14" fmla="*/ 27 w 78"/>
                <a:gd name="T15" fmla="*/ 19 h 95"/>
                <a:gd name="T16" fmla="*/ 38 w 78"/>
                <a:gd name="T17" fmla="*/ 14 h 95"/>
                <a:gd name="T18" fmla="*/ 51 w 78"/>
                <a:gd name="T19" fmla="*/ 37 h 95"/>
                <a:gd name="T20" fmla="*/ 59 w 78"/>
                <a:gd name="T21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95">
                  <a:moveTo>
                    <a:pt x="60" y="34"/>
                  </a:moveTo>
                  <a:cubicBezTo>
                    <a:pt x="54" y="21"/>
                    <a:pt x="44" y="0"/>
                    <a:pt x="26" y="5"/>
                  </a:cubicBezTo>
                  <a:cubicBezTo>
                    <a:pt x="0" y="13"/>
                    <a:pt x="44" y="80"/>
                    <a:pt x="55" y="88"/>
                  </a:cubicBezTo>
                  <a:cubicBezTo>
                    <a:pt x="56" y="89"/>
                    <a:pt x="57" y="89"/>
                    <a:pt x="58" y="88"/>
                  </a:cubicBezTo>
                  <a:cubicBezTo>
                    <a:pt x="58" y="92"/>
                    <a:pt x="62" y="95"/>
                    <a:pt x="65" y="92"/>
                  </a:cubicBezTo>
                  <a:cubicBezTo>
                    <a:pt x="78" y="78"/>
                    <a:pt x="66" y="49"/>
                    <a:pt x="60" y="34"/>
                  </a:cubicBezTo>
                  <a:close/>
                  <a:moveTo>
                    <a:pt x="59" y="85"/>
                  </a:moveTo>
                  <a:cubicBezTo>
                    <a:pt x="50" y="62"/>
                    <a:pt x="30" y="44"/>
                    <a:pt x="27" y="19"/>
                  </a:cubicBezTo>
                  <a:cubicBezTo>
                    <a:pt x="26" y="12"/>
                    <a:pt x="33" y="10"/>
                    <a:pt x="38" y="14"/>
                  </a:cubicBezTo>
                  <a:cubicBezTo>
                    <a:pt x="45" y="20"/>
                    <a:pt x="48" y="29"/>
                    <a:pt x="51" y="37"/>
                  </a:cubicBezTo>
                  <a:cubicBezTo>
                    <a:pt x="56" y="46"/>
                    <a:pt x="67" y="74"/>
                    <a:pt x="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9FEF3D47-929A-4E6B-B241-08F5A8243C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" y="1340"/>
              <a:ext cx="88" cy="258"/>
            </a:xfrm>
            <a:custGeom>
              <a:avLst/>
              <a:gdLst>
                <a:gd name="T0" fmla="*/ 29 w 33"/>
                <a:gd name="T1" fmla="*/ 33 h 96"/>
                <a:gd name="T2" fmla="*/ 10 w 33"/>
                <a:gd name="T3" fmla="*/ 9 h 96"/>
                <a:gd name="T4" fmla="*/ 3 w 33"/>
                <a:gd name="T5" fmla="*/ 48 h 96"/>
                <a:gd name="T6" fmla="*/ 16 w 33"/>
                <a:gd name="T7" fmla="*/ 89 h 96"/>
                <a:gd name="T8" fmla="*/ 17 w 33"/>
                <a:gd name="T9" fmla="*/ 89 h 96"/>
                <a:gd name="T10" fmla="*/ 17 w 33"/>
                <a:gd name="T11" fmla="*/ 93 h 96"/>
                <a:gd name="T12" fmla="*/ 22 w 33"/>
                <a:gd name="T13" fmla="*/ 94 h 96"/>
                <a:gd name="T14" fmla="*/ 29 w 33"/>
                <a:gd name="T15" fmla="*/ 33 h 96"/>
                <a:gd name="T16" fmla="*/ 17 w 33"/>
                <a:gd name="T17" fmla="*/ 85 h 96"/>
                <a:gd name="T18" fmla="*/ 12 w 33"/>
                <a:gd name="T19" fmla="*/ 58 h 96"/>
                <a:gd name="T20" fmla="*/ 12 w 33"/>
                <a:gd name="T21" fmla="*/ 22 h 96"/>
                <a:gd name="T22" fmla="*/ 20 w 33"/>
                <a:gd name="T23" fmla="*/ 24 h 96"/>
                <a:gd name="T24" fmla="*/ 24 w 33"/>
                <a:gd name="T25" fmla="*/ 47 h 96"/>
                <a:gd name="T26" fmla="*/ 17 w 33"/>
                <a:gd name="T27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96">
                  <a:moveTo>
                    <a:pt x="29" y="33"/>
                  </a:moveTo>
                  <a:cubicBezTo>
                    <a:pt x="28" y="25"/>
                    <a:pt x="23" y="0"/>
                    <a:pt x="10" y="9"/>
                  </a:cubicBezTo>
                  <a:cubicBezTo>
                    <a:pt x="0" y="17"/>
                    <a:pt x="2" y="38"/>
                    <a:pt x="3" y="48"/>
                  </a:cubicBezTo>
                  <a:cubicBezTo>
                    <a:pt x="4" y="61"/>
                    <a:pt x="4" y="80"/>
                    <a:pt x="16" y="89"/>
                  </a:cubicBezTo>
                  <a:cubicBezTo>
                    <a:pt x="16" y="89"/>
                    <a:pt x="17" y="89"/>
                    <a:pt x="17" y="89"/>
                  </a:cubicBezTo>
                  <a:cubicBezTo>
                    <a:pt x="17" y="90"/>
                    <a:pt x="17" y="92"/>
                    <a:pt x="17" y="93"/>
                  </a:cubicBezTo>
                  <a:cubicBezTo>
                    <a:pt x="17" y="95"/>
                    <a:pt x="20" y="96"/>
                    <a:pt x="22" y="94"/>
                  </a:cubicBezTo>
                  <a:cubicBezTo>
                    <a:pt x="32" y="76"/>
                    <a:pt x="33" y="53"/>
                    <a:pt x="29" y="33"/>
                  </a:cubicBezTo>
                  <a:close/>
                  <a:moveTo>
                    <a:pt x="17" y="85"/>
                  </a:moveTo>
                  <a:cubicBezTo>
                    <a:pt x="14" y="78"/>
                    <a:pt x="13" y="65"/>
                    <a:pt x="12" y="58"/>
                  </a:cubicBezTo>
                  <a:cubicBezTo>
                    <a:pt x="11" y="46"/>
                    <a:pt x="10" y="34"/>
                    <a:pt x="12" y="22"/>
                  </a:cubicBezTo>
                  <a:cubicBezTo>
                    <a:pt x="14" y="13"/>
                    <a:pt x="18" y="18"/>
                    <a:pt x="20" y="24"/>
                  </a:cubicBezTo>
                  <a:cubicBezTo>
                    <a:pt x="22" y="32"/>
                    <a:pt x="23" y="39"/>
                    <a:pt x="24" y="47"/>
                  </a:cubicBezTo>
                  <a:cubicBezTo>
                    <a:pt x="25" y="60"/>
                    <a:pt x="19" y="72"/>
                    <a:pt x="17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324CB13-6F44-43F7-83D9-AD6FE3395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1383"/>
              <a:ext cx="137" cy="236"/>
            </a:xfrm>
            <a:custGeom>
              <a:avLst/>
              <a:gdLst>
                <a:gd name="T0" fmla="*/ 37 w 51"/>
                <a:gd name="T1" fmla="*/ 1 h 88"/>
                <a:gd name="T2" fmla="*/ 13 w 51"/>
                <a:gd name="T3" fmla="*/ 33 h 88"/>
                <a:gd name="T4" fmla="*/ 8 w 51"/>
                <a:gd name="T5" fmla="*/ 78 h 88"/>
                <a:gd name="T6" fmla="*/ 6 w 51"/>
                <a:gd name="T7" fmla="*/ 80 h 88"/>
                <a:gd name="T8" fmla="*/ 10 w 51"/>
                <a:gd name="T9" fmla="*/ 86 h 88"/>
                <a:gd name="T10" fmla="*/ 39 w 51"/>
                <a:gd name="T11" fmla="*/ 35 h 88"/>
                <a:gd name="T12" fmla="*/ 37 w 51"/>
                <a:gd name="T13" fmla="*/ 1 h 88"/>
                <a:gd name="T14" fmla="*/ 35 w 51"/>
                <a:gd name="T15" fmla="*/ 22 h 88"/>
                <a:gd name="T16" fmla="*/ 29 w 51"/>
                <a:gd name="T17" fmla="*/ 40 h 88"/>
                <a:gd name="T18" fmla="*/ 11 w 51"/>
                <a:gd name="T19" fmla="*/ 74 h 88"/>
                <a:gd name="T20" fmla="*/ 32 w 51"/>
                <a:gd name="T21" fmla="*/ 10 h 88"/>
                <a:gd name="T22" fmla="*/ 35 w 51"/>
                <a:gd name="T23" fmla="*/ 2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8">
                  <a:moveTo>
                    <a:pt x="37" y="1"/>
                  </a:moveTo>
                  <a:cubicBezTo>
                    <a:pt x="22" y="2"/>
                    <a:pt x="17" y="22"/>
                    <a:pt x="13" y="33"/>
                  </a:cubicBezTo>
                  <a:cubicBezTo>
                    <a:pt x="9" y="44"/>
                    <a:pt x="0" y="67"/>
                    <a:pt x="8" y="78"/>
                  </a:cubicBezTo>
                  <a:cubicBezTo>
                    <a:pt x="7" y="79"/>
                    <a:pt x="7" y="79"/>
                    <a:pt x="6" y="80"/>
                  </a:cubicBezTo>
                  <a:cubicBezTo>
                    <a:pt x="3" y="83"/>
                    <a:pt x="7" y="88"/>
                    <a:pt x="10" y="86"/>
                  </a:cubicBezTo>
                  <a:cubicBezTo>
                    <a:pt x="26" y="75"/>
                    <a:pt x="33" y="52"/>
                    <a:pt x="39" y="35"/>
                  </a:cubicBezTo>
                  <a:cubicBezTo>
                    <a:pt x="41" y="30"/>
                    <a:pt x="51" y="0"/>
                    <a:pt x="37" y="1"/>
                  </a:cubicBezTo>
                  <a:close/>
                  <a:moveTo>
                    <a:pt x="35" y="22"/>
                  </a:moveTo>
                  <a:cubicBezTo>
                    <a:pt x="34" y="28"/>
                    <a:pt x="31" y="34"/>
                    <a:pt x="29" y="40"/>
                  </a:cubicBezTo>
                  <a:cubicBezTo>
                    <a:pt x="24" y="52"/>
                    <a:pt x="19" y="65"/>
                    <a:pt x="11" y="74"/>
                  </a:cubicBezTo>
                  <a:cubicBezTo>
                    <a:pt x="12" y="54"/>
                    <a:pt x="19" y="24"/>
                    <a:pt x="32" y="10"/>
                  </a:cubicBezTo>
                  <a:cubicBezTo>
                    <a:pt x="38" y="3"/>
                    <a:pt x="36" y="20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ACD1ADD4-9957-42D1-B84F-AC854BF944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477"/>
              <a:ext cx="187" cy="201"/>
            </a:xfrm>
            <a:custGeom>
              <a:avLst/>
              <a:gdLst>
                <a:gd name="T0" fmla="*/ 55 w 70"/>
                <a:gd name="T1" fmla="*/ 4 h 75"/>
                <a:gd name="T2" fmla="*/ 29 w 70"/>
                <a:gd name="T3" fmla="*/ 26 h 75"/>
                <a:gd name="T4" fmla="*/ 12 w 70"/>
                <a:gd name="T5" fmla="*/ 60 h 75"/>
                <a:gd name="T6" fmla="*/ 1 w 70"/>
                <a:gd name="T7" fmla="*/ 69 h 75"/>
                <a:gd name="T8" fmla="*/ 4 w 70"/>
                <a:gd name="T9" fmla="*/ 74 h 75"/>
                <a:gd name="T10" fmla="*/ 11 w 70"/>
                <a:gd name="T11" fmla="*/ 72 h 75"/>
                <a:gd name="T12" fmla="*/ 14 w 70"/>
                <a:gd name="T13" fmla="*/ 71 h 75"/>
                <a:gd name="T14" fmla="*/ 15 w 70"/>
                <a:gd name="T15" fmla="*/ 69 h 75"/>
                <a:gd name="T16" fmla="*/ 21 w 70"/>
                <a:gd name="T17" fmla="*/ 64 h 75"/>
                <a:gd name="T18" fmla="*/ 53 w 70"/>
                <a:gd name="T19" fmla="*/ 41 h 75"/>
                <a:gd name="T20" fmla="*/ 55 w 70"/>
                <a:gd name="T21" fmla="*/ 4 h 75"/>
                <a:gd name="T22" fmla="*/ 55 w 70"/>
                <a:gd name="T23" fmla="*/ 19 h 75"/>
                <a:gd name="T24" fmla="*/ 43 w 70"/>
                <a:gd name="T25" fmla="*/ 41 h 75"/>
                <a:gd name="T26" fmla="*/ 23 w 70"/>
                <a:gd name="T27" fmla="*/ 54 h 75"/>
                <a:gd name="T28" fmla="*/ 46 w 70"/>
                <a:gd name="T29" fmla="*/ 15 h 75"/>
                <a:gd name="T30" fmla="*/ 55 w 70"/>
                <a:gd name="T31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5">
                  <a:moveTo>
                    <a:pt x="55" y="4"/>
                  </a:moveTo>
                  <a:cubicBezTo>
                    <a:pt x="45" y="0"/>
                    <a:pt x="34" y="19"/>
                    <a:pt x="29" y="26"/>
                  </a:cubicBezTo>
                  <a:cubicBezTo>
                    <a:pt x="23" y="37"/>
                    <a:pt x="16" y="48"/>
                    <a:pt x="12" y="60"/>
                  </a:cubicBezTo>
                  <a:cubicBezTo>
                    <a:pt x="8" y="63"/>
                    <a:pt x="3" y="66"/>
                    <a:pt x="1" y="69"/>
                  </a:cubicBezTo>
                  <a:cubicBezTo>
                    <a:pt x="0" y="71"/>
                    <a:pt x="2" y="75"/>
                    <a:pt x="4" y="74"/>
                  </a:cubicBezTo>
                  <a:cubicBezTo>
                    <a:pt x="7" y="74"/>
                    <a:pt x="9" y="73"/>
                    <a:pt x="11" y="72"/>
                  </a:cubicBezTo>
                  <a:cubicBezTo>
                    <a:pt x="12" y="72"/>
                    <a:pt x="13" y="72"/>
                    <a:pt x="14" y="71"/>
                  </a:cubicBezTo>
                  <a:cubicBezTo>
                    <a:pt x="14" y="70"/>
                    <a:pt x="15" y="70"/>
                    <a:pt x="15" y="69"/>
                  </a:cubicBezTo>
                  <a:cubicBezTo>
                    <a:pt x="17" y="67"/>
                    <a:pt x="19" y="66"/>
                    <a:pt x="21" y="64"/>
                  </a:cubicBezTo>
                  <a:cubicBezTo>
                    <a:pt x="33" y="57"/>
                    <a:pt x="44" y="52"/>
                    <a:pt x="53" y="41"/>
                  </a:cubicBezTo>
                  <a:cubicBezTo>
                    <a:pt x="60" y="33"/>
                    <a:pt x="70" y="9"/>
                    <a:pt x="55" y="4"/>
                  </a:cubicBezTo>
                  <a:close/>
                  <a:moveTo>
                    <a:pt x="55" y="19"/>
                  </a:moveTo>
                  <a:cubicBezTo>
                    <a:pt x="54" y="28"/>
                    <a:pt x="49" y="34"/>
                    <a:pt x="43" y="41"/>
                  </a:cubicBezTo>
                  <a:cubicBezTo>
                    <a:pt x="37" y="47"/>
                    <a:pt x="30" y="50"/>
                    <a:pt x="23" y="54"/>
                  </a:cubicBezTo>
                  <a:cubicBezTo>
                    <a:pt x="30" y="41"/>
                    <a:pt x="36" y="27"/>
                    <a:pt x="46" y="15"/>
                  </a:cubicBezTo>
                  <a:cubicBezTo>
                    <a:pt x="51" y="10"/>
                    <a:pt x="56" y="9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51EC93EB-0849-420A-B3E5-DAF28E4FCD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3" y="1686"/>
              <a:ext cx="190" cy="121"/>
            </a:xfrm>
            <a:custGeom>
              <a:avLst/>
              <a:gdLst>
                <a:gd name="T0" fmla="*/ 59 w 71"/>
                <a:gd name="T1" fmla="*/ 2 h 45"/>
                <a:gd name="T2" fmla="*/ 11 w 71"/>
                <a:gd name="T3" fmla="*/ 34 h 45"/>
                <a:gd name="T4" fmla="*/ 9 w 71"/>
                <a:gd name="T5" fmla="*/ 35 h 45"/>
                <a:gd name="T6" fmla="*/ 13 w 71"/>
                <a:gd name="T7" fmla="*/ 42 h 45"/>
                <a:gd name="T8" fmla="*/ 28 w 71"/>
                <a:gd name="T9" fmla="*/ 39 h 45"/>
                <a:gd name="T10" fmla="*/ 39 w 71"/>
                <a:gd name="T11" fmla="*/ 35 h 45"/>
                <a:gd name="T12" fmla="*/ 62 w 71"/>
                <a:gd name="T13" fmla="*/ 23 h 45"/>
                <a:gd name="T14" fmla="*/ 59 w 71"/>
                <a:gd name="T15" fmla="*/ 2 h 45"/>
                <a:gd name="T16" fmla="*/ 59 w 71"/>
                <a:gd name="T17" fmla="*/ 17 h 45"/>
                <a:gd name="T18" fmla="*/ 40 w 71"/>
                <a:gd name="T19" fmla="*/ 27 h 45"/>
                <a:gd name="T20" fmla="*/ 26 w 71"/>
                <a:gd name="T21" fmla="*/ 32 h 45"/>
                <a:gd name="T22" fmla="*/ 14 w 71"/>
                <a:gd name="T23" fmla="*/ 33 h 45"/>
                <a:gd name="T24" fmla="*/ 30 w 71"/>
                <a:gd name="T25" fmla="*/ 18 h 45"/>
                <a:gd name="T26" fmla="*/ 57 w 71"/>
                <a:gd name="T27" fmla="*/ 9 h 45"/>
                <a:gd name="T28" fmla="*/ 59 w 71"/>
                <a:gd name="T29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5">
                  <a:moveTo>
                    <a:pt x="59" y="2"/>
                  </a:moveTo>
                  <a:cubicBezTo>
                    <a:pt x="49" y="0"/>
                    <a:pt x="0" y="21"/>
                    <a:pt x="11" y="34"/>
                  </a:cubicBezTo>
                  <a:cubicBezTo>
                    <a:pt x="10" y="35"/>
                    <a:pt x="10" y="35"/>
                    <a:pt x="9" y="35"/>
                  </a:cubicBezTo>
                  <a:cubicBezTo>
                    <a:pt x="5" y="38"/>
                    <a:pt x="9" y="45"/>
                    <a:pt x="13" y="42"/>
                  </a:cubicBezTo>
                  <a:cubicBezTo>
                    <a:pt x="18" y="40"/>
                    <a:pt x="23" y="41"/>
                    <a:pt x="28" y="39"/>
                  </a:cubicBezTo>
                  <a:cubicBezTo>
                    <a:pt x="32" y="38"/>
                    <a:pt x="36" y="36"/>
                    <a:pt x="39" y="35"/>
                  </a:cubicBezTo>
                  <a:cubicBezTo>
                    <a:pt x="47" y="32"/>
                    <a:pt x="56" y="28"/>
                    <a:pt x="62" y="23"/>
                  </a:cubicBezTo>
                  <a:cubicBezTo>
                    <a:pt x="71" y="16"/>
                    <a:pt x="71" y="4"/>
                    <a:pt x="59" y="2"/>
                  </a:cubicBezTo>
                  <a:close/>
                  <a:moveTo>
                    <a:pt x="59" y="17"/>
                  </a:moveTo>
                  <a:cubicBezTo>
                    <a:pt x="54" y="22"/>
                    <a:pt x="46" y="25"/>
                    <a:pt x="40" y="27"/>
                  </a:cubicBezTo>
                  <a:cubicBezTo>
                    <a:pt x="35" y="29"/>
                    <a:pt x="31" y="31"/>
                    <a:pt x="26" y="32"/>
                  </a:cubicBezTo>
                  <a:cubicBezTo>
                    <a:pt x="22" y="33"/>
                    <a:pt x="18" y="33"/>
                    <a:pt x="14" y="33"/>
                  </a:cubicBezTo>
                  <a:cubicBezTo>
                    <a:pt x="14" y="28"/>
                    <a:pt x="27" y="20"/>
                    <a:pt x="30" y="18"/>
                  </a:cubicBezTo>
                  <a:cubicBezTo>
                    <a:pt x="38" y="13"/>
                    <a:pt x="48" y="8"/>
                    <a:pt x="57" y="9"/>
                  </a:cubicBezTo>
                  <a:cubicBezTo>
                    <a:pt x="63" y="9"/>
                    <a:pt x="63" y="13"/>
                    <a:pt x="5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6A128EB2-335F-4CEF-ACF9-107285EAE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1" y="1947"/>
              <a:ext cx="179" cy="94"/>
            </a:xfrm>
            <a:custGeom>
              <a:avLst/>
              <a:gdLst>
                <a:gd name="T0" fmla="*/ 61 w 67"/>
                <a:gd name="T1" fmla="*/ 14 h 35"/>
                <a:gd name="T2" fmla="*/ 31 w 67"/>
                <a:gd name="T3" fmla="*/ 2 h 35"/>
                <a:gd name="T4" fmla="*/ 6 w 67"/>
                <a:gd name="T5" fmla="*/ 8 h 35"/>
                <a:gd name="T6" fmla="*/ 3 w 67"/>
                <a:gd name="T7" fmla="*/ 18 h 35"/>
                <a:gd name="T8" fmla="*/ 45 w 67"/>
                <a:gd name="T9" fmla="*/ 34 h 35"/>
                <a:gd name="T10" fmla="*/ 61 w 67"/>
                <a:gd name="T11" fmla="*/ 14 h 35"/>
                <a:gd name="T12" fmla="*/ 38 w 67"/>
                <a:gd name="T13" fmla="*/ 23 h 35"/>
                <a:gd name="T14" fmla="*/ 12 w 67"/>
                <a:gd name="T15" fmla="*/ 11 h 35"/>
                <a:gd name="T16" fmla="*/ 50 w 67"/>
                <a:gd name="T17" fmla="*/ 15 h 35"/>
                <a:gd name="T18" fmla="*/ 38 w 67"/>
                <a:gd name="T1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35">
                  <a:moveTo>
                    <a:pt x="61" y="14"/>
                  </a:moveTo>
                  <a:cubicBezTo>
                    <a:pt x="57" y="5"/>
                    <a:pt x="41" y="3"/>
                    <a:pt x="31" y="2"/>
                  </a:cubicBezTo>
                  <a:cubicBezTo>
                    <a:pt x="24" y="1"/>
                    <a:pt x="11" y="0"/>
                    <a:pt x="6" y="8"/>
                  </a:cubicBezTo>
                  <a:cubicBezTo>
                    <a:pt x="2" y="9"/>
                    <a:pt x="0" y="14"/>
                    <a:pt x="3" y="18"/>
                  </a:cubicBezTo>
                  <a:cubicBezTo>
                    <a:pt x="12" y="29"/>
                    <a:pt x="31" y="35"/>
                    <a:pt x="45" y="34"/>
                  </a:cubicBezTo>
                  <a:cubicBezTo>
                    <a:pt x="55" y="33"/>
                    <a:pt x="67" y="24"/>
                    <a:pt x="61" y="14"/>
                  </a:cubicBezTo>
                  <a:close/>
                  <a:moveTo>
                    <a:pt x="38" y="23"/>
                  </a:moveTo>
                  <a:cubicBezTo>
                    <a:pt x="29" y="22"/>
                    <a:pt x="19" y="18"/>
                    <a:pt x="12" y="11"/>
                  </a:cubicBezTo>
                  <a:cubicBezTo>
                    <a:pt x="24" y="7"/>
                    <a:pt x="41" y="10"/>
                    <a:pt x="50" y="15"/>
                  </a:cubicBezTo>
                  <a:cubicBezTo>
                    <a:pt x="62" y="21"/>
                    <a:pt x="43" y="24"/>
                    <a:pt x="3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AB0321C8-2BC1-4E54-8DA3-CC853D257B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3" y="2164"/>
              <a:ext cx="158" cy="129"/>
            </a:xfrm>
            <a:custGeom>
              <a:avLst/>
              <a:gdLst>
                <a:gd name="T0" fmla="*/ 44 w 59"/>
                <a:gd name="T1" fmla="*/ 17 h 48"/>
                <a:gd name="T2" fmla="*/ 5 w 59"/>
                <a:gd name="T3" fmla="*/ 1 h 48"/>
                <a:gd name="T4" fmla="*/ 5 w 59"/>
                <a:gd name="T5" fmla="*/ 8 h 48"/>
                <a:gd name="T6" fmla="*/ 5 w 59"/>
                <a:gd name="T7" fmla="*/ 8 h 48"/>
                <a:gd name="T8" fmla="*/ 24 w 59"/>
                <a:gd name="T9" fmla="*/ 33 h 48"/>
                <a:gd name="T10" fmla="*/ 48 w 59"/>
                <a:gd name="T11" fmla="*/ 44 h 48"/>
                <a:gd name="T12" fmla="*/ 44 w 59"/>
                <a:gd name="T13" fmla="*/ 17 h 48"/>
                <a:gd name="T14" fmla="*/ 42 w 59"/>
                <a:gd name="T15" fmla="*/ 37 h 48"/>
                <a:gd name="T16" fmla="*/ 22 w 59"/>
                <a:gd name="T17" fmla="*/ 22 h 48"/>
                <a:gd name="T18" fmla="*/ 11 w 59"/>
                <a:gd name="T19" fmla="*/ 8 h 48"/>
                <a:gd name="T20" fmla="*/ 33 w 59"/>
                <a:gd name="T21" fmla="*/ 18 h 48"/>
                <a:gd name="T22" fmla="*/ 45 w 59"/>
                <a:gd name="T23" fmla="*/ 31 h 48"/>
                <a:gd name="T24" fmla="*/ 42 w 59"/>
                <a:gd name="T2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48">
                  <a:moveTo>
                    <a:pt x="44" y="17"/>
                  </a:moveTo>
                  <a:cubicBezTo>
                    <a:pt x="35" y="7"/>
                    <a:pt x="18" y="0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7"/>
                    <a:pt x="17" y="26"/>
                    <a:pt x="24" y="33"/>
                  </a:cubicBezTo>
                  <a:cubicBezTo>
                    <a:pt x="30" y="38"/>
                    <a:pt x="40" y="48"/>
                    <a:pt x="48" y="44"/>
                  </a:cubicBezTo>
                  <a:cubicBezTo>
                    <a:pt x="59" y="38"/>
                    <a:pt x="49" y="22"/>
                    <a:pt x="44" y="17"/>
                  </a:cubicBezTo>
                  <a:close/>
                  <a:moveTo>
                    <a:pt x="42" y="37"/>
                  </a:moveTo>
                  <a:cubicBezTo>
                    <a:pt x="35" y="35"/>
                    <a:pt x="28" y="27"/>
                    <a:pt x="22" y="22"/>
                  </a:cubicBezTo>
                  <a:cubicBezTo>
                    <a:pt x="19" y="18"/>
                    <a:pt x="14" y="13"/>
                    <a:pt x="11" y="8"/>
                  </a:cubicBezTo>
                  <a:cubicBezTo>
                    <a:pt x="19" y="10"/>
                    <a:pt x="27" y="13"/>
                    <a:pt x="33" y="18"/>
                  </a:cubicBezTo>
                  <a:cubicBezTo>
                    <a:pt x="38" y="21"/>
                    <a:pt x="43" y="25"/>
                    <a:pt x="45" y="31"/>
                  </a:cubicBezTo>
                  <a:cubicBezTo>
                    <a:pt x="46" y="33"/>
                    <a:pt x="46" y="38"/>
                    <a:pt x="4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7636D4D0-9AAB-4038-9F62-CBAB9062A3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373"/>
              <a:ext cx="147" cy="204"/>
            </a:xfrm>
            <a:custGeom>
              <a:avLst/>
              <a:gdLst>
                <a:gd name="T0" fmla="*/ 44 w 55"/>
                <a:gd name="T1" fmla="*/ 46 h 76"/>
                <a:gd name="T2" fmla="*/ 28 w 55"/>
                <a:gd name="T3" fmla="*/ 25 h 76"/>
                <a:gd name="T4" fmla="*/ 8 w 55"/>
                <a:gd name="T5" fmla="*/ 3 h 76"/>
                <a:gd name="T6" fmla="*/ 4 w 55"/>
                <a:gd name="T7" fmla="*/ 10 h 76"/>
                <a:gd name="T8" fmla="*/ 5 w 55"/>
                <a:gd name="T9" fmla="*/ 10 h 76"/>
                <a:gd name="T10" fmla="*/ 21 w 55"/>
                <a:gd name="T11" fmla="*/ 56 h 76"/>
                <a:gd name="T12" fmla="*/ 42 w 55"/>
                <a:gd name="T13" fmla="*/ 74 h 76"/>
                <a:gd name="T14" fmla="*/ 44 w 55"/>
                <a:gd name="T15" fmla="*/ 46 h 76"/>
                <a:gd name="T16" fmla="*/ 35 w 55"/>
                <a:gd name="T17" fmla="*/ 65 h 76"/>
                <a:gd name="T18" fmla="*/ 23 w 55"/>
                <a:gd name="T19" fmla="*/ 45 h 76"/>
                <a:gd name="T20" fmla="*/ 13 w 55"/>
                <a:gd name="T21" fmla="*/ 19 h 76"/>
                <a:gd name="T22" fmla="*/ 27 w 55"/>
                <a:gd name="T23" fmla="*/ 37 h 76"/>
                <a:gd name="T24" fmla="*/ 36 w 55"/>
                <a:gd name="T25" fmla="*/ 48 h 76"/>
                <a:gd name="T26" fmla="*/ 43 w 55"/>
                <a:gd name="T27" fmla="*/ 58 h 76"/>
                <a:gd name="T28" fmla="*/ 35 w 55"/>
                <a:gd name="T29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76">
                  <a:moveTo>
                    <a:pt x="44" y="46"/>
                  </a:moveTo>
                  <a:cubicBezTo>
                    <a:pt x="39" y="39"/>
                    <a:pt x="33" y="32"/>
                    <a:pt x="28" y="25"/>
                  </a:cubicBezTo>
                  <a:cubicBezTo>
                    <a:pt x="22" y="17"/>
                    <a:pt x="16" y="9"/>
                    <a:pt x="8" y="3"/>
                  </a:cubicBezTo>
                  <a:cubicBezTo>
                    <a:pt x="4" y="0"/>
                    <a:pt x="0" y="7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26"/>
                    <a:pt x="14" y="41"/>
                    <a:pt x="21" y="56"/>
                  </a:cubicBezTo>
                  <a:cubicBezTo>
                    <a:pt x="24" y="63"/>
                    <a:pt x="31" y="76"/>
                    <a:pt x="42" y="74"/>
                  </a:cubicBezTo>
                  <a:cubicBezTo>
                    <a:pt x="55" y="71"/>
                    <a:pt x="48" y="52"/>
                    <a:pt x="44" y="46"/>
                  </a:cubicBezTo>
                  <a:close/>
                  <a:moveTo>
                    <a:pt x="35" y="65"/>
                  </a:moveTo>
                  <a:cubicBezTo>
                    <a:pt x="29" y="60"/>
                    <a:pt x="26" y="52"/>
                    <a:pt x="23" y="45"/>
                  </a:cubicBezTo>
                  <a:cubicBezTo>
                    <a:pt x="20" y="36"/>
                    <a:pt x="17" y="27"/>
                    <a:pt x="13" y="19"/>
                  </a:cubicBezTo>
                  <a:cubicBezTo>
                    <a:pt x="18" y="24"/>
                    <a:pt x="22" y="31"/>
                    <a:pt x="27" y="37"/>
                  </a:cubicBezTo>
                  <a:cubicBezTo>
                    <a:pt x="30" y="40"/>
                    <a:pt x="33" y="44"/>
                    <a:pt x="36" y="48"/>
                  </a:cubicBezTo>
                  <a:cubicBezTo>
                    <a:pt x="39" y="51"/>
                    <a:pt x="41" y="54"/>
                    <a:pt x="43" y="58"/>
                  </a:cubicBezTo>
                  <a:cubicBezTo>
                    <a:pt x="45" y="66"/>
                    <a:pt x="39" y="69"/>
                    <a:pt x="3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D9E82325-9CE0-48A1-B0A8-7F4697FF7F2C}"/>
              </a:ext>
            </a:extLst>
          </p:cNvPr>
          <p:cNvSpPr/>
          <p:nvPr/>
        </p:nvSpPr>
        <p:spPr>
          <a:xfrm>
            <a:off x="4253169" y="3831736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" fmla="*/ 0 w 9877777"/>
              <a:gd name="connsiteY0" fmla="*/ 284617 h 431037"/>
              <a:gd name="connsiteX1" fmla="*/ 595855 w 9877777"/>
              <a:gd name="connsiteY1" fmla="*/ 307195 h 431037"/>
              <a:gd name="connsiteX2" fmla="*/ 2302933 w 9877777"/>
              <a:gd name="connsiteY2" fmla="*/ 420084 h 431037"/>
              <a:gd name="connsiteX3" fmla="*/ 4696177 w 9877777"/>
              <a:gd name="connsiteY3" fmla="*/ 2395 h 431037"/>
              <a:gd name="connsiteX4" fmla="*/ 6886222 w 9877777"/>
              <a:gd name="connsiteY4" fmla="*/ 250751 h 431037"/>
              <a:gd name="connsiteX5" fmla="*/ 9098844 w 9877777"/>
              <a:gd name="connsiteY5" fmla="*/ 284617 h 431037"/>
              <a:gd name="connsiteX6" fmla="*/ 9877777 w 9877777"/>
              <a:gd name="connsiteY6" fmla="*/ 149151 h 43103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60818 h 291409"/>
              <a:gd name="connsiteX1" fmla="*/ 633406 w 9915328"/>
              <a:gd name="connsiteY1" fmla="*/ 173707 h 291409"/>
              <a:gd name="connsiteX2" fmla="*/ 2340484 w 9915328"/>
              <a:gd name="connsiteY2" fmla="*/ 286596 h 291409"/>
              <a:gd name="connsiteX3" fmla="*/ 5071684 w 9915328"/>
              <a:gd name="connsiteY3" fmla="*/ 4374 h 291409"/>
              <a:gd name="connsiteX4" fmla="*/ 6923773 w 9915328"/>
              <a:gd name="connsiteY4" fmla="*/ 117263 h 291409"/>
              <a:gd name="connsiteX5" fmla="*/ 9136395 w 9915328"/>
              <a:gd name="connsiteY5" fmla="*/ 151129 h 291409"/>
              <a:gd name="connsiteX6" fmla="*/ 9915328 w 9915328"/>
              <a:gd name="connsiteY6" fmla="*/ 15663 h 291409"/>
              <a:gd name="connsiteX0" fmla="*/ 0 w 9915328"/>
              <a:gd name="connsiteY0" fmla="*/ 163495 h 394086"/>
              <a:gd name="connsiteX1" fmla="*/ 633406 w 9915328"/>
              <a:gd name="connsiteY1" fmla="*/ 276384 h 394086"/>
              <a:gd name="connsiteX2" fmla="*/ 2340484 w 9915328"/>
              <a:gd name="connsiteY2" fmla="*/ 389273 h 394086"/>
              <a:gd name="connsiteX3" fmla="*/ 5071684 w 9915328"/>
              <a:gd name="connsiteY3" fmla="*/ 107051 h 394086"/>
              <a:gd name="connsiteX4" fmla="*/ 6986358 w 9915328"/>
              <a:gd name="connsiteY4" fmla="*/ 5451 h 394086"/>
              <a:gd name="connsiteX5" fmla="*/ 9136395 w 9915328"/>
              <a:gd name="connsiteY5" fmla="*/ 253806 h 394086"/>
              <a:gd name="connsiteX6" fmla="*/ 9915328 w 9915328"/>
              <a:gd name="connsiteY6" fmla="*/ 118340 h 394086"/>
              <a:gd name="connsiteX0" fmla="*/ 0 w 9915328"/>
              <a:gd name="connsiteY0" fmla="*/ 179002 h 409593"/>
              <a:gd name="connsiteX1" fmla="*/ 633406 w 9915328"/>
              <a:gd name="connsiteY1" fmla="*/ 291891 h 409593"/>
              <a:gd name="connsiteX2" fmla="*/ 2340484 w 9915328"/>
              <a:gd name="connsiteY2" fmla="*/ 404780 h 409593"/>
              <a:gd name="connsiteX3" fmla="*/ 5071684 w 9915328"/>
              <a:gd name="connsiteY3" fmla="*/ 122558 h 409593"/>
              <a:gd name="connsiteX4" fmla="*/ 6986358 w 9915328"/>
              <a:gd name="connsiteY4" fmla="*/ 20958 h 409593"/>
              <a:gd name="connsiteX5" fmla="*/ 9136395 w 9915328"/>
              <a:gd name="connsiteY5" fmla="*/ 9669 h 409593"/>
              <a:gd name="connsiteX6" fmla="*/ 9915328 w 9915328"/>
              <a:gd name="connsiteY6" fmla="*/ 133847 h 409593"/>
              <a:gd name="connsiteX0" fmla="*/ 0 w 9915328"/>
              <a:gd name="connsiteY0" fmla="*/ 198509 h 429100"/>
              <a:gd name="connsiteX1" fmla="*/ 633406 w 9915328"/>
              <a:gd name="connsiteY1" fmla="*/ 311398 h 429100"/>
              <a:gd name="connsiteX2" fmla="*/ 2340484 w 9915328"/>
              <a:gd name="connsiteY2" fmla="*/ 424287 h 429100"/>
              <a:gd name="connsiteX3" fmla="*/ 5071684 w 9915328"/>
              <a:gd name="connsiteY3" fmla="*/ 142065 h 429100"/>
              <a:gd name="connsiteX4" fmla="*/ 6986358 w 9915328"/>
              <a:gd name="connsiteY4" fmla="*/ 40465 h 429100"/>
              <a:gd name="connsiteX5" fmla="*/ 9136395 w 9915328"/>
              <a:gd name="connsiteY5" fmla="*/ 29176 h 429100"/>
              <a:gd name="connsiteX6" fmla="*/ 9915328 w 9915328"/>
              <a:gd name="connsiteY6" fmla="*/ 153354 h 429100"/>
              <a:gd name="connsiteX0" fmla="*/ 0 w 9915328"/>
              <a:gd name="connsiteY0" fmla="*/ 158109 h 388700"/>
              <a:gd name="connsiteX1" fmla="*/ 633406 w 9915328"/>
              <a:gd name="connsiteY1" fmla="*/ 270998 h 388700"/>
              <a:gd name="connsiteX2" fmla="*/ 2340484 w 9915328"/>
              <a:gd name="connsiteY2" fmla="*/ 383887 h 388700"/>
              <a:gd name="connsiteX3" fmla="*/ 5071684 w 9915328"/>
              <a:gd name="connsiteY3" fmla="*/ 101665 h 388700"/>
              <a:gd name="connsiteX4" fmla="*/ 6986358 w 9915328"/>
              <a:gd name="connsiteY4" fmla="*/ 65 h 388700"/>
              <a:gd name="connsiteX5" fmla="*/ 8835990 w 9915328"/>
              <a:gd name="connsiteY5" fmla="*/ 112954 h 388700"/>
              <a:gd name="connsiteX6" fmla="*/ 9915328 w 9915328"/>
              <a:gd name="connsiteY6" fmla="*/ 112954 h 388700"/>
              <a:gd name="connsiteX0" fmla="*/ 0 w 9915328"/>
              <a:gd name="connsiteY0" fmla="*/ 158569 h 385714"/>
              <a:gd name="connsiteX1" fmla="*/ 633406 w 9915328"/>
              <a:gd name="connsiteY1" fmla="*/ 271458 h 385714"/>
              <a:gd name="connsiteX2" fmla="*/ 2340484 w 9915328"/>
              <a:gd name="connsiteY2" fmla="*/ 384347 h 385714"/>
              <a:gd name="connsiteX3" fmla="*/ 5270277 w 9915328"/>
              <a:gd name="connsiteY3" fmla="*/ 191025 h 385714"/>
              <a:gd name="connsiteX4" fmla="*/ 6986358 w 9915328"/>
              <a:gd name="connsiteY4" fmla="*/ 525 h 385714"/>
              <a:gd name="connsiteX5" fmla="*/ 8835990 w 9915328"/>
              <a:gd name="connsiteY5" fmla="*/ 113414 h 385714"/>
              <a:gd name="connsiteX6" fmla="*/ 9915328 w 9915328"/>
              <a:gd name="connsiteY6" fmla="*/ 113414 h 385714"/>
              <a:gd name="connsiteX0" fmla="*/ 0 w 9915328"/>
              <a:gd name="connsiteY0" fmla="*/ 158569 h 323756"/>
              <a:gd name="connsiteX1" fmla="*/ 633406 w 9915328"/>
              <a:gd name="connsiteY1" fmla="*/ 271458 h 323756"/>
              <a:gd name="connsiteX2" fmla="*/ 2340484 w 9915328"/>
              <a:gd name="connsiteY2" fmla="*/ 320847 h 323756"/>
              <a:gd name="connsiteX3" fmla="*/ 5270277 w 9915328"/>
              <a:gd name="connsiteY3" fmla="*/ 191025 h 323756"/>
              <a:gd name="connsiteX4" fmla="*/ 6986358 w 9915328"/>
              <a:gd name="connsiteY4" fmla="*/ 525 h 323756"/>
              <a:gd name="connsiteX5" fmla="*/ 8835990 w 9915328"/>
              <a:gd name="connsiteY5" fmla="*/ 113414 h 323756"/>
              <a:gd name="connsiteX6" fmla="*/ 9915328 w 9915328"/>
              <a:gd name="connsiteY6" fmla="*/ 113414 h 323756"/>
              <a:gd name="connsiteX0" fmla="*/ 0 w 9915328"/>
              <a:gd name="connsiteY0" fmla="*/ 95979 h 261166"/>
              <a:gd name="connsiteX1" fmla="*/ 633406 w 9915328"/>
              <a:gd name="connsiteY1" fmla="*/ 208868 h 261166"/>
              <a:gd name="connsiteX2" fmla="*/ 2340484 w 9915328"/>
              <a:gd name="connsiteY2" fmla="*/ 258257 h 261166"/>
              <a:gd name="connsiteX3" fmla="*/ 5270277 w 9915328"/>
              <a:gd name="connsiteY3" fmla="*/ 128435 h 261166"/>
              <a:gd name="connsiteX4" fmla="*/ 8835990 w 9915328"/>
              <a:gd name="connsiteY4" fmla="*/ 50824 h 261166"/>
              <a:gd name="connsiteX5" fmla="*/ 9915328 w 9915328"/>
              <a:gd name="connsiteY5" fmla="*/ 50824 h 261166"/>
              <a:gd name="connsiteX0" fmla="*/ 0 w 9915328"/>
              <a:gd name="connsiteY0" fmla="*/ 201048 h 366235"/>
              <a:gd name="connsiteX1" fmla="*/ 633406 w 9915328"/>
              <a:gd name="connsiteY1" fmla="*/ 313937 h 366235"/>
              <a:gd name="connsiteX2" fmla="*/ 2340484 w 9915328"/>
              <a:gd name="connsiteY2" fmla="*/ 363326 h 366235"/>
              <a:gd name="connsiteX3" fmla="*/ 5270277 w 9915328"/>
              <a:gd name="connsiteY3" fmla="*/ 233504 h 366235"/>
              <a:gd name="connsiteX4" fmla="*/ 7659714 w 9915328"/>
              <a:gd name="connsiteY4" fmla="*/ 28893 h 366235"/>
              <a:gd name="connsiteX5" fmla="*/ 9915328 w 9915328"/>
              <a:gd name="connsiteY5" fmla="*/ 155893 h 366235"/>
              <a:gd name="connsiteX0" fmla="*/ 0 w 9915328"/>
              <a:gd name="connsiteY0" fmla="*/ 173629 h 338816"/>
              <a:gd name="connsiteX1" fmla="*/ 633406 w 9915328"/>
              <a:gd name="connsiteY1" fmla="*/ 286518 h 338816"/>
              <a:gd name="connsiteX2" fmla="*/ 2340484 w 9915328"/>
              <a:gd name="connsiteY2" fmla="*/ 335907 h 338816"/>
              <a:gd name="connsiteX3" fmla="*/ 5270277 w 9915328"/>
              <a:gd name="connsiteY3" fmla="*/ 206085 h 338816"/>
              <a:gd name="connsiteX4" fmla="*/ 7659714 w 9915328"/>
              <a:gd name="connsiteY4" fmla="*/ 1474 h 338816"/>
              <a:gd name="connsiteX5" fmla="*/ 9915328 w 9915328"/>
              <a:gd name="connsiteY5" fmla="*/ 128474 h 338816"/>
              <a:gd name="connsiteX0" fmla="*/ 0 w 10190302"/>
              <a:gd name="connsiteY0" fmla="*/ 174097 h 339284"/>
              <a:gd name="connsiteX1" fmla="*/ 633406 w 10190302"/>
              <a:gd name="connsiteY1" fmla="*/ 286986 h 339284"/>
              <a:gd name="connsiteX2" fmla="*/ 2340484 w 10190302"/>
              <a:gd name="connsiteY2" fmla="*/ 336375 h 339284"/>
              <a:gd name="connsiteX3" fmla="*/ 5270277 w 10190302"/>
              <a:gd name="connsiteY3" fmla="*/ 206553 h 339284"/>
              <a:gd name="connsiteX4" fmla="*/ 7659714 w 10190302"/>
              <a:gd name="connsiteY4" fmla="*/ 1942 h 339284"/>
              <a:gd name="connsiteX5" fmla="*/ 10190302 w 10190302"/>
              <a:gd name="connsiteY5" fmla="*/ 103542 h 339284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118179 h 372151"/>
              <a:gd name="connsiteX1" fmla="*/ 2279379 w 10129197"/>
              <a:gd name="connsiteY1" fmla="*/ 369357 h 372151"/>
              <a:gd name="connsiteX2" fmla="*/ 5209172 w 10129197"/>
              <a:gd name="connsiteY2" fmla="*/ 239535 h 372151"/>
              <a:gd name="connsiteX3" fmla="*/ 7598609 w 10129197"/>
              <a:gd name="connsiteY3" fmla="*/ 34924 h 372151"/>
              <a:gd name="connsiteX4" fmla="*/ 10129197 w 10129197"/>
              <a:gd name="connsiteY4" fmla="*/ 9524 h 372151"/>
              <a:gd name="connsiteX0" fmla="*/ 0 w 10129197"/>
              <a:gd name="connsiteY0" fmla="*/ 108656 h 362734"/>
              <a:gd name="connsiteX1" fmla="*/ 2279379 w 10129197"/>
              <a:gd name="connsiteY1" fmla="*/ 359834 h 362734"/>
              <a:gd name="connsiteX2" fmla="*/ 5209172 w 10129197"/>
              <a:gd name="connsiteY2" fmla="*/ 230012 h 362734"/>
              <a:gd name="connsiteX3" fmla="*/ 10129197 w 10129197"/>
              <a:gd name="connsiteY3" fmla="*/ 1 h 362734"/>
              <a:gd name="connsiteX0" fmla="*/ 0 w 8153512"/>
              <a:gd name="connsiteY0" fmla="*/ 149619 h 403884"/>
              <a:gd name="connsiteX1" fmla="*/ 2279379 w 8153512"/>
              <a:gd name="connsiteY1" fmla="*/ 400797 h 403884"/>
              <a:gd name="connsiteX2" fmla="*/ 5209172 w 8153512"/>
              <a:gd name="connsiteY2" fmla="*/ 270975 h 403884"/>
              <a:gd name="connsiteX3" fmla="*/ 8153512 w 8153512"/>
              <a:gd name="connsiteY3" fmla="*/ 0 h 403884"/>
              <a:gd name="connsiteX0" fmla="*/ 0 w 8320471"/>
              <a:gd name="connsiteY0" fmla="*/ 36968 h 290765"/>
              <a:gd name="connsiteX1" fmla="*/ 2279379 w 8320471"/>
              <a:gd name="connsiteY1" fmla="*/ 288146 h 290765"/>
              <a:gd name="connsiteX2" fmla="*/ 5209172 w 8320471"/>
              <a:gd name="connsiteY2" fmla="*/ 158324 h 290765"/>
              <a:gd name="connsiteX3" fmla="*/ 8320471 w 8320471"/>
              <a:gd name="connsiteY3" fmla="*/ 0 h 290765"/>
              <a:gd name="connsiteX0" fmla="*/ 0 w 8320471"/>
              <a:gd name="connsiteY0" fmla="*/ 36968 h 292812"/>
              <a:gd name="connsiteX1" fmla="*/ 2279379 w 8320471"/>
              <a:gd name="connsiteY1" fmla="*/ 288146 h 292812"/>
              <a:gd name="connsiteX2" fmla="*/ 8320471 w 8320471"/>
              <a:gd name="connsiteY2" fmla="*/ 0 h 292812"/>
              <a:gd name="connsiteX0" fmla="*/ 0 w 8320471"/>
              <a:gd name="connsiteY0" fmla="*/ 36968 h 284234"/>
              <a:gd name="connsiteX1" fmla="*/ 2752431 w 8320471"/>
              <a:gd name="connsiteY1" fmla="*/ 277905 h 284234"/>
              <a:gd name="connsiteX2" fmla="*/ 8320471 w 8320471"/>
              <a:gd name="connsiteY2" fmla="*/ 0 h 284234"/>
              <a:gd name="connsiteX0" fmla="*/ 0 w 8306558"/>
              <a:gd name="connsiteY0" fmla="*/ 47209 h 295214"/>
              <a:gd name="connsiteX1" fmla="*/ 2752431 w 8306558"/>
              <a:gd name="connsiteY1" fmla="*/ 288146 h 295214"/>
              <a:gd name="connsiteX2" fmla="*/ 8306558 w 8306558"/>
              <a:gd name="connsiteY2" fmla="*/ 0 h 295214"/>
              <a:gd name="connsiteX0" fmla="*/ 0 w 8306558"/>
              <a:gd name="connsiteY0" fmla="*/ 47209 h 295214"/>
              <a:gd name="connsiteX1" fmla="*/ 2752431 w 8306558"/>
              <a:gd name="connsiteY1" fmla="*/ 288146 h 295214"/>
              <a:gd name="connsiteX2" fmla="*/ 8306558 w 8306558"/>
              <a:gd name="connsiteY2" fmla="*/ 0 h 295214"/>
              <a:gd name="connsiteX0" fmla="*/ 0 w 7847420"/>
              <a:gd name="connsiteY0" fmla="*/ 36968 h 284234"/>
              <a:gd name="connsiteX1" fmla="*/ 2752431 w 7847420"/>
              <a:gd name="connsiteY1" fmla="*/ 277905 h 284234"/>
              <a:gd name="connsiteX2" fmla="*/ 7847420 w 7847420"/>
              <a:gd name="connsiteY2" fmla="*/ 0 h 28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F95B270-31C3-4649-B03C-B1A2FC0D22BD}"/>
              </a:ext>
            </a:extLst>
          </p:cNvPr>
          <p:cNvSpPr/>
          <p:nvPr/>
        </p:nvSpPr>
        <p:spPr>
          <a:xfrm>
            <a:off x="4309578" y="3953905"/>
            <a:ext cx="2136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BF6398D0-3A72-4D5F-ADE1-3104B6D89C8B}"/>
              </a:ext>
            </a:extLst>
          </p:cNvPr>
          <p:cNvSpPr/>
          <p:nvPr/>
        </p:nvSpPr>
        <p:spPr>
          <a:xfrm>
            <a:off x="4313864" y="3398973"/>
            <a:ext cx="2127443" cy="47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Add Title</a:t>
            </a: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6B688B52-9C2C-4BAC-B20C-6BD01A42F845}"/>
              </a:ext>
            </a:extLst>
          </p:cNvPr>
          <p:cNvSpPr/>
          <p:nvPr/>
        </p:nvSpPr>
        <p:spPr>
          <a:xfrm>
            <a:off x="6605224" y="3831736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" fmla="*/ 0 w 9877777"/>
              <a:gd name="connsiteY0" fmla="*/ 284617 h 431037"/>
              <a:gd name="connsiteX1" fmla="*/ 595855 w 9877777"/>
              <a:gd name="connsiteY1" fmla="*/ 307195 h 431037"/>
              <a:gd name="connsiteX2" fmla="*/ 2302933 w 9877777"/>
              <a:gd name="connsiteY2" fmla="*/ 420084 h 431037"/>
              <a:gd name="connsiteX3" fmla="*/ 4696177 w 9877777"/>
              <a:gd name="connsiteY3" fmla="*/ 2395 h 431037"/>
              <a:gd name="connsiteX4" fmla="*/ 6886222 w 9877777"/>
              <a:gd name="connsiteY4" fmla="*/ 250751 h 431037"/>
              <a:gd name="connsiteX5" fmla="*/ 9098844 w 9877777"/>
              <a:gd name="connsiteY5" fmla="*/ 284617 h 431037"/>
              <a:gd name="connsiteX6" fmla="*/ 9877777 w 9877777"/>
              <a:gd name="connsiteY6" fmla="*/ 149151 h 43103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60818 h 291409"/>
              <a:gd name="connsiteX1" fmla="*/ 633406 w 9915328"/>
              <a:gd name="connsiteY1" fmla="*/ 173707 h 291409"/>
              <a:gd name="connsiteX2" fmla="*/ 2340484 w 9915328"/>
              <a:gd name="connsiteY2" fmla="*/ 286596 h 291409"/>
              <a:gd name="connsiteX3" fmla="*/ 5071684 w 9915328"/>
              <a:gd name="connsiteY3" fmla="*/ 4374 h 291409"/>
              <a:gd name="connsiteX4" fmla="*/ 6923773 w 9915328"/>
              <a:gd name="connsiteY4" fmla="*/ 117263 h 291409"/>
              <a:gd name="connsiteX5" fmla="*/ 9136395 w 9915328"/>
              <a:gd name="connsiteY5" fmla="*/ 151129 h 291409"/>
              <a:gd name="connsiteX6" fmla="*/ 9915328 w 9915328"/>
              <a:gd name="connsiteY6" fmla="*/ 15663 h 291409"/>
              <a:gd name="connsiteX0" fmla="*/ 0 w 9915328"/>
              <a:gd name="connsiteY0" fmla="*/ 163495 h 394086"/>
              <a:gd name="connsiteX1" fmla="*/ 633406 w 9915328"/>
              <a:gd name="connsiteY1" fmla="*/ 276384 h 394086"/>
              <a:gd name="connsiteX2" fmla="*/ 2340484 w 9915328"/>
              <a:gd name="connsiteY2" fmla="*/ 389273 h 394086"/>
              <a:gd name="connsiteX3" fmla="*/ 5071684 w 9915328"/>
              <a:gd name="connsiteY3" fmla="*/ 107051 h 394086"/>
              <a:gd name="connsiteX4" fmla="*/ 6986358 w 9915328"/>
              <a:gd name="connsiteY4" fmla="*/ 5451 h 394086"/>
              <a:gd name="connsiteX5" fmla="*/ 9136395 w 9915328"/>
              <a:gd name="connsiteY5" fmla="*/ 253806 h 394086"/>
              <a:gd name="connsiteX6" fmla="*/ 9915328 w 9915328"/>
              <a:gd name="connsiteY6" fmla="*/ 118340 h 394086"/>
              <a:gd name="connsiteX0" fmla="*/ 0 w 9915328"/>
              <a:gd name="connsiteY0" fmla="*/ 179002 h 409593"/>
              <a:gd name="connsiteX1" fmla="*/ 633406 w 9915328"/>
              <a:gd name="connsiteY1" fmla="*/ 291891 h 409593"/>
              <a:gd name="connsiteX2" fmla="*/ 2340484 w 9915328"/>
              <a:gd name="connsiteY2" fmla="*/ 404780 h 409593"/>
              <a:gd name="connsiteX3" fmla="*/ 5071684 w 9915328"/>
              <a:gd name="connsiteY3" fmla="*/ 122558 h 409593"/>
              <a:gd name="connsiteX4" fmla="*/ 6986358 w 9915328"/>
              <a:gd name="connsiteY4" fmla="*/ 20958 h 409593"/>
              <a:gd name="connsiteX5" fmla="*/ 9136395 w 9915328"/>
              <a:gd name="connsiteY5" fmla="*/ 9669 h 409593"/>
              <a:gd name="connsiteX6" fmla="*/ 9915328 w 9915328"/>
              <a:gd name="connsiteY6" fmla="*/ 133847 h 409593"/>
              <a:gd name="connsiteX0" fmla="*/ 0 w 9915328"/>
              <a:gd name="connsiteY0" fmla="*/ 198509 h 429100"/>
              <a:gd name="connsiteX1" fmla="*/ 633406 w 9915328"/>
              <a:gd name="connsiteY1" fmla="*/ 311398 h 429100"/>
              <a:gd name="connsiteX2" fmla="*/ 2340484 w 9915328"/>
              <a:gd name="connsiteY2" fmla="*/ 424287 h 429100"/>
              <a:gd name="connsiteX3" fmla="*/ 5071684 w 9915328"/>
              <a:gd name="connsiteY3" fmla="*/ 142065 h 429100"/>
              <a:gd name="connsiteX4" fmla="*/ 6986358 w 9915328"/>
              <a:gd name="connsiteY4" fmla="*/ 40465 h 429100"/>
              <a:gd name="connsiteX5" fmla="*/ 9136395 w 9915328"/>
              <a:gd name="connsiteY5" fmla="*/ 29176 h 429100"/>
              <a:gd name="connsiteX6" fmla="*/ 9915328 w 9915328"/>
              <a:gd name="connsiteY6" fmla="*/ 153354 h 429100"/>
              <a:gd name="connsiteX0" fmla="*/ 0 w 9915328"/>
              <a:gd name="connsiteY0" fmla="*/ 158109 h 388700"/>
              <a:gd name="connsiteX1" fmla="*/ 633406 w 9915328"/>
              <a:gd name="connsiteY1" fmla="*/ 270998 h 388700"/>
              <a:gd name="connsiteX2" fmla="*/ 2340484 w 9915328"/>
              <a:gd name="connsiteY2" fmla="*/ 383887 h 388700"/>
              <a:gd name="connsiteX3" fmla="*/ 5071684 w 9915328"/>
              <a:gd name="connsiteY3" fmla="*/ 101665 h 388700"/>
              <a:gd name="connsiteX4" fmla="*/ 6986358 w 9915328"/>
              <a:gd name="connsiteY4" fmla="*/ 65 h 388700"/>
              <a:gd name="connsiteX5" fmla="*/ 8835990 w 9915328"/>
              <a:gd name="connsiteY5" fmla="*/ 112954 h 388700"/>
              <a:gd name="connsiteX6" fmla="*/ 9915328 w 9915328"/>
              <a:gd name="connsiteY6" fmla="*/ 112954 h 388700"/>
              <a:gd name="connsiteX0" fmla="*/ 0 w 9915328"/>
              <a:gd name="connsiteY0" fmla="*/ 158569 h 385714"/>
              <a:gd name="connsiteX1" fmla="*/ 633406 w 9915328"/>
              <a:gd name="connsiteY1" fmla="*/ 271458 h 385714"/>
              <a:gd name="connsiteX2" fmla="*/ 2340484 w 9915328"/>
              <a:gd name="connsiteY2" fmla="*/ 384347 h 385714"/>
              <a:gd name="connsiteX3" fmla="*/ 5270277 w 9915328"/>
              <a:gd name="connsiteY3" fmla="*/ 191025 h 385714"/>
              <a:gd name="connsiteX4" fmla="*/ 6986358 w 9915328"/>
              <a:gd name="connsiteY4" fmla="*/ 525 h 385714"/>
              <a:gd name="connsiteX5" fmla="*/ 8835990 w 9915328"/>
              <a:gd name="connsiteY5" fmla="*/ 113414 h 385714"/>
              <a:gd name="connsiteX6" fmla="*/ 9915328 w 9915328"/>
              <a:gd name="connsiteY6" fmla="*/ 113414 h 385714"/>
              <a:gd name="connsiteX0" fmla="*/ 0 w 9915328"/>
              <a:gd name="connsiteY0" fmla="*/ 158569 h 323756"/>
              <a:gd name="connsiteX1" fmla="*/ 633406 w 9915328"/>
              <a:gd name="connsiteY1" fmla="*/ 271458 h 323756"/>
              <a:gd name="connsiteX2" fmla="*/ 2340484 w 9915328"/>
              <a:gd name="connsiteY2" fmla="*/ 320847 h 323756"/>
              <a:gd name="connsiteX3" fmla="*/ 5270277 w 9915328"/>
              <a:gd name="connsiteY3" fmla="*/ 191025 h 323756"/>
              <a:gd name="connsiteX4" fmla="*/ 6986358 w 9915328"/>
              <a:gd name="connsiteY4" fmla="*/ 525 h 323756"/>
              <a:gd name="connsiteX5" fmla="*/ 8835990 w 9915328"/>
              <a:gd name="connsiteY5" fmla="*/ 113414 h 323756"/>
              <a:gd name="connsiteX6" fmla="*/ 9915328 w 9915328"/>
              <a:gd name="connsiteY6" fmla="*/ 113414 h 323756"/>
              <a:gd name="connsiteX0" fmla="*/ 0 w 9915328"/>
              <a:gd name="connsiteY0" fmla="*/ 95979 h 261166"/>
              <a:gd name="connsiteX1" fmla="*/ 633406 w 9915328"/>
              <a:gd name="connsiteY1" fmla="*/ 208868 h 261166"/>
              <a:gd name="connsiteX2" fmla="*/ 2340484 w 9915328"/>
              <a:gd name="connsiteY2" fmla="*/ 258257 h 261166"/>
              <a:gd name="connsiteX3" fmla="*/ 5270277 w 9915328"/>
              <a:gd name="connsiteY3" fmla="*/ 128435 h 261166"/>
              <a:gd name="connsiteX4" fmla="*/ 8835990 w 9915328"/>
              <a:gd name="connsiteY4" fmla="*/ 50824 h 261166"/>
              <a:gd name="connsiteX5" fmla="*/ 9915328 w 9915328"/>
              <a:gd name="connsiteY5" fmla="*/ 50824 h 261166"/>
              <a:gd name="connsiteX0" fmla="*/ 0 w 9915328"/>
              <a:gd name="connsiteY0" fmla="*/ 201048 h 366235"/>
              <a:gd name="connsiteX1" fmla="*/ 633406 w 9915328"/>
              <a:gd name="connsiteY1" fmla="*/ 313937 h 366235"/>
              <a:gd name="connsiteX2" fmla="*/ 2340484 w 9915328"/>
              <a:gd name="connsiteY2" fmla="*/ 363326 h 366235"/>
              <a:gd name="connsiteX3" fmla="*/ 5270277 w 9915328"/>
              <a:gd name="connsiteY3" fmla="*/ 233504 h 366235"/>
              <a:gd name="connsiteX4" fmla="*/ 7659714 w 9915328"/>
              <a:gd name="connsiteY4" fmla="*/ 28893 h 366235"/>
              <a:gd name="connsiteX5" fmla="*/ 9915328 w 9915328"/>
              <a:gd name="connsiteY5" fmla="*/ 155893 h 366235"/>
              <a:gd name="connsiteX0" fmla="*/ 0 w 9915328"/>
              <a:gd name="connsiteY0" fmla="*/ 173629 h 338816"/>
              <a:gd name="connsiteX1" fmla="*/ 633406 w 9915328"/>
              <a:gd name="connsiteY1" fmla="*/ 286518 h 338816"/>
              <a:gd name="connsiteX2" fmla="*/ 2340484 w 9915328"/>
              <a:gd name="connsiteY2" fmla="*/ 335907 h 338816"/>
              <a:gd name="connsiteX3" fmla="*/ 5270277 w 9915328"/>
              <a:gd name="connsiteY3" fmla="*/ 206085 h 338816"/>
              <a:gd name="connsiteX4" fmla="*/ 7659714 w 9915328"/>
              <a:gd name="connsiteY4" fmla="*/ 1474 h 338816"/>
              <a:gd name="connsiteX5" fmla="*/ 9915328 w 9915328"/>
              <a:gd name="connsiteY5" fmla="*/ 128474 h 338816"/>
              <a:gd name="connsiteX0" fmla="*/ 0 w 10190302"/>
              <a:gd name="connsiteY0" fmla="*/ 174097 h 339284"/>
              <a:gd name="connsiteX1" fmla="*/ 633406 w 10190302"/>
              <a:gd name="connsiteY1" fmla="*/ 286986 h 339284"/>
              <a:gd name="connsiteX2" fmla="*/ 2340484 w 10190302"/>
              <a:gd name="connsiteY2" fmla="*/ 336375 h 339284"/>
              <a:gd name="connsiteX3" fmla="*/ 5270277 w 10190302"/>
              <a:gd name="connsiteY3" fmla="*/ 206553 h 339284"/>
              <a:gd name="connsiteX4" fmla="*/ 7659714 w 10190302"/>
              <a:gd name="connsiteY4" fmla="*/ 1942 h 339284"/>
              <a:gd name="connsiteX5" fmla="*/ 10190302 w 10190302"/>
              <a:gd name="connsiteY5" fmla="*/ 103542 h 339284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118179 h 372151"/>
              <a:gd name="connsiteX1" fmla="*/ 2279379 w 10129197"/>
              <a:gd name="connsiteY1" fmla="*/ 369357 h 372151"/>
              <a:gd name="connsiteX2" fmla="*/ 5209172 w 10129197"/>
              <a:gd name="connsiteY2" fmla="*/ 239535 h 372151"/>
              <a:gd name="connsiteX3" fmla="*/ 7598609 w 10129197"/>
              <a:gd name="connsiteY3" fmla="*/ 34924 h 372151"/>
              <a:gd name="connsiteX4" fmla="*/ 10129197 w 10129197"/>
              <a:gd name="connsiteY4" fmla="*/ 9524 h 372151"/>
              <a:gd name="connsiteX0" fmla="*/ 0 w 10129197"/>
              <a:gd name="connsiteY0" fmla="*/ 108656 h 362734"/>
              <a:gd name="connsiteX1" fmla="*/ 2279379 w 10129197"/>
              <a:gd name="connsiteY1" fmla="*/ 359834 h 362734"/>
              <a:gd name="connsiteX2" fmla="*/ 5209172 w 10129197"/>
              <a:gd name="connsiteY2" fmla="*/ 230012 h 362734"/>
              <a:gd name="connsiteX3" fmla="*/ 10129197 w 10129197"/>
              <a:gd name="connsiteY3" fmla="*/ 1 h 362734"/>
              <a:gd name="connsiteX0" fmla="*/ 0 w 8153512"/>
              <a:gd name="connsiteY0" fmla="*/ 149619 h 403884"/>
              <a:gd name="connsiteX1" fmla="*/ 2279379 w 8153512"/>
              <a:gd name="connsiteY1" fmla="*/ 400797 h 403884"/>
              <a:gd name="connsiteX2" fmla="*/ 5209172 w 8153512"/>
              <a:gd name="connsiteY2" fmla="*/ 270975 h 403884"/>
              <a:gd name="connsiteX3" fmla="*/ 8153512 w 8153512"/>
              <a:gd name="connsiteY3" fmla="*/ 0 h 403884"/>
              <a:gd name="connsiteX0" fmla="*/ 0 w 8320471"/>
              <a:gd name="connsiteY0" fmla="*/ 36968 h 290765"/>
              <a:gd name="connsiteX1" fmla="*/ 2279379 w 8320471"/>
              <a:gd name="connsiteY1" fmla="*/ 288146 h 290765"/>
              <a:gd name="connsiteX2" fmla="*/ 5209172 w 8320471"/>
              <a:gd name="connsiteY2" fmla="*/ 158324 h 290765"/>
              <a:gd name="connsiteX3" fmla="*/ 8320471 w 8320471"/>
              <a:gd name="connsiteY3" fmla="*/ 0 h 290765"/>
              <a:gd name="connsiteX0" fmla="*/ 0 w 8320471"/>
              <a:gd name="connsiteY0" fmla="*/ 36968 h 292812"/>
              <a:gd name="connsiteX1" fmla="*/ 2279379 w 8320471"/>
              <a:gd name="connsiteY1" fmla="*/ 288146 h 292812"/>
              <a:gd name="connsiteX2" fmla="*/ 8320471 w 8320471"/>
              <a:gd name="connsiteY2" fmla="*/ 0 h 292812"/>
              <a:gd name="connsiteX0" fmla="*/ 0 w 8320471"/>
              <a:gd name="connsiteY0" fmla="*/ 36968 h 284234"/>
              <a:gd name="connsiteX1" fmla="*/ 2752431 w 8320471"/>
              <a:gd name="connsiteY1" fmla="*/ 277905 h 284234"/>
              <a:gd name="connsiteX2" fmla="*/ 8320471 w 8320471"/>
              <a:gd name="connsiteY2" fmla="*/ 0 h 284234"/>
              <a:gd name="connsiteX0" fmla="*/ 0 w 8306558"/>
              <a:gd name="connsiteY0" fmla="*/ 47209 h 295214"/>
              <a:gd name="connsiteX1" fmla="*/ 2752431 w 8306558"/>
              <a:gd name="connsiteY1" fmla="*/ 288146 h 295214"/>
              <a:gd name="connsiteX2" fmla="*/ 8306558 w 8306558"/>
              <a:gd name="connsiteY2" fmla="*/ 0 h 295214"/>
              <a:gd name="connsiteX0" fmla="*/ 0 w 8306558"/>
              <a:gd name="connsiteY0" fmla="*/ 47209 h 295214"/>
              <a:gd name="connsiteX1" fmla="*/ 2752431 w 8306558"/>
              <a:gd name="connsiteY1" fmla="*/ 288146 h 295214"/>
              <a:gd name="connsiteX2" fmla="*/ 8306558 w 8306558"/>
              <a:gd name="connsiteY2" fmla="*/ 0 h 295214"/>
              <a:gd name="connsiteX0" fmla="*/ 0 w 7847420"/>
              <a:gd name="connsiteY0" fmla="*/ 36968 h 284234"/>
              <a:gd name="connsiteX1" fmla="*/ 2752431 w 7847420"/>
              <a:gd name="connsiteY1" fmla="*/ 277905 h 284234"/>
              <a:gd name="connsiteX2" fmla="*/ 7847420 w 7847420"/>
              <a:gd name="connsiteY2" fmla="*/ 0 h 28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C300AA9F-8FC9-4B51-B2DC-04156A78B2F5}"/>
              </a:ext>
            </a:extLst>
          </p:cNvPr>
          <p:cNvSpPr/>
          <p:nvPr/>
        </p:nvSpPr>
        <p:spPr>
          <a:xfrm>
            <a:off x="6661633" y="3953905"/>
            <a:ext cx="2136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85D98F30-9A79-4AB7-AC2F-72BAD9A5A9FE}"/>
              </a:ext>
            </a:extLst>
          </p:cNvPr>
          <p:cNvSpPr/>
          <p:nvPr/>
        </p:nvSpPr>
        <p:spPr>
          <a:xfrm>
            <a:off x="6665919" y="3398973"/>
            <a:ext cx="2127443" cy="47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Add Title</a:t>
            </a:r>
          </a:p>
        </p:txBody>
      </p: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34E300F8-1F2E-40CC-9758-DEDD9766B9AC}"/>
              </a:ext>
            </a:extLst>
          </p:cNvPr>
          <p:cNvSpPr/>
          <p:nvPr/>
        </p:nvSpPr>
        <p:spPr>
          <a:xfrm>
            <a:off x="8957279" y="3831736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" fmla="*/ 0 w 9877777"/>
              <a:gd name="connsiteY0" fmla="*/ 284617 h 431037"/>
              <a:gd name="connsiteX1" fmla="*/ 595855 w 9877777"/>
              <a:gd name="connsiteY1" fmla="*/ 307195 h 431037"/>
              <a:gd name="connsiteX2" fmla="*/ 2302933 w 9877777"/>
              <a:gd name="connsiteY2" fmla="*/ 420084 h 431037"/>
              <a:gd name="connsiteX3" fmla="*/ 4696177 w 9877777"/>
              <a:gd name="connsiteY3" fmla="*/ 2395 h 431037"/>
              <a:gd name="connsiteX4" fmla="*/ 6886222 w 9877777"/>
              <a:gd name="connsiteY4" fmla="*/ 250751 h 431037"/>
              <a:gd name="connsiteX5" fmla="*/ 9098844 w 9877777"/>
              <a:gd name="connsiteY5" fmla="*/ 284617 h 431037"/>
              <a:gd name="connsiteX6" fmla="*/ 9877777 w 9877777"/>
              <a:gd name="connsiteY6" fmla="*/ 149151 h 43103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60818 h 291409"/>
              <a:gd name="connsiteX1" fmla="*/ 633406 w 9915328"/>
              <a:gd name="connsiteY1" fmla="*/ 173707 h 291409"/>
              <a:gd name="connsiteX2" fmla="*/ 2340484 w 9915328"/>
              <a:gd name="connsiteY2" fmla="*/ 286596 h 291409"/>
              <a:gd name="connsiteX3" fmla="*/ 5071684 w 9915328"/>
              <a:gd name="connsiteY3" fmla="*/ 4374 h 291409"/>
              <a:gd name="connsiteX4" fmla="*/ 6923773 w 9915328"/>
              <a:gd name="connsiteY4" fmla="*/ 117263 h 291409"/>
              <a:gd name="connsiteX5" fmla="*/ 9136395 w 9915328"/>
              <a:gd name="connsiteY5" fmla="*/ 151129 h 291409"/>
              <a:gd name="connsiteX6" fmla="*/ 9915328 w 9915328"/>
              <a:gd name="connsiteY6" fmla="*/ 15663 h 291409"/>
              <a:gd name="connsiteX0" fmla="*/ 0 w 9915328"/>
              <a:gd name="connsiteY0" fmla="*/ 163495 h 394086"/>
              <a:gd name="connsiteX1" fmla="*/ 633406 w 9915328"/>
              <a:gd name="connsiteY1" fmla="*/ 276384 h 394086"/>
              <a:gd name="connsiteX2" fmla="*/ 2340484 w 9915328"/>
              <a:gd name="connsiteY2" fmla="*/ 389273 h 394086"/>
              <a:gd name="connsiteX3" fmla="*/ 5071684 w 9915328"/>
              <a:gd name="connsiteY3" fmla="*/ 107051 h 394086"/>
              <a:gd name="connsiteX4" fmla="*/ 6986358 w 9915328"/>
              <a:gd name="connsiteY4" fmla="*/ 5451 h 394086"/>
              <a:gd name="connsiteX5" fmla="*/ 9136395 w 9915328"/>
              <a:gd name="connsiteY5" fmla="*/ 253806 h 394086"/>
              <a:gd name="connsiteX6" fmla="*/ 9915328 w 9915328"/>
              <a:gd name="connsiteY6" fmla="*/ 118340 h 394086"/>
              <a:gd name="connsiteX0" fmla="*/ 0 w 9915328"/>
              <a:gd name="connsiteY0" fmla="*/ 179002 h 409593"/>
              <a:gd name="connsiteX1" fmla="*/ 633406 w 9915328"/>
              <a:gd name="connsiteY1" fmla="*/ 291891 h 409593"/>
              <a:gd name="connsiteX2" fmla="*/ 2340484 w 9915328"/>
              <a:gd name="connsiteY2" fmla="*/ 404780 h 409593"/>
              <a:gd name="connsiteX3" fmla="*/ 5071684 w 9915328"/>
              <a:gd name="connsiteY3" fmla="*/ 122558 h 409593"/>
              <a:gd name="connsiteX4" fmla="*/ 6986358 w 9915328"/>
              <a:gd name="connsiteY4" fmla="*/ 20958 h 409593"/>
              <a:gd name="connsiteX5" fmla="*/ 9136395 w 9915328"/>
              <a:gd name="connsiteY5" fmla="*/ 9669 h 409593"/>
              <a:gd name="connsiteX6" fmla="*/ 9915328 w 9915328"/>
              <a:gd name="connsiteY6" fmla="*/ 133847 h 409593"/>
              <a:gd name="connsiteX0" fmla="*/ 0 w 9915328"/>
              <a:gd name="connsiteY0" fmla="*/ 198509 h 429100"/>
              <a:gd name="connsiteX1" fmla="*/ 633406 w 9915328"/>
              <a:gd name="connsiteY1" fmla="*/ 311398 h 429100"/>
              <a:gd name="connsiteX2" fmla="*/ 2340484 w 9915328"/>
              <a:gd name="connsiteY2" fmla="*/ 424287 h 429100"/>
              <a:gd name="connsiteX3" fmla="*/ 5071684 w 9915328"/>
              <a:gd name="connsiteY3" fmla="*/ 142065 h 429100"/>
              <a:gd name="connsiteX4" fmla="*/ 6986358 w 9915328"/>
              <a:gd name="connsiteY4" fmla="*/ 40465 h 429100"/>
              <a:gd name="connsiteX5" fmla="*/ 9136395 w 9915328"/>
              <a:gd name="connsiteY5" fmla="*/ 29176 h 429100"/>
              <a:gd name="connsiteX6" fmla="*/ 9915328 w 9915328"/>
              <a:gd name="connsiteY6" fmla="*/ 153354 h 429100"/>
              <a:gd name="connsiteX0" fmla="*/ 0 w 9915328"/>
              <a:gd name="connsiteY0" fmla="*/ 158109 h 388700"/>
              <a:gd name="connsiteX1" fmla="*/ 633406 w 9915328"/>
              <a:gd name="connsiteY1" fmla="*/ 270998 h 388700"/>
              <a:gd name="connsiteX2" fmla="*/ 2340484 w 9915328"/>
              <a:gd name="connsiteY2" fmla="*/ 383887 h 388700"/>
              <a:gd name="connsiteX3" fmla="*/ 5071684 w 9915328"/>
              <a:gd name="connsiteY3" fmla="*/ 101665 h 388700"/>
              <a:gd name="connsiteX4" fmla="*/ 6986358 w 9915328"/>
              <a:gd name="connsiteY4" fmla="*/ 65 h 388700"/>
              <a:gd name="connsiteX5" fmla="*/ 8835990 w 9915328"/>
              <a:gd name="connsiteY5" fmla="*/ 112954 h 388700"/>
              <a:gd name="connsiteX6" fmla="*/ 9915328 w 9915328"/>
              <a:gd name="connsiteY6" fmla="*/ 112954 h 388700"/>
              <a:gd name="connsiteX0" fmla="*/ 0 w 9915328"/>
              <a:gd name="connsiteY0" fmla="*/ 158569 h 385714"/>
              <a:gd name="connsiteX1" fmla="*/ 633406 w 9915328"/>
              <a:gd name="connsiteY1" fmla="*/ 271458 h 385714"/>
              <a:gd name="connsiteX2" fmla="*/ 2340484 w 9915328"/>
              <a:gd name="connsiteY2" fmla="*/ 384347 h 385714"/>
              <a:gd name="connsiteX3" fmla="*/ 5270277 w 9915328"/>
              <a:gd name="connsiteY3" fmla="*/ 191025 h 385714"/>
              <a:gd name="connsiteX4" fmla="*/ 6986358 w 9915328"/>
              <a:gd name="connsiteY4" fmla="*/ 525 h 385714"/>
              <a:gd name="connsiteX5" fmla="*/ 8835990 w 9915328"/>
              <a:gd name="connsiteY5" fmla="*/ 113414 h 385714"/>
              <a:gd name="connsiteX6" fmla="*/ 9915328 w 9915328"/>
              <a:gd name="connsiteY6" fmla="*/ 113414 h 385714"/>
              <a:gd name="connsiteX0" fmla="*/ 0 w 9915328"/>
              <a:gd name="connsiteY0" fmla="*/ 158569 h 323756"/>
              <a:gd name="connsiteX1" fmla="*/ 633406 w 9915328"/>
              <a:gd name="connsiteY1" fmla="*/ 271458 h 323756"/>
              <a:gd name="connsiteX2" fmla="*/ 2340484 w 9915328"/>
              <a:gd name="connsiteY2" fmla="*/ 320847 h 323756"/>
              <a:gd name="connsiteX3" fmla="*/ 5270277 w 9915328"/>
              <a:gd name="connsiteY3" fmla="*/ 191025 h 323756"/>
              <a:gd name="connsiteX4" fmla="*/ 6986358 w 9915328"/>
              <a:gd name="connsiteY4" fmla="*/ 525 h 323756"/>
              <a:gd name="connsiteX5" fmla="*/ 8835990 w 9915328"/>
              <a:gd name="connsiteY5" fmla="*/ 113414 h 323756"/>
              <a:gd name="connsiteX6" fmla="*/ 9915328 w 9915328"/>
              <a:gd name="connsiteY6" fmla="*/ 113414 h 323756"/>
              <a:gd name="connsiteX0" fmla="*/ 0 w 9915328"/>
              <a:gd name="connsiteY0" fmla="*/ 95979 h 261166"/>
              <a:gd name="connsiteX1" fmla="*/ 633406 w 9915328"/>
              <a:gd name="connsiteY1" fmla="*/ 208868 h 261166"/>
              <a:gd name="connsiteX2" fmla="*/ 2340484 w 9915328"/>
              <a:gd name="connsiteY2" fmla="*/ 258257 h 261166"/>
              <a:gd name="connsiteX3" fmla="*/ 5270277 w 9915328"/>
              <a:gd name="connsiteY3" fmla="*/ 128435 h 261166"/>
              <a:gd name="connsiteX4" fmla="*/ 8835990 w 9915328"/>
              <a:gd name="connsiteY4" fmla="*/ 50824 h 261166"/>
              <a:gd name="connsiteX5" fmla="*/ 9915328 w 9915328"/>
              <a:gd name="connsiteY5" fmla="*/ 50824 h 261166"/>
              <a:gd name="connsiteX0" fmla="*/ 0 w 9915328"/>
              <a:gd name="connsiteY0" fmla="*/ 201048 h 366235"/>
              <a:gd name="connsiteX1" fmla="*/ 633406 w 9915328"/>
              <a:gd name="connsiteY1" fmla="*/ 313937 h 366235"/>
              <a:gd name="connsiteX2" fmla="*/ 2340484 w 9915328"/>
              <a:gd name="connsiteY2" fmla="*/ 363326 h 366235"/>
              <a:gd name="connsiteX3" fmla="*/ 5270277 w 9915328"/>
              <a:gd name="connsiteY3" fmla="*/ 233504 h 366235"/>
              <a:gd name="connsiteX4" fmla="*/ 7659714 w 9915328"/>
              <a:gd name="connsiteY4" fmla="*/ 28893 h 366235"/>
              <a:gd name="connsiteX5" fmla="*/ 9915328 w 9915328"/>
              <a:gd name="connsiteY5" fmla="*/ 155893 h 366235"/>
              <a:gd name="connsiteX0" fmla="*/ 0 w 9915328"/>
              <a:gd name="connsiteY0" fmla="*/ 173629 h 338816"/>
              <a:gd name="connsiteX1" fmla="*/ 633406 w 9915328"/>
              <a:gd name="connsiteY1" fmla="*/ 286518 h 338816"/>
              <a:gd name="connsiteX2" fmla="*/ 2340484 w 9915328"/>
              <a:gd name="connsiteY2" fmla="*/ 335907 h 338816"/>
              <a:gd name="connsiteX3" fmla="*/ 5270277 w 9915328"/>
              <a:gd name="connsiteY3" fmla="*/ 206085 h 338816"/>
              <a:gd name="connsiteX4" fmla="*/ 7659714 w 9915328"/>
              <a:gd name="connsiteY4" fmla="*/ 1474 h 338816"/>
              <a:gd name="connsiteX5" fmla="*/ 9915328 w 9915328"/>
              <a:gd name="connsiteY5" fmla="*/ 128474 h 338816"/>
              <a:gd name="connsiteX0" fmla="*/ 0 w 10190302"/>
              <a:gd name="connsiteY0" fmla="*/ 174097 h 339284"/>
              <a:gd name="connsiteX1" fmla="*/ 633406 w 10190302"/>
              <a:gd name="connsiteY1" fmla="*/ 286986 h 339284"/>
              <a:gd name="connsiteX2" fmla="*/ 2340484 w 10190302"/>
              <a:gd name="connsiteY2" fmla="*/ 336375 h 339284"/>
              <a:gd name="connsiteX3" fmla="*/ 5270277 w 10190302"/>
              <a:gd name="connsiteY3" fmla="*/ 206553 h 339284"/>
              <a:gd name="connsiteX4" fmla="*/ 7659714 w 10190302"/>
              <a:gd name="connsiteY4" fmla="*/ 1942 h 339284"/>
              <a:gd name="connsiteX5" fmla="*/ 10190302 w 10190302"/>
              <a:gd name="connsiteY5" fmla="*/ 103542 h 339284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118179 h 372151"/>
              <a:gd name="connsiteX1" fmla="*/ 2279379 w 10129197"/>
              <a:gd name="connsiteY1" fmla="*/ 369357 h 372151"/>
              <a:gd name="connsiteX2" fmla="*/ 5209172 w 10129197"/>
              <a:gd name="connsiteY2" fmla="*/ 239535 h 372151"/>
              <a:gd name="connsiteX3" fmla="*/ 7598609 w 10129197"/>
              <a:gd name="connsiteY3" fmla="*/ 34924 h 372151"/>
              <a:gd name="connsiteX4" fmla="*/ 10129197 w 10129197"/>
              <a:gd name="connsiteY4" fmla="*/ 9524 h 372151"/>
              <a:gd name="connsiteX0" fmla="*/ 0 w 10129197"/>
              <a:gd name="connsiteY0" fmla="*/ 108656 h 362734"/>
              <a:gd name="connsiteX1" fmla="*/ 2279379 w 10129197"/>
              <a:gd name="connsiteY1" fmla="*/ 359834 h 362734"/>
              <a:gd name="connsiteX2" fmla="*/ 5209172 w 10129197"/>
              <a:gd name="connsiteY2" fmla="*/ 230012 h 362734"/>
              <a:gd name="connsiteX3" fmla="*/ 10129197 w 10129197"/>
              <a:gd name="connsiteY3" fmla="*/ 1 h 362734"/>
              <a:gd name="connsiteX0" fmla="*/ 0 w 8153512"/>
              <a:gd name="connsiteY0" fmla="*/ 149619 h 403884"/>
              <a:gd name="connsiteX1" fmla="*/ 2279379 w 8153512"/>
              <a:gd name="connsiteY1" fmla="*/ 400797 h 403884"/>
              <a:gd name="connsiteX2" fmla="*/ 5209172 w 8153512"/>
              <a:gd name="connsiteY2" fmla="*/ 270975 h 403884"/>
              <a:gd name="connsiteX3" fmla="*/ 8153512 w 8153512"/>
              <a:gd name="connsiteY3" fmla="*/ 0 h 403884"/>
              <a:gd name="connsiteX0" fmla="*/ 0 w 8320471"/>
              <a:gd name="connsiteY0" fmla="*/ 36968 h 290765"/>
              <a:gd name="connsiteX1" fmla="*/ 2279379 w 8320471"/>
              <a:gd name="connsiteY1" fmla="*/ 288146 h 290765"/>
              <a:gd name="connsiteX2" fmla="*/ 5209172 w 8320471"/>
              <a:gd name="connsiteY2" fmla="*/ 158324 h 290765"/>
              <a:gd name="connsiteX3" fmla="*/ 8320471 w 8320471"/>
              <a:gd name="connsiteY3" fmla="*/ 0 h 290765"/>
              <a:gd name="connsiteX0" fmla="*/ 0 w 8320471"/>
              <a:gd name="connsiteY0" fmla="*/ 36968 h 292812"/>
              <a:gd name="connsiteX1" fmla="*/ 2279379 w 8320471"/>
              <a:gd name="connsiteY1" fmla="*/ 288146 h 292812"/>
              <a:gd name="connsiteX2" fmla="*/ 8320471 w 8320471"/>
              <a:gd name="connsiteY2" fmla="*/ 0 h 292812"/>
              <a:gd name="connsiteX0" fmla="*/ 0 w 8320471"/>
              <a:gd name="connsiteY0" fmla="*/ 36968 h 284234"/>
              <a:gd name="connsiteX1" fmla="*/ 2752431 w 8320471"/>
              <a:gd name="connsiteY1" fmla="*/ 277905 h 284234"/>
              <a:gd name="connsiteX2" fmla="*/ 8320471 w 8320471"/>
              <a:gd name="connsiteY2" fmla="*/ 0 h 284234"/>
              <a:gd name="connsiteX0" fmla="*/ 0 w 8306558"/>
              <a:gd name="connsiteY0" fmla="*/ 47209 h 295214"/>
              <a:gd name="connsiteX1" fmla="*/ 2752431 w 8306558"/>
              <a:gd name="connsiteY1" fmla="*/ 288146 h 295214"/>
              <a:gd name="connsiteX2" fmla="*/ 8306558 w 8306558"/>
              <a:gd name="connsiteY2" fmla="*/ 0 h 295214"/>
              <a:gd name="connsiteX0" fmla="*/ 0 w 8306558"/>
              <a:gd name="connsiteY0" fmla="*/ 47209 h 295214"/>
              <a:gd name="connsiteX1" fmla="*/ 2752431 w 8306558"/>
              <a:gd name="connsiteY1" fmla="*/ 288146 h 295214"/>
              <a:gd name="connsiteX2" fmla="*/ 8306558 w 8306558"/>
              <a:gd name="connsiteY2" fmla="*/ 0 h 295214"/>
              <a:gd name="connsiteX0" fmla="*/ 0 w 7847420"/>
              <a:gd name="connsiteY0" fmla="*/ 36968 h 284234"/>
              <a:gd name="connsiteX1" fmla="*/ 2752431 w 7847420"/>
              <a:gd name="connsiteY1" fmla="*/ 277905 h 284234"/>
              <a:gd name="connsiteX2" fmla="*/ 7847420 w 7847420"/>
              <a:gd name="connsiteY2" fmla="*/ 0 h 28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43EAE8AF-6D35-4651-9705-F4C308BED1B5}"/>
              </a:ext>
            </a:extLst>
          </p:cNvPr>
          <p:cNvSpPr/>
          <p:nvPr/>
        </p:nvSpPr>
        <p:spPr>
          <a:xfrm>
            <a:off x="9013688" y="3953905"/>
            <a:ext cx="2136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56C671EF-EC7B-401B-85D0-2181B961EC33}"/>
              </a:ext>
            </a:extLst>
          </p:cNvPr>
          <p:cNvSpPr/>
          <p:nvPr/>
        </p:nvSpPr>
        <p:spPr>
          <a:xfrm>
            <a:off x="9017974" y="3398973"/>
            <a:ext cx="2127443" cy="47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Add Title</a:t>
            </a:r>
          </a:p>
        </p:txBody>
      </p:sp>
    </p:spTree>
    <p:extLst>
      <p:ext uri="{BB962C8B-B14F-4D97-AF65-F5344CB8AC3E}">
        <p14:creationId xmlns:p14="http://schemas.microsoft.com/office/powerpoint/2010/main" val="265046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:a14="http://schemas.microsoft.com/office/drawing/2010/main" xmlns:a16="http://schemas.microsoft.com/office/drawing/2014/main"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5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9" grpId="0" animBg="1"/>
      <p:bldP spid="60" grpId="0"/>
      <p:bldP spid="61" grpId="0"/>
      <p:bldP spid="70" grpId="0" animBg="1"/>
      <p:bldP spid="71" grpId="0"/>
      <p:bldP spid="72" grpId="0"/>
      <p:bldP spid="74" grpId="0" animBg="1"/>
      <p:bldP spid="75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8BE2544A-9630-4FF8-8BD4-F9BFEA01341A}"/>
              </a:ext>
            </a:extLst>
          </p:cNvPr>
          <p:cNvSpPr txBox="1"/>
          <p:nvPr/>
        </p:nvSpPr>
        <p:spPr>
          <a:xfrm>
            <a:off x="1510474" y="234963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C12B5E-224D-47C1-AC2E-F99BE74E6A85}"/>
              </a:ext>
            </a:extLst>
          </p:cNvPr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2DFC5BF-08DA-4CD1-BAD6-2F1A2906817D}"/>
                </a:ext>
              </a:extLst>
            </p:cNvPr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FB12726-C4DB-43FB-9077-2F510B651ECB}"/>
                </a:ext>
              </a:extLst>
            </p:cNvPr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One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E2C3C4-1419-4DE7-AE83-59E2473F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05EFDF9-A499-45B7-B7AA-39AD0A77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76532E-F74B-4995-82EF-7CFFD9770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E547F750-A964-429B-A80D-DB91EAAFD638}"/>
              </a:ext>
            </a:extLst>
          </p:cNvPr>
          <p:cNvSpPr>
            <a:spLocks noEditPoints="1"/>
          </p:cNvSpPr>
          <p:nvPr/>
        </p:nvSpPr>
        <p:spPr bwMode="auto">
          <a:xfrm flipV="1">
            <a:off x="5672233" y="4225877"/>
            <a:ext cx="1107325" cy="1160756"/>
          </a:xfrm>
          <a:custGeom>
            <a:avLst/>
            <a:gdLst>
              <a:gd name="T0" fmla="*/ 216 w 225"/>
              <a:gd name="T1" fmla="*/ 95 h 235"/>
              <a:gd name="T2" fmla="*/ 189 w 225"/>
              <a:gd name="T3" fmla="*/ 94 h 235"/>
              <a:gd name="T4" fmla="*/ 170 w 225"/>
              <a:gd name="T5" fmla="*/ 94 h 235"/>
              <a:gd name="T6" fmla="*/ 166 w 225"/>
              <a:gd name="T7" fmla="*/ 3 h 235"/>
              <a:gd name="T8" fmla="*/ 159 w 225"/>
              <a:gd name="T9" fmla="*/ 3 h 235"/>
              <a:gd name="T10" fmla="*/ 158 w 225"/>
              <a:gd name="T11" fmla="*/ 7 h 235"/>
              <a:gd name="T12" fmla="*/ 104 w 225"/>
              <a:gd name="T13" fmla="*/ 10 h 235"/>
              <a:gd name="T14" fmla="*/ 73 w 225"/>
              <a:gd name="T15" fmla="*/ 13 h 235"/>
              <a:gd name="T16" fmla="*/ 56 w 225"/>
              <a:gd name="T17" fmla="*/ 16 h 235"/>
              <a:gd name="T18" fmla="*/ 52 w 225"/>
              <a:gd name="T19" fmla="*/ 16 h 235"/>
              <a:gd name="T20" fmla="*/ 50 w 225"/>
              <a:gd name="T21" fmla="*/ 15 h 235"/>
              <a:gd name="T22" fmla="*/ 50 w 225"/>
              <a:gd name="T23" fmla="*/ 15 h 235"/>
              <a:gd name="T24" fmla="*/ 45 w 225"/>
              <a:gd name="T25" fmla="*/ 17 h 235"/>
              <a:gd name="T26" fmla="*/ 45 w 225"/>
              <a:gd name="T27" fmla="*/ 18 h 235"/>
              <a:gd name="T28" fmla="*/ 49 w 225"/>
              <a:gd name="T29" fmla="*/ 24 h 235"/>
              <a:gd name="T30" fmla="*/ 50 w 225"/>
              <a:gd name="T31" fmla="*/ 24 h 235"/>
              <a:gd name="T32" fmla="*/ 51 w 225"/>
              <a:gd name="T33" fmla="*/ 105 h 235"/>
              <a:gd name="T34" fmla="*/ 51 w 225"/>
              <a:gd name="T35" fmla="*/ 107 h 235"/>
              <a:gd name="T36" fmla="*/ 4 w 225"/>
              <a:gd name="T37" fmla="*/ 109 h 235"/>
              <a:gd name="T38" fmla="*/ 2 w 225"/>
              <a:gd name="T39" fmla="*/ 114 h 235"/>
              <a:gd name="T40" fmla="*/ 1 w 225"/>
              <a:gd name="T41" fmla="*/ 114 h 235"/>
              <a:gd name="T42" fmla="*/ 2 w 225"/>
              <a:gd name="T43" fmla="*/ 115 h 235"/>
              <a:gd name="T44" fmla="*/ 0 w 225"/>
              <a:gd name="T45" fmla="*/ 116 h 235"/>
              <a:gd name="T46" fmla="*/ 0 w 225"/>
              <a:gd name="T47" fmla="*/ 116 h 235"/>
              <a:gd name="T48" fmla="*/ 1 w 225"/>
              <a:gd name="T49" fmla="*/ 118 h 235"/>
              <a:gd name="T50" fmla="*/ 19 w 225"/>
              <a:gd name="T51" fmla="*/ 142 h 235"/>
              <a:gd name="T52" fmla="*/ 51 w 225"/>
              <a:gd name="T53" fmla="*/ 183 h 235"/>
              <a:gd name="T54" fmla="*/ 101 w 225"/>
              <a:gd name="T55" fmla="*/ 230 h 235"/>
              <a:gd name="T56" fmla="*/ 101 w 225"/>
              <a:gd name="T57" fmla="*/ 230 h 235"/>
              <a:gd name="T58" fmla="*/ 107 w 225"/>
              <a:gd name="T59" fmla="*/ 232 h 235"/>
              <a:gd name="T60" fmla="*/ 161 w 225"/>
              <a:gd name="T61" fmla="*/ 188 h 235"/>
              <a:gd name="T62" fmla="*/ 219 w 225"/>
              <a:gd name="T63" fmla="*/ 112 h 235"/>
              <a:gd name="T64" fmla="*/ 220 w 225"/>
              <a:gd name="T65" fmla="*/ 108 h 235"/>
              <a:gd name="T66" fmla="*/ 216 w 225"/>
              <a:gd name="T67" fmla="*/ 95 h 235"/>
              <a:gd name="T68" fmla="*/ 143 w 225"/>
              <a:gd name="T69" fmla="*/ 188 h 235"/>
              <a:gd name="T70" fmla="*/ 103 w 225"/>
              <a:gd name="T71" fmla="*/ 224 h 235"/>
              <a:gd name="T72" fmla="*/ 84 w 225"/>
              <a:gd name="T73" fmla="*/ 205 h 235"/>
              <a:gd name="T74" fmla="*/ 54 w 225"/>
              <a:gd name="T75" fmla="*/ 171 h 235"/>
              <a:gd name="T76" fmla="*/ 7 w 225"/>
              <a:gd name="T77" fmla="*/ 117 h 235"/>
              <a:gd name="T78" fmla="*/ 33 w 225"/>
              <a:gd name="T79" fmla="*/ 120 h 235"/>
              <a:gd name="T80" fmla="*/ 58 w 225"/>
              <a:gd name="T81" fmla="*/ 120 h 235"/>
              <a:gd name="T82" fmla="*/ 62 w 225"/>
              <a:gd name="T83" fmla="*/ 110 h 235"/>
              <a:gd name="T84" fmla="*/ 64 w 225"/>
              <a:gd name="T85" fmla="*/ 104 h 235"/>
              <a:gd name="T86" fmla="*/ 58 w 225"/>
              <a:gd name="T87" fmla="*/ 25 h 235"/>
              <a:gd name="T88" fmla="*/ 157 w 225"/>
              <a:gd name="T89" fmla="*/ 19 h 235"/>
              <a:gd name="T90" fmla="*/ 156 w 225"/>
              <a:gd name="T91" fmla="*/ 62 h 235"/>
              <a:gd name="T92" fmla="*/ 159 w 225"/>
              <a:gd name="T93" fmla="*/ 105 h 235"/>
              <a:gd name="T94" fmla="*/ 168 w 225"/>
              <a:gd name="T95" fmla="*/ 107 h 235"/>
              <a:gd name="T96" fmla="*/ 185 w 225"/>
              <a:gd name="T97" fmla="*/ 108 h 235"/>
              <a:gd name="T98" fmla="*/ 206 w 225"/>
              <a:gd name="T99" fmla="*/ 109 h 235"/>
              <a:gd name="T100" fmla="*/ 143 w 225"/>
              <a:gd name="T101" fmla="*/ 18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5" h="235">
                <a:moveTo>
                  <a:pt x="216" y="95"/>
                </a:moveTo>
                <a:cubicBezTo>
                  <a:pt x="207" y="94"/>
                  <a:pt x="198" y="94"/>
                  <a:pt x="189" y="94"/>
                </a:cubicBezTo>
                <a:cubicBezTo>
                  <a:pt x="183" y="94"/>
                  <a:pt x="177" y="93"/>
                  <a:pt x="170" y="94"/>
                </a:cubicBezTo>
                <a:cubicBezTo>
                  <a:pt x="167" y="64"/>
                  <a:pt x="172" y="33"/>
                  <a:pt x="166" y="3"/>
                </a:cubicBezTo>
                <a:cubicBezTo>
                  <a:pt x="165" y="0"/>
                  <a:pt x="160" y="0"/>
                  <a:pt x="159" y="3"/>
                </a:cubicBezTo>
                <a:cubicBezTo>
                  <a:pt x="159" y="4"/>
                  <a:pt x="159" y="6"/>
                  <a:pt x="158" y="7"/>
                </a:cubicBezTo>
                <a:cubicBezTo>
                  <a:pt x="140" y="6"/>
                  <a:pt x="122" y="8"/>
                  <a:pt x="104" y="10"/>
                </a:cubicBezTo>
                <a:cubicBezTo>
                  <a:pt x="94" y="11"/>
                  <a:pt x="83" y="13"/>
                  <a:pt x="73" y="13"/>
                </a:cubicBezTo>
                <a:cubicBezTo>
                  <a:pt x="71" y="14"/>
                  <a:pt x="62" y="15"/>
                  <a:pt x="56" y="16"/>
                </a:cubicBezTo>
                <a:cubicBezTo>
                  <a:pt x="55" y="15"/>
                  <a:pt x="53" y="15"/>
                  <a:pt x="52" y="16"/>
                </a:cubicBezTo>
                <a:cubicBezTo>
                  <a:pt x="51" y="16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4"/>
                  <a:pt x="46" y="15"/>
                  <a:pt x="45" y="17"/>
                </a:cubicBezTo>
                <a:cubicBezTo>
                  <a:pt x="45" y="18"/>
                  <a:pt x="45" y="18"/>
                  <a:pt x="45" y="18"/>
                </a:cubicBezTo>
                <a:cubicBezTo>
                  <a:pt x="44" y="21"/>
                  <a:pt x="46" y="24"/>
                  <a:pt x="49" y="24"/>
                </a:cubicBezTo>
                <a:cubicBezTo>
                  <a:pt x="49" y="24"/>
                  <a:pt x="50" y="24"/>
                  <a:pt x="50" y="24"/>
                </a:cubicBezTo>
                <a:cubicBezTo>
                  <a:pt x="47" y="50"/>
                  <a:pt x="51" y="79"/>
                  <a:pt x="51" y="105"/>
                </a:cubicBezTo>
                <a:cubicBezTo>
                  <a:pt x="51" y="106"/>
                  <a:pt x="51" y="106"/>
                  <a:pt x="51" y="107"/>
                </a:cubicBezTo>
                <a:cubicBezTo>
                  <a:pt x="36" y="110"/>
                  <a:pt x="18" y="98"/>
                  <a:pt x="4" y="109"/>
                </a:cubicBezTo>
                <a:cubicBezTo>
                  <a:pt x="2" y="110"/>
                  <a:pt x="2" y="112"/>
                  <a:pt x="2" y="114"/>
                </a:cubicBezTo>
                <a:cubicBezTo>
                  <a:pt x="2" y="114"/>
                  <a:pt x="2" y="114"/>
                  <a:pt x="1" y="114"/>
                </a:cubicBezTo>
                <a:cubicBezTo>
                  <a:pt x="1" y="115"/>
                  <a:pt x="2" y="115"/>
                  <a:pt x="2" y="115"/>
                </a:cubicBezTo>
                <a:cubicBezTo>
                  <a:pt x="1" y="114"/>
                  <a:pt x="0" y="115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7"/>
                  <a:pt x="1" y="118"/>
                  <a:pt x="1" y="118"/>
                </a:cubicBezTo>
                <a:cubicBezTo>
                  <a:pt x="2" y="118"/>
                  <a:pt x="17" y="140"/>
                  <a:pt x="19" y="142"/>
                </a:cubicBezTo>
                <a:cubicBezTo>
                  <a:pt x="30" y="155"/>
                  <a:pt x="41" y="168"/>
                  <a:pt x="51" y="183"/>
                </a:cubicBezTo>
                <a:cubicBezTo>
                  <a:pt x="63" y="200"/>
                  <a:pt x="81" y="222"/>
                  <a:pt x="101" y="230"/>
                </a:cubicBezTo>
                <a:cubicBezTo>
                  <a:pt x="101" y="230"/>
                  <a:pt x="101" y="230"/>
                  <a:pt x="101" y="230"/>
                </a:cubicBezTo>
                <a:cubicBezTo>
                  <a:pt x="99" y="234"/>
                  <a:pt x="105" y="235"/>
                  <a:pt x="107" y="232"/>
                </a:cubicBezTo>
                <a:cubicBezTo>
                  <a:pt x="120" y="214"/>
                  <a:pt x="145" y="204"/>
                  <a:pt x="161" y="188"/>
                </a:cubicBezTo>
                <a:cubicBezTo>
                  <a:pt x="183" y="165"/>
                  <a:pt x="203" y="139"/>
                  <a:pt x="219" y="112"/>
                </a:cubicBezTo>
                <a:cubicBezTo>
                  <a:pt x="220" y="110"/>
                  <a:pt x="220" y="109"/>
                  <a:pt x="220" y="108"/>
                </a:cubicBezTo>
                <a:cubicBezTo>
                  <a:pt x="225" y="104"/>
                  <a:pt x="223" y="95"/>
                  <a:pt x="216" y="95"/>
                </a:cubicBezTo>
                <a:close/>
                <a:moveTo>
                  <a:pt x="143" y="188"/>
                </a:moveTo>
                <a:cubicBezTo>
                  <a:pt x="130" y="201"/>
                  <a:pt x="112" y="209"/>
                  <a:pt x="103" y="224"/>
                </a:cubicBezTo>
                <a:cubicBezTo>
                  <a:pt x="98" y="216"/>
                  <a:pt x="91" y="211"/>
                  <a:pt x="84" y="205"/>
                </a:cubicBezTo>
                <a:cubicBezTo>
                  <a:pt x="73" y="194"/>
                  <a:pt x="64" y="183"/>
                  <a:pt x="54" y="171"/>
                </a:cubicBezTo>
                <a:cubicBezTo>
                  <a:pt x="40" y="152"/>
                  <a:pt x="25" y="131"/>
                  <a:pt x="7" y="117"/>
                </a:cubicBezTo>
                <a:cubicBezTo>
                  <a:pt x="16" y="118"/>
                  <a:pt x="25" y="118"/>
                  <a:pt x="33" y="120"/>
                </a:cubicBezTo>
                <a:cubicBezTo>
                  <a:pt x="41" y="121"/>
                  <a:pt x="50" y="123"/>
                  <a:pt x="58" y="120"/>
                </a:cubicBezTo>
                <a:cubicBezTo>
                  <a:pt x="63" y="118"/>
                  <a:pt x="64" y="113"/>
                  <a:pt x="62" y="110"/>
                </a:cubicBezTo>
                <a:cubicBezTo>
                  <a:pt x="64" y="108"/>
                  <a:pt x="65" y="106"/>
                  <a:pt x="64" y="104"/>
                </a:cubicBezTo>
                <a:cubicBezTo>
                  <a:pt x="64" y="78"/>
                  <a:pt x="63" y="50"/>
                  <a:pt x="58" y="25"/>
                </a:cubicBezTo>
                <a:cubicBezTo>
                  <a:pt x="90" y="27"/>
                  <a:pt x="125" y="21"/>
                  <a:pt x="157" y="19"/>
                </a:cubicBezTo>
                <a:cubicBezTo>
                  <a:pt x="155" y="33"/>
                  <a:pt x="156" y="48"/>
                  <a:pt x="156" y="62"/>
                </a:cubicBezTo>
                <a:cubicBezTo>
                  <a:pt x="155" y="75"/>
                  <a:pt x="152" y="93"/>
                  <a:pt x="159" y="105"/>
                </a:cubicBezTo>
                <a:cubicBezTo>
                  <a:pt x="161" y="109"/>
                  <a:pt x="166" y="109"/>
                  <a:pt x="168" y="107"/>
                </a:cubicBezTo>
                <a:cubicBezTo>
                  <a:pt x="174" y="108"/>
                  <a:pt x="180" y="108"/>
                  <a:pt x="185" y="108"/>
                </a:cubicBezTo>
                <a:cubicBezTo>
                  <a:pt x="192" y="108"/>
                  <a:pt x="199" y="109"/>
                  <a:pt x="206" y="109"/>
                </a:cubicBezTo>
                <a:cubicBezTo>
                  <a:pt x="187" y="137"/>
                  <a:pt x="166" y="164"/>
                  <a:pt x="143" y="18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2E5259CA-B981-4F90-93CE-4BB045C943E9}"/>
              </a:ext>
            </a:extLst>
          </p:cNvPr>
          <p:cNvSpPr>
            <a:spLocks/>
          </p:cNvSpPr>
          <p:nvPr/>
        </p:nvSpPr>
        <p:spPr bwMode="auto">
          <a:xfrm rot="891677">
            <a:off x="7929257" y="3572151"/>
            <a:ext cx="626440" cy="267159"/>
          </a:xfrm>
          <a:custGeom>
            <a:avLst/>
            <a:gdLst>
              <a:gd name="T0" fmla="*/ 126 w 127"/>
              <a:gd name="T1" fmla="*/ 12 h 54"/>
              <a:gd name="T2" fmla="*/ 82 w 127"/>
              <a:gd name="T3" fmla="*/ 14 h 54"/>
              <a:gd name="T4" fmla="*/ 23 w 127"/>
              <a:gd name="T5" fmla="*/ 30 h 54"/>
              <a:gd name="T6" fmla="*/ 28 w 127"/>
              <a:gd name="T7" fmla="*/ 16 h 54"/>
              <a:gd name="T8" fmla="*/ 23 w 127"/>
              <a:gd name="T9" fmla="*/ 13 h 54"/>
              <a:gd name="T10" fmla="*/ 3 w 127"/>
              <a:gd name="T11" fmla="*/ 36 h 54"/>
              <a:gd name="T12" fmla="*/ 8 w 127"/>
              <a:gd name="T13" fmla="*/ 48 h 54"/>
              <a:gd name="T14" fmla="*/ 42 w 127"/>
              <a:gd name="T15" fmla="*/ 53 h 54"/>
              <a:gd name="T16" fmla="*/ 47 w 127"/>
              <a:gd name="T17" fmla="*/ 40 h 54"/>
              <a:gd name="T18" fmla="*/ 44 w 127"/>
              <a:gd name="T19" fmla="*/ 39 h 54"/>
              <a:gd name="T20" fmla="*/ 70 w 127"/>
              <a:gd name="T21" fmla="*/ 30 h 54"/>
              <a:gd name="T22" fmla="*/ 125 w 127"/>
              <a:gd name="T23" fmla="*/ 16 h 54"/>
              <a:gd name="T24" fmla="*/ 126 w 127"/>
              <a:gd name="T25" fmla="*/ 1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54">
                <a:moveTo>
                  <a:pt x="126" y="12"/>
                </a:moveTo>
                <a:cubicBezTo>
                  <a:pt x="119" y="0"/>
                  <a:pt x="92" y="11"/>
                  <a:pt x="82" y="14"/>
                </a:cubicBezTo>
                <a:cubicBezTo>
                  <a:pt x="64" y="19"/>
                  <a:pt x="42" y="29"/>
                  <a:pt x="23" y="30"/>
                </a:cubicBezTo>
                <a:cubicBezTo>
                  <a:pt x="25" y="25"/>
                  <a:pt x="27" y="21"/>
                  <a:pt x="28" y="16"/>
                </a:cubicBezTo>
                <a:cubicBezTo>
                  <a:pt x="29" y="13"/>
                  <a:pt x="26" y="11"/>
                  <a:pt x="23" y="13"/>
                </a:cubicBezTo>
                <a:cubicBezTo>
                  <a:pt x="14" y="18"/>
                  <a:pt x="10" y="28"/>
                  <a:pt x="3" y="36"/>
                </a:cubicBezTo>
                <a:cubicBezTo>
                  <a:pt x="0" y="41"/>
                  <a:pt x="2" y="47"/>
                  <a:pt x="8" y="48"/>
                </a:cubicBezTo>
                <a:cubicBezTo>
                  <a:pt x="20" y="48"/>
                  <a:pt x="30" y="50"/>
                  <a:pt x="42" y="53"/>
                </a:cubicBezTo>
                <a:cubicBezTo>
                  <a:pt x="49" y="54"/>
                  <a:pt x="54" y="44"/>
                  <a:pt x="47" y="40"/>
                </a:cubicBezTo>
                <a:cubicBezTo>
                  <a:pt x="46" y="40"/>
                  <a:pt x="45" y="39"/>
                  <a:pt x="44" y="39"/>
                </a:cubicBezTo>
                <a:cubicBezTo>
                  <a:pt x="53" y="36"/>
                  <a:pt x="62" y="32"/>
                  <a:pt x="70" y="30"/>
                </a:cubicBezTo>
                <a:cubicBezTo>
                  <a:pt x="89" y="25"/>
                  <a:pt x="107" y="20"/>
                  <a:pt x="125" y="16"/>
                </a:cubicBezTo>
                <a:cubicBezTo>
                  <a:pt x="126" y="15"/>
                  <a:pt x="127" y="14"/>
                  <a:pt x="126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85F7E4DF-C517-4EB7-A459-F65C3867CC70}"/>
              </a:ext>
            </a:extLst>
          </p:cNvPr>
          <p:cNvSpPr>
            <a:spLocks/>
          </p:cNvSpPr>
          <p:nvPr/>
        </p:nvSpPr>
        <p:spPr bwMode="auto">
          <a:xfrm rot="891677">
            <a:off x="7614195" y="2890437"/>
            <a:ext cx="567481" cy="440351"/>
          </a:xfrm>
          <a:custGeom>
            <a:avLst/>
            <a:gdLst>
              <a:gd name="T0" fmla="*/ 113 w 115"/>
              <a:gd name="T1" fmla="*/ 1 h 89"/>
              <a:gd name="T2" fmla="*/ 59 w 115"/>
              <a:gd name="T3" fmla="*/ 31 h 89"/>
              <a:gd name="T4" fmla="*/ 14 w 115"/>
              <a:gd name="T5" fmla="*/ 64 h 89"/>
              <a:gd name="T6" fmla="*/ 18 w 115"/>
              <a:gd name="T7" fmla="*/ 52 h 89"/>
              <a:gd name="T8" fmla="*/ 17 w 115"/>
              <a:gd name="T9" fmla="*/ 48 h 89"/>
              <a:gd name="T10" fmla="*/ 1 w 115"/>
              <a:gd name="T11" fmla="*/ 81 h 89"/>
              <a:gd name="T12" fmla="*/ 8 w 115"/>
              <a:gd name="T13" fmla="*/ 88 h 89"/>
              <a:gd name="T14" fmla="*/ 39 w 115"/>
              <a:gd name="T15" fmla="*/ 74 h 89"/>
              <a:gd name="T16" fmla="*/ 33 w 115"/>
              <a:gd name="T17" fmla="*/ 67 h 89"/>
              <a:gd name="T18" fmla="*/ 65 w 115"/>
              <a:gd name="T19" fmla="*/ 42 h 89"/>
              <a:gd name="T20" fmla="*/ 114 w 115"/>
              <a:gd name="T21" fmla="*/ 3 h 89"/>
              <a:gd name="T22" fmla="*/ 113 w 115"/>
              <a:gd name="T23" fmla="*/ 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89">
                <a:moveTo>
                  <a:pt x="113" y="1"/>
                </a:moveTo>
                <a:cubicBezTo>
                  <a:pt x="91" y="5"/>
                  <a:pt x="77" y="21"/>
                  <a:pt x="59" y="31"/>
                </a:cubicBezTo>
                <a:cubicBezTo>
                  <a:pt x="44" y="40"/>
                  <a:pt x="26" y="51"/>
                  <a:pt x="14" y="64"/>
                </a:cubicBezTo>
                <a:cubicBezTo>
                  <a:pt x="15" y="60"/>
                  <a:pt x="15" y="54"/>
                  <a:pt x="18" y="52"/>
                </a:cubicBezTo>
                <a:cubicBezTo>
                  <a:pt x="20" y="50"/>
                  <a:pt x="18" y="48"/>
                  <a:pt x="17" y="48"/>
                </a:cubicBezTo>
                <a:cubicBezTo>
                  <a:pt x="2" y="47"/>
                  <a:pt x="3" y="72"/>
                  <a:pt x="1" y="81"/>
                </a:cubicBezTo>
                <a:cubicBezTo>
                  <a:pt x="0" y="86"/>
                  <a:pt x="4" y="89"/>
                  <a:pt x="8" y="88"/>
                </a:cubicBezTo>
                <a:cubicBezTo>
                  <a:pt x="18" y="86"/>
                  <a:pt x="35" y="86"/>
                  <a:pt x="39" y="74"/>
                </a:cubicBezTo>
                <a:cubicBezTo>
                  <a:pt x="41" y="70"/>
                  <a:pt x="37" y="67"/>
                  <a:pt x="33" y="67"/>
                </a:cubicBezTo>
                <a:cubicBezTo>
                  <a:pt x="44" y="59"/>
                  <a:pt x="54" y="50"/>
                  <a:pt x="65" y="42"/>
                </a:cubicBezTo>
                <a:cubicBezTo>
                  <a:pt x="83" y="31"/>
                  <a:pt x="97" y="16"/>
                  <a:pt x="114" y="3"/>
                </a:cubicBezTo>
                <a:cubicBezTo>
                  <a:pt x="115" y="2"/>
                  <a:pt x="114" y="0"/>
                  <a:pt x="113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0">
            <a:extLst>
              <a:ext uri="{FF2B5EF4-FFF2-40B4-BE49-F238E27FC236}">
                <a16:creationId xmlns:a16="http://schemas.microsoft.com/office/drawing/2014/main" id="{190FAED0-D35E-4D6E-8B5F-2FF668CE6AD7}"/>
              </a:ext>
            </a:extLst>
          </p:cNvPr>
          <p:cNvSpPr>
            <a:spLocks/>
          </p:cNvSpPr>
          <p:nvPr/>
        </p:nvSpPr>
        <p:spPr bwMode="auto">
          <a:xfrm rot="20693501">
            <a:off x="4011703" y="2919129"/>
            <a:ext cx="423768" cy="554584"/>
          </a:xfrm>
          <a:custGeom>
            <a:avLst/>
            <a:gdLst>
              <a:gd name="T0" fmla="*/ 77 w 86"/>
              <a:gd name="T1" fmla="*/ 75 h 112"/>
              <a:gd name="T2" fmla="*/ 75 w 86"/>
              <a:gd name="T3" fmla="*/ 69 h 112"/>
              <a:gd name="T4" fmla="*/ 64 w 86"/>
              <a:gd name="T5" fmla="*/ 74 h 112"/>
              <a:gd name="T6" fmla="*/ 64 w 86"/>
              <a:gd name="T7" fmla="*/ 75 h 112"/>
              <a:gd name="T8" fmla="*/ 47 w 86"/>
              <a:gd name="T9" fmla="*/ 56 h 112"/>
              <a:gd name="T10" fmla="*/ 4 w 86"/>
              <a:gd name="T11" fmla="*/ 2 h 112"/>
              <a:gd name="T12" fmla="*/ 1 w 86"/>
              <a:gd name="T13" fmla="*/ 4 h 112"/>
              <a:gd name="T14" fmla="*/ 31 w 86"/>
              <a:gd name="T15" fmla="*/ 54 h 112"/>
              <a:gd name="T16" fmla="*/ 65 w 86"/>
              <a:gd name="T17" fmla="*/ 96 h 112"/>
              <a:gd name="T18" fmla="*/ 58 w 86"/>
              <a:gd name="T19" fmla="*/ 94 h 112"/>
              <a:gd name="T20" fmla="*/ 42 w 86"/>
              <a:gd name="T21" fmla="*/ 92 h 112"/>
              <a:gd name="T22" fmla="*/ 41 w 86"/>
              <a:gd name="T23" fmla="*/ 100 h 112"/>
              <a:gd name="T24" fmla="*/ 77 w 86"/>
              <a:gd name="T25" fmla="*/ 103 h 112"/>
              <a:gd name="T26" fmla="*/ 77 w 86"/>
              <a:gd name="T27" fmla="*/ 75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" h="112">
                <a:moveTo>
                  <a:pt x="77" y="75"/>
                </a:moveTo>
                <a:cubicBezTo>
                  <a:pt x="77" y="73"/>
                  <a:pt x="76" y="71"/>
                  <a:pt x="75" y="69"/>
                </a:cubicBezTo>
                <a:cubicBezTo>
                  <a:pt x="72" y="62"/>
                  <a:pt x="62" y="67"/>
                  <a:pt x="64" y="74"/>
                </a:cubicBezTo>
                <a:cubicBezTo>
                  <a:pt x="64" y="74"/>
                  <a:pt x="64" y="74"/>
                  <a:pt x="64" y="75"/>
                </a:cubicBezTo>
                <a:cubicBezTo>
                  <a:pt x="59" y="68"/>
                  <a:pt x="53" y="62"/>
                  <a:pt x="47" y="56"/>
                </a:cubicBezTo>
                <a:cubicBezTo>
                  <a:pt x="32" y="39"/>
                  <a:pt x="22" y="17"/>
                  <a:pt x="4" y="2"/>
                </a:cubicBezTo>
                <a:cubicBezTo>
                  <a:pt x="3" y="0"/>
                  <a:pt x="0" y="2"/>
                  <a:pt x="1" y="4"/>
                </a:cubicBezTo>
                <a:cubicBezTo>
                  <a:pt x="6" y="22"/>
                  <a:pt x="20" y="39"/>
                  <a:pt x="31" y="54"/>
                </a:cubicBezTo>
                <a:cubicBezTo>
                  <a:pt x="41" y="68"/>
                  <a:pt x="53" y="83"/>
                  <a:pt x="65" y="96"/>
                </a:cubicBezTo>
                <a:cubicBezTo>
                  <a:pt x="62" y="96"/>
                  <a:pt x="59" y="94"/>
                  <a:pt x="58" y="94"/>
                </a:cubicBezTo>
                <a:cubicBezTo>
                  <a:pt x="53" y="93"/>
                  <a:pt x="48" y="91"/>
                  <a:pt x="42" y="92"/>
                </a:cubicBezTo>
                <a:cubicBezTo>
                  <a:pt x="38" y="93"/>
                  <a:pt x="37" y="99"/>
                  <a:pt x="41" y="100"/>
                </a:cubicBezTo>
                <a:cubicBezTo>
                  <a:pt x="52" y="102"/>
                  <a:pt x="67" y="112"/>
                  <a:pt x="77" y="103"/>
                </a:cubicBezTo>
                <a:cubicBezTo>
                  <a:pt x="86" y="96"/>
                  <a:pt x="79" y="84"/>
                  <a:pt x="77" y="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1">
            <a:extLst>
              <a:ext uri="{FF2B5EF4-FFF2-40B4-BE49-F238E27FC236}">
                <a16:creationId xmlns:a16="http://schemas.microsoft.com/office/drawing/2014/main" id="{0AB62E22-CEB7-444A-B6D9-DBE436790482}"/>
              </a:ext>
            </a:extLst>
          </p:cNvPr>
          <p:cNvSpPr>
            <a:spLocks/>
          </p:cNvSpPr>
          <p:nvPr/>
        </p:nvSpPr>
        <p:spPr bwMode="auto">
          <a:xfrm rot="20693501">
            <a:off x="3549242" y="3740871"/>
            <a:ext cx="615385" cy="202672"/>
          </a:xfrm>
          <a:custGeom>
            <a:avLst/>
            <a:gdLst>
              <a:gd name="T0" fmla="*/ 121 w 125"/>
              <a:gd name="T1" fmla="*/ 20 h 41"/>
              <a:gd name="T2" fmla="*/ 108 w 125"/>
              <a:gd name="T3" fmla="*/ 5 h 41"/>
              <a:gd name="T4" fmla="*/ 95 w 125"/>
              <a:gd name="T5" fmla="*/ 9 h 41"/>
              <a:gd name="T6" fmla="*/ 101 w 125"/>
              <a:gd name="T7" fmla="*/ 22 h 41"/>
              <a:gd name="T8" fmla="*/ 54 w 125"/>
              <a:gd name="T9" fmla="*/ 15 h 41"/>
              <a:gd name="T10" fmla="*/ 6 w 125"/>
              <a:gd name="T11" fmla="*/ 3 h 41"/>
              <a:gd name="T12" fmla="*/ 2 w 125"/>
              <a:gd name="T13" fmla="*/ 7 h 41"/>
              <a:gd name="T14" fmla="*/ 46 w 125"/>
              <a:gd name="T15" fmla="*/ 24 h 41"/>
              <a:gd name="T16" fmla="*/ 93 w 125"/>
              <a:gd name="T17" fmla="*/ 34 h 41"/>
              <a:gd name="T18" fmla="*/ 90 w 125"/>
              <a:gd name="T19" fmla="*/ 36 h 41"/>
              <a:gd name="T20" fmla="*/ 93 w 125"/>
              <a:gd name="T21" fmla="*/ 41 h 41"/>
              <a:gd name="T22" fmla="*/ 120 w 125"/>
              <a:gd name="T23" fmla="*/ 33 h 41"/>
              <a:gd name="T24" fmla="*/ 122 w 125"/>
              <a:gd name="T25" fmla="*/ 31 h 41"/>
              <a:gd name="T26" fmla="*/ 122 w 125"/>
              <a:gd name="T27" fmla="*/ 31 h 41"/>
              <a:gd name="T28" fmla="*/ 121 w 125"/>
              <a:gd name="T29" fmla="*/ 2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5" h="41">
                <a:moveTo>
                  <a:pt x="121" y="20"/>
                </a:moveTo>
                <a:cubicBezTo>
                  <a:pt x="115" y="16"/>
                  <a:pt x="112" y="12"/>
                  <a:pt x="108" y="5"/>
                </a:cubicBezTo>
                <a:cubicBezTo>
                  <a:pt x="104" y="0"/>
                  <a:pt x="95" y="2"/>
                  <a:pt x="95" y="9"/>
                </a:cubicBezTo>
                <a:cubicBezTo>
                  <a:pt x="95" y="14"/>
                  <a:pt x="98" y="18"/>
                  <a:pt x="101" y="22"/>
                </a:cubicBezTo>
                <a:cubicBezTo>
                  <a:pt x="85" y="22"/>
                  <a:pt x="70" y="18"/>
                  <a:pt x="54" y="15"/>
                </a:cubicBezTo>
                <a:cubicBezTo>
                  <a:pt x="37" y="12"/>
                  <a:pt x="21" y="10"/>
                  <a:pt x="6" y="3"/>
                </a:cubicBezTo>
                <a:cubicBezTo>
                  <a:pt x="3" y="2"/>
                  <a:pt x="0" y="5"/>
                  <a:pt x="2" y="7"/>
                </a:cubicBezTo>
                <a:cubicBezTo>
                  <a:pt x="13" y="19"/>
                  <a:pt x="31" y="21"/>
                  <a:pt x="46" y="24"/>
                </a:cubicBezTo>
                <a:cubicBezTo>
                  <a:pt x="62" y="27"/>
                  <a:pt x="77" y="31"/>
                  <a:pt x="93" y="34"/>
                </a:cubicBezTo>
                <a:cubicBezTo>
                  <a:pt x="92" y="34"/>
                  <a:pt x="91" y="35"/>
                  <a:pt x="90" y="36"/>
                </a:cubicBezTo>
                <a:cubicBezTo>
                  <a:pt x="87" y="38"/>
                  <a:pt x="90" y="41"/>
                  <a:pt x="93" y="41"/>
                </a:cubicBezTo>
                <a:cubicBezTo>
                  <a:pt x="101" y="40"/>
                  <a:pt x="112" y="39"/>
                  <a:pt x="120" y="33"/>
                </a:cubicBezTo>
                <a:cubicBezTo>
                  <a:pt x="121" y="33"/>
                  <a:pt x="122" y="32"/>
                  <a:pt x="122" y="31"/>
                </a:cubicBezTo>
                <a:cubicBezTo>
                  <a:pt x="122" y="31"/>
                  <a:pt x="122" y="31"/>
                  <a:pt x="122" y="31"/>
                </a:cubicBezTo>
                <a:cubicBezTo>
                  <a:pt x="125" y="28"/>
                  <a:pt x="125" y="22"/>
                  <a:pt x="121" y="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C619C24-7F6A-4678-A04C-C11C59D611D3}"/>
              </a:ext>
            </a:extLst>
          </p:cNvPr>
          <p:cNvSpPr/>
          <p:nvPr/>
        </p:nvSpPr>
        <p:spPr>
          <a:xfrm>
            <a:off x="467246" y="3664175"/>
            <a:ext cx="291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1C534BD-839C-495C-BC00-FD38EACB8C61}"/>
              </a:ext>
            </a:extLst>
          </p:cNvPr>
          <p:cNvSpPr/>
          <p:nvPr/>
        </p:nvSpPr>
        <p:spPr>
          <a:xfrm>
            <a:off x="898465" y="2688995"/>
            <a:ext cx="291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7B4EB2E-B86A-46C3-B451-B1A2A3D36134}"/>
              </a:ext>
            </a:extLst>
          </p:cNvPr>
          <p:cNvSpPr/>
          <p:nvPr/>
        </p:nvSpPr>
        <p:spPr>
          <a:xfrm>
            <a:off x="8235893" y="2711448"/>
            <a:ext cx="291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CE97185-4F04-417A-B102-CE4BCF65ECDF}"/>
              </a:ext>
            </a:extLst>
          </p:cNvPr>
          <p:cNvSpPr/>
          <p:nvPr/>
        </p:nvSpPr>
        <p:spPr>
          <a:xfrm>
            <a:off x="8735779" y="3592011"/>
            <a:ext cx="291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23B61E4-83B3-483E-96F0-5B6AFF9D18BF}"/>
              </a:ext>
            </a:extLst>
          </p:cNvPr>
          <p:cNvGrpSpPr/>
          <p:nvPr/>
        </p:nvGrpSpPr>
        <p:grpSpPr>
          <a:xfrm>
            <a:off x="4500422" y="2613716"/>
            <a:ext cx="3397514" cy="1556888"/>
            <a:chOff x="4500422" y="2613716"/>
            <a:chExt cx="3397514" cy="155688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E97C390-4984-465A-A358-77D671BC9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0422" y="2613716"/>
              <a:ext cx="3397514" cy="1556888"/>
            </a:xfrm>
            <a:custGeom>
              <a:avLst/>
              <a:gdLst>
                <a:gd name="T0" fmla="*/ 620 w 690"/>
                <a:gd name="T1" fmla="*/ 126 h 315"/>
                <a:gd name="T2" fmla="*/ 584 w 690"/>
                <a:gd name="T3" fmla="*/ 112 h 315"/>
                <a:gd name="T4" fmla="*/ 558 w 690"/>
                <a:gd name="T5" fmla="*/ 125 h 315"/>
                <a:gd name="T6" fmla="*/ 556 w 690"/>
                <a:gd name="T7" fmla="*/ 125 h 315"/>
                <a:gd name="T8" fmla="*/ 558 w 690"/>
                <a:gd name="T9" fmla="*/ 77 h 315"/>
                <a:gd name="T10" fmla="*/ 503 w 690"/>
                <a:gd name="T11" fmla="*/ 23 h 315"/>
                <a:gd name="T12" fmla="*/ 411 w 690"/>
                <a:gd name="T13" fmla="*/ 10 h 315"/>
                <a:gd name="T14" fmla="*/ 366 w 690"/>
                <a:gd name="T15" fmla="*/ 40 h 315"/>
                <a:gd name="T16" fmla="*/ 222 w 690"/>
                <a:gd name="T17" fmla="*/ 13 h 315"/>
                <a:gd name="T18" fmla="*/ 149 w 690"/>
                <a:gd name="T19" fmla="*/ 60 h 315"/>
                <a:gd name="T20" fmla="*/ 139 w 690"/>
                <a:gd name="T21" fmla="*/ 115 h 315"/>
                <a:gd name="T22" fmla="*/ 67 w 690"/>
                <a:gd name="T23" fmla="*/ 128 h 315"/>
                <a:gd name="T24" fmla="*/ 36 w 690"/>
                <a:gd name="T25" fmla="*/ 237 h 315"/>
                <a:gd name="T26" fmla="*/ 81 w 690"/>
                <a:gd name="T27" fmla="*/ 310 h 315"/>
                <a:gd name="T28" fmla="*/ 307 w 690"/>
                <a:gd name="T29" fmla="*/ 304 h 315"/>
                <a:gd name="T30" fmla="*/ 530 w 690"/>
                <a:gd name="T31" fmla="*/ 292 h 315"/>
                <a:gd name="T32" fmla="*/ 654 w 690"/>
                <a:gd name="T33" fmla="*/ 231 h 315"/>
                <a:gd name="T34" fmla="*/ 620 w 690"/>
                <a:gd name="T35" fmla="*/ 126 h 315"/>
                <a:gd name="T36" fmla="*/ 616 w 690"/>
                <a:gd name="T37" fmla="*/ 248 h 315"/>
                <a:gd name="T38" fmla="*/ 526 w 690"/>
                <a:gd name="T39" fmla="*/ 277 h 315"/>
                <a:gd name="T40" fmla="*/ 307 w 690"/>
                <a:gd name="T41" fmla="*/ 289 h 315"/>
                <a:gd name="T42" fmla="*/ 109 w 690"/>
                <a:gd name="T43" fmla="*/ 295 h 315"/>
                <a:gd name="T44" fmla="*/ 146 w 690"/>
                <a:gd name="T45" fmla="*/ 129 h 315"/>
                <a:gd name="T46" fmla="*/ 151 w 690"/>
                <a:gd name="T47" fmla="*/ 123 h 315"/>
                <a:gd name="T48" fmla="*/ 152 w 690"/>
                <a:gd name="T49" fmla="*/ 120 h 315"/>
                <a:gd name="T50" fmla="*/ 234 w 690"/>
                <a:gd name="T51" fmla="*/ 25 h 315"/>
                <a:gd name="T52" fmla="*/ 360 w 690"/>
                <a:gd name="T53" fmla="*/ 57 h 315"/>
                <a:gd name="T54" fmla="*/ 372 w 690"/>
                <a:gd name="T55" fmla="*/ 50 h 315"/>
                <a:gd name="T56" fmla="*/ 372 w 690"/>
                <a:gd name="T57" fmla="*/ 49 h 315"/>
                <a:gd name="T58" fmla="*/ 436 w 690"/>
                <a:gd name="T59" fmla="*/ 20 h 315"/>
                <a:gd name="T60" fmla="*/ 506 w 690"/>
                <a:gd name="T61" fmla="*/ 40 h 315"/>
                <a:gd name="T62" fmla="*/ 543 w 690"/>
                <a:gd name="T63" fmla="*/ 102 h 315"/>
                <a:gd name="T64" fmla="*/ 541 w 690"/>
                <a:gd name="T65" fmla="*/ 134 h 315"/>
                <a:gd name="T66" fmla="*/ 550 w 690"/>
                <a:gd name="T67" fmla="*/ 136 h 315"/>
                <a:gd name="T68" fmla="*/ 558 w 690"/>
                <a:gd name="T69" fmla="*/ 143 h 315"/>
                <a:gd name="T70" fmla="*/ 560 w 690"/>
                <a:gd name="T71" fmla="*/ 143 h 315"/>
                <a:gd name="T72" fmla="*/ 567 w 690"/>
                <a:gd name="T73" fmla="*/ 139 h 315"/>
                <a:gd name="T74" fmla="*/ 616 w 690"/>
                <a:gd name="T75" fmla="*/ 248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0" h="315">
                  <a:moveTo>
                    <a:pt x="620" y="126"/>
                  </a:moveTo>
                  <a:cubicBezTo>
                    <a:pt x="612" y="118"/>
                    <a:pt x="595" y="110"/>
                    <a:pt x="584" y="112"/>
                  </a:cubicBezTo>
                  <a:cubicBezTo>
                    <a:pt x="580" y="112"/>
                    <a:pt x="561" y="122"/>
                    <a:pt x="558" y="125"/>
                  </a:cubicBezTo>
                  <a:cubicBezTo>
                    <a:pt x="557" y="125"/>
                    <a:pt x="557" y="125"/>
                    <a:pt x="556" y="125"/>
                  </a:cubicBezTo>
                  <a:cubicBezTo>
                    <a:pt x="561" y="110"/>
                    <a:pt x="560" y="87"/>
                    <a:pt x="558" y="77"/>
                  </a:cubicBezTo>
                  <a:cubicBezTo>
                    <a:pt x="551" y="49"/>
                    <a:pt x="530" y="34"/>
                    <a:pt x="503" y="23"/>
                  </a:cubicBezTo>
                  <a:cubicBezTo>
                    <a:pt x="472" y="10"/>
                    <a:pt x="445" y="3"/>
                    <a:pt x="411" y="10"/>
                  </a:cubicBezTo>
                  <a:cubicBezTo>
                    <a:pt x="394" y="14"/>
                    <a:pt x="373" y="24"/>
                    <a:pt x="366" y="40"/>
                  </a:cubicBezTo>
                  <a:cubicBezTo>
                    <a:pt x="335" y="0"/>
                    <a:pt x="267" y="5"/>
                    <a:pt x="222" y="13"/>
                  </a:cubicBezTo>
                  <a:cubicBezTo>
                    <a:pt x="192" y="19"/>
                    <a:pt x="165" y="35"/>
                    <a:pt x="149" y="60"/>
                  </a:cubicBezTo>
                  <a:cubicBezTo>
                    <a:pt x="141" y="73"/>
                    <a:pt x="133" y="99"/>
                    <a:pt x="139" y="115"/>
                  </a:cubicBezTo>
                  <a:cubicBezTo>
                    <a:pt x="116" y="102"/>
                    <a:pt x="89" y="112"/>
                    <a:pt x="67" y="128"/>
                  </a:cubicBezTo>
                  <a:cubicBezTo>
                    <a:pt x="34" y="152"/>
                    <a:pt x="32" y="200"/>
                    <a:pt x="36" y="237"/>
                  </a:cubicBezTo>
                  <a:cubicBezTo>
                    <a:pt x="38" y="262"/>
                    <a:pt x="49" y="308"/>
                    <a:pt x="81" y="310"/>
                  </a:cubicBezTo>
                  <a:cubicBezTo>
                    <a:pt x="155" y="315"/>
                    <a:pt x="233" y="307"/>
                    <a:pt x="307" y="304"/>
                  </a:cubicBezTo>
                  <a:cubicBezTo>
                    <a:pt x="380" y="301"/>
                    <a:pt x="458" y="302"/>
                    <a:pt x="530" y="292"/>
                  </a:cubicBezTo>
                  <a:cubicBezTo>
                    <a:pt x="581" y="284"/>
                    <a:pt x="623" y="278"/>
                    <a:pt x="654" y="231"/>
                  </a:cubicBezTo>
                  <a:cubicBezTo>
                    <a:pt x="676" y="200"/>
                    <a:pt x="644" y="146"/>
                    <a:pt x="620" y="126"/>
                  </a:cubicBezTo>
                  <a:close/>
                  <a:moveTo>
                    <a:pt x="616" y="248"/>
                  </a:moveTo>
                  <a:cubicBezTo>
                    <a:pt x="588" y="268"/>
                    <a:pt x="558" y="270"/>
                    <a:pt x="526" y="277"/>
                  </a:cubicBezTo>
                  <a:cubicBezTo>
                    <a:pt x="457" y="290"/>
                    <a:pt x="377" y="285"/>
                    <a:pt x="307" y="289"/>
                  </a:cubicBezTo>
                  <a:cubicBezTo>
                    <a:pt x="241" y="292"/>
                    <a:pt x="174" y="289"/>
                    <a:pt x="109" y="295"/>
                  </a:cubicBezTo>
                  <a:cubicBezTo>
                    <a:pt x="0" y="305"/>
                    <a:pt x="51" y="68"/>
                    <a:pt x="146" y="129"/>
                  </a:cubicBezTo>
                  <a:cubicBezTo>
                    <a:pt x="150" y="132"/>
                    <a:pt x="154" y="126"/>
                    <a:pt x="151" y="123"/>
                  </a:cubicBezTo>
                  <a:cubicBezTo>
                    <a:pt x="152" y="122"/>
                    <a:pt x="152" y="121"/>
                    <a:pt x="152" y="120"/>
                  </a:cubicBezTo>
                  <a:cubicBezTo>
                    <a:pt x="131" y="69"/>
                    <a:pt x="193" y="32"/>
                    <a:pt x="234" y="25"/>
                  </a:cubicBezTo>
                  <a:cubicBezTo>
                    <a:pt x="274" y="18"/>
                    <a:pt x="338" y="16"/>
                    <a:pt x="360" y="57"/>
                  </a:cubicBezTo>
                  <a:cubicBezTo>
                    <a:pt x="364" y="66"/>
                    <a:pt x="376" y="58"/>
                    <a:pt x="372" y="50"/>
                  </a:cubicBezTo>
                  <a:cubicBezTo>
                    <a:pt x="372" y="50"/>
                    <a:pt x="372" y="50"/>
                    <a:pt x="372" y="49"/>
                  </a:cubicBezTo>
                  <a:cubicBezTo>
                    <a:pt x="382" y="29"/>
                    <a:pt x="417" y="22"/>
                    <a:pt x="436" y="20"/>
                  </a:cubicBezTo>
                  <a:cubicBezTo>
                    <a:pt x="459" y="18"/>
                    <a:pt x="486" y="31"/>
                    <a:pt x="506" y="40"/>
                  </a:cubicBezTo>
                  <a:cubicBezTo>
                    <a:pt x="532" y="53"/>
                    <a:pt x="545" y="71"/>
                    <a:pt x="543" y="102"/>
                  </a:cubicBezTo>
                  <a:cubicBezTo>
                    <a:pt x="543" y="112"/>
                    <a:pt x="538" y="124"/>
                    <a:pt x="541" y="134"/>
                  </a:cubicBezTo>
                  <a:cubicBezTo>
                    <a:pt x="543" y="137"/>
                    <a:pt x="547" y="138"/>
                    <a:pt x="550" y="136"/>
                  </a:cubicBezTo>
                  <a:cubicBezTo>
                    <a:pt x="551" y="140"/>
                    <a:pt x="554" y="143"/>
                    <a:pt x="558" y="143"/>
                  </a:cubicBezTo>
                  <a:cubicBezTo>
                    <a:pt x="559" y="143"/>
                    <a:pt x="559" y="143"/>
                    <a:pt x="560" y="143"/>
                  </a:cubicBezTo>
                  <a:cubicBezTo>
                    <a:pt x="563" y="144"/>
                    <a:pt x="566" y="141"/>
                    <a:pt x="567" y="139"/>
                  </a:cubicBezTo>
                  <a:cubicBezTo>
                    <a:pt x="590" y="106"/>
                    <a:pt x="690" y="194"/>
                    <a:pt x="616" y="24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7DD9A5B-912A-41B5-8F21-6CF637783D3F}"/>
                </a:ext>
              </a:extLst>
            </p:cNvPr>
            <p:cNvSpPr/>
            <p:nvPr/>
          </p:nvSpPr>
          <p:spPr>
            <a:xfrm>
              <a:off x="4743464" y="3068994"/>
              <a:ext cx="2911429" cy="682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  <a:sym typeface="+mn-lt"/>
                </a:rPr>
                <a:t>Click Add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66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:a14="http://schemas.microsoft.com/office/drawing/2010/main" xmlns:a16="http://schemas.microsoft.com/office/drawing/2014/main"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  <p:bldP spid="21" grpId="0" animBg="1"/>
      <p:bldP spid="22" grpId="0" animBg="1"/>
      <p:bldP spid="27" grpId="0" animBg="1"/>
      <p:bldP spid="28" grpId="0" animBg="1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D0AD8F3-DDB8-41F6-80F5-A31E5B8E4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971" y="939176"/>
            <a:ext cx="6572058" cy="43468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04F2CB7-F898-4F50-A4EE-8D4FAA8CACB9}"/>
              </a:ext>
            </a:extLst>
          </p:cNvPr>
          <p:cNvSpPr txBox="1"/>
          <p:nvPr/>
        </p:nvSpPr>
        <p:spPr>
          <a:xfrm>
            <a:off x="3190972" y="2527814"/>
            <a:ext cx="6191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The Part Three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70ED2E4-0170-41FE-A515-937F1C5F05BD}"/>
              </a:ext>
            </a:extLst>
          </p:cNvPr>
          <p:cNvSpPr txBox="1"/>
          <p:nvPr/>
        </p:nvSpPr>
        <p:spPr>
          <a:xfrm>
            <a:off x="4418299" y="3228857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0E081CA-6777-4ADC-9BAB-E0E4F029B963}"/>
              </a:ext>
            </a:extLst>
          </p:cNvPr>
          <p:cNvGrpSpPr/>
          <p:nvPr/>
        </p:nvGrpSpPr>
        <p:grpSpPr>
          <a:xfrm>
            <a:off x="362999" y="3191833"/>
            <a:ext cx="2827972" cy="597268"/>
            <a:chOff x="230895" y="130347"/>
            <a:chExt cx="4560847" cy="963251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9A24941-6202-4ABE-B9A2-9540E5CAFAA5}"/>
                </a:ext>
              </a:extLst>
            </p:cNvPr>
            <p:cNvSpPr/>
            <p:nvPr/>
          </p:nvSpPr>
          <p:spPr>
            <a:xfrm>
              <a:off x="1497773" y="538764"/>
              <a:ext cx="3293969" cy="73734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  <a:gd name="connsiteX0" fmla="*/ 0 w 10129197"/>
                <a:gd name="connsiteY0" fmla="*/ 108656 h 362734"/>
                <a:gd name="connsiteX1" fmla="*/ 2279379 w 10129197"/>
                <a:gd name="connsiteY1" fmla="*/ 359834 h 362734"/>
                <a:gd name="connsiteX2" fmla="*/ 5209172 w 10129197"/>
                <a:gd name="connsiteY2" fmla="*/ 230012 h 362734"/>
                <a:gd name="connsiteX3" fmla="*/ 10129197 w 10129197"/>
                <a:gd name="connsiteY3" fmla="*/ 1 h 362734"/>
                <a:gd name="connsiteX0" fmla="*/ 0 w 8153512"/>
                <a:gd name="connsiteY0" fmla="*/ 149619 h 403884"/>
                <a:gd name="connsiteX1" fmla="*/ 2279379 w 8153512"/>
                <a:gd name="connsiteY1" fmla="*/ 400797 h 403884"/>
                <a:gd name="connsiteX2" fmla="*/ 5209172 w 8153512"/>
                <a:gd name="connsiteY2" fmla="*/ 270975 h 403884"/>
                <a:gd name="connsiteX3" fmla="*/ 8153512 w 8153512"/>
                <a:gd name="connsiteY3" fmla="*/ 0 h 403884"/>
                <a:gd name="connsiteX0" fmla="*/ 0 w 8320471"/>
                <a:gd name="connsiteY0" fmla="*/ 36968 h 290765"/>
                <a:gd name="connsiteX1" fmla="*/ 2279379 w 8320471"/>
                <a:gd name="connsiteY1" fmla="*/ 288146 h 290765"/>
                <a:gd name="connsiteX2" fmla="*/ 5209172 w 8320471"/>
                <a:gd name="connsiteY2" fmla="*/ 158324 h 290765"/>
                <a:gd name="connsiteX3" fmla="*/ 8320471 w 8320471"/>
                <a:gd name="connsiteY3" fmla="*/ 0 h 290765"/>
                <a:gd name="connsiteX0" fmla="*/ 0 w 8320471"/>
                <a:gd name="connsiteY0" fmla="*/ 36968 h 292812"/>
                <a:gd name="connsiteX1" fmla="*/ 2279379 w 8320471"/>
                <a:gd name="connsiteY1" fmla="*/ 288146 h 292812"/>
                <a:gd name="connsiteX2" fmla="*/ 8320471 w 8320471"/>
                <a:gd name="connsiteY2" fmla="*/ 0 h 292812"/>
                <a:gd name="connsiteX0" fmla="*/ 0 w 8320471"/>
                <a:gd name="connsiteY0" fmla="*/ 36968 h 284234"/>
                <a:gd name="connsiteX1" fmla="*/ 2752431 w 8320471"/>
                <a:gd name="connsiteY1" fmla="*/ 277905 h 284234"/>
                <a:gd name="connsiteX2" fmla="*/ 8320471 w 8320471"/>
                <a:gd name="connsiteY2" fmla="*/ 0 h 28423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7847420"/>
                <a:gd name="connsiteY0" fmla="*/ 36968 h 284234"/>
                <a:gd name="connsiteX1" fmla="*/ 2752431 w 7847420"/>
                <a:gd name="connsiteY1" fmla="*/ 277905 h 284234"/>
                <a:gd name="connsiteX2" fmla="*/ 7847420 w 7847420"/>
                <a:gd name="connsiteY2" fmla="*/ 0 h 28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E681F96-D6B7-485B-B94D-CFD758E49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9E3F320-DB52-4416-977D-1B3D0B5C3203}"/>
              </a:ext>
            </a:extLst>
          </p:cNvPr>
          <p:cNvGrpSpPr/>
          <p:nvPr/>
        </p:nvGrpSpPr>
        <p:grpSpPr>
          <a:xfrm flipH="1">
            <a:off x="9763028" y="3154809"/>
            <a:ext cx="2228936" cy="597268"/>
            <a:chOff x="230895" y="130347"/>
            <a:chExt cx="3594745" cy="963251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8CAF84E-99A2-489C-8F71-3EDC31653222}"/>
                </a:ext>
              </a:extLst>
            </p:cNvPr>
            <p:cNvSpPr/>
            <p:nvPr/>
          </p:nvSpPr>
          <p:spPr>
            <a:xfrm>
              <a:off x="1497775" y="538764"/>
              <a:ext cx="2327865" cy="73734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  <a:gd name="connsiteX0" fmla="*/ 0 w 10129197"/>
                <a:gd name="connsiteY0" fmla="*/ 108656 h 362734"/>
                <a:gd name="connsiteX1" fmla="*/ 2279379 w 10129197"/>
                <a:gd name="connsiteY1" fmla="*/ 359834 h 362734"/>
                <a:gd name="connsiteX2" fmla="*/ 5209172 w 10129197"/>
                <a:gd name="connsiteY2" fmla="*/ 230012 h 362734"/>
                <a:gd name="connsiteX3" fmla="*/ 10129197 w 10129197"/>
                <a:gd name="connsiteY3" fmla="*/ 1 h 362734"/>
                <a:gd name="connsiteX0" fmla="*/ 0 w 8153512"/>
                <a:gd name="connsiteY0" fmla="*/ 149619 h 403884"/>
                <a:gd name="connsiteX1" fmla="*/ 2279379 w 8153512"/>
                <a:gd name="connsiteY1" fmla="*/ 400797 h 403884"/>
                <a:gd name="connsiteX2" fmla="*/ 5209172 w 8153512"/>
                <a:gd name="connsiteY2" fmla="*/ 270975 h 403884"/>
                <a:gd name="connsiteX3" fmla="*/ 8153512 w 8153512"/>
                <a:gd name="connsiteY3" fmla="*/ 0 h 403884"/>
                <a:gd name="connsiteX0" fmla="*/ 0 w 8320471"/>
                <a:gd name="connsiteY0" fmla="*/ 36968 h 290765"/>
                <a:gd name="connsiteX1" fmla="*/ 2279379 w 8320471"/>
                <a:gd name="connsiteY1" fmla="*/ 288146 h 290765"/>
                <a:gd name="connsiteX2" fmla="*/ 5209172 w 8320471"/>
                <a:gd name="connsiteY2" fmla="*/ 158324 h 290765"/>
                <a:gd name="connsiteX3" fmla="*/ 8320471 w 8320471"/>
                <a:gd name="connsiteY3" fmla="*/ 0 h 290765"/>
                <a:gd name="connsiteX0" fmla="*/ 0 w 8320471"/>
                <a:gd name="connsiteY0" fmla="*/ 36968 h 292812"/>
                <a:gd name="connsiteX1" fmla="*/ 2279379 w 8320471"/>
                <a:gd name="connsiteY1" fmla="*/ 288146 h 292812"/>
                <a:gd name="connsiteX2" fmla="*/ 8320471 w 8320471"/>
                <a:gd name="connsiteY2" fmla="*/ 0 h 292812"/>
                <a:gd name="connsiteX0" fmla="*/ 0 w 8320471"/>
                <a:gd name="connsiteY0" fmla="*/ 36968 h 284234"/>
                <a:gd name="connsiteX1" fmla="*/ 2752431 w 8320471"/>
                <a:gd name="connsiteY1" fmla="*/ 277905 h 284234"/>
                <a:gd name="connsiteX2" fmla="*/ 8320471 w 8320471"/>
                <a:gd name="connsiteY2" fmla="*/ 0 h 28423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7847420"/>
                <a:gd name="connsiteY0" fmla="*/ 36968 h 284234"/>
                <a:gd name="connsiteX1" fmla="*/ 2752431 w 7847420"/>
                <a:gd name="connsiteY1" fmla="*/ 277905 h 284234"/>
                <a:gd name="connsiteX2" fmla="*/ 7847420 w 7847420"/>
                <a:gd name="connsiteY2" fmla="*/ 0 h 28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FB84703-3A45-43D4-A0FA-500D275F7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26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00">
        <p:random/>
      </p:transition>
    </mc:Choice>
    <mc:Fallback xmlns:a16="http://schemas.microsoft.com/office/drawing/2014/main" xmlns="">
      <p:transition spd="slow" advTm="27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8BE2544A-9630-4FF8-8BD4-F9BFEA01341A}"/>
              </a:ext>
            </a:extLst>
          </p:cNvPr>
          <p:cNvSpPr txBox="1"/>
          <p:nvPr/>
        </p:nvSpPr>
        <p:spPr>
          <a:xfrm>
            <a:off x="1510474" y="234963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C12B5E-224D-47C1-AC2E-F99BE74E6A85}"/>
              </a:ext>
            </a:extLst>
          </p:cNvPr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2DFC5BF-08DA-4CD1-BAD6-2F1A2906817D}"/>
                </a:ext>
              </a:extLst>
            </p:cNvPr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FB12726-C4DB-43FB-9077-2F510B651ECB}"/>
                </a:ext>
              </a:extLst>
            </p:cNvPr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One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E2C3C4-1419-4DE7-AE83-59E2473F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05EFDF9-A499-45B7-B7AA-39AD0A77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76532E-F74B-4995-82EF-7CFFD9770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55B41DD0-025F-4877-AE5A-DAABE473FED2}"/>
              </a:ext>
            </a:extLst>
          </p:cNvPr>
          <p:cNvSpPr>
            <a:spLocks/>
          </p:cNvSpPr>
          <p:nvPr/>
        </p:nvSpPr>
        <p:spPr bwMode="auto">
          <a:xfrm>
            <a:off x="4944269" y="3832226"/>
            <a:ext cx="123825" cy="477838"/>
          </a:xfrm>
          <a:custGeom>
            <a:avLst/>
            <a:gdLst>
              <a:gd name="T0" fmla="*/ 16 w 29"/>
              <a:gd name="T1" fmla="*/ 6 h 112"/>
              <a:gd name="T2" fmla="*/ 14 w 29"/>
              <a:gd name="T3" fmla="*/ 18 h 112"/>
              <a:gd name="T4" fmla="*/ 11 w 29"/>
              <a:gd name="T5" fmla="*/ 53 h 112"/>
              <a:gd name="T6" fmla="*/ 2 w 29"/>
              <a:gd name="T7" fmla="*/ 110 h 112"/>
              <a:gd name="T8" fmla="*/ 6 w 29"/>
              <a:gd name="T9" fmla="*/ 111 h 112"/>
              <a:gd name="T10" fmla="*/ 21 w 29"/>
              <a:gd name="T11" fmla="*/ 62 h 112"/>
              <a:gd name="T12" fmla="*/ 27 w 29"/>
              <a:gd name="T13" fmla="*/ 33 h 112"/>
              <a:gd name="T14" fmla="*/ 28 w 29"/>
              <a:gd name="T15" fmla="*/ 10 h 112"/>
              <a:gd name="T16" fmla="*/ 16 w 29"/>
              <a:gd name="T17" fmla="*/ 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112">
                <a:moveTo>
                  <a:pt x="16" y="6"/>
                </a:moveTo>
                <a:cubicBezTo>
                  <a:pt x="14" y="11"/>
                  <a:pt x="14" y="13"/>
                  <a:pt x="14" y="18"/>
                </a:cubicBezTo>
                <a:cubicBezTo>
                  <a:pt x="14" y="30"/>
                  <a:pt x="13" y="41"/>
                  <a:pt x="11" y="53"/>
                </a:cubicBezTo>
                <a:cubicBezTo>
                  <a:pt x="7" y="71"/>
                  <a:pt x="0" y="91"/>
                  <a:pt x="2" y="110"/>
                </a:cubicBezTo>
                <a:cubicBezTo>
                  <a:pt x="2" y="112"/>
                  <a:pt x="5" y="112"/>
                  <a:pt x="6" y="111"/>
                </a:cubicBezTo>
                <a:cubicBezTo>
                  <a:pt x="13" y="96"/>
                  <a:pt x="18" y="78"/>
                  <a:pt x="21" y="62"/>
                </a:cubicBezTo>
                <a:cubicBezTo>
                  <a:pt x="23" y="52"/>
                  <a:pt x="25" y="43"/>
                  <a:pt x="27" y="33"/>
                </a:cubicBezTo>
                <a:cubicBezTo>
                  <a:pt x="28" y="25"/>
                  <a:pt x="26" y="18"/>
                  <a:pt x="28" y="10"/>
                </a:cubicBezTo>
                <a:cubicBezTo>
                  <a:pt x="29" y="3"/>
                  <a:pt x="18" y="0"/>
                  <a:pt x="16" y="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AB20BCA9-DE44-4631-9504-A2EB868DE7F6}"/>
              </a:ext>
            </a:extLst>
          </p:cNvPr>
          <p:cNvSpPr>
            <a:spLocks/>
          </p:cNvSpPr>
          <p:nvPr/>
        </p:nvSpPr>
        <p:spPr bwMode="auto">
          <a:xfrm>
            <a:off x="5063331" y="3879851"/>
            <a:ext cx="161925" cy="501650"/>
          </a:xfrm>
          <a:custGeom>
            <a:avLst/>
            <a:gdLst>
              <a:gd name="T0" fmla="*/ 25 w 38"/>
              <a:gd name="T1" fmla="*/ 8 h 118"/>
              <a:gd name="T2" fmla="*/ 8 w 38"/>
              <a:gd name="T3" fmla="*/ 114 h 118"/>
              <a:gd name="T4" fmla="*/ 13 w 38"/>
              <a:gd name="T5" fmla="*/ 114 h 118"/>
              <a:gd name="T6" fmla="*/ 37 w 38"/>
              <a:gd name="T7" fmla="*/ 10 h 118"/>
              <a:gd name="T8" fmla="*/ 25 w 38"/>
              <a:gd name="T9" fmla="*/ 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18">
                <a:moveTo>
                  <a:pt x="25" y="8"/>
                </a:moveTo>
                <a:cubicBezTo>
                  <a:pt x="17" y="42"/>
                  <a:pt x="0" y="79"/>
                  <a:pt x="8" y="114"/>
                </a:cubicBezTo>
                <a:cubicBezTo>
                  <a:pt x="8" y="117"/>
                  <a:pt x="13" y="118"/>
                  <a:pt x="13" y="114"/>
                </a:cubicBezTo>
                <a:cubicBezTo>
                  <a:pt x="16" y="78"/>
                  <a:pt x="31" y="45"/>
                  <a:pt x="37" y="10"/>
                </a:cubicBezTo>
                <a:cubicBezTo>
                  <a:pt x="38" y="2"/>
                  <a:pt x="26" y="0"/>
                  <a:pt x="25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D64FDC6-A524-4A53-A943-7EE03F4DEE45}"/>
              </a:ext>
            </a:extLst>
          </p:cNvPr>
          <p:cNvGrpSpPr/>
          <p:nvPr/>
        </p:nvGrpSpPr>
        <p:grpSpPr>
          <a:xfrm>
            <a:off x="3205956" y="2716213"/>
            <a:ext cx="5584825" cy="1824038"/>
            <a:chOff x="3205956" y="2716213"/>
            <a:chExt cx="5584825" cy="18240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50BA305-6CA0-4757-9E54-4BBFE73AAC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8806" y="2716213"/>
              <a:ext cx="4371975" cy="1824038"/>
            </a:xfrm>
            <a:custGeom>
              <a:avLst/>
              <a:gdLst>
                <a:gd name="T0" fmla="*/ 690 w 1031"/>
                <a:gd name="T1" fmla="*/ 64 h 428"/>
                <a:gd name="T2" fmla="*/ 3 w 1031"/>
                <a:gd name="T3" fmla="*/ 186 h 428"/>
                <a:gd name="T4" fmla="*/ 7 w 1031"/>
                <a:gd name="T5" fmla="*/ 324 h 428"/>
                <a:gd name="T6" fmla="*/ 233 w 1031"/>
                <a:gd name="T7" fmla="*/ 415 h 428"/>
                <a:gd name="T8" fmla="*/ 424 w 1031"/>
                <a:gd name="T9" fmla="*/ 425 h 428"/>
                <a:gd name="T10" fmla="*/ 819 w 1031"/>
                <a:gd name="T11" fmla="*/ 318 h 428"/>
                <a:gd name="T12" fmla="*/ 821 w 1031"/>
                <a:gd name="T13" fmla="*/ 154 h 428"/>
                <a:gd name="T14" fmla="*/ 705 w 1031"/>
                <a:gd name="T15" fmla="*/ 68 h 428"/>
                <a:gd name="T16" fmla="*/ 1023 w 1031"/>
                <a:gd name="T17" fmla="*/ 14 h 428"/>
                <a:gd name="T18" fmla="*/ 117 w 1031"/>
                <a:gd name="T19" fmla="*/ 101 h 428"/>
                <a:gd name="T20" fmla="*/ 222 w 1031"/>
                <a:gd name="T21" fmla="*/ 117 h 428"/>
                <a:gd name="T22" fmla="*/ 75 w 1031"/>
                <a:gd name="T23" fmla="*/ 119 h 428"/>
                <a:gd name="T24" fmla="*/ 186 w 1031"/>
                <a:gd name="T25" fmla="*/ 126 h 428"/>
                <a:gd name="T26" fmla="*/ 238 w 1031"/>
                <a:gd name="T27" fmla="*/ 121 h 428"/>
                <a:gd name="T28" fmla="*/ 43 w 1031"/>
                <a:gd name="T29" fmla="*/ 146 h 428"/>
                <a:gd name="T30" fmla="*/ 22 w 1031"/>
                <a:gd name="T31" fmla="*/ 177 h 428"/>
                <a:gd name="T32" fmla="*/ 182 w 1031"/>
                <a:gd name="T33" fmla="*/ 152 h 428"/>
                <a:gd name="T34" fmla="*/ 311 w 1031"/>
                <a:gd name="T35" fmla="*/ 141 h 428"/>
                <a:gd name="T36" fmla="*/ 20 w 1031"/>
                <a:gd name="T37" fmla="*/ 190 h 428"/>
                <a:gd name="T38" fmla="*/ 29 w 1031"/>
                <a:gd name="T39" fmla="*/ 198 h 428"/>
                <a:gd name="T40" fmla="*/ 377 w 1031"/>
                <a:gd name="T41" fmla="*/ 154 h 428"/>
                <a:gd name="T42" fmla="*/ 36 w 1031"/>
                <a:gd name="T43" fmla="*/ 204 h 428"/>
                <a:gd name="T44" fmla="*/ 349 w 1031"/>
                <a:gd name="T45" fmla="*/ 178 h 428"/>
                <a:gd name="T46" fmla="*/ 267 w 1031"/>
                <a:gd name="T47" fmla="*/ 242 h 428"/>
                <a:gd name="T48" fmla="*/ 159 w 1031"/>
                <a:gd name="T49" fmla="*/ 254 h 428"/>
                <a:gd name="T50" fmla="*/ 267 w 1031"/>
                <a:gd name="T51" fmla="*/ 242 h 428"/>
                <a:gd name="T52" fmla="*/ 260 w 1031"/>
                <a:gd name="T53" fmla="*/ 253 h 428"/>
                <a:gd name="T54" fmla="*/ 338 w 1031"/>
                <a:gd name="T55" fmla="*/ 192 h 428"/>
                <a:gd name="T56" fmla="*/ 19 w 1031"/>
                <a:gd name="T57" fmla="*/ 319 h 428"/>
                <a:gd name="T58" fmla="*/ 27 w 1031"/>
                <a:gd name="T59" fmla="*/ 327 h 428"/>
                <a:gd name="T60" fmla="*/ 100 w 1031"/>
                <a:gd name="T61" fmla="*/ 317 h 428"/>
                <a:gd name="T62" fmla="*/ 77 w 1031"/>
                <a:gd name="T63" fmla="*/ 361 h 428"/>
                <a:gd name="T64" fmla="*/ 42 w 1031"/>
                <a:gd name="T65" fmla="*/ 230 h 428"/>
                <a:gd name="T66" fmla="*/ 47 w 1031"/>
                <a:gd name="T67" fmla="*/ 338 h 428"/>
                <a:gd name="T68" fmla="*/ 124 w 1031"/>
                <a:gd name="T69" fmla="*/ 259 h 428"/>
                <a:gd name="T70" fmla="*/ 199 w 1031"/>
                <a:gd name="T71" fmla="*/ 397 h 428"/>
                <a:gd name="T72" fmla="*/ 221 w 1031"/>
                <a:gd name="T73" fmla="*/ 281 h 428"/>
                <a:gd name="T74" fmla="*/ 231 w 1031"/>
                <a:gd name="T75" fmla="*/ 405 h 428"/>
                <a:gd name="T76" fmla="*/ 807 w 1031"/>
                <a:gd name="T77" fmla="*/ 312 h 428"/>
                <a:gd name="T78" fmla="*/ 246 w 1031"/>
                <a:gd name="T79" fmla="*/ 407 h 428"/>
                <a:gd name="T80" fmla="*/ 243 w 1031"/>
                <a:gd name="T81" fmla="*/ 407 h 428"/>
                <a:gd name="T82" fmla="*/ 809 w 1031"/>
                <a:gd name="T83" fmla="*/ 190 h 428"/>
                <a:gd name="T84" fmla="*/ 620 w 1031"/>
                <a:gd name="T85" fmla="*/ 269 h 428"/>
                <a:gd name="T86" fmla="*/ 405 w 1031"/>
                <a:gd name="T87" fmla="*/ 162 h 428"/>
                <a:gd name="T88" fmla="*/ 294 w 1031"/>
                <a:gd name="T89" fmla="*/ 122 h 428"/>
                <a:gd name="T90" fmla="*/ 175 w 1031"/>
                <a:gd name="T91" fmla="*/ 87 h 428"/>
                <a:gd name="T92" fmla="*/ 673 w 1031"/>
                <a:gd name="T93" fmla="*/ 81 h 428"/>
                <a:gd name="T94" fmla="*/ 805 w 1031"/>
                <a:gd name="T95" fmla="*/ 145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1" h="428">
                  <a:moveTo>
                    <a:pt x="1022" y="1"/>
                  </a:moveTo>
                  <a:cubicBezTo>
                    <a:pt x="926" y="15"/>
                    <a:pt x="829" y="28"/>
                    <a:pt x="732" y="35"/>
                  </a:cubicBezTo>
                  <a:cubicBezTo>
                    <a:pt x="730" y="30"/>
                    <a:pt x="722" y="29"/>
                    <a:pt x="718" y="33"/>
                  </a:cubicBezTo>
                  <a:cubicBezTo>
                    <a:pt x="709" y="44"/>
                    <a:pt x="700" y="55"/>
                    <a:pt x="690" y="64"/>
                  </a:cubicBezTo>
                  <a:cubicBezTo>
                    <a:pt x="614" y="47"/>
                    <a:pt x="526" y="52"/>
                    <a:pt x="452" y="50"/>
                  </a:cubicBezTo>
                  <a:cubicBezTo>
                    <a:pt x="347" y="49"/>
                    <a:pt x="232" y="50"/>
                    <a:pt x="131" y="79"/>
                  </a:cubicBezTo>
                  <a:cubicBezTo>
                    <a:pt x="73" y="95"/>
                    <a:pt x="17" y="119"/>
                    <a:pt x="9" y="179"/>
                  </a:cubicBezTo>
                  <a:cubicBezTo>
                    <a:pt x="6" y="180"/>
                    <a:pt x="3" y="183"/>
                    <a:pt x="3" y="186"/>
                  </a:cubicBezTo>
                  <a:cubicBezTo>
                    <a:pt x="0" y="205"/>
                    <a:pt x="4" y="224"/>
                    <a:pt x="6" y="242"/>
                  </a:cubicBezTo>
                  <a:cubicBezTo>
                    <a:pt x="9" y="266"/>
                    <a:pt x="8" y="290"/>
                    <a:pt x="7" y="314"/>
                  </a:cubicBezTo>
                  <a:cubicBezTo>
                    <a:pt x="5" y="316"/>
                    <a:pt x="3" y="319"/>
                    <a:pt x="6" y="323"/>
                  </a:cubicBezTo>
                  <a:cubicBezTo>
                    <a:pt x="6" y="323"/>
                    <a:pt x="7" y="324"/>
                    <a:pt x="7" y="324"/>
                  </a:cubicBezTo>
                  <a:cubicBezTo>
                    <a:pt x="7" y="325"/>
                    <a:pt x="7" y="326"/>
                    <a:pt x="7" y="327"/>
                  </a:cubicBezTo>
                  <a:cubicBezTo>
                    <a:pt x="6" y="331"/>
                    <a:pt x="11" y="334"/>
                    <a:pt x="14" y="332"/>
                  </a:cubicBezTo>
                  <a:cubicBezTo>
                    <a:pt x="52" y="371"/>
                    <a:pt x="104" y="384"/>
                    <a:pt x="156" y="398"/>
                  </a:cubicBezTo>
                  <a:cubicBezTo>
                    <a:pt x="182" y="405"/>
                    <a:pt x="208" y="410"/>
                    <a:pt x="233" y="415"/>
                  </a:cubicBezTo>
                  <a:cubicBezTo>
                    <a:pt x="234" y="416"/>
                    <a:pt x="234" y="417"/>
                    <a:pt x="234" y="417"/>
                  </a:cubicBezTo>
                  <a:cubicBezTo>
                    <a:pt x="235" y="421"/>
                    <a:pt x="240" y="421"/>
                    <a:pt x="242" y="418"/>
                  </a:cubicBezTo>
                  <a:cubicBezTo>
                    <a:pt x="242" y="417"/>
                    <a:pt x="242" y="417"/>
                    <a:pt x="243" y="416"/>
                  </a:cubicBezTo>
                  <a:cubicBezTo>
                    <a:pt x="302" y="425"/>
                    <a:pt x="362" y="428"/>
                    <a:pt x="424" y="425"/>
                  </a:cubicBezTo>
                  <a:cubicBezTo>
                    <a:pt x="514" y="421"/>
                    <a:pt x="602" y="415"/>
                    <a:pt x="688" y="386"/>
                  </a:cubicBezTo>
                  <a:cubicBezTo>
                    <a:pt x="726" y="373"/>
                    <a:pt x="790" y="367"/>
                    <a:pt x="813" y="328"/>
                  </a:cubicBezTo>
                  <a:cubicBezTo>
                    <a:pt x="814" y="328"/>
                    <a:pt x="816" y="327"/>
                    <a:pt x="817" y="324"/>
                  </a:cubicBezTo>
                  <a:cubicBezTo>
                    <a:pt x="817" y="322"/>
                    <a:pt x="818" y="320"/>
                    <a:pt x="819" y="318"/>
                  </a:cubicBezTo>
                  <a:cubicBezTo>
                    <a:pt x="819" y="317"/>
                    <a:pt x="819" y="316"/>
                    <a:pt x="818" y="315"/>
                  </a:cubicBezTo>
                  <a:cubicBezTo>
                    <a:pt x="821" y="294"/>
                    <a:pt x="818" y="272"/>
                    <a:pt x="823" y="251"/>
                  </a:cubicBezTo>
                  <a:cubicBezTo>
                    <a:pt x="830" y="221"/>
                    <a:pt x="820" y="192"/>
                    <a:pt x="824" y="162"/>
                  </a:cubicBezTo>
                  <a:cubicBezTo>
                    <a:pt x="825" y="159"/>
                    <a:pt x="823" y="156"/>
                    <a:pt x="821" y="154"/>
                  </a:cubicBezTo>
                  <a:cubicBezTo>
                    <a:pt x="821" y="154"/>
                    <a:pt x="821" y="153"/>
                    <a:pt x="821" y="153"/>
                  </a:cubicBezTo>
                  <a:cubicBezTo>
                    <a:pt x="821" y="152"/>
                    <a:pt x="821" y="151"/>
                    <a:pt x="821" y="150"/>
                  </a:cubicBezTo>
                  <a:cubicBezTo>
                    <a:pt x="819" y="107"/>
                    <a:pt x="759" y="86"/>
                    <a:pt x="725" y="74"/>
                  </a:cubicBezTo>
                  <a:cubicBezTo>
                    <a:pt x="719" y="72"/>
                    <a:pt x="712" y="70"/>
                    <a:pt x="705" y="68"/>
                  </a:cubicBezTo>
                  <a:cubicBezTo>
                    <a:pt x="715" y="62"/>
                    <a:pt x="725" y="54"/>
                    <a:pt x="730" y="46"/>
                  </a:cubicBezTo>
                  <a:cubicBezTo>
                    <a:pt x="772" y="51"/>
                    <a:pt x="814" y="39"/>
                    <a:pt x="856" y="36"/>
                  </a:cubicBezTo>
                  <a:cubicBezTo>
                    <a:pt x="910" y="32"/>
                    <a:pt x="969" y="24"/>
                    <a:pt x="1023" y="14"/>
                  </a:cubicBezTo>
                  <a:cubicBezTo>
                    <a:pt x="1023" y="14"/>
                    <a:pt x="1023" y="14"/>
                    <a:pt x="1023" y="14"/>
                  </a:cubicBezTo>
                  <a:cubicBezTo>
                    <a:pt x="1031" y="13"/>
                    <a:pt x="1030" y="0"/>
                    <a:pt x="1022" y="1"/>
                  </a:cubicBezTo>
                  <a:close/>
                  <a:moveTo>
                    <a:pt x="146" y="93"/>
                  </a:moveTo>
                  <a:cubicBezTo>
                    <a:pt x="148" y="94"/>
                    <a:pt x="151" y="95"/>
                    <a:pt x="153" y="95"/>
                  </a:cubicBezTo>
                  <a:cubicBezTo>
                    <a:pt x="141" y="97"/>
                    <a:pt x="129" y="99"/>
                    <a:pt x="117" y="101"/>
                  </a:cubicBezTo>
                  <a:cubicBezTo>
                    <a:pt x="126" y="98"/>
                    <a:pt x="136" y="95"/>
                    <a:pt x="146" y="93"/>
                  </a:cubicBezTo>
                  <a:close/>
                  <a:moveTo>
                    <a:pt x="75" y="119"/>
                  </a:moveTo>
                  <a:cubicBezTo>
                    <a:pt x="107" y="116"/>
                    <a:pt x="140" y="109"/>
                    <a:pt x="173" y="102"/>
                  </a:cubicBezTo>
                  <a:cubicBezTo>
                    <a:pt x="189" y="107"/>
                    <a:pt x="206" y="112"/>
                    <a:pt x="222" y="117"/>
                  </a:cubicBezTo>
                  <a:cubicBezTo>
                    <a:pt x="210" y="118"/>
                    <a:pt x="197" y="119"/>
                    <a:pt x="184" y="120"/>
                  </a:cubicBezTo>
                  <a:cubicBezTo>
                    <a:pt x="179" y="121"/>
                    <a:pt x="173" y="122"/>
                    <a:pt x="168" y="123"/>
                  </a:cubicBezTo>
                  <a:cubicBezTo>
                    <a:pt x="130" y="125"/>
                    <a:pt x="91" y="130"/>
                    <a:pt x="53" y="135"/>
                  </a:cubicBezTo>
                  <a:cubicBezTo>
                    <a:pt x="60" y="129"/>
                    <a:pt x="67" y="124"/>
                    <a:pt x="75" y="119"/>
                  </a:cubicBezTo>
                  <a:close/>
                  <a:moveTo>
                    <a:pt x="43" y="146"/>
                  </a:moveTo>
                  <a:cubicBezTo>
                    <a:pt x="77" y="145"/>
                    <a:pt x="113" y="139"/>
                    <a:pt x="147" y="133"/>
                  </a:cubicBezTo>
                  <a:cubicBezTo>
                    <a:pt x="157" y="133"/>
                    <a:pt x="166" y="131"/>
                    <a:pt x="175" y="129"/>
                  </a:cubicBezTo>
                  <a:cubicBezTo>
                    <a:pt x="179" y="128"/>
                    <a:pt x="182" y="127"/>
                    <a:pt x="186" y="126"/>
                  </a:cubicBezTo>
                  <a:cubicBezTo>
                    <a:pt x="187" y="126"/>
                    <a:pt x="188" y="126"/>
                    <a:pt x="189" y="126"/>
                  </a:cubicBezTo>
                  <a:cubicBezTo>
                    <a:pt x="190" y="126"/>
                    <a:pt x="190" y="126"/>
                    <a:pt x="190" y="126"/>
                  </a:cubicBezTo>
                  <a:cubicBezTo>
                    <a:pt x="202" y="123"/>
                    <a:pt x="215" y="122"/>
                    <a:pt x="227" y="120"/>
                  </a:cubicBezTo>
                  <a:cubicBezTo>
                    <a:pt x="231" y="120"/>
                    <a:pt x="234" y="121"/>
                    <a:pt x="238" y="121"/>
                  </a:cubicBezTo>
                  <a:cubicBezTo>
                    <a:pt x="249" y="124"/>
                    <a:pt x="261" y="127"/>
                    <a:pt x="273" y="131"/>
                  </a:cubicBezTo>
                  <a:cubicBezTo>
                    <a:pt x="244" y="132"/>
                    <a:pt x="213" y="132"/>
                    <a:pt x="186" y="141"/>
                  </a:cubicBezTo>
                  <a:cubicBezTo>
                    <a:pt x="133" y="139"/>
                    <a:pt x="78" y="161"/>
                    <a:pt x="26" y="169"/>
                  </a:cubicBezTo>
                  <a:cubicBezTo>
                    <a:pt x="31" y="160"/>
                    <a:pt x="37" y="153"/>
                    <a:pt x="43" y="146"/>
                  </a:cubicBezTo>
                  <a:close/>
                  <a:moveTo>
                    <a:pt x="20" y="190"/>
                  </a:moveTo>
                  <a:cubicBezTo>
                    <a:pt x="20" y="190"/>
                    <a:pt x="20" y="189"/>
                    <a:pt x="20" y="189"/>
                  </a:cubicBezTo>
                  <a:cubicBezTo>
                    <a:pt x="21" y="187"/>
                    <a:pt x="20" y="185"/>
                    <a:pt x="19" y="183"/>
                  </a:cubicBezTo>
                  <a:cubicBezTo>
                    <a:pt x="20" y="181"/>
                    <a:pt x="21" y="179"/>
                    <a:pt x="22" y="177"/>
                  </a:cubicBezTo>
                  <a:cubicBezTo>
                    <a:pt x="45" y="183"/>
                    <a:pt x="68" y="174"/>
                    <a:pt x="90" y="168"/>
                  </a:cubicBezTo>
                  <a:cubicBezTo>
                    <a:pt x="112" y="161"/>
                    <a:pt x="136" y="158"/>
                    <a:pt x="160" y="155"/>
                  </a:cubicBezTo>
                  <a:cubicBezTo>
                    <a:pt x="160" y="157"/>
                    <a:pt x="162" y="159"/>
                    <a:pt x="165" y="158"/>
                  </a:cubicBezTo>
                  <a:cubicBezTo>
                    <a:pt x="170" y="156"/>
                    <a:pt x="176" y="154"/>
                    <a:pt x="182" y="152"/>
                  </a:cubicBezTo>
                  <a:cubicBezTo>
                    <a:pt x="190" y="151"/>
                    <a:pt x="198" y="150"/>
                    <a:pt x="207" y="149"/>
                  </a:cubicBezTo>
                  <a:cubicBezTo>
                    <a:pt x="208" y="148"/>
                    <a:pt x="209" y="147"/>
                    <a:pt x="209" y="146"/>
                  </a:cubicBezTo>
                  <a:cubicBezTo>
                    <a:pt x="236" y="141"/>
                    <a:pt x="264" y="139"/>
                    <a:pt x="292" y="136"/>
                  </a:cubicBezTo>
                  <a:cubicBezTo>
                    <a:pt x="298" y="138"/>
                    <a:pt x="305" y="139"/>
                    <a:pt x="311" y="141"/>
                  </a:cubicBezTo>
                  <a:cubicBezTo>
                    <a:pt x="266" y="148"/>
                    <a:pt x="220" y="158"/>
                    <a:pt x="174" y="163"/>
                  </a:cubicBezTo>
                  <a:cubicBezTo>
                    <a:pt x="124" y="169"/>
                    <a:pt x="73" y="191"/>
                    <a:pt x="22" y="191"/>
                  </a:cubicBezTo>
                  <a:cubicBezTo>
                    <a:pt x="22" y="191"/>
                    <a:pt x="22" y="191"/>
                    <a:pt x="22" y="191"/>
                  </a:cubicBezTo>
                  <a:cubicBezTo>
                    <a:pt x="22" y="191"/>
                    <a:pt x="21" y="190"/>
                    <a:pt x="20" y="190"/>
                  </a:cubicBezTo>
                  <a:close/>
                  <a:moveTo>
                    <a:pt x="36" y="204"/>
                  </a:moveTo>
                  <a:cubicBezTo>
                    <a:pt x="36" y="203"/>
                    <a:pt x="35" y="202"/>
                    <a:pt x="35" y="203"/>
                  </a:cubicBezTo>
                  <a:cubicBezTo>
                    <a:pt x="35" y="203"/>
                    <a:pt x="35" y="203"/>
                    <a:pt x="34" y="203"/>
                  </a:cubicBezTo>
                  <a:cubicBezTo>
                    <a:pt x="33" y="201"/>
                    <a:pt x="31" y="200"/>
                    <a:pt x="29" y="198"/>
                  </a:cubicBezTo>
                  <a:cubicBezTo>
                    <a:pt x="71" y="200"/>
                    <a:pt x="115" y="183"/>
                    <a:pt x="155" y="175"/>
                  </a:cubicBezTo>
                  <a:cubicBezTo>
                    <a:pt x="212" y="164"/>
                    <a:pt x="271" y="155"/>
                    <a:pt x="329" y="148"/>
                  </a:cubicBezTo>
                  <a:cubicBezTo>
                    <a:pt x="331" y="148"/>
                    <a:pt x="332" y="148"/>
                    <a:pt x="332" y="147"/>
                  </a:cubicBezTo>
                  <a:cubicBezTo>
                    <a:pt x="347" y="150"/>
                    <a:pt x="362" y="153"/>
                    <a:pt x="377" y="154"/>
                  </a:cubicBezTo>
                  <a:cubicBezTo>
                    <a:pt x="316" y="163"/>
                    <a:pt x="254" y="169"/>
                    <a:pt x="193" y="179"/>
                  </a:cubicBezTo>
                  <a:cubicBezTo>
                    <a:pt x="145" y="186"/>
                    <a:pt x="95" y="207"/>
                    <a:pt x="47" y="208"/>
                  </a:cubicBezTo>
                  <a:cubicBezTo>
                    <a:pt x="46" y="208"/>
                    <a:pt x="45" y="209"/>
                    <a:pt x="45" y="211"/>
                  </a:cubicBezTo>
                  <a:cubicBezTo>
                    <a:pt x="42" y="209"/>
                    <a:pt x="39" y="206"/>
                    <a:pt x="36" y="204"/>
                  </a:cubicBezTo>
                  <a:close/>
                  <a:moveTo>
                    <a:pt x="171" y="195"/>
                  </a:moveTo>
                  <a:cubicBezTo>
                    <a:pt x="241" y="180"/>
                    <a:pt x="310" y="171"/>
                    <a:pt x="381" y="161"/>
                  </a:cubicBezTo>
                  <a:cubicBezTo>
                    <a:pt x="372" y="166"/>
                    <a:pt x="362" y="173"/>
                    <a:pt x="354" y="180"/>
                  </a:cubicBezTo>
                  <a:cubicBezTo>
                    <a:pt x="353" y="179"/>
                    <a:pt x="351" y="178"/>
                    <a:pt x="349" y="178"/>
                  </a:cubicBezTo>
                  <a:cubicBezTo>
                    <a:pt x="259" y="189"/>
                    <a:pt x="173" y="216"/>
                    <a:pt x="84" y="232"/>
                  </a:cubicBezTo>
                  <a:cubicBezTo>
                    <a:pt x="72" y="227"/>
                    <a:pt x="60" y="221"/>
                    <a:pt x="49" y="213"/>
                  </a:cubicBezTo>
                  <a:cubicBezTo>
                    <a:pt x="88" y="221"/>
                    <a:pt x="133" y="203"/>
                    <a:pt x="171" y="195"/>
                  </a:cubicBezTo>
                  <a:close/>
                  <a:moveTo>
                    <a:pt x="267" y="242"/>
                  </a:moveTo>
                  <a:cubicBezTo>
                    <a:pt x="251" y="245"/>
                    <a:pt x="235" y="250"/>
                    <a:pt x="219" y="253"/>
                  </a:cubicBezTo>
                  <a:cubicBezTo>
                    <a:pt x="207" y="255"/>
                    <a:pt x="194" y="256"/>
                    <a:pt x="182" y="259"/>
                  </a:cubicBezTo>
                  <a:cubicBezTo>
                    <a:pt x="178" y="258"/>
                    <a:pt x="173" y="257"/>
                    <a:pt x="168" y="256"/>
                  </a:cubicBezTo>
                  <a:cubicBezTo>
                    <a:pt x="165" y="255"/>
                    <a:pt x="162" y="255"/>
                    <a:pt x="159" y="254"/>
                  </a:cubicBezTo>
                  <a:cubicBezTo>
                    <a:pt x="182" y="249"/>
                    <a:pt x="205" y="238"/>
                    <a:pt x="228" y="235"/>
                  </a:cubicBezTo>
                  <a:cubicBezTo>
                    <a:pt x="246" y="233"/>
                    <a:pt x="267" y="235"/>
                    <a:pt x="286" y="232"/>
                  </a:cubicBezTo>
                  <a:cubicBezTo>
                    <a:pt x="281" y="236"/>
                    <a:pt x="276" y="240"/>
                    <a:pt x="271" y="244"/>
                  </a:cubicBezTo>
                  <a:cubicBezTo>
                    <a:pt x="270" y="243"/>
                    <a:pt x="269" y="241"/>
                    <a:pt x="267" y="242"/>
                  </a:cubicBezTo>
                  <a:close/>
                  <a:moveTo>
                    <a:pt x="260" y="253"/>
                  </a:moveTo>
                  <a:cubicBezTo>
                    <a:pt x="254" y="259"/>
                    <a:pt x="247" y="265"/>
                    <a:pt x="243" y="271"/>
                  </a:cubicBezTo>
                  <a:cubicBezTo>
                    <a:pt x="229" y="269"/>
                    <a:pt x="216" y="266"/>
                    <a:pt x="202" y="263"/>
                  </a:cubicBezTo>
                  <a:cubicBezTo>
                    <a:pt x="222" y="262"/>
                    <a:pt x="242" y="260"/>
                    <a:pt x="260" y="253"/>
                  </a:cubicBezTo>
                  <a:close/>
                  <a:moveTo>
                    <a:pt x="139" y="249"/>
                  </a:moveTo>
                  <a:cubicBezTo>
                    <a:pt x="126" y="246"/>
                    <a:pt x="113" y="242"/>
                    <a:pt x="101" y="238"/>
                  </a:cubicBezTo>
                  <a:cubicBezTo>
                    <a:pt x="137" y="234"/>
                    <a:pt x="175" y="223"/>
                    <a:pt x="210" y="216"/>
                  </a:cubicBezTo>
                  <a:cubicBezTo>
                    <a:pt x="253" y="207"/>
                    <a:pt x="295" y="198"/>
                    <a:pt x="338" y="192"/>
                  </a:cubicBezTo>
                  <a:cubicBezTo>
                    <a:pt x="336" y="194"/>
                    <a:pt x="334" y="195"/>
                    <a:pt x="333" y="196"/>
                  </a:cubicBezTo>
                  <a:cubicBezTo>
                    <a:pt x="324" y="203"/>
                    <a:pt x="314" y="210"/>
                    <a:pt x="305" y="217"/>
                  </a:cubicBezTo>
                  <a:cubicBezTo>
                    <a:pt x="249" y="215"/>
                    <a:pt x="191" y="230"/>
                    <a:pt x="139" y="249"/>
                  </a:cubicBezTo>
                  <a:close/>
                  <a:moveTo>
                    <a:pt x="19" y="319"/>
                  </a:moveTo>
                  <a:cubicBezTo>
                    <a:pt x="29" y="283"/>
                    <a:pt x="18" y="246"/>
                    <a:pt x="19" y="209"/>
                  </a:cubicBezTo>
                  <a:cubicBezTo>
                    <a:pt x="23" y="214"/>
                    <a:pt x="28" y="218"/>
                    <a:pt x="33" y="222"/>
                  </a:cubicBezTo>
                  <a:cubicBezTo>
                    <a:pt x="31" y="223"/>
                    <a:pt x="29" y="225"/>
                    <a:pt x="28" y="228"/>
                  </a:cubicBezTo>
                  <a:cubicBezTo>
                    <a:pt x="22" y="260"/>
                    <a:pt x="27" y="294"/>
                    <a:pt x="27" y="327"/>
                  </a:cubicBezTo>
                  <a:cubicBezTo>
                    <a:pt x="24" y="324"/>
                    <a:pt x="21" y="322"/>
                    <a:pt x="19" y="319"/>
                  </a:cubicBezTo>
                  <a:close/>
                  <a:moveTo>
                    <a:pt x="229" y="404"/>
                  </a:moveTo>
                  <a:cubicBezTo>
                    <a:pt x="182" y="394"/>
                    <a:pt x="130" y="385"/>
                    <a:pt x="84" y="364"/>
                  </a:cubicBezTo>
                  <a:cubicBezTo>
                    <a:pt x="87" y="347"/>
                    <a:pt x="95" y="333"/>
                    <a:pt x="100" y="317"/>
                  </a:cubicBezTo>
                  <a:cubicBezTo>
                    <a:pt x="104" y="300"/>
                    <a:pt x="107" y="276"/>
                    <a:pt x="103" y="258"/>
                  </a:cubicBezTo>
                  <a:cubicBezTo>
                    <a:pt x="102" y="254"/>
                    <a:pt x="98" y="253"/>
                    <a:pt x="96" y="257"/>
                  </a:cubicBezTo>
                  <a:cubicBezTo>
                    <a:pt x="85" y="276"/>
                    <a:pt x="93" y="299"/>
                    <a:pt x="86" y="320"/>
                  </a:cubicBezTo>
                  <a:cubicBezTo>
                    <a:pt x="82" y="334"/>
                    <a:pt x="74" y="347"/>
                    <a:pt x="77" y="361"/>
                  </a:cubicBezTo>
                  <a:cubicBezTo>
                    <a:pt x="63" y="354"/>
                    <a:pt x="49" y="345"/>
                    <a:pt x="36" y="335"/>
                  </a:cubicBezTo>
                  <a:cubicBezTo>
                    <a:pt x="36" y="334"/>
                    <a:pt x="36" y="334"/>
                    <a:pt x="37" y="334"/>
                  </a:cubicBezTo>
                  <a:cubicBezTo>
                    <a:pt x="37" y="333"/>
                    <a:pt x="37" y="331"/>
                    <a:pt x="36" y="332"/>
                  </a:cubicBezTo>
                  <a:cubicBezTo>
                    <a:pt x="43" y="330"/>
                    <a:pt x="41" y="238"/>
                    <a:pt x="42" y="230"/>
                  </a:cubicBezTo>
                  <a:cubicBezTo>
                    <a:pt x="42" y="230"/>
                    <a:pt x="42" y="229"/>
                    <a:pt x="42" y="228"/>
                  </a:cubicBezTo>
                  <a:cubicBezTo>
                    <a:pt x="49" y="233"/>
                    <a:pt x="58" y="237"/>
                    <a:pt x="66" y="240"/>
                  </a:cubicBezTo>
                  <a:cubicBezTo>
                    <a:pt x="64" y="240"/>
                    <a:pt x="62" y="241"/>
                    <a:pt x="61" y="243"/>
                  </a:cubicBezTo>
                  <a:cubicBezTo>
                    <a:pt x="46" y="271"/>
                    <a:pt x="57" y="308"/>
                    <a:pt x="47" y="338"/>
                  </a:cubicBezTo>
                  <a:cubicBezTo>
                    <a:pt x="46" y="342"/>
                    <a:pt x="51" y="346"/>
                    <a:pt x="54" y="342"/>
                  </a:cubicBezTo>
                  <a:cubicBezTo>
                    <a:pt x="75" y="317"/>
                    <a:pt x="60" y="278"/>
                    <a:pt x="72" y="249"/>
                  </a:cubicBezTo>
                  <a:cubicBezTo>
                    <a:pt x="74" y="246"/>
                    <a:pt x="73" y="244"/>
                    <a:pt x="72" y="242"/>
                  </a:cubicBezTo>
                  <a:cubicBezTo>
                    <a:pt x="90" y="249"/>
                    <a:pt x="108" y="254"/>
                    <a:pt x="124" y="259"/>
                  </a:cubicBezTo>
                  <a:cubicBezTo>
                    <a:pt x="152" y="266"/>
                    <a:pt x="181" y="273"/>
                    <a:pt x="209" y="279"/>
                  </a:cubicBezTo>
                  <a:cubicBezTo>
                    <a:pt x="206" y="288"/>
                    <a:pt x="208" y="296"/>
                    <a:pt x="207" y="307"/>
                  </a:cubicBezTo>
                  <a:cubicBezTo>
                    <a:pt x="206" y="322"/>
                    <a:pt x="198" y="336"/>
                    <a:pt x="195" y="351"/>
                  </a:cubicBezTo>
                  <a:cubicBezTo>
                    <a:pt x="192" y="365"/>
                    <a:pt x="188" y="386"/>
                    <a:pt x="199" y="397"/>
                  </a:cubicBezTo>
                  <a:cubicBezTo>
                    <a:pt x="200" y="398"/>
                    <a:pt x="202" y="397"/>
                    <a:pt x="202" y="395"/>
                  </a:cubicBezTo>
                  <a:cubicBezTo>
                    <a:pt x="200" y="378"/>
                    <a:pt x="205" y="356"/>
                    <a:pt x="210" y="339"/>
                  </a:cubicBezTo>
                  <a:cubicBezTo>
                    <a:pt x="213" y="331"/>
                    <a:pt x="216" y="324"/>
                    <a:pt x="218" y="316"/>
                  </a:cubicBezTo>
                  <a:cubicBezTo>
                    <a:pt x="221" y="304"/>
                    <a:pt x="217" y="293"/>
                    <a:pt x="221" y="281"/>
                  </a:cubicBezTo>
                  <a:cubicBezTo>
                    <a:pt x="227" y="282"/>
                    <a:pt x="233" y="284"/>
                    <a:pt x="239" y="285"/>
                  </a:cubicBezTo>
                  <a:cubicBezTo>
                    <a:pt x="239" y="285"/>
                    <a:pt x="239" y="285"/>
                    <a:pt x="239" y="285"/>
                  </a:cubicBezTo>
                  <a:cubicBezTo>
                    <a:pt x="241" y="307"/>
                    <a:pt x="235" y="333"/>
                    <a:pt x="234" y="356"/>
                  </a:cubicBezTo>
                  <a:cubicBezTo>
                    <a:pt x="234" y="372"/>
                    <a:pt x="230" y="389"/>
                    <a:pt x="231" y="405"/>
                  </a:cubicBezTo>
                  <a:cubicBezTo>
                    <a:pt x="230" y="404"/>
                    <a:pt x="230" y="404"/>
                    <a:pt x="229" y="404"/>
                  </a:cubicBezTo>
                  <a:close/>
                  <a:moveTo>
                    <a:pt x="813" y="230"/>
                  </a:moveTo>
                  <a:cubicBezTo>
                    <a:pt x="814" y="246"/>
                    <a:pt x="807" y="263"/>
                    <a:pt x="806" y="279"/>
                  </a:cubicBezTo>
                  <a:cubicBezTo>
                    <a:pt x="805" y="290"/>
                    <a:pt x="807" y="301"/>
                    <a:pt x="807" y="312"/>
                  </a:cubicBezTo>
                  <a:cubicBezTo>
                    <a:pt x="806" y="313"/>
                    <a:pt x="804" y="314"/>
                    <a:pt x="804" y="316"/>
                  </a:cubicBezTo>
                  <a:cubicBezTo>
                    <a:pt x="786" y="356"/>
                    <a:pt x="697" y="369"/>
                    <a:pt x="661" y="382"/>
                  </a:cubicBezTo>
                  <a:cubicBezTo>
                    <a:pt x="592" y="406"/>
                    <a:pt x="519" y="407"/>
                    <a:pt x="447" y="413"/>
                  </a:cubicBezTo>
                  <a:cubicBezTo>
                    <a:pt x="380" y="418"/>
                    <a:pt x="313" y="419"/>
                    <a:pt x="246" y="407"/>
                  </a:cubicBezTo>
                  <a:cubicBezTo>
                    <a:pt x="247" y="407"/>
                    <a:pt x="247" y="407"/>
                    <a:pt x="247" y="406"/>
                  </a:cubicBezTo>
                  <a:cubicBezTo>
                    <a:pt x="247" y="406"/>
                    <a:pt x="247" y="405"/>
                    <a:pt x="246" y="406"/>
                  </a:cubicBezTo>
                  <a:cubicBezTo>
                    <a:pt x="246" y="406"/>
                    <a:pt x="245" y="407"/>
                    <a:pt x="244" y="407"/>
                  </a:cubicBezTo>
                  <a:cubicBezTo>
                    <a:pt x="244" y="407"/>
                    <a:pt x="244" y="407"/>
                    <a:pt x="243" y="407"/>
                  </a:cubicBezTo>
                  <a:cubicBezTo>
                    <a:pt x="247" y="367"/>
                    <a:pt x="247" y="326"/>
                    <a:pt x="255" y="287"/>
                  </a:cubicBezTo>
                  <a:cubicBezTo>
                    <a:pt x="316" y="297"/>
                    <a:pt x="377" y="302"/>
                    <a:pt x="439" y="299"/>
                  </a:cubicBezTo>
                  <a:cubicBezTo>
                    <a:pt x="534" y="296"/>
                    <a:pt x="635" y="291"/>
                    <a:pt x="724" y="252"/>
                  </a:cubicBezTo>
                  <a:cubicBezTo>
                    <a:pt x="751" y="239"/>
                    <a:pt x="790" y="218"/>
                    <a:pt x="809" y="190"/>
                  </a:cubicBezTo>
                  <a:cubicBezTo>
                    <a:pt x="811" y="203"/>
                    <a:pt x="812" y="217"/>
                    <a:pt x="813" y="230"/>
                  </a:cubicBezTo>
                  <a:close/>
                  <a:moveTo>
                    <a:pt x="805" y="145"/>
                  </a:moveTo>
                  <a:cubicBezTo>
                    <a:pt x="804" y="146"/>
                    <a:pt x="804" y="147"/>
                    <a:pt x="805" y="149"/>
                  </a:cubicBezTo>
                  <a:cubicBezTo>
                    <a:pt x="826" y="216"/>
                    <a:pt x="656" y="262"/>
                    <a:pt x="620" y="269"/>
                  </a:cubicBezTo>
                  <a:cubicBezTo>
                    <a:pt x="553" y="282"/>
                    <a:pt x="480" y="284"/>
                    <a:pt x="412" y="287"/>
                  </a:cubicBezTo>
                  <a:cubicBezTo>
                    <a:pt x="360" y="289"/>
                    <a:pt x="307" y="283"/>
                    <a:pt x="255" y="273"/>
                  </a:cubicBezTo>
                  <a:cubicBezTo>
                    <a:pt x="276" y="250"/>
                    <a:pt x="305" y="231"/>
                    <a:pt x="330" y="213"/>
                  </a:cubicBezTo>
                  <a:cubicBezTo>
                    <a:pt x="348" y="199"/>
                    <a:pt x="387" y="163"/>
                    <a:pt x="405" y="162"/>
                  </a:cubicBezTo>
                  <a:cubicBezTo>
                    <a:pt x="409" y="162"/>
                    <a:pt x="411" y="157"/>
                    <a:pt x="409" y="154"/>
                  </a:cubicBezTo>
                  <a:cubicBezTo>
                    <a:pt x="408" y="152"/>
                    <a:pt x="405" y="151"/>
                    <a:pt x="403" y="152"/>
                  </a:cubicBezTo>
                  <a:cubicBezTo>
                    <a:pt x="403" y="150"/>
                    <a:pt x="402" y="148"/>
                    <a:pt x="400" y="148"/>
                  </a:cubicBezTo>
                  <a:cubicBezTo>
                    <a:pt x="367" y="134"/>
                    <a:pt x="329" y="130"/>
                    <a:pt x="294" y="122"/>
                  </a:cubicBezTo>
                  <a:cubicBezTo>
                    <a:pt x="260" y="114"/>
                    <a:pt x="226" y="101"/>
                    <a:pt x="192" y="92"/>
                  </a:cubicBezTo>
                  <a:cubicBezTo>
                    <a:pt x="192" y="91"/>
                    <a:pt x="191" y="91"/>
                    <a:pt x="189" y="91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4" y="90"/>
                    <a:pt x="179" y="88"/>
                    <a:pt x="175" y="87"/>
                  </a:cubicBezTo>
                  <a:cubicBezTo>
                    <a:pt x="180" y="86"/>
                    <a:pt x="186" y="85"/>
                    <a:pt x="192" y="84"/>
                  </a:cubicBezTo>
                  <a:cubicBezTo>
                    <a:pt x="262" y="72"/>
                    <a:pt x="334" y="69"/>
                    <a:pt x="405" y="67"/>
                  </a:cubicBezTo>
                  <a:cubicBezTo>
                    <a:pt x="482" y="66"/>
                    <a:pt x="560" y="71"/>
                    <a:pt x="637" y="77"/>
                  </a:cubicBezTo>
                  <a:cubicBezTo>
                    <a:pt x="646" y="78"/>
                    <a:pt x="658" y="79"/>
                    <a:pt x="673" y="81"/>
                  </a:cubicBezTo>
                  <a:cubicBezTo>
                    <a:pt x="648" y="104"/>
                    <a:pt x="621" y="126"/>
                    <a:pt x="599" y="152"/>
                  </a:cubicBezTo>
                  <a:cubicBezTo>
                    <a:pt x="597" y="154"/>
                    <a:pt x="600" y="157"/>
                    <a:pt x="603" y="156"/>
                  </a:cubicBezTo>
                  <a:cubicBezTo>
                    <a:pt x="634" y="138"/>
                    <a:pt x="660" y="106"/>
                    <a:pt x="687" y="82"/>
                  </a:cubicBezTo>
                  <a:cubicBezTo>
                    <a:pt x="735" y="90"/>
                    <a:pt x="796" y="106"/>
                    <a:pt x="805" y="1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FA998BD-2836-4ACC-8091-AA933A87D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956" y="2732088"/>
              <a:ext cx="1408113" cy="396875"/>
            </a:xfrm>
            <a:custGeom>
              <a:avLst/>
              <a:gdLst>
                <a:gd name="T0" fmla="*/ 231 w 332"/>
                <a:gd name="T1" fmla="*/ 8 h 93"/>
                <a:gd name="T2" fmla="*/ 135 w 332"/>
                <a:gd name="T3" fmla="*/ 14 h 93"/>
                <a:gd name="T4" fmla="*/ 4 w 332"/>
                <a:gd name="T5" fmla="*/ 31 h 93"/>
                <a:gd name="T6" fmla="*/ 3 w 332"/>
                <a:gd name="T7" fmla="*/ 38 h 93"/>
                <a:gd name="T8" fmla="*/ 119 w 332"/>
                <a:gd name="T9" fmla="*/ 28 h 93"/>
                <a:gd name="T10" fmla="*/ 236 w 332"/>
                <a:gd name="T11" fmla="*/ 21 h 93"/>
                <a:gd name="T12" fmla="*/ 326 w 332"/>
                <a:gd name="T13" fmla="*/ 90 h 93"/>
                <a:gd name="T14" fmla="*/ 332 w 332"/>
                <a:gd name="T15" fmla="*/ 88 h 93"/>
                <a:gd name="T16" fmla="*/ 245 w 332"/>
                <a:gd name="T17" fmla="*/ 6 h 93"/>
                <a:gd name="T18" fmla="*/ 231 w 332"/>
                <a:gd name="T19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93">
                  <a:moveTo>
                    <a:pt x="231" y="8"/>
                  </a:moveTo>
                  <a:cubicBezTo>
                    <a:pt x="199" y="11"/>
                    <a:pt x="167" y="11"/>
                    <a:pt x="135" y="14"/>
                  </a:cubicBezTo>
                  <a:cubicBezTo>
                    <a:pt x="91" y="18"/>
                    <a:pt x="48" y="30"/>
                    <a:pt x="4" y="31"/>
                  </a:cubicBezTo>
                  <a:cubicBezTo>
                    <a:pt x="0" y="31"/>
                    <a:pt x="0" y="37"/>
                    <a:pt x="3" y="38"/>
                  </a:cubicBezTo>
                  <a:cubicBezTo>
                    <a:pt x="43" y="41"/>
                    <a:pt x="81" y="34"/>
                    <a:pt x="119" y="28"/>
                  </a:cubicBezTo>
                  <a:cubicBezTo>
                    <a:pt x="158" y="23"/>
                    <a:pt x="197" y="23"/>
                    <a:pt x="236" y="21"/>
                  </a:cubicBezTo>
                  <a:cubicBezTo>
                    <a:pt x="257" y="51"/>
                    <a:pt x="305" y="57"/>
                    <a:pt x="326" y="90"/>
                  </a:cubicBezTo>
                  <a:cubicBezTo>
                    <a:pt x="328" y="93"/>
                    <a:pt x="332" y="91"/>
                    <a:pt x="332" y="88"/>
                  </a:cubicBezTo>
                  <a:cubicBezTo>
                    <a:pt x="328" y="45"/>
                    <a:pt x="265" y="37"/>
                    <a:pt x="245" y="6"/>
                  </a:cubicBezTo>
                  <a:cubicBezTo>
                    <a:pt x="241" y="0"/>
                    <a:pt x="233" y="3"/>
                    <a:pt x="231" y="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D143306-89BE-4ECD-9206-5A8ACEE492CB}"/>
              </a:ext>
            </a:extLst>
          </p:cNvPr>
          <p:cNvGrpSpPr/>
          <p:nvPr/>
        </p:nvGrpSpPr>
        <p:grpSpPr>
          <a:xfrm>
            <a:off x="3405981" y="2195513"/>
            <a:ext cx="1162050" cy="554038"/>
            <a:chOff x="3405981" y="2195513"/>
            <a:chExt cx="1162050" cy="5540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19CCAB-A4DC-4376-8DF6-BD210BEB8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981" y="2246313"/>
              <a:ext cx="338138" cy="503238"/>
            </a:xfrm>
            <a:custGeom>
              <a:avLst/>
              <a:gdLst>
                <a:gd name="T0" fmla="*/ 74 w 80"/>
                <a:gd name="T1" fmla="*/ 102 h 118"/>
                <a:gd name="T2" fmla="*/ 34 w 80"/>
                <a:gd name="T3" fmla="*/ 89 h 118"/>
                <a:gd name="T4" fmla="*/ 44 w 80"/>
                <a:gd name="T5" fmla="*/ 11 h 118"/>
                <a:gd name="T6" fmla="*/ 10 w 80"/>
                <a:gd name="T7" fmla="*/ 12 h 118"/>
                <a:gd name="T8" fmla="*/ 17 w 80"/>
                <a:gd name="T9" fmla="*/ 52 h 118"/>
                <a:gd name="T10" fmla="*/ 23 w 80"/>
                <a:gd name="T11" fmla="*/ 50 h 118"/>
                <a:gd name="T12" fmla="*/ 18 w 80"/>
                <a:gd name="T13" fmla="*/ 20 h 118"/>
                <a:gd name="T14" fmla="*/ 38 w 80"/>
                <a:gd name="T15" fmla="*/ 25 h 118"/>
                <a:gd name="T16" fmla="*/ 39 w 80"/>
                <a:gd name="T17" fmla="*/ 41 h 118"/>
                <a:gd name="T18" fmla="*/ 15 w 80"/>
                <a:gd name="T19" fmla="*/ 96 h 118"/>
                <a:gd name="T20" fmla="*/ 24 w 80"/>
                <a:gd name="T21" fmla="*/ 103 h 118"/>
                <a:gd name="T22" fmla="*/ 66 w 80"/>
                <a:gd name="T23" fmla="*/ 112 h 118"/>
                <a:gd name="T24" fmla="*/ 74 w 80"/>
                <a:gd name="T25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18">
                  <a:moveTo>
                    <a:pt x="74" y="102"/>
                  </a:moveTo>
                  <a:cubicBezTo>
                    <a:pt x="65" y="93"/>
                    <a:pt x="48" y="88"/>
                    <a:pt x="34" y="89"/>
                  </a:cubicBezTo>
                  <a:cubicBezTo>
                    <a:pt x="47" y="65"/>
                    <a:pt x="62" y="33"/>
                    <a:pt x="44" y="11"/>
                  </a:cubicBezTo>
                  <a:cubicBezTo>
                    <a:pt x="34" y="1"/>
                    <a:pt x="18" y="0"/>
                    <a:pt x="10" y="12"/>
                  </a:cubicBezTo>
                  <a:cubicBezTo>
                    <a:pt x="0" y="26"/>
                    <a:pt x="8" y="40"/>
                    <a:pt x="17" y="52"/>
                  </a:cubicBezTo>
                  <a:cubicBezTo>
                    <a:pt x="19" y="54"/>
                    <a:pt x="24" y="53"/>
                    <a:pt x="23" y="50"/>
                  </a:cubicBezTo>
                  <a:cubicBezTo>
                    <a:pt x="21" y="39"/>
                    <a:pt x="13" y="32"/>
                    <a:pt x="18" y="20"/>
                  </a:cubicBezTo>
                  <a:cubicBezTo>
                    <a:pt x="22" y="9"/>
                    <a:pt x="35" y="17"/>
                    <a:pt x="38" y="25"/>
                  </a:cubicBezTo>
                  <a:cubicBezTo>
                    <a:pt x="40" y="30"/>
                    <a:pt x="40" y="36"/>
                    <a:pt x="39" y="41"/>
                  </a:cubicBezTo>
                  <a:cubicBezTo>
                    <a:pt x="36" y="60"/>
                    <a:pt x="25" y="79"/>
                    <a:pt x="15" y="96"/>
                  </a:cubicBezTo>
                  <a:cubicBezTo>
                    <a:pt x="12" y="101"/>
                    <a:pt x="20" y="107"/>
                    <a:pt x="24" y="103"/>
                  </a:cubicBezTo>
                  <a:cubicBezTo>
                    <a:pt x="36" y="95"/>
                    <a:pt x="56" y="104"/>
                    <a:pt x="66" y="112"/>
                  </a:cubicBezTo>
                  <a:cubicBezTo>
                    <a:pt x="72" y="118"/>
                    <a:pt x="80" y="108"/>
                    <a:pt x="74" y="10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36BC14-EA54-474C-8102-CDA68E68C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281" y="2195513"/>
              <a:ext cx="284163" cy="460375"/>
            </a:xfrm>
            <a:custGeom>
              <a:avLst/>
              <a:gdLst>
                <a:gd name="T0" fmla="*/ 60 w 67"/>
                <a:gd name="T1" fmla="*/ 4 h 108"/>
                <a:gd name="T2" fmla="*/ 33 w 67"/>
                <a:gd name="T3" fmla="*/ 4 h 108"/>
                <a:gd name="T4" fmla="*/ 10 w 67"/>
                <a:gd name="T5" fmla="*/ 14 h 108"/>
                <a:gd name="T6" fmla="*/ 11 w 67"/>
                <a:gd name="T7" fmla="*/ 20 h 108"/>
                <a:gd name="T8" fmla="*/ 2 w 67"/>
                <a:gd name="T9" fmla="*/ 58 h 108"/>
                <a:gd name="T10" fmla="*/ 12 w 67"/>
                <a:gd name="T11" fmla="*/ 60 h 108"/>
                <a:gd name="T12" fmla="*/ 32 w 67"/>
                <a:gd name="T13" fmla="*/ 70 h 108"/>
                <a:gd name="T14" fmla="*/ 27 w 67"/>
                <a:gd name="T15" fmla="*/ 87 h 108"/>
                <a:gd name="T16" fmla="*/ 17 w 67"/>
                <a:gd name="T17" fmla="*/ 88 h 108"/>
                <a:gd name="T18" fmla="*/ 10 w 67"/>
                <a:gd name="T19" fmla="*/ 91 h 108"/>
                <a:gd name="T20" fmla="*/ 30 w 67"/>
                <a:gd name="T21" fmla="*/ 103 h 108"/>
                <a:gd name="T22" fmla="*/ 44 w 67"/>
                <a:gd name="T23" fmla="*/ 70 h 108"/>
                <a:gd name="T24" fmla="*/ 15 w 67"/>
                <a:gd name="T25" fmla="*/ 43 h 108"/>
                <a:gd name="T26" fmla="*/ 16 w 67"/>
                <a:gd name="T27" fmla="*/ 21 h 108"/>
                <a:gd name="T28" fmla="*/ 31 w 67"/>
                <a:gd name="T29" fmla="*/ 18 h 108"/>
                <a:gd name="T30" fmla="*/ 56 w 67"/>
                <a:gd name="T31" fmla="*/ 16 h 108"/>
                <a:gd name="T32" fmla="*/ 60 w 67"/>
                <a:gd name="T33" fmla="*/ 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108">
                  <a:moveTo>
                    <a:pt x="60" y="4"/>
                  </a:moveTo>
                  <a:cubicBezTo>
                    <a:pt x="52" y="0"/>
                    <a:pt x="41" y="2"/>
                    <a:pt x="33" y="4"/>
                  </a:cubicBezTo>
                  <a:cubicBezTo>
                    <a:pt x="27" y="6"/>
                    <a:pt x="13" y="8"/>
                    <a:pt x="10" y="14"/>
                  </a:cubicBezTo>
                  <a:cubicBezTo>
                    <a:pt x="9" y="16"/>
                    <a:pt x="10" y="18"/>
                    <a:pt x="11" y="20"/>
                  </a:cubicBezTo>
                  <a:cubicBezTo>
                    <a:pt x="6" y="32"/>
                    <a:pt x="5" y="45"/>
                    <a:pt x="2" y="58"/>
                  </a:cubicBezTo>
                  <a:cubicBezTo>
                    <a:pt x="0" y="65"/>
                    <a:pt x="10" y="66"/>
                    <a:pt x="12" y="60"/>
                  </a:cubicBezTo>
                  <a:cubicBezTo>
                    <a:pt x="17" y="46"/>
                    <a:pt x="29" y="65"/>
                    <a:pt x="32" y="70"/>
                  </a:cubicBezTo>
                  <a:cubicBezTo>
                    <a:pt x="34" y="76"/>
                    <a:pt x="31" y="82"/>
                    <a:pt x="27" y="87"/>
                  </a:cubicBezTo>
                  <a:cubicBezTo>
                    <a:pt x="24" y="93"/>
                    <a:pt x="22" y="90"/>
                    <a:pt x="17" y="88"/>
                  </a:cubicBezTo>
                  <a:cubicBezTo>
                    <a:pt x="14" y="86"/>
                    <a:pt x="11" y="88"/>
                    <a:pt x="10" y="91"/>
                  </a:cubicBezTo>
                  <a:cubicBezTo>
                    <a:pt x="8" y="104"/>
                    <a:pt x="21" y="108"/>
                    <a:pt x="30" y="103"/>
                  </a:cubicBezTo>
                  <a:cubicBezTo>
                    <a:pt x="40" y="97"/>
                    <a:pt x="46" y="81"/>
                    <a:pt x="44" y="70"/>
                  </a:cubicBezTo>
                  <a:cubicBezTo>
                    <a:pt x="42" y="57"/>
                    <a:pt x="27" y="43"/>
                    <a:pt x="15" y="43"/>
                  </a:cubicBezTo>
                  <a:cubicBezTo>
                    <a:pt x="16" y="36"/>
                    <a:pt x="17" y="29"/>
                    <a:pt x="16" y="21"/>
                  </a:cubicBezTo>
                  <a:cubicBezTo>
                    <a:pt x="21" y="22"/>
                    <a:pt x="27" y="19"/>
                    <a:pt x="31" y="18"/>
                  </a:cubicBezTo>
                  <a:cubicBezTo>
                    <a:pt x="39" y="16"/>
                    <a:pt x="47" y="15"/>
                    <a:pt x="56" y="16"/>
                  </a:cubicBezTo>
                  <a:cubicBezTo>
                    <a:pt x="63" y="18"/>
                    <a:pt x="67" y="7"/>
                    <a:pt x="60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5346587-D5D5-4424-A6D8-E19932AD66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0844" y="2220913"/>
              <a:ext cx="144463" cy="161925"/>
            </a:xfrm>
            <a:custGeom>
              <a:avLst/>
              <a:gdLst>
                <a:gd name="T0" fmla="*/ 32 w 34"/>
                <a:gd name="T1" fmla="*/ 15 h 38"/>
                <a:gd name="T2" fmla="*/ 8 w 34"/>
                <a:gd name="T3" fmla="*/ 3 h 38"/>
                <a:gd name="T4" fmla="*/ 6 w 34"/>
                <a:gd name="T5" fmla="*/ 10 h 38"/>
                <a:gd name="T6" fmla="*/ 0 w 34"/>
                <a:gd name="T7" fmla="*/ 24 h 38"/>
                <a:gd name="T8" fmla="*/ 19 w 34"/>
                <a:gd name="T9" fmla="*/ 36 h 38"/>
                <a:gd name="T10" fmla="*/ 32 w 34"/>
                <a:gd name="T11" fmla="*/ 15 h 38"/>
                <a:gd name="T12" fmla="*/ 16 w 34"/>
                <a:gd name="T13" fmla="*/ 27 h 38"/>
                <a:gd name="T14" fmla="*/ 5 w 34"/>
                <a:gd name="T15" fmla="*/ 21 h 38"/>
                <a:gd name="T16" fmla="*/ 8 w 34"/>
                <a:gd name="T17" fmla="*/ 13 h 38"/>
                <a:gd name="T18" fmla="*/ 11 w 34"/>
                <a:gd name="T19" fmla="*/ 13 h 38"/>
                <a:gd name="T20" fmla="*/ 22 w 34"/>
                <a:gd name="T21" fmla="*/ 17 h 38"/>
                <a:gd name="T22" fmla="*/ 16 w 34"/>
                <a:gd name="T23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8">
                  <a:moveTo>
                    <a:pt x="32" y="15"/>
                  </a:moveTo>
                  <a:cubicBezTo>
                    <a:pt x="30" y="3"/>
                    <a:pt x="18" y="0"/>
                    <a:pt x="8" y="3"/>
                  </a:cubicBezTo>
                  <a:cubicBezTo>
                    <a:pt x="5" y="4"/>
                    <a:pt x="5" y="7"/>
                    <a:pt x="6" y="10"/>
                  </a:cubicBezTo>
                  <a:cubicBezTo>
                    <a:pt x="2" y="14"/>
                    <a:pt x="0" y="19"/>
                    <a:pt x="0" y="24"/>
                  </a:cubicBezTo>
                  <a:cubicBezTo>
                    <a:pt x="0" y="34"/>
                    <a:pt x="10" y="38"/>
                    <a:pt x="19" y="36"/>
                  </a:cubicBezTo>
                  <a:cubicBezTo>
                    <a:pt x="28" y="34"/>
                    <a:pt x="34" y="24"/>
                    <a:pt x="32" y="15"/>
                  </a:cubicBezTo>
                  <a:close/>
                  <a:moveTo>
                    <a:pt x="16" y="27"/>
                  </a:moveTo>
                  <a:cubicBezTo>
                    <a:pt x="10" y="31"/>
                    <a:pt x="4" y="28"/>
                    <a:pt x="5" y="21"/>
                  </a:cubicBezTo>
                  <a:cubicBezTo>
                    <a:pt x="6" y="18"/>
                    <a:pt x="7" y="15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5" y="13"/>
                    <a:pt x="20" y="12"/>
                    <a:pt x="22" y="17"/>
                  </a:cubicBezTo>
                  <a:cubicBezTo>
                    <a:pt x="23" y="22"/>
                    <a:pt x="19" y="26"/>
                    <a:pt x="16" y="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3F30471-614E-4CC3-9E1F-C92FA89F12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3406" y="2471738"/>
              <a:ext cx="174625" cy="209550"/>
            </a:xfrm>
            <a:custGeom>
              <a:avLst/>
              <a:gdLst>
                <a:gd name="T0" fmla="*/ 38 w 41"/>
                <a:gd name="T1" fmla="*/ 14 h 49"/>
                <a:gd name="T2" fmla="*/ 24 w 41"/>
                <a:gd name="T3" fmla="*/ 5 h 49"/>
                <a:gd name="T4" fmla="*/ 23 w 41"/>
                <a:gd name="T5" fmla="*/ 3 h 49"/>
                <a:gd name="T6" fmla="*/ 1 w 41"/>
                <a:gd name="T7" fmla="*/ 32 h 49"/>
                <a:gd name="T8" fmla="*/ 30 w 41"/>
                <a:gd name="T9" fmla="*/ 42 h 49"/>
                <a:gd name="T10" fmla="*/ 38 w 41"/>
                <a:gd name="T11" fmla="*/ 14 h 49"/>
                <a:gd name="T12" fmla="*/ 24 w 41"/>
                <a:gd name="T13" fmla="*/ 32 h 49"/>
                <a:gd name="T14" fmla="*/ 11 w 41"/>
                <a:gd name="T15" fmla="*/ 31 h 49"/>
                <a:gd name="T16" fmla="*/ 13 w 41"/>
                <a:gd name="T17" fmla="*/ 20 h 49"/>
                <a:gd name="T18" fmla="*/ 13 w 41"/>
                <a:gd name="T19" fmla="*/ 20 h 49"/>
                <a:gd name="T20" fmla="*/ 25 w 41"/>
                <a:gd name="T21" fmla="*/ 18 h 49"/>
                <a:gd name="T22" fmla="*/ 26 w 41"/>
                <a:gd name="T23" fmla="*/ 18 h 49"/>
                <a:gd name="T24" fmla="*/ 27 w 41"/>
                <a:gd name="T25" fmla="*/ 18 h 49"/>
                <a:gd name="T26" fmla="*/ 24 w 41"/>
                <a:gd name="T27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49">
                  <a:moveTo>
                    <a:pt x="38" y="14"/>
                  </a:moveTo>
                  <a:cubicBezTo>
                    <a:pt x="36" y="8"/>
                    <a:pt x="30" y="5"/>
                    <a:pt x="24" y="5"/>
                  </a:cubicBezTo>
                  <a:cubicBezTo>
                    <a:pt x="24" y="4"/>
                    <a:pt x="24" y="4"/>
                    <a:pt x="23" y="3"/>
                  </a:cubicBezTo>
                  <a:cubicBezTo>
                    <a:pt x="9" y="0"/>
                    <a:pt x="0" y="21"/>
                    <a:pt x="1" y="32"/>
                  </a:cubicBezTo>
                  <a:cubicBezTo>
                    <a:pt x="3" y="45"/>
                    <a:pt x="20" y="49"/>
                    <a:pt x="30" y="42"/>
                  </a:cubicBezTo>
                  <a:cubicBezTo>
                    <a:pt x="38" y="36"/>
                    <a:pt x="41" y="23"/>
                    <a:pt x="38" y="14"/>
                  </a:cubicBezTo>
                  <a:close/>
                  <a:moveTo>
                    <a:pt x="24" y="32"/>
                  </a:moveTo>
                  <a:cubicBezTo>
                    <a:pt x="21" y="36"/>
                    <a:pt x="13" y="37"/>
                    <a:pt x="11" y="31"/>
                  </a:cubicBezTo>
                  <a:cubicBezTo>
                    <a:pt x="10" y="28"/>
                    <a:pt x="11" y="24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7" y="21"/>
                    <a:pt x="21" y="19"/>
                    <a:pt x="25" y="18"/>
                  </a:cubicBezTo>
                  <a:cubicBezTo>
                    <a:pt x="25" y="18"/>
                    <a:pt x="27" y="18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22"/>
                    <a:pt x="27" y="28"/>
                    <a:pt x="24" y="3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A0009C5B-9E73-4738-82FA-CFBA4314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869" y="2233613"/>
              <a:ext cx="381000" cy="508000"/>
            </a:xfrm>
            <a:custGeom>
              <a:avLst/>
              <a:gdLst>
                <a:gd name="T0" fmla="*/ 85 w 90"/>
                <a:gd name="T1" fmla="*/ 1 h 119"/>
                <a:gd name="T2" fmla="*/ 4 w 90"/>
                <a:gd name="T3" fmla="*/ 108 h 119"/>
                <a:gd name="T4" fmla="*/ 12 w 90"/>
                <a:gd name="T5" fmla="*/ 115 h 119"/>
                <a:gd name="T6" fmla="*/ 16 w 90"/>
                <a:gd name="T7" fmla="*/ 109 h 119"/>
                <a:gd name="T8" fmla="*/ 88 w 90"/>
                <a:gd name="T9" fmla="*/ 4 h 119"/>
                <a:gd name="T10" fmla="*/ 85 w 90"/>
                <a:gd name="T11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19">
                  <a:moveTo>
                    <a:pt x="85" y="1"/>
                  </a:moveTo>
                  <a:cubicBezTo>
                    <a:pt x="50" y="30"/>
                    <a:pt x="31" y="72"/>
                    <a:pt x="4" y="108"/>
                  </a:cubicBezTo>
                  <a:cubicBezTo>
                    <a:pt x="0" y="113"/>
                    <a:pt x="7" y="119"/>
                    <a:pt x="12" y="115"/>
                  </a:cubicBezTo>
                  <a:cubicBezTo>
                    <a:pt x="15" y="112"/>
                    <a:pt x="16" y="111"/>
                    <a:pt x="16" y="109"/>
                  </a:cubicBezTo>
                  <a:cubicBezTo>
                    <a:pt x="41" y="74"/>
                    <a:pt x="59" y="35"/>
                    <a:pt x="88" y="4"/>
                  </a:cubicBezTo>
                  <a:cubicBezTo>
                    <a:pt x="90" y="2"/>
                    <a:pt x="87" y="0"/>
                    <a:pt x="85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257D009-F060-4867-86F5-EF44332F8DE0}"/>
              </a:ext>
            </a:extLst>
          </p:cNvPr>
          <p:cNvGrpSpPr/>
          <p:nvPr/>
        </p:nvGrpSpPr>
        <p:grpSpPr>
          <a:xfrm>
            <a:off x="7608094" y="2276476"/>
            <a:ext cx="1187450" cy="493712"/>
            <a:chOff x="7608094" y="2276476"/>
            <a:chExt cx="1187450" cy="493712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889806E6-8888-42B0-8BEB-BA0AA7593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094" y="2344738"/>
              <a:ext cx="360363" cy="425450"/>
            </a:xfrm>
            <a:custGeom>
              <a:avLst/>
              <a:gdLst>
                <a:gd name="T0" fmla="*/ 78 w 85"/>
                <a:gd name="T1" fmla="*/ 13 h 100"/>
                <a:gd name="T2" fmla="*/ 81 w 85"/>
                <a:gd name="T3" fmla="*/ 11 h 100"/>
                <a:gd name="T4" fmla="*/ 76 w 85"/>
                <a:gd name="T5" fmla="*/ 3 h 100"/>
                <a:gd name="T6" fmla="*/ 75 w 85"/>
                <a:gd name="T7" fmla="*/ 3 h 100"/>
                <a:gd name="T8" fmla="*/ 75 w 85"/>
                <a:gd name="T9" fmla="*/ 3 h 100"/>
                <a:gd name="T10" fmla="*/ 7 w 85"/>
                <a:gd name="T11" fmla="*/ 7 h 100"/>
                <a:gd name="T12" fmla="*/ 4 w 85"/>
                <a:gd name="T13" fmla="*/ 14 h 100"/>
                <a:gd name="T14" fmla="*/ 53 w 85"/>
                <a:gd name="T15" fmla="*/ 20 h 100"/>
                <a:gd name="T16" fmla="*/ 41 w 85"/>
                <a:gd name="T17" fmla="*/ 38 h 100"/>
                <a:gd name="T18" fmla="*/ 25 w 85"/>
                <a:gd name="T19" fmla="*/ 37 h 100"/>
                <a:gd name="T20" fmla="*/ 23 w 85"/>
                <a:gd name="T21" fmla="*/ 42 h 100"/>
                <a:gd name="T22" fmla="*/ 36 w 85"/>
                <a:gd name="T23" fmla="*/ 49 h 100"/>
                <a:gd name="T24" fmla="*/ 30 w 85"/>
                <a:gd name="T25" fmla="*/ 93 h 100"/>
                <a:gd name="T26" fmla="*/ 41 w 85"/>
                <a:gd name="T27" fmla="*/ 91 h 100"/>
                <a:gd name="T28" fmla="*/ 41 w 85"/>
                <a:gd name="T29" fmla="*/ 92 h 100"/>
                <a:gd name="T30" fmla="*/ 46 w 85"/>
                <a:gd name="T31" fmla="*/ 52 h 100"/>
                <a:gd name="T32" fmla="*/ 72 w 85"/>
                <a:gd name="T33" fmla="*/ 49 h 100"/>
                <a:gd name="T34" fmla="*/ 66 w 85"/>
                <a:gd name="T35" fmla="*/ 38 h 100"/>
                <a:gd name="T36" fmla="*/ 52 w 85"/>
                <a:gd name="T37" fmla="*/ 39 h 100"/>
                <a:gd name="T38" fmla="*/ 78 w 85"/>
                <a:gd name="T39" fmla="*/ 1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100">
                  <a:moveTo>
                    <a:pt x="78" y="13"/>
                  </a:moveTo>
                  <a:cubicBezTo>
                    <a:pt x="79" y="12"/>
                    <a:pt x="80" y="12"/>
                    <a:pt x="81" y="11"/>
                  </a:cubicBezTo>
                  <a:cubicBezTo>
                    <a:pt x="85" y="8"/>
                    <a:pt x="82" y="0"/>
                    <a:pt x="76" y="3"/>
                  </a:cubicBezTo>
                  <a:cubicBezTo>
                    <a:pt x="76" y="3"/>
                    <a:pt x="76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58" y="15"/>
                    <a:pt x="26" y="12"/>
                    <a:pt x="7" y="7"/>
                  </a:cubicBezTo>
                  <a:cubicBezTo>
                    <a:pt x="3" y="6"/>
                    <a:pt x="0" y="13"/>
                    <a:pt x="4" y="14"/>
                  </a:cubicBezTo>
                  <a:cubicBezTo>
                    <a:pt x="18" y="19"/>
                    <a:pt x="36" y="22"/>
                    <a:pt x="53" y="20"/>
                  </a:cubicBezTo>
                  <a:cubicBezTo>
                    <a:pt x="48" y="26"/>
                    <a:pt x="44" y="32"/>
                    <a:pt x="41" y="38"/>
                  </a:cubicBezTo>
                  <a:cubicBezTo>
                    <a:pt x="36" y="37"/>
                    <a:pt x="30" y="37"/>
                    <a:pt x="25" y="37"/>
                  </a:cubicBezTo>
                  <a:cubicBezTo>
                    <a:pt x="23" y="37"/>
                    <a:pt x="21" y="40"/>
                    <a:pt x="23" y="42"/>
                  </a:cubicBezTo>
                  <a:cubicBezTo>
                    <a:pt x="26" y="46"/>
                    <a:pt x="31" y="48"/>
                    <a:pt x="36" y="49"/>
                  </a:cubicBezTo>
                  <a:cubicBezTo>
                    <a:pt x="30" y="64"/>
                    <a:pt x="28" y="79"/>
                    <a:pt x="30" y="93"/>
                  </a:cubicBezTo>
                  <a:cubicBezTo>
                    <a:pt x="31" y="100"/>
                    <a:pt x="42" y="98"/>
                    <a:pt x="41" y="91"/>
                  </a:cubicBezTo>
                  <a:cubicBezTo>
                    <a:pt x="41" y="91"/>
                    <a:pt x="41" y="91"/>
                    <a:pt x="41" y="92"/>
                  </a:cubicBezTo>
                  <a:cubicBezTo>
                    <a:pt x="40" y="79"/>
                    <a:pt x="42" y="65"/>
                    <a:pt x="46" y="52"/>
                  </a:cubicBezTo>
                  <a:cubicBezTo>
                    <a:pt x="55" y="54"/>
                    <a:pt x="66" y="55"/>
                    <a:pt x="72" y="49"/>
                  </a:cubicBezTo>
                  <a:cubicBezTo>
                    <a:pt x="76" y="44"/>
                    <a:pt x="72" y="38"/>
                    <a:pt x="66" y="38"/>
                  </a:cubicBezTo>
                  <a:cubicBezTo>
                    <a:pt x="61" y="38"/>
                    <a:pt x="57" y="39"/>
                    <a:pt x="52" y="39"/>
                  </a:cubicBezTo>
                  <a:cubicBezTo>
                    <a:pt x="58" y="28"/>
                    <a:pt x="67" y="18"/>
                    <a:pt x="78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CBB1AFAD-FADD-4F0A-B92D-7903BBC38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6719" y="2297113"/>
              <a:ext cx="203200" cy="376238"/>
            </a:xfrm>
            <a:custGeom>
              <a:avLst/>
              <a:gdLst>
                <a:gd name="T0" fmla="*/ 38 w 48"/>
                <a:gd name="T1" fmla="*/ 40 h 88"/>
                <a:gd name="T2" fmla="*/ 17 w 48"/>
                <a:gd name="T3" fmla="*/ 36 h 88"/>
                <a:gd name="T4" fmla="*/ 18 w 48"/>
                <a:gd name="T5" fmla="*/ 1 h 88"/>
                <a:gd name="T6" fmla="*/ 15 w 48"/>
                <a:gd name="T7" fmla="*/ 2 h 88"/>
                <a:gd name="T8" fmla="*/ 2 w 48"/>
                <a:gd name="T9" fmla="*/ 44 h 88"/>
                <a:gd name="T10" fmla="*/ 10 w 48"/>
                <a:gd name="T11" fmla="*/ 50 h 88"/>
                <a:gd name="T12" fmla="*/ 35 w 48"/>
                <a:gd name="T13" fmla="*/ 60 h 88"/>
                <a:gd name="T14" fmla="*/ 26 w 48"/>
                <a:gd name="T15" fmla="*/ 73 h 88"/>
                <a:gd name="T16" fmla="*/ 19 w 48"/>
                <a:gd name="T17" fmla="*/ 76 h 88"/>
                <a:gd name="T18" fmla="*/ 18 w 48"/>
                <a:gd name="T19" fmla="*/ 71 h 88"/>
                <a:gd name="T20" fmla="*/ 6 w 48"/>
                <a:gd name="T21" fmla="*/ 68 h 88"/>
                <a:gd name="T22" fmla="*/ 14 w 48"/>
                <a:gd name="T23" fmla="*/ 87 h 88"/>
                <a:gd name="T24" fmla="*/ 41 w 48"/>
                <a:gd name="T25" fmla="*/ 71 h 88"/>
                <a:gd name="T26" fmla="*/ 38 w 48"/>
                <a:gd name="T27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88">
                  <a:moveTo>
                    <a:pt x="38" y="40"/>
                  </a:moveTo>
                  <a:cubicBezTo>
                    <a:pt x="32" y="34"/>
                    <a:pt x="24" y="33"/>
                    <a:pt x="17" y="36"/>
                  </a:cubicBezTo>
                  <a:cubicBezTo>
                    <a:pt x="21" y="24"/>
                    <a:pt x="25" y="10"/>
                    <a:pt x="18" y="1"/>
                  </a:cubicBezTo>
                  <a:cubicBezTo>
                    <a:pt x="17" y="0"/>
                    <a:pt x="15" y="1"/>
                    <a:pt x="15" y="2"/>
                  </a:cubicBezTo>
                  <a:cubicBezTo>
                    <a:pt x="16" y="16"/>
                    <a:pt x="8" y="31"/>
                    <a:pt x="2" y="44"/>
                  </a:cubicBezTo>
                  <a:cubicBezTo>
                    <a:pt x="0" y="49"/>
                    <a:pt x="6" y="53"/>
                    <a:pt x="10" y="50"/>
                  </a:cubicBezTo>
                  <a:cubicBezTo>
                    <a:pt x="20" y="42"/>
                    <a:pt x="37" y="43"/>
                    <a:pt x="35" y="60"/>
                  </a:cubicBezTo>
                  <a:cubicBezTo>
                    <a:pt x="35" y="66"/>
                    <a:pt x="30" y="70"/>
                    <a:pt x="26" y="73"/>
                  </a:cubicBezTo>
                  <a:cubicBezTo>
                    <a:pt x="23" y="74"/>
                    <a:pt x="21" y="75"/>
                    <a:pt x="19" y="76"/>
                  </a:cubicBezTo>
                  <a:cubicBezTo>
                    <a:pt x="15" y="77"/>
                    <a:pt x="17" y="74"/>
                    <a:pt x="18" y="71"/>
                  </a:cubicBezTo>
                  <a:cubicBezTo>
                    <a:pt x="19" y="64"/>
                    <a:pt x="9" y="61"/>
                    <a:pt x="6" y="68"/>
                  </a:cubicBezTo>
                  <a:cubicBezTo>
                    <a:pt x="2" y="76"/>
                    <a:pt x="4" y="86"/>
                    <a:pt x="14" y="87"/>
                  </a:cubicBezTo>
                  <a:cubicBezTo>
                    <a:pt x="25" y="88"/>
                    <a:pt x="36" y="79"/>
                    <a:pt x="41" y="71"/>
                  </a:cubicBezTo>
                  <a:cubicBezTo>
                    <a:pt x="48" y="61"/>
                    <a:pt x="46" y="48"/>
                    <a:pt x="38" y="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4B8AED-284E-4C6E-A029-63C51A94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7681" y="2276476"/>
              <a:ext cx="173038" cy="85725"/>
            </a:xfrm>
            <a:custGeom>
              <a:avLst/>
              <a:gdLst>
                <a:gd name="T0" fmla="*/ 41 w 41"/>
                <a:gd name="T1" fmla="*/ 12 h 20"/>
                <a:gd name="T2" fmla="*/ 8 w 41"/>
                <a:gd name="T3" fmla="*/ 5 h 20"/>
                <a:gd name="T4" fmla="*/ 2 w 41"/>
                <a:gd name="T5" fmla="*/ 10 h 20"/>
                <a:gd name="T6" fmla="*/ 18 w 41"/>
                <a:gd name="T7" fmla="*/ 18 h 20"/>
                <a:gd name="T8" fmla="*/ 30 w 41"/>
                <a:gd name="T9" fmla="*/ 18 h 20"/>
                <a:gd name="T10" fmla="*/ 39 w 41"/>
                <a:gd name="T11" fmla="*/ 18 h 20"/>
                <a:gd name="T12" fmla="*/ 41 w 41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0">
                  <a:moveTo>
                    <a:pt x="41" y="12"/>
                  </a:moveTo>
                  <a:cubicBezTo>
                    <a:pt x="38" y="0"/>
                    <a:pt x="15" y="12"/>
                    <a:pt x="8" y="5"/>
                  </a:cubicBezTo>
                  <a:cubicBezTo>
                    <a:pt x="5" y="2"/>
                    <a:pt x="0" y="6"/>
                    <a:pt x="2" y="10"/>
                  </a:cubicBezTo>
                  <a:cubicBezTo>
                    <a:pt x="5" y="17"/>
                    <a:pt x="11" y="18"/>
                    <a:pt x="18" y="18"/>
                  </a:cubicBezTo>
                  <a:cubicBezTo>
                    <a:pt x="22" y="19"/>
                    <a:pt x="26" y="18"/>
                    <a:pt x="30" y="18"/>
                  </a:cubicBezTo>
                  <a:cubicBezTo>
                    <a:pt x="33" y="19"/>
                    <a:pt x="36" y="20"/>
                    <a:pt x="39" y="18"/>
                  </a:cubicBezTo>
                  <a:cubicBezTo>
                    <a:pt x="41" y="16"/>
                    <a:pt x="41" y="14"/>
                    <a:pt x="41" y="1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0CA9CAD-1706-4917-B09E-B6F21C1B7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4544" y="2284413"/>
              <a:ext cx="127000" cy="136525"/>
            </a:xfrm>
            <a:custGeom>
              <a:avLst/>
              <a:gdLst>
                <a:gd name="T0" fmla="*/ 24 w 30"/>
                <a:gd name="T1" fmla="*/ 6 h 32"/>
                <a:gd name="T2" fmla="*/ 15 w 30"/>
                <a:gd name="T3" fmla="*/ 6 h 32"/>
                <a:gd name="T4" fmla="*/ 0 w 30"/>
                <a:gd name="T5" fmla="*/ 26 h 32"/>
                <a:gd name="T6" fmla="*/ 4 w 30"/>
                <a:gd name="T7" fmla="*/ 30 h 32"/>
                <a:gd name="T8" fmla="*/ 29 w 30"/>
                <a:gd name="T9" fmla="*/ 13 h 32"/>
                <a:gd name="T10" fmla="*/ 24 w 30"/>
                <a:gd name="T1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2">
                  <a:moveTo>
                    <a:pt x="24" y="6"/>
                  </a:moveTo>
                  <a:cubicBezTo>
                    <a:pt x="21" y="6"/>
                    <a:pt x="18" y="5"/>
                    <a:pt x="15" y="6"/>
                  </a:cubicBezTo>
                  <a:cubicBezTo>
                    <a:pt x="4" y="0"/>
                    <a:pt x="0" y="19"/>
                    <a:pt x="0" y="26"/>
                  </a:cubicBezTo>
                  <a:cubicBezTo>
                    <a:pt x="0" y="28"/>
                    <a:pt x="2" y="30"/>
                    <a:pt x="4" y="30"/>
                  </a:cubicBezTo>
                  <a:cubicBezTo>
                    <a:pt x="16" y="32"/>
                    <a:pt x="26" y="25"/>
                    <a:pt x="29" y="13"/>
                  </a:cubicBezTo>
                  <a:cubicBezTo>
                    <a:pt x="30" y="10"/>
                    <a:pt x="27" y="7"/>
                    <a:pt x="24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0B85505-8644-49D6-BF76-5E05ABCBA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0444" y="2501901"/>
              <a:ext cx="147638" cy="158750"/>
            </a:xfrm>
            <a:custGeom>
              <a:avLst/>
              <a:gdLst>
                <a:gd name="T0" fmla="*/ 29 w 35"/>
                <a:gd name="T1" fmla="*/ 6 h 37"/>
                <a:gd name="T2" fmla="*/ 20 w 35"/>
                <a:gd name="T3" fmla="*/ 4 h 37"/>
                <a:gd name="T4" fmla="*/ 17 w 35"/>
                <a:gd name="T5" fmla="*/ 1 h 37"/>
                <a:gd name="T6" fmla="*/ 1 w 35"/>
                <a:gd name="T7" fmla="*/ 12 h 37"/>
                <a:gd name="T8" fmla="*/ 7 w 35"/>
                <a:gd name="T9" fmla="*/ 27 h 37"/>
                <a:gd name="T10" fmla="*/ 35 w 35"/>
                <a:gd name="T11" fmla="*/ 13 h 37"/>
                <a:gd name="T12" fmla="*/ 29 w 3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29" y="6"/>
                  </a:moveTo>
                  <a:cubicBezTo>
                    <a:pt x="26" y="5"/>
                    <a:pt x="23" y="5"/>
                    <a:pt x="20" y="4"/>
                  </a:cubicBezTo>
                  <a:cubicBezTo>
                    <a:pt x="21" y="3"/>
                    <a:pt x="19" y="0"/>
                    <a:pt x="17" y="1"/>
                  </a:cubicBezTo>
                  <a:cubicBezTo>
                    <a:pt x="11" y="3"/>
                    <a:pt x="3" y="5"/>
                    <a:pt x="1" y="12"/>
                  </a:cubicBezTo>
                  <a:cubicBezTo>
                    <a:pt x="0" y="18"/>
                    <a:pt x="3" y="23"/>
                    <a:pt x="7" y="27"/>
                  </a:cubicBezTo>
                  <a:cubicBezTo>
                    <a:pt x="19" y="37"/>
                    <a:pt x="34" y="28"/>
                    <a:pt x="35" y="13"/>
                  </a:cubicBezTo>
                  <a:cubicBezTo>
                    <a:pt x="35" y="10"/>
                    <a:pt x="33" y="6"/>
                    <a:pt x="29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23F8D4B-3237-4FC6-BA10-D61D32D99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1844" y="2322513"/>
              <a:ext cx="393700" cy="366713"/>
            </a:xfrm>
            <a:custGeom>
              <a:avLst/>
              <a:gdLst>
                <a:gd name="T0" fmla="*/ 83 w 93"/>
                <a:gd name="T1" fmla="*/ 2 h 86"/>
                <a:gd name="T2" fmla="*/ 81 w 93"/>
                <a:gd name="T3" fmla="*/ 3 h 86"/>
                <a:gd name="T4" fmla="*/ 81 w 93"/>
                <a:gd name="T5" fmla="*/ 4 h 86"/>
                <a:gd name="T6" fmla="*/ 26 w 93"/>
                <a:gd name="T7" fmla="*/ 47 h 86"/>
                <a:gd name="T8" fmla="*/ 1 w 93"/>
                <a:gd name="T9" fmla="*/ 82 h 86"/>
                <a:gd name="T10" fmla="*/ 6 w 93"/>
                <a:gd name="T11" fmla="*/ 83 h 86"/>
                <a:gd name="T12" fmla="*/ 48 w 93"/>
                <a:gd name="T13" fmla="*/ 44 h 86"/>
                <a:gd name="T14" fmla="*/ 89 w 93"/>
                <a:gd name="T15" fmla="*/ 10 h 86"/>
                <a:gd name="T16" fmla="*/ 83 w 93"/>
                <a:gd name="T17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6">
                  <a:moveTo>
                    <a:pt x="83" y="2"/>
                  </a:moveTo>
                  <a:cubicBezTo>
                    <a:pt x="82" y="3"/>
                    <a:pt x="82" y="3"/>
                    <a:pt x="81" y="3"/>
                  </a:cubicBezTo>
                  <a:cubicBezTo>
                    <a:pt x="81" y="3"/>
                    <a:pt x="81" y="4"/>
                    <a:pt x="81" y="4"/>
                  </a:cubicBezTo>
                  <a:cubicBezTo>
                    <a:pt x="62" y="18"/>
                    <a:pt x="44" y="33"/>
                    <a:pt x="26" y="47"/>
                  </a:cubicBezTo>
                  <a:cubicBezTo>
                    <a:pt x="14" y="57"/>
                    <a:pt x="2" y="65"/>
                    <a:pt x="1" y="82"/>
                  </a:cubicBezTo>
                  <a:cubicBezTo>
                    <a:pt x="0" y="85"/>
                    <a:pt x="5" y="86"/>
                    <a:pt x="6" y="83"/>
                  </a:cubicBezTo>
                  <a:cubicBezTo>
                    <a:pt x="14" y="66"/>
                    <a:pt x="34" y="55"/>
                    <a:pt x="48" y="44"/>
                  </a:cubicBezTo>
                  <a:cubicBezTo>
                    <a:pt x="63" y="33"/>
                    <a:pt x="77" y="23"/>
                    <a:pt x="89" y="10"/>
                  </a:cubicBezTo>
                  <a:cubicBezTo>
                    <a:pt x="93" y="5"/>
                    <a:pt x="87" y="0"/>
                    <a:pt x="83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77DB070C-780A-44D5-83E3-8B9C9C516D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1383" y="2228782"/>
            <a:ext cx="610494" cy="98035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40E11811-443B-4F04-B54C-A8A2A8C025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9059" y="2331238"/>
            <a:ext cx="707197" cy="877900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32C67262-1F30-433F-9D7E-F11CB4EF6AA2}"/>
              </a:ext>
            </a:extLst>
          </p:cNvPr>
          <p:cNvSpPr/>
          <p:nvPr/>
        </p:nvSpPr>
        <p:spPr>
          <a:xfrm>
            <a:off x="1221582" y="3418186"/>
            <a:ext cx="2157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3ECA8EE-91E0-4A07-BFD2-BA5D5116E711}"/>
              </a:ext>
            </a:extLst>
          </p:cNvPr>
          <p:cNvSpPr/>
          <p:nvPr/>
        </p:nvSpPr>
        <p:spPr>
          <a:xfrm>
            <a:off x="8648531" y="3418186"/>
            <a:ext cx="2157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</p:spTree>
    <p:extLst>
      <p:ext uri="{BB962C8B-B14F-4D97-AF65-F5344CB8AC3E}">
        <p14:creationId xmlns:p14="http://schemas.microsoft.com/office/powerpoint/2010/main" val="4822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:a14="http://schemas.microsoft.com/office/drawing/2010/main" xmlns:a16="http://schemas.microsoft.com/office/drawing/2014/main"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5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8BE2544A-9630-4FF8-8BD4-F9BFEA01341A}"/>
              </a:ext>
            </a:extLst>
          </p:cNvPr>
          <p:cNvSpPr txBox="1"/>
          <p:nvPr/>
        </p:nvSpPr>
        <p:spPr>
          <a:xfrm>
            <a:off x="1510474" y="234963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C12B5E-224D-47C1-AC2E-F99BE74E6A85}"/>
              </a:ext>
            </a:extLst>
          </p:cNvPr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2DFC5BF-08DA-4CD1-BAD6-2F1A2906817D}"/>
                </a:ext>
              </a:extLst>
            </p:cNvPr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FB12726-C4DB-43FB-9077-2F510B651ECB}"/>
                </a:ext>
              </a:extLst>
            </p:cNvPr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One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E2C3C4-1419-4DE7-AE83-59E2473F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05EFDF9-A499-45B7-B7AA-39AD0A77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76532E-F74B-4995-82EF-7CFFD9770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3A4AB2-69C0-4DC6-8435-DE2837AEB4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5153" y="1943590"/>
            <a:ext cx="2614532" cy="35621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1D30995-6DDD-490E-A15A-5519780F2E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380036">
            <a:off x="5586650" y="1868392"/>
            <a:ext cx="436272" cy="105009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45A8E4D-6416-4319-BEBB-BC72F6CAF7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380036">
            <a:off x="5586650" y="3148256"/>
            <a:ext cx="436272" cy="105009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426543-49EC-4ED6-AD4A-E0A2808531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380036">
            <a:off x="5586650" y="4428119"/>
            <a:ext cx="436272" cy="1050096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2B1A238C-E19A-4002-82D0-3B9EE4C01B5A}"/>
              </a:ext>
            </a:extLst>
          </p:cNvPr>
          <p:cNvSpPr/>
          <p:nvPr/>
        </p:nvSpPr>
        <p:spPr>
          <a:xfrm>
            <a:off x="6719887" y="2182700"/>
            <a:ext cx="425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CA51857-AD50-42AA-9C3E-682BFE5F9DCE}"/>
              </a:ext>
            </a:extLst>
          </p:cNvPr>
          <p:cNvSpPr/>
          <p:nvPr/>
        </p:nvSpPr>
        <p:spPr>
          <a:xfrm>
            <a:off x="6670192" y="3508438"/>
            <a:ext cx="425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4F57D7D-3EC7-43F4-A41D-1974F9EB1C02}"/>
              </a:ext>
            </a:extLst>
          </p:cNvPr>
          <p:cNvSpPr/>
          <p:nvPr/>
        </p:nvSpPr>
        <p:spPr>
          <a:xfrm>
            <a:off x="6670192" y="4805148"/>
            <a:ext cx="425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0623627-4A1A-470C-A4A4-43F2313321EE}"/>
              </a:ext>
            </a:extLst>
          </p:cNvPr>
          <p:cNvCxnSpPr/>
          <p:nvPr/>
        </p:nvCxnSpPr>
        <p:spPr>
          <a:xfrm>
            <a:off x="5515429" y="2866052"/>
            <a:ext cx="5457371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36A0221-1DCE-4E8A-A1A1-D5BB898AF04C}"/>
              </a:ext>
            </a:extLst>
          </p:cNvPr>
          <p:cNvCxnSpPr/>
          <p:nvPr/>
        </p:nvCxnSpPr>
        <p:spPr>
          <a:xfrm>
            <a:off x="5515429" y="4164125"/>
            <a:ext cx="5457371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2B0E560A-C033-482F-A66A-0D36D870A35C}"/>
              </a:ext>
            </a:extLst>
          </p:cNvPr>
          <p:cNvCxnSpPr/>
          <p:nvPr/>
        </p:nvCxnSpPr>
        <p:spPr>
          <a:xfrm>
            <a:off x="5515429" y="5425779"/>
            <a:ext cx="5457371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3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333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333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333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8BE2544A-9630-4FF8-8BD4-F9BFEA01341A}"/>
              </a:ext>
            </a:extLst>
          </p:cNvPr>
          <p:cNvSpPr txBox="1"/>
          <p:nvPr/>
        </p:nvSpPr>
        <p:spPr>
          <a:xfrm>
            <a:off x="1510474" y="234963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C12B5E-224D-47C1-AC2E-F99BE74E6A85}"/>
              </a:ext>
            </a:extLst>
          </p:cNvPr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2DFC5BF-08DA-4CD1-BAD6-2F1A2906817D}"/>
                </a:ext>
              </a:extLst>
            </p:cNvPr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FB12726-C4DB-43FB-9077-2F510B651ECB}"/>
                </a:ext>
              </a:extLst>
            </p:cNvPr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One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E2C3C4-1419-4DE7-AE83-59E2473F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05EFDF9-A499-45B7-B7AA-39AD0A77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76532E-F74B-4995-82EF-7CFFD9770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grpSp>
        <p:nvGrpSpPr>
          <p:cNvPr id="65" name="组合 64">
            <a:extLst>
              <a:ext uri="{FF2B5EF4-FFF2-40B4-BE49-F238E27FC236}">
                <a16:creationId xmlns:a16="http://schemas.microsoft.com/office/drawing/2014/main" id="{CD9DD64E-2854-4364-8CA5-63D14E8EAD71}"/>
              </a:ext>
            </a:extLst>
          </p:cNvPr>
          <p:cNvGrpSpPr/>
          <p:nvPr/>
        </p:nvGrpSpPr>
        <p:grpSpPr>
          <a:xfrm>
            <a:off x="4277236" y="1870444"/>
            <a:ext cx="1491072" cy="3117112"/>
            <a:chOff x="4732339" y="1927226"/>
            <a:chExt cx="1104900" cy="230981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6DC9FAC-746D-43D2-AEF1-DC2DEFF45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339" y="2570164"/>
              <a:ext cx="1104900" cy="1666875"/>
            </a:xfrm>
            <a:custGeom>
              <a:avLst/>
              <a:gdLst>
                <a:gd name="T0" fmla="*/ 99 w 260"/>
                <a:gd name="T1" fmla="*/ 11 h 391"/>
                <a:gd name="T2" fmla="*/ 101 w 260"/>
                <a:gd name="T3" fmla="*/ 171 h 391"/>
                <a:gd name="T4" fmla="*/ 105 w 260"/>
                <a:gd name="T5" fmla="*/ 166 h 391"/>
                <a:gd name="T6" fmla="*/ 6 w 260"/>
                <a:gd name="T7" fmla="*/ 275 h 391"/>
                <a:gd name="T8" fmla="*/ 44 w 260"/>
                <a:gd name="T9" fmla="*/ 354 h 391"/>
                <a:gd name="T10" fmla="*/ 87 w 260"/>
                <a:gd name="T11" fmla="*/ 384 h 391"/>
                <a:gd name="T12" fmla="*/ 141 w 260"/>
                <a:gd name="T13" fmla="*/ 391 h 391"/>
                <a:gd name="T14" fmla="*/ 223 w 260"/>
                <a:gd name="T15" fmla="*/ 347 h 391"/>
                <a:gd name="T16" fmla="*/ 259 w 260"/>
                <a:gd name="T17" fmla="*/ 262 h 391"/>
                <a:gd name="T18" fmla="*/ 219 w 260"/>
                <a:gd name="T19" fmla="*/ 185 h 391"/>
                <a:gd name="T20" fmla="*/ 168 w 260"/>
                <a:gd name="T21" fmla="*/ 167 h 391"/>
                <a:gd name="T22" fmla="*/ 157 w 260"/>
                <a:gd name="T23" fmla="*/ 161 h 391"/>
                <a:gd name="T24" fmla="*/ 156 w 260"/>
                <a:gd name="T25" fmla="*/ 135 h 391"/>
                <a:gd name="T26" fmla="*/ 156 w 260"/>
                <a:gd name="T27" fmla="*/ 60 h 391"/>
                <a:gd name="T28" fmla="*/ 159 w 260"/>
                <a:gd name="T29" fmla="*/ 15 h 391"/>
                <a:gd name="T30" fmla="*/ 139 w 260"/>
                <a:gd name="T31" fmla="*/ 0 h 391"/>
                <a:gd name="T32" fmla="*/ 99 w 260"/>
                <a:gd name="T33" fmla="*/ 3 h 391"/>
                <a:gd name="T34" fmla="*/ 101 w 260"/>
                <a:gd name="T35" fmla="*/ 11 h 391"/>
                <a:gd name="T36" fmla="*/ 133 w 260"/>
                <a:gd name="T37" fmla="*/ 8 h 391"/>
                <a:gd name="T38" fmla="*/ 148 w 260"/>
                <a:gd name="T39" fmla="*/ 9 h 391"/>
                <a:gd name="T40" fmla="*/ 152 w 260"/>
                <a:gd name="T41" fmla="*/ 23 h 391"/>
                <a:gd name="T42" fmla="*/ 149 w 260"/>
                <a:gd name="T43" fmla="*/ 60 h 391"/>
                <a:gd name="T44" fmla="*/ 148 w 260"/>
                <a:gd name="T45" fmla="*/ 114 h 391"/>
                <a:gd name="T46" fmla="*/ 150 w 260"/>
                <a:gd name="T47" fmla="*/ 163 h 391"/>
                <a:gd name="T48" fmla="*/ 165 w 260"/>
                <a:gd name="T49" fmla="*/ 175 h 391"/>
                <a:gd name="T50" fmla="*/ 212 w 260"/>
                <a:gd name="T51" fmla="*/ 189 h 391"/>
                <a:gd name="T52" fmla="*/ 244 w 260"/>
                <a:gd name="T53" fmla="*/ 225 h 391"/>
                <a:gd name="T54" fmla="*/ 238 w 260"/>
                <a:gd name="T55" fmla="*/ 310 h 391"/>
                <a:gd name="T56" fmla="*/ 178 w 260"/>
                <a:gd name="T57" fmla="*/ 376 h 391"/>
                <a:gd name="T58" fmla="*/ 128 w 260"/>
                <a:gd name="T59" fmla="*/ 382 h 391"/>
                <a:gd name="T60" fmla="*/ 79 w 260"/>
                <a:gd name="T61" fmla="*/ 372 h 391"/>
                <a:gd name="T62" fmla="*/ 18 w 260"/>
                <a:gd name="T63" fmla="*/ 299 h 391"/>
                <a:gd name="T64" fmla="*/ 105 w 260"/>
                <a:gd name="T65" fmla="*/ 173 h 391"/>
                <a:gd name="T66" fmla="*/ 109 w 260"/>
                <a:gd name="T67" fmla="*/ 169 h 391"/>
                <a:gd name="T68" fmla="*/ 106 w 260"/>
                <a:gd name="T69" fmla="*/ 9 h 391"/>
                <a:gd name="T70" fmla="*/ 99 w 260"/>
                <a:gd name="T71" fmla="*/ 1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0" h="391">
                  <a:moveTo>
                    <a:pt x="99" y="11"/>
                  </a:moveTo>
                  <a:cubicBezTo>
                    <a:pt x="106" y="64"/>
                    <a:pt x="89" y="118"/>
                    <a:pt x="101" y="171"/>
                  </a:cubicBezTo>
                  <a:cubicBezTo>
                    <a:pt x="103" y="169"/>
                    <a:pt x="104" y="167"/>
                    <a:pt x="105" y="166"/>
                  </a:cubicBezTo>
                  <a:cubicBezTo>
                    <a:pt x="46" y="163"/>
                    <a:pt x="4" y="218"/>
                    <a:pt x="6" y="275"/>
                  </a:cubicBezTo>
                  <a:cubicBezTo>
                    <a:pt x="7" y="306"/>
                    <a:pt x="23" y="332"/>
                    <a:pt x="44" y="354"/>
                  </a:cubicBezTo>
                  <a:cubicBezTo>
                    <a:pt x="56" y="366"/>
                    <a:pt x="70" y="378"/>
                    <a:pt x="87" y="384"/>
                  </a:cubicBezTo>
                  <a:cubicBezTo>
                    <a:pt x="103" y="391"/>
                    <a:pt x="124" y="391"/>
                    <a:pt x="141" y="391"/>
                  </a:cubicBezTo>
                  <a:cubicBezTo>
                    <a:pt x="176" y="391"/>
                    <a:pt x="202" y="373"/>
                    <a:pt x="223" y="347"/>
                  </a:cubicBezTo>
                  <a:cubicBezTo>
                    <a:pt x="243" y="323"/>
                    <a:pt x="257" y="293"/>
                    <a:pt x="259" y="262"/>
                  </a:cubicBezTo>
                  <a:cubicBezTo>
                    <a:pt x="260" y="230"/>
                    <a:pt x="245" y="203"/>
                    <a:pt x="219" y="185"/>
                  </a:cubicBezTo>
                  <a:cubicBezTo>
                    <a:pt x="204" y="174"/>
                    <a:pt x="186" y="171"/>
                    <a:pt x="168" y="167"/>
                  </a:cubicBezTo>
                  <a:cubicBezTo>
                    <a:pt x="163" y="166"/>
                    <a:pt x="159" y="166"/>
                    <a:pt x="157" y="161"/>
                  </a:cubicBezTo>
                  <a:cubicBezTo>
                    <a:pt x="155" y="154"/>
                    <a:pt x="156" y="143"/>
                    <a:pt x="156" y="135"/>
                  </a:cubicBezTo>
                  <a:cubicBezTo>
                    <a:pt x="155" y="110"/>
                    <a:pt x="154" y="85"/>
                    <a:pt x="156" y="60"/>
                  </a:cubicBezTo>
                  <a:cubicBezTo>
                    <a:pt x="158" y="45"/>
                    <a:pt x="161" y="30"/>
                    <a:pt x="159" y="15"/>
                  </a:cubicBezTo>
                  <a:cubicBezTo>
                    <a:pt x="157" y="3"/>
                    <a:pt x="150" y="0"/>
                    <a:pt x="139" y="0"/>
                  </a:cubicBezTo>
                  <a:cubicBezTo>
                    <a:pt x="126" y="0"/>
                    <a:pt x="112" y="1"/>
                    <a:pt x="99" y="3"/>
                  </a:cubicBezTo>
                  <a:cubicBezTo>
                    <a:pt x="94" y="4"/>
                    <a:pt x="96" y="12"/>
                    <a:pt x="101" y="11"/>
                  </a:cubicBezTo>
                  <a:cubicBezTo>
                    <a:pt x="111" y="9"/>
                    <a:pt x="122" y="8"/>
                    <a:pt x="133" y="8"/>
                  </a:cubicBezTo>
                  <a:cubicBezTo>
                    <a:pt x="137" y="8"/>
                    <a:pt x="144" y="7"/>
                    <a:pt x="148" y="9"/>
                  </a:cubicBezTo>
                  <a:cubicBezTo>
                    <a:pt x="152" y="11"/>
                    <a:pt x="151" y="19"/>
                    <a:pt x="152" y="23"/>
                  </a:cubicBezTo>
                  <a:cubicBezTo>
                    <a:pt x="152" y="36"/>
                    <a:pt x="150" y="48"/>
                    <a:pt x="149" y="60"/>
                  </a:cubicBezTo>
                  <a:cubicBezTo>
                    <a:pt x="147" y="78"/>
                    <a:pt x="147" y="96"/>
                    <a:pt x="148" y="114"/>
                  </a:cubicBezTo>
                  <a:cubicBezTo>
                    <a:pt x="148" y="130"/>
                    <a:pt x="146" y="147"/>
                    <a:pt x="150" y="163"/>
                  </a:cubicBezTo>
                  <a:cubicBezTo>
                    <a:pt x="151" y="171"/>
                    <a:pt x="157" y="173"/>
                    <a:pt x="165" y="175"/>
                  </a:cubicBezTo>
                  <a:cubicBezTo>
                    <a:pt x="181" y="178"/>
                    <a:pt x="198" y="180"/>
                    <a:pt x="212" y="189"/>
                  </a:cubicBezTo>
                  <a:cubicBezTo>
                    <a:pt x="225" y="198"/>
                    <a:pt x="237" y="210"/>
                    <a:pt x="244" y="225"/>
                  </a:cubicBezTo>
                  <a:cubicBezTo>
                    <a:pt x="257" y="252"/>
                    <a:pt x="251" y="284"/>
                    <a:pt x="238" y="310"/>
                  </a:cubicBezTo>
                  <a:cubicBezTo>
                    <a:pt x="225" y="336"/>
                    <a:pt x="204" y="363"/>
                    <a:pt x="178" y="376"/>
                  </a:cubicBezTo>
                  <a:cubicBezTo>
                    <a:pt x="162" y="383"/>
                    <a:pt x="145" y="384"/>
                    <a:pt x="128" y="382"/>
                  </a:cubicBezTo>
                  <a:cubicBezTo>
                    <a:pt x="111" y="381"/>
                    <a:pt x="95" y="381"/>
                    <a:pt x="79" y="372"/>
                  </a:cubicBezTo>
                  <a:cubicBezTo>
                    <a:pt x="53" y="357"/>
                    <a:pt x="27" y="329"/>
                    <a:pt x="18" y="299"/>
                  </a:cubicBezTo>
                  <a:cubicBezTo>
                    <a:pt x="0" y="241"/>
                    <a:pt x="41" y="170"/>
                    <a:pt x="105" y="173"/>
                  </a:cubicBezTo>
                  <a:cubicBezTo>
                    <a:pt x="108" y="174"/>
                    <a:pt x="109" y="171"/>
                    <a:pt x="109" y="169"/>
                  </a:cubicBezTo>
                  <a:cubicBezTo>
                    <a:pt x="96" y="116"/>
                    <a:pt x="113" y="62"/>
                    <a:pt x="106" y="9"/>
                  </a:cubicBezTo>
                  <a:cubicBezTo>
                    <a:pt x="105" y="4"/>
                    <a:pt x="98" y="6"/>
                    <a:pt x="99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D5B6292-E3DD-49F1-A7BA-D0E6B757E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502" y="2433639"/>
              <a:ext cx="498475" cy="196850"/>
            </a:xfrm>
            <a:custGeom>
              <a:avLst/>
              <a:gdLst>
                <a:gd name="T0" fmla="*/ 6 w 117"/>
                <a:gd name="T1" fmla="*/ 14 h 46"/>
                <a:gd name="T2" fmla="*/ 75 w 117"/>
                <a:gd name="T3" fmla="*/ 40 h 46"/>
                <a:gd name="T4" fmla="*/ 107 w 117"/>
                <a:gd name="T5" fmla="*/ 29 h 46"/>
                <a:gd name="T6" fmla="*/ 88 w 117"/>
                <a:gd name="T7" fmla="*/ 4 h 46"/>
                <a:gd name="T8" fmla="*/ 65 w 117"/>
                <a:gd name="T9" fmla="*/ 2 h 46"/>
                <a:gd name="T10" fmla="*/ 8 w 117"/>
                <a:gd name="T11" fmla="*/ 4 h 46"/>
                <a:gd name="T12" fmla="*/ 5 w 117"/>
                <a:gd name="T13" fmla="*/ 8 h 46"/>
                <a:gd name="T14" fmla="*/ 6 w 117"/>
                <a:gd name="T15" fmla="*/ 16 h 46"/>
                <a:gd name="T16" fmla="*/ 14 w 117"/>
                <a:gd name="T17" fmla="*/ 14 h 46"/>
                <a:gd name="T18" fmla="*/ 12 w 117"/>
                <a:gd name="T19" fmla="*/ 6 h 46"/>
                <a:gd name="T20" fmla="*/ 10 w 117"/>
                <a:gd name="T21" fmla="*/ 11 h 46"/>
                <a:gd name="T22" fmla="*/ 61 w 117"/>
                <a:gd name="T23" fmla="*/ 10 h 46"/>
                <a:gd name="T24" fmla="*/ 82 w 117"/>
                <a:gd name="T25" fmla="*/ 11 h 46"/>
                <a:gd name="T26" fmla="*/ 102 w 117"/>
                <a:gd name="T27" fmla="*/ 20 h 46"/>
                <a:gd name="T28" fmla="*/ 91 w 117"/>
                <a:gd name="T29" fmla="*/ 30 h 46"/>
                <a:gd name="T30" fmla="*/ 14 w 117"/>
                <a:gd name="T31" fmla="*/ 16 h 46"/>
                <a:gd name="T32" fmla="*/ 6 w 117"/>
                <a:gd name="T33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46">
                  <a:moveTo>
                    <a:pt x="6" y="14"/>
                  </a:moveTo>
                  <a:cubicBezTo>
                    <a:pt x="0" y="46"/>
                    <a:pt x="58" y="42"/>
                    <a:pt x="75" y="40"/>
                  </a:cubicBezTo>
                  <a:cubicBezTo>
                    <a:pt x="85" y="39"/>
                    <a:pt x="100" y="38"/>
                    <a:pt x="107" y="29"/>
                  </a:cubicBezTo>
                  <a:cubicBezTo>
                    <a:pt x="117" y="14"/>
                    <a:pt x="101" y="6"/>
                    <a:pt x="88" y="4"/>
                  </a:cubicBezTo>
                  <a:cubicBezTo>
                    <a:pt x="80" y="2"/>
                    <a:pt x="73" y="2"/>
                    <a:pt x="65" y="2"/>
                  </a:cubicBezTo>
                  <a:cubicBezTo>
                    <a:pt x="46" y="2"/>
                    <a:pt x="27" y="0"/>
                    <a:pt x="8" y="4"/>
                  </a:cubicBezTo>
                  <a:cubicBezTo>
                    <a:pt x="5" y="4"/>
                    <a:pt x="5" y="6"/>
                    <a:pt x="5" y="8"/>
                  </a:cubicBezTo>
                  <a:cubicBezTo>
                    <a:pt x="5" y="11"/>
                    <a:pt x="6" y="13"/>
                    <a:pt x="6" y="16"/>
                  </a:cubicBezTo>
                  <a:cubicBezTo>
                    <a:pt x="7" y="21"/>
                    <a:pt x="14" y="19"/>
                    <a:pt x="14" y="14"/>
                  </a:cubicBezTo>
                  <a:cubicBezTo>
                    <a:pt x="13" y="11"/>
                    <a:pt x="13" y="9"/>
                    <a:pt x="12" y="6"/>
                  </a:cubicBezTo>
                  <a:cubicBezTo>
                    <a:pt x="11" y="8"/>
                    <a:pt x="10" y="9"/>
                    <a:pt x="10" y="11"/>
                  </a:cubicBezTo>
                  <a:cubicBezTo>
                    <a:pt x="27" y="8"/>
                    <a:pt x="44" y="10"/>
                    <a:pt x="61" y="10"/>
                  </a:cubicBezTo>
                  <a:cubicBezTo>
                    <a:pt x="68" y="10"/>
                    <a:pt x="75" y="10"/>
                    <a:pt x="82" y="11"/>
                  </a:cubicBezTo>
                  <a:cubicBezTo>
                    <a:pt x="87" y="11"/>
                    <a:pt x="102" y="12"/>
                    <a:pt x="102" y="20"/>
                  </a:cubicBezTo>
                  <a:cubicBezTo>
                    <a:pt x="103" y="26"/>
                    <a:pt x="96" y="28"/>
                    <a:pt x="91" y="30"/>
                  </a:cubicBezTo>
                  <a:cubicBezTo>
                    <a:pt x="79" y="33"/>
                    <a:pt x="8" y="42"/>
                    <a:pt x="14" y="16"/>
                  </a:cubicBezTo>
                  <a:cubicBezTo>
                    <a:pt x="15" y="11"/>
                    <a:pt x="7" y="9"/>
                    <a:pt x="6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D01EE28-03CC-4430-80E6-048E015BE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164" y="3776664"/>
              <a:ext cx="871538" cy="174625"/>
            </a:xfrm>
            <a:custGeom>
              <a:avLst/>
              <a:gdLst>
                <a:gd name="T0" fmla="*/ 3 w 205"/>
                <a:gd name="T1" fmla="*/ 31 h 41"/>
                <a:gd name="T2" fmla="*/ 25 w 205"/>
                <a:gd name="T3" fmla="*/ 20 h 41"/>
                <a:gd name="T4" fmla="*/ 43 w 205"/>
                <a:gd name="T5" fmla="*/ 26 h 41"/>
                <a:gd name="T6" fmla="*/ 68 w 205"/>
                <a:gd name="T7" fmla="*/ 16 h 41"/>
                <a:gd name="T8" fmla="*/ 94 w 205"/>
                <a:gd name="T9" fmla="*/ 28 h 41"/>
                <a:gd name="T10" fmla="*/ 115 w 205"/>
                <a:gd name="T11" fmla="*/ 18 h 41"/>
                <a:gd name="T12" fmla="*/ 131 w 205"/>
                <a:gd name="T13" fmla="*/ 15 h 41"/>
                <a:gd name="T14" fmla="*/ 136 w 205"/>
                <a:gd name="T15" fmla="*/ 22 h 41"/>
                <a:gd name="T16" fmla="*/ 143 w 205"/>
                <a:gd name="T17" fmla="*/ 26 h 41"/>
                <a:gd name="T18" fmla="*/ 166 w 205"/>
                <a:gd name="T19" fmla="*/ 12 h 41"/>
                <a:gd name="T20" fmla="*/ 175 w 205"/>
                <a:gd name="T21" fmla="*/ 21 h 41"/>
                <a:gd name="T22" fmla="*/ 179 w 205"/>
                <a:gd name="T23" fmla="*/ 25 h 41"/>
                <a:gd name="T24" fmla="*/ 202 w 205"/>
                <a:gd name="T25" fmla="*/ 25 h 41"/>
                <a:gd name="T26" fmla="*/ 204 w 205"/>
                <a:gd name="T27" fmla="*/ 23 h 41"/>
                <a:gd name="T28" fmla="*/ 192 w 205"/>
                <a:gd name="T29" fmla="*/ 22 h 41"/>
                <a:gd name="T30" fmla="*/ 183 w 205"/>
                <a:gd name="T31" fmla="*/ 23 h 41"/>
                <a:gd name="T32" fmla="*/ 176 w 205"/>
                <a:gd name="T33" fmla="*/ 9 h 41"/>
                <a:gd name="T34" fmla="*/ 174 w 205"/>
                <a:gd name="T35" fmla="*/ 8 h 41"/>
                <a:gd name="T36" fmla="*/ 155 w 205"/>
                <a:gd name="T37" fmla="*/ 17 h 41"/>
                <a:gd name="T38" fmla="*/ 136 w 205"/>
                <a:gd name="T39" fmla="*/ 18 h 41"/>
                <a:gd name="T40" fmla="*/ 131 w 205"/>
                <a:gd name="T41" fmla="*/ 12 h 41"/>
                <a:gd name="T42" fmla="*/ 88 w 205"/>
                <a:gd name="T43" fmla="*/ 19 h 41"/>
                <a:gd name="T44" fmla="*/ 74 w 205"/>
                <a:gd name="T45" fmla="*/ 12 h 41"/>
                <a:gd name="T46" fmla="*/ 51 w 205"/>
                <a:gd name="T47" fmla="*/ 23 h 41"/>
                <a:gd name="T48" fmla="*/ 34 w 205"/>
                <a:gd name="T49" fmla="*/ 18 h 41"/>
                <a:gd name="T50" fmla="*/ 23 w 205"/>
                <a:gd name="T51" fmla="*/ 17 h 41"/>
                <a:gd name="T52" fmla="*/ 1 w 205"/>
                <a:gd name="T53" fmla="*/ 29 h 41"/>
                <a:gd name="T54" fmla="*/ 3 w 205"/>
                <a:gd name="T55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5" h="41">
                  <a:moveTo>
                    <a:pt x="3" y="31"/>
                  </a:moveTo>
                  <a:cubicBezTo>
                    <a:pt x="9" y="24"/>
                    <a:pt x="15" y="19"/>
                    <a:pt x="25" y="20"/>
                  </a:cubicBezTo>
                  <a:cubicBezTo>
                    <a:pt x="32" y="20"/>
                    <a:pt x="37" y="24"/>
                    <a:pt x="43" y="26"/>
                  </a:cubicBezTo>
                  <a:cubicBezTo>
                    <a:pt x="53" y="29"/>
                    <a:pt x="60" y="20"/>
                    <a:pt x="68" y="16"/>
                  </a:cubicBezTo>
                  <a:cubicBezTo>
                    <a:pt x="83" y="8"/>
                    <a:pt x="83" y="25"/>
                    <a:pt x="94" y="28"/>
                  </a:cubicBezTo>
                  <a:cubicBezTo>
                    <a:pt x="104" y="31"/>
                    <a:pt x="109" y="23"/>
                    <a:pt x="115" y="18"/>
                  </a:cubicBezTo>
                  <a:cubicBezTo>
                    <a:pt x="120" y="14"/>
                    <a:pt x="126" y="11"/>
                    <a:pt x="131" y="15"/>
                  </a:cubicBezTo>
                  <a:cubicBezTo>
                    <a:pt x="133" y="17"/>
                    <a:pt x="134" y="20"/>
                    <a:pt x="136" y="22"/>
                  </a:cubicBezTo>
                  <a:cubicBezTo>
                    <a:pt x="138" y="24"/>
                    <a:pt x="140" y="26"/>
                    <a:pt x="143" y="26"/>
                  </a:cubicBezTo>
                  <a:cubicBezTo>
                    <a:pt x="153" y="27"/>
                    <a:pt x="158" y="16"/>
                    <a:pt x="166" y="12"/>
                  </a:cubicBezTo>
                  <a:cubicBezTo>
                    <a:pt x="176" y="8"/>
                    <a:pt x="172" y="15"/>
                    <a:pt x="175" y="21"/>
                  </a:cubicBezTo>
                  <a:cubicBezTo>
                    <a:pt x="176" y="23"/>
                    <a:pt x="177" y="24"/>
                    <a:pt x="179" y="25"/>
                  </a:cubicBezTo>
                  <a:cubicBezTo>
                    <a:pt x="186" y="28"/>
                    <a:pt x="195" y="21"/>
                    <a:pt x="202" y="25"/>
                  </a:cubicBezTo>
                  <a:cubicBezTo>
                    <a:pt x="204" y="26"/>
                    <a:pt x="205" y="24"/>
                    <a:pt x="204" y="23"/>
                  </a:cubicBezTo>
                  <a:cubicBezTo>
                    <a:pt x="200" y="21"/>
                    <a:pt x="196" y="21"/>
                    <a:pt x="192" y="22"/>
                  </a:cubicBezTo>
                  <a:cubicBezTo>
                    <a:pt x="189" y="22"/>
                    <a:pt x="186" y="23"/>
                    <a:pt x="183" y="23"/>
                  </a:cubicBezTo>
                  <a:cubicBezTo>
                    <a:pt x="176" y="22"/>
                    <a:pt x="176" y="15"/>
                    <a:pt x="176" y="9"/>
                  </a:cubicBezTo>
                  <a:cubicBezTo>
                    <a:pt x="176" y="9"/>
                    <a:pt x="175" y="8"/>
                    <a:pt x="174" y="8"/>
                  </a:cubicBezTo>
                  <a:cubicBezTo>
                    <a:pt x="166" y="8"/>
                    <a:pt x="161" y="12"/>
                    <a:pt x="155" y="17"/>
                  </a:cubicBezTo>
                  <a:cubicBezTo>
                    <a:pt x="149" y="23"/>
                    <a:pt x="143" y="26"/>
                    <a:pt x="136" y="18"/>
                  </a:cubicBezTo>
                  <a:cubicBezTo>
                    <a:pt x="134" y="16"/>
                    <a:pt x="134" y="14"/>
                    <a:pt x="131" y="12"/>
                  </a:cubicBezTo>
                  <a:cubicBezTo>
                    <a:pt x="114" y="0"/>
                    <a:pt x="104" y="41"/>
                    <a:pt x="88" y="19"/>
                  </a:cubicBezTo>
                  <a:cubicBezTo>
                    <a:pt x="84" y="14"/>
                    <a:pt x="80" y="11"/>
                    <a:pt x="74" y="12"/>
                  </a:cubicBezTo>
                  <a:cubicBezTo>
                    <a:pt x="65" y="13"/>
                    <a:pt x="60" y="21"/>
                    <a:pt x="51" y="23"/>
                  </a:cubicBezTo>
                  <a:cubicBezTo>
                    <a:pt x="43" y="25"/>
                    <a:pt x="41" y="20"/>
                    <a:pt x="34" y="18"/>
                  </a:cubicBezTo>
                  <a:cubicBezTo>
                    <a:pt x="31" y="18"/>
                    <a:pt x="26" y="17"/>
                    <a:pt x="23" y="17"/>
                  </a:cubicBezTo>
                  <a:cubicBezTo>
                    <a:pt x="13" y="17"/>
                    <a:pt x="7" y="22"/>
                    <a:pt x="1" y="29"/>
                  </a:cubicBezTo>
                  <a:cubicBezTo>
                    <a:pt x="0" y="30"/>
                    <a:pt x="2" y="32"/>
                    <a:pt x="3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D4ED8DB-D39B-4192-85A7-2E664636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964" y="3916364"/>
              <a:ext cx="73025" cy="103188"/>
            </a:xfrm>
            <a:custGeom>
              <a:avLst/>
              <a:gdLst>
                <a:gd name="T0" fmla="*/ 12 w 17"/>
                <a:gd name="T1" fmla="*/ 2 h 24"/>
                <a:gd name="T2" fmla="*/ 1 w 17"/>
                <a:gd name="T3" fmla="*/ 19 h 24"/>
                <a:gd name="T4" fmla="*/ 6 w 17"/>
                <a:gd name="T5" fmla="*/ 20 h 24"/>
                <a:gd name="T6" fmla="*/ 15 w 17"/>
                <a:gd name="T7" fmla="*/ 7 h 24"/>
                <a:gd name="T8" fmla="*/ 12 w 17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2" y="2"/>
                  </a:moveTo>
                  <a:cubicBezTo>
                    <a:pt x="7" y="7"/>
                    <a:pt x="2" y="12"/>
                    <a:pt x="1" y="19"/>
                  </a:cubicBezTo>
                  <a:cubicBezTo>
                    <a:pt x="0" y="22"/>
                    <a:pt x="5" y="24"/>
                    <a:pt x="6" y="20"/>
                  </a:cubicBezTo>
                  <a:cubicBezTo>
                    <a:pt x="7" y="15"/>
                    <a:pt x="10" y="10"/>
                    <a:pt x="15" y="7"/>
                  </a:cubicBezTo>
                  <a:cubicBezTo>
                    <a:pt x="17" y="5"/>
                    <a:pt x="15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132D5A4-BC7C-42E6-AB60-84359FFA8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2" y="3925889"/>
              <a:ext cx="106363" cy="80963"/>
            </a:xfrm>
            <a:custGeom>
              <a:avLst/>
              <a:gdLst>
                <a:gd name="T0" fmla="*/ 2 w 25"/>
                <a:gd name="T1" fmla="*/ 6 h 19"/>
                <a:gd name="T2" fmla="*/ 20 w 25"/>
                <a:gd name="T3" fmla="*/ 18 h 19"/>
                <a:gd name="T4" fmla="*/ 22 w 25"/>
                <a:gd name="T5" fmla="*/ 13 h 19"/>
                <a:gd name="T6" fmla="*/ 6 w 25"/>
                <a:gd name="T7" fmla="*/ 2 h 19"/>
                <a:gd name="T8" fmla="*/ 2 w 25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2" y="6"/>
                  </a:moveTo>
                  <a:cubicBezTo>
                    <a:pt x="8" y="11"/>
                    <a:pt x="13" y="15"/>
                    <a:pt x="20" y="18"/>
                  </a:cubicBezTo>
                  <a:cubicBezTo>
                    <a:pt x="23" y="19"/>
                    <a:pt x="25" y="14"/>
                    <a:pt x="22" y="13"/>
                  </a:cubicBezTo>
                  <a:cubicBezTo>
                    <a:pt x="16" y="10"/>
                    <a:pt x="11" y="6"/>
                    <a:pt x="6" y="2"/>
                  </a:cubicBezTo>
                  <a:cubicBezTo>
                    <a:pt x="4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635CD44-ECD9-4B79-B1B7-0BE36E30B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27" y="3913189"/>
              <a:ext cx="63500" cy="101600"/>
            </a:xfrm>
            <a:custGeom>
              <a:avLst/>
              <a:gdLst>
                <a:gd name="T0" fmla="*/ 9 w 15"/>
                <a:gd name="T1" fmla="*/ 3 h 24"/>
                <a:gd name="T2" fmla="*/ 2 w 15"/>
                <a:gd name="T3" fmla="*/ 18 h 24"/>
                <a:gd name="T4" fmla="*/ 6 w 15"/>
                <a:gd name="T5" fmla="*/ 21 h 24"/>
                <a:gd name="T6" fmla="*/ 14 w 15"/>
                <a:gd name="T7" fmla="*/ 5 h 24"/>
                <a:gd name="T8" fmla="*/ 9 w 1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9" y="3"/>
                  </a:moveTo>
                  <a:cubicBezTo>
                    <a:pt x="7" y="8"/>
                    <a:pt x="4" y="13"/>
                    <a:pt x="2" y="18"/>
                  </a:cubicBezTo>
                  <a:cubicBezTo>
                    <a:pt x="0" y="21"/>
                    <a:pt x="5" y="24"/>
                    <a:pt x="6" y="21"/>
                  </a:cubicBezTo>
                  <a:cubicBezTo>
                    <a:pt x="9" y="16"/>
                    <a:pt x="11" y="11"/>
                    <a:pt x="14" y="5"/>
                  </a:cubicBezTo>
                  <a:cubicBezTo>
                    <a:pt x="15" y="3"/>
                    <a:pt x="11" y="0"/>
                    <a:pt x="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EB98FC8-6A49-483B-8028-BDBA4F944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2" y="3925889"/>
              <a:ext cx="92075" cy="88900"/>
            </a:xfrm>
            <a:custGeom>
              <a:avLst/>
              <a:gdLst>
                <a:gd name="T0" fmla="*/ 2 w 22"/>
                <a:gd name="T1" fmla="*/ 6 h 21"/>
                <a:gd name="T2" fmla="*/ 17 w 22"/>
                <a:gd name="T3" fmla="*/ 19 h 21"/>
                <a:gd name="T4" fmla="*/ 19 w 22"/>
                <a:gd name="T5" fmla="*/ 14 h 21"/>
                <a:gd name="T6" fmla="*/ 6 w 22"/>
                <a:gd name="T7" fmla="*/ 2 h 21"/>
                <a:gd name="T8" fmla="*/ 2 w 22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" y="6"/>
                  </a:moveTo>
                  <a:cubicBezTo>
                    <a:pt x="7" y="10"/>
                    <a:pt x="12" y="15"/>
                    <a:pt x="17" y="19"/>
                  </a:cubicBezTo>
                  <a:cubicBezTo>
                    <a:pt x="19" y="21"/>
                    <a:pt x="22" y="16"/>
                    <a:pt x="19" y="14"/>
                  </a:cubicBezTo>
                  <a:cubicBezTo>
                    <a:pt x="14" y="11"/>
                    <a:pt x="11" y="6"/>
                    <a:pt x="6" y="2"/>
                  </a:cubicBezTo>
                  <a:cubicBezTo>
                    <a:pt x="3" y="0"/>
                    <a:pt x="0" y="4"/>
                    <a:pt x="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AD32744E-512E-4186-B4D2-238080E64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089" y="4006851"/>
              <a:ext cx="96838" cy="114300"/>
            </a:xfrm>
            <a:custGeom>
              <a:avLst/>
              <a:gdLst>
                <a:gd name="T0" fmla="*/ 18 w 23"/>
                <a:gd name="T1" fmla="*/ 3 h 27"/>
                <a:gd name="T2" fmla="*/ 2 w 23"/>
                <a:gd name="T3" fmla="*/ 21 h 27"/>
                <a:gd name="T4" fmla="*/ 6 w 23"/>
                <a:gd name="T5" fmla="*/ 24 h 27"/>
                <a:gd name="T6" fmla="*/ 21 w 23"/>
                <a:gd name="T7" fmla="*/ 6 h 27"/>
                <a:gd name="T8" fmla="*/ 18 w 2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18" y="3"/>
                  </a:moveTo>
                  <a:cubicBezTo>
                    <a:pt x="13" y="9"/>
                    <a:pt x="7" y="15"/>
                    <a:pt x="2" y="21"/>
                  </a:cubicBezTo>
                  <a:cubicBezTo>
                    <a:pt x="0" y="23"/>
                    <a:pt x="4" y="27"/>
                    <a:pt x="6" y="24"/>
                  </a:cubicBezTo>
                  <a:cubicBezTo>
                    <a:pt x="11" y="18"/>
                    <a:pt x="16" y="13"/>
                    <a:pt x="21" y="6"/>
                  </a:cubicBezTo>
                  <a:cubicBezTo>
                    <a:pt x="23" y="4"/>
                    <a:pt x="20" y="0"/>
                    <a:pt x="18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D7C653E3-4A6F-4EB1-8556-5A52241B3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089" y="4027489"/>
              <a:ext cx="93663" cy="60325"/>
            </a:xfrm>
            <a:custGeom>
              <a:avLst/>
              <a:gdLst>
                <a:gd name="T0" fmla="*/ 3 w 22"/>
                <a:gd name="T1" fmla="*/ 6 h 14"/>
                <a:gd name="T2" fmla="*/ 16 w 22"/>
                <a:gd name="T3" fmla="*/ 12 h 14"/>
                <a:gd name="T4" fmla="*/ 20 w 22"/>
                <a:gd name="T5" fmla="*/ 8 h 14"/>
                <a:gd name="T6" fmla="*/ 5 w 22"/>
                <a:gd name="T7" fmla="*/ 1 h 14"/>
                <a:gd name="T8" fmla="*/ 3 w 22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">
                  <a:moveTo>
                    <a:pt x="3" y="6"/>
                  </a:moveTo>
                  <a:cubicBezTo>
                    <a:pt x="8" y="7"/>
                    <a:pt x="13" y="8"/>
                    <a:pt x="16" y="12"/>
                  </a:cubicBezTo>
                  <a:cubicBezTo>
                    <a:pt x="19" y="14"/>
                    <a:pt x="22" y="10"/>
                    <a:pt x="20" y="8"/>
                  </a:cubicBezTo>
                  <a:cubicBezTo>
                    <a:pt x="16" y="4"/>
                    <a:pt x="10" y="2"/>
                    <a:pt x="5" y="1"/>
                  </a:cubicBezTo>
                  <a:cubicBezTo>
                    <a:pt x="2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756680-C4BC-4FAE-8A70-0F4CDF6F3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589" y="3895726"/>
              <a:ext cx="68263" cy="73025"/>
            </a:xfrm>
            <a:custGeom>
              <a:avLst/>
              <a:gdLst>
                <a:gd name="T0" fmla="*/ 10 w 16"/>
                <a:gd name="T1" fmla="*/ 2 h 17"/>
                <a:gd name="T2" fmla="*/ 2 w 16"/>
                <a:gd name="T3" fmla="*/ 11 h 17"/>
                <a:gd name="T4" fmla="*/ 6 w 16"/>
                <a:gd name="T5" fmla="*/ 15 h 17"/>
                <a:gd name="T6" fmla="*/ 14 w 16"/>
                <a:gd name="T7" fmla="*/ 6 h 17"/>
                <a:gd name="T8" fmla="*/ 10 w 16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0" y="2"/>
                  </a:moveTo>
                  <a:cubicBezTo>
                    <a:pt x="7" y="5"/>
                    <a:pt x="5" y="8"/>
                    <a:pt x="2" y="11"/>
                  </a:cubicBezTo>
                  <a:cubicBezTo>
                    <a:pt x="0" y="14"/>
                    <a:pt x="4" y="17"/>
                    <a:pt x="6" y="15"/>
                  </a:cubicBezTo>
                  <a:cubicBezTo>
                    <a:pt x="9" y="12"/>
                    <a:pt x="11" y="9"/>
                    <a:pt x="14" y="6"/>
                  </a:cubicBezTo>
                  <a:cubicBezTo>
                    <a:pt x="16" y="4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4793502F-36AF-4F1D-B693-7393D2463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952" y="3890964"/>
              <a:ext cx="114300" cy="77788"/>
            </a:xfrm>
            <a:custGeom>
              <a:avLst/>
              <a:gdLst>
                <a:gd name="T0" fmla="*/ 3 w 27"/>
                <a:gd name="T1" fmla="*/ 6 h 18"/>
                <a:gd name="T2" fmla="*/ 23 w 27"/>
                <a:gd name="T3" fmla="*/ 17 h 18"/>
                <a:gd name="T4" fmla="*/ 24 w 27"/>
                <a:gd name="T5" fmla="*/ 12 h 18"/>
                <a:gd name="T6" fmla="*/ 5 w 27"/>
                <a:gd name="T7" fmla="*/ 2 h 18"/>
                <a:gd name="T8" fmla="*/ 3 w 27"/>
                <a:gd name="T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3" y="6"/>
                  </a:moveTo>
                  <a:cubicBezTo>
                    <a:pt x="9" y="10"/>
                    <a:pt x="16" y="14"/>
                    <a:pt x="23" y="17"/>
                  </a:cubicBezTo>
                  <a:cubicBezTo>
                    <a:pt x="26" y="18"/>
                    <a:pt x="27" y="13"/>
                    <a:pt x="24" y="12"/>
                  </a:cubicBezTo>
                  <a:cubicBezTo>
                    <a:pt x="17" y="9"/>
                    <a:pt x="11" y="5"/>
                    <a:pt x="5" y="2"/>
                  </a:cubicBezTo>
                  <a:cubicBezTo>
                    <a:pt x="3" y="0"/>
                    <a:pt x="0" y="4"/>
                    <a:pt x="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820A2F88-EEEA-44C6-9D71-368AE4E8B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2" y="3913189"/>
              <a:ext cx="98425" cy="106363"/>
            </a:xfrm>
            <a:custGeom>
              <a:avLst/>
              <a:gdLst>
                <a:gd name="T0" fmla="*/ 17 w 23"/>
                <a:gd name="T1" fmla="*/ 2 h 25"/>
                <a:gd name="T2" fmla="*/ 3 w 23"/>
                <a:gd name="T3" fmla="*/ 19 h 25"/>
                <a:gd name="T4" fmla="*/ 6 w 23"/>
                <a:gd name="T5" fmla="*/ 23 h 25"/>
                <a:gd name="T6" fmla="*/ 20 w 23"/>
                <a:gd name="T7" fmla="*/ 6 h 25"/>
                <a:gd name="T8" fmla="*/ 17 w 23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7" y="2"/>
                  </a:moveTo>
                  <a:cubicBezTo>
                    <a:pt x="12" y="8"/>
                    <a:pt x="8" y="14"/>
                    <a:pt x="3" y="19"/>
                  </a:cubicBezTo>
                  <a:cubicBezTo>
                    <a:pt x="0" y="21"/>
                    <a:pt x="4" y="25"/>
                    <a:pt x="6" y="23"/>
                  </a:cubicBezTo>
                  <a:cubicBezTo>
                    <a:pt x="11" y="17"/>
                    <a:pt x="15" y="11"/>
                    <a:pt x="20" y="6"/>
                  </a:cubicBezTo>
                  <a:cubicBezTo>
                    <a:pt x="23" y="4"/>
                    <a:pt x="19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494FCBCA-63B5-4AD2-8513-FE24FF229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2114" y="3930651"/>
              <a:ext cx="80963" cy="76200"/>
            </a:xfrm>
            <a:custGeom>
              <a:avLst/>
              <a:gdLst>
                <a:gd name="T0" fmla="*/ 3 w 19"/>
                <a:gd name="T1" fmla="*/ 6 h 18"/>
                <a:gd name="T2" fmla="*/ 13 w 19"/>
                <a:gd name="T3" fmla="*/ 16 h 18"/>
                <a:gd name="T4" fmla="*/ 18 w 19"/>
                <a:gd name="T5" fmla="*/ 13 h 18"/>
                <a:gd name="T6" fmla="*/ 5 w 19"/>
                <a:gd name="T7" fmla="*/ 2 h 18"/>
                <a:gd name="T8" fmla="*/ 3 w 19"/>
                <a:gd name="T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3" y="6"/>
                  </a:moveTo>
                  <a:cubicBezTo>
                    <a:pt x="6" y="9"/>
                    <a:pt x="10" y="12"/>
                    <a:pt x="13" y="16"/>
                  </a:cubicBezTo>
                  <a:cubicBezTo>
                    <a:pt x="15" y="18"/>
                    <a:pt x="19" y="16"/>
                    <a:pt x="18" y="13"/>
                  </a:cubicBezTo>
                  <a:cubicBezTo>
                    <a:pt x="14" y="8"/>
                    <a:pt x="10" y="5"/>
                    <a:pt x="5" y="2"/>
                  </a:cubicBezTo>
                  <a:cubicBezTo>
                    <a:pt x="2" y="0"/>
                    <a:pt x="0" y="4"/>
                    <a:pt x="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D9902D4B-6BB4-471A-AF55-FCE119F7A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352" y="3994151"/>
              <a:ext cx="80963" cy="101600"/>
            </a:xfrm>
            <a:custGeom>
              <a:avLst/>
              <a:gdLst>
                <a:gd name="T0" fmla="*/ 12 w 19"/>
                <a:gd name="T1" fmla="*/ 2 h 24"/>
                <a:gd name="T2" fmla="*/ 2 w 19"/>
                <a:gd name="T3" fmla="*/ 20 h 24"/>
                <a:gd name="T4" fmla="*/ 7 w 19"/>
                <a:gd name="T5" fmla="*/ 21 h 24"/>
                <a:gd name="T6" fmla="*/ 17 w 19"/>
                <a:gd name="T7" fmla="*/ 5 h 24"/>
                <a:gd name="T8" fmla="*/ 12 w 19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4">
                  <a:moveTo>
                    <a:pt x="12" y="2"/>
                  </a:moveTo>
                  <a:cubicBezTo>
                    <a:pt x="8" y="8"/>
                    <a:pt x="4" y="13"/>
                    <a:pt x="2" y="20"/>
                  </a:cubicBezTo>
                  <a:cubicBezTo>
                    <a:pt x="0" y="23"/>
                    <a:pt x="5" y="24"/>
                    <a:pt x="7" y="21"/>
                  </a:cubicBezTo>
                  <a:cubicBezTo>
                    <a:pt x="9" y="15"/>
                    <a:pt x="13" y="10"/>
                    <a:pt x="17" y="5"/>
                  </a:cubicBezTo>
                  <a:cubicBezTo>
                    <a:pt x="19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7E991DB-9E78-4508-9181-B0998B6A6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889" y="4011614"/>
              <a:ext cx="115888" cy="68263"/>
            </a:xfrm>
            <a:custGeom>
              <a:avLst/>
              <a:gdLst>
                <a:gd name="T0" fmla="*/ 3 w 27"/>
                <a:gd name="T1" fmla="*/ 6 h 16"/>
                <a:gd name="T2" fmla="*/ 22 w 27"/>
                <a:gd name="T3" fmla="*/ 15 h 16"/>
                <a:gd name="T4" fmla="*/ 24 w 27"/>
                <a:gd name="T5" fmla="*/ 10 h 16"/>
                <a:gd name="T6" fmla="*/ 4 w 27"/>
                <a:gd name="T7" fmla="*/ 1 h 16"/>
                <a:gd name="T8" fmla="*/ 3 w 27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3" y="6"/>
                  </a:moveTo>
                  <a:cubicBezTo>
                    <a:pt x="9" y="9"/>
                    <a:pt x="16" y="11"/>
                    <a:pt x="22" y="15"/>
                  </a:cubicBezTo>
                  <a:cubicBezTo>
                    <a:pt x="24" y="16"/>
                    <a:pt x="27" y="12"/>
                    <a:pt x="24" y="10"/>
                  </a:cubicBezTo>
                  <a:cubicBezTo>
                    <a:pt x="18" y="7"/>
                    <a:pt x="11" y="4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806C4763-C65C-4D44-B521-1E72DD33C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339" y="3870326"/>
              <a:ext cx="868363" cy="280988"/>
            </a:xfrm>
            <a:custGeom>
              <a:avLst/>
              <a:gdLst>
                <a:gd name="T0" fmla="*/ 1 w 204"/>
                <a:gd name="T1" fmla="*/ 11 h 66"/>
                <a:gd name="T2" fmla="*/ 52 w 204"/>
                <a:gd name="T3" fmla="*/ 58 h 66"/>
                <a:gd name="T4" fmla="*/ 119 w 204"/>
                <a:gd name="T5" fmla="*/ 64 h 66"/>
                <a:gd name="T6" fmla="*/ 203 w 204"/>
                <a:gd name="T7" fmla="*/ 3 h 66"/>
                <a:gd name="T8" fmla="*/ 201 w 204"/>
                <a:gd name="T9" fmla="*/ 2 h 66"/>
                <a:gd name="T10" fmla="*/ 110 w 204"/>
                <a:gd name="T11" fmla="*/ 62 h 66"/>
                <a:gd name="T12" fmla="*/ 46 w 204"/>
                <a:gd name="T13" fmla="*/ 52 h 66"/>
                <a:gd name="T14" fmla="*/ 2 w 204"/>
                <a:gd name="T15" fmla="*/ 9 h 66"/>
                <a:gd name="T16" fmla="*/ 1 w 204"/>
                <a:gd name="T17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66">
                  <a:moveTo>
                    <a:pt x="1" y="11"/>
                  </a:moveTo>
                  <a:cubicBezTo>
                    <a:pt x="21" y="24"/>
                    <a:pt x="29" y="48"/>
                    <a:pt x="52" y="58"/>
                  </a:cubicBezTo>
                  <a:cubicBezTo>
                    <a:pt x="72" y="66"/>
                    <a:pt x="97" y="66"/>
                    <a:pt x="119" y="64"/>
                  </a:cubicBezTo>
                  <a:cubicBezTo>
                    <a:pt x="158" y="61"/>
                    <a:pt x="189" y="40"/>
                    <a:pt x="203" y="3"/>
                  </a:cubicBezTo>
                  <a:cubicBezTo>
                    <a:pt x="204" y="1"/>
                    <a:pt x="201" y="0"/>
                    <a:pt x="201" y="2"/>
                  </a:cubicBezTo>
                  <a:cubicBezTo>
                    <a:pt x="185" y="41"/>
                    <a:pt x="152" y="61"/>
                    <a:pt x="110" y="62"/>
                  </a:cubicBezTo>
                  <a:cubicBezTo>
                    <a:pt x="89" y="63"/>
                    <a:pt x="65" y="63"/>
                    <a:pt x="46" y="52"/>
                  </a:cubicBezTo>
                  <a:cubicBezTo>
                    <a:pt x="28" y="42"/>
                    <a:pt x="20" y="21"/>
                    <a:pt x="2" y="9"/>
                  </a:cubicBezTo>
                  <a:cubicBezTo>
                    <a:pt x="1" y="8"/>
                    <a:pt x="0" y="10"/>
                    <a:pt x="1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C29D18C-6D21-4F8D-B547-31E81EE8C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9" y="2279651"/>
              <a:ext cx="114300" cy="90488"/>
            </a:xfrm>
            <a:custGeom>
              <a:avLst/>
              <a:gdLst>
                <a:gd name="T0" fmla="*/ 2 w 27"/>
                <a:gd name="T1" fmla="*/ 7 h 21"/>
                <a:gd name="T2" fmla="*/ 12 w 27"/>
                <a:gd name="T3" fmla="*/ 21 h 21"/>
                <a:gd name="T4" fmla="*/ 27 w 27"/>
                <a:gd name="T5" fmla="*/ 11 h 21"/>
                <a:gd name="T6" fmla="*/ 16 w 27"/>
                <a:gd name="T7" fmla="*/ 1 h 21"/>
                <a:gd name="T8" fmla="*/ 6 w 27"/>
                <a:gd name="T9" fmla="*/ 1 h 21"/>
                <a:gd name="T10" fmla="*/ 2 w 27"/>
                <a:gd name="T11" fmla="*/ 7 h 21"/>
                <a:gd name="T12" fmla="*/ 7 w 27"/>
                <a:gd name="T13" fmla="*/ 8 h 21"/>
                <a:gd name="T14" fmla="*/ 8 w 27"/>
                <a:gd name="T15" fmla="*/ 5 h 21"/>
                <a:gd name="T16" fmla="*/ 7 w 27"/>
                <a:gd name="T17" fmla="*/ 7 h 21"/>
                <a:gd name="T18" fmla="*/ 17 w 27"/>
                <a:gd name="T19" fmla="*/ 6 h 21"/>
                <a:gd name="T20" fmla="*/ 22 w 27"/>
                <a:gd name="T21" fmla="*/ 11 h 21"/>
                <a:gd name="T22" fmla="*/ 13 w 27"/>
                <a:gd name="T23" fmla="*/ 16 h 21"/>
                <a:gd name="T24" fmla="*/ 7 w 27"/>
                <a:gd name="T25" fmla="*/ 8 h 21"/>
                <a:gd name="T26" fmla="*/ 2 w 27"/>
                <a:gd name="T2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1">
                  <a:moveTo>
                    <a:pt x="2" y="7"/>
                  </a:moveTo>
                  <a:cubicBezTo>
                    <a:pt x="0" y="14"/>
                    <a:pt x="5" y="20"/>
                    <a:pt x="12" y="21"/>
                  </a:cubicBezTo>
                  <a:cubicBezTo>
                    <a:pt x="18" y="21"/>
                    <a:pt x="27" y="18"/>
                    <a:pt x="27" y="11"/>
                  </a:cubicBezTo>
                  <a:cubicBezTo>
                    <a:pt x="27" y="5"/>
                    <a:pt x="21" y="1"/>
                    <a:pt x="16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3" y="3"/>
                    <a:pt x="3" y="4"/>
                    <a:pt x="2" y="7"/>
                  </a:cubicBezTo>
                  <a:cubicBezTo>
                    <a:pt x="1" y="10"/>
                    <a:pt x="6" y="12"/>
                    <a:pt x="7" y="8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10" y="5"/>
                    <a:pt x="14" y="5"/>
                    <a:pt x="17" y="6"/>
                  </a:cubicBezTo>
                  <a:cubicBezTo>
                    <a:pt x="19" y="7"/>
                    <a:pt x="23" y="9"/>
                    <a:pt x="22" y="11"/>
                  </a:cubicBezTo>
                  <a:cubicBezTo>
                    <a:pt x="21" y="15"/>
                    <a:pt x="15" y="16"/>
                    <a:pt x="13" y="16"/>
                  </a:cubicBezTo>
                  <a:cubicBezTo>
                    <a:pt x="9" y="15"/>
                    <a:pt x="6" y="13"/>
                    <a:pt x="7" y="8"/>
                  </a:cubicBezTo>
                  <a:cubicBezTo>
                    <a:pt x="8" y="5"/>
                    <a:pt x="3" y="4"/>
                    <a:pt x="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487B29D7-F40F-4AD6-BD71-A8B416F80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2" y="2079626"/>
              <a:ext cx="233363" cy="171450"/>
            </a:xfrm>
            <a:custGeom>
              <a:avLst/>
              <a:gdLst>
                <a:gd name="T0" fmla="*/ 10 w 55"/>
                <a:gd name="T1" fmla="*/ 11 h 40"/>
                <a:gd name="T2" fmla="*/ 39 w 55"/>
                <a:gd name="T3" fmla="*/ 31 h 40"/>
                <a:gd name="T4" fmla="*/ 27 w 55"/>
                <a:gd name="T5" fmla="*/ 0 h 40"/>
                <a:gd name="T6" fmla="*/ 14 w 55"/>
                <a:gd name="T7" fmla="*/ 3 h 40"/>
                <a:gd name="T8" fmla="*/ 9 w 55"/>
                <a:gd name="T9" fmla="*/ 12 h 40"/>
                <a:gd name="T10" fmla="*/ 15 w 55"/>
                <a:gd name="T11" fmla="*/ 12 h 40"/>
                <a:gd name="T12" fmla="*/ 15 w 55"/>
                <a:gd name="T13" fmla="*/ 8 h 40"/>
                <a:gd name="T14" fmla="*/ 15 w 55"/>
                <a:gd name="T15" fmla="*/ 9 h 40"/>
                <a:gd name="T16" fmla="*/ 16 w 55"/>
                <a:gd name="T17" fmla="*/ 8 h 40"/>
                <a:gd name="T18" fmla="*/ 18 w 55"/>
                <a:gd name="T19" fmla="*/ 7 h 40"/>
                <a:gd name="T20" fmla="*/ 29 w 55"/>
                <a:gd name="T21" fmla="*/ 6 h 40"/>
                <a:gd name="T22" fmla="*/ 42 w 55"/>
                <a:gd name="T23" fmla="*/ 19 h 40"/>
                <a:gd name="T24" fmla="*/ 26 w 55"/>
                <a:gd name="T25" fmla="*/ 29 h 40"/>
                <a:gd name="T26" fmla="*/ 14 w 55"/>
                <a:gd name="T27" fmla="*/ 13 h 40"/>
                <a:gd name="T28" fmla="*/ 10 w 55"/>
                <a:gd name="T2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0">
                  <a:moveTo>
                    <a:pt x="10" y="11"/>
                  </a:moveTo>
                  <a:cubicBezTo>
                    <a:pt x="0" y="29"/>
                    <a:pt x="25" y="40"/>
                    <a:pt x="39" y="31"/>
                  </a:cubicBezTo>
                  <a:cubicBezTo>
                    <a:pt x="55" y="20"/>
                    <a:pt x="42" y="2"/>
                    <a:pt x="27" y="0"/>
                  </a:cubicBezTo>
                  <a:cubicBezTo>
                    <a:pt x="23" y="0"/>
                    <a:pt x="18" y="1"/>
                    <a:pt x="14" y="3"/>
                  </a:cubicBezTo>
                  <a:cubicBezTo>
                    <a:pt x="10" y="6"/>
                    <a:pt x="9" y="7"/>
                    <a:pt x="9" y="12"/>
                  </a:cubicBezTo>
                  <a:cubicBezTo>
                    <a:pt x="9" y="15"/>
                    <a:pt x="15" y="15"/>
                    <a:pt x="15" y="12"/>
                  </a:cubicBezTo>
                  <a:cubicBezTo>
                    <a:pt x="15" y="11"/>
                    <a:pt x="14" y="9"/>
                    <a:pt x="15" y="8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5" y="9"/>
                    <a:pt x="15" y="9"/>
                    <a:pt x="16" y="8"/>
                  </a:cubicBezTo>
                  <a:cubicBezTo>
                    <a:pt x="17" y="8"/>
                    <a:pt x="17" y="7"/>
                    <a:pt x="18" y="7"/>
                  </a:cubicBezTo>
                  <a:cubicBezTo>
                    <a:pt x="21" y="5"/>
                    <a:pt x="25" y="5"/>
                    <a:pt x="29" y="6"/>
                  </a:cubicBezTo>
                  <a:cubicBezTo>
                    <a:pt x="34" y="7"/>
                    <a:pt x="41" y="12"/>
                    <a:pt x="42" y="19"/>
                  </a:cubicBezTo>
                  <a:cubicBezTo>
                    <a:pt x="42" y="26"/>
                    <a:pt x="32" y="30"/>
                    <a:pt x="26" y="29"/>
                  </a:cubicBezTo>
                  <a:cubicBezTo>
                    <a:pt x="17" y="28"/>
                    <a:pt x="10" y="22"/>
                    <a:pt x="14" y="13"/>
                  </a:cubicBezTo>
                  <a:cubicBezTo>
                    <a:pt x="16" y="11"/>
                    <a:pt x="11" y="8"/>
                    <a:pt x="1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7DF70BE3-45AC-42F3-856E-A4CB977D7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4" y="1927226"/>
              <a:ext cx="268288" cy="157163"/>
            </a:xfrm>
            <a:custGeom>
              <a:avLst/>
              <a:gdLst>
                <a:gd name="T0" fmla="*/ 12 w 63"/>
                <a:gd name="T1" fmla="*/ 8 h 37"/>
                <a:gd name="T2" fmla="*/ 17 w 63"/>
                <a:gd name="T3" fmla="*/ 29 h 37"/>
                <a:gd name="T4" fmla="*/ 54 w 63"/>
                <a:gd name="T5" fmla="*/ 27 h 37"/>
                <a:gd name="T6" fmla="*/ 46 w 63"/>
                <a:gd name="T7" fmla="*/ 4 h 37"/>
                <a:gd name="T8" fmla="*/ 11 w 63"/>
                <a:gd name="T9" fmla="*/ 9 h 37"/>
                <a:gd name="T10" fmla="*/ 15 w 63"/>
                <a:gd name="T11" fmla="*/ 12 h 37"/>
                <a:gd name="T12" fmla="*/ 39 w 63"/>
                <a:gd name="T13" fmla="*/ 7 h 37"/>
                <a:gd name="T14" fmla="*/ 51 w 63"/>
                <a:gd name="T15" fmla="*/ 23 h 37"/>
                <a:gd name="T16" fmla="*/ 26 w 63"/>
                <a:gd name="T17" fmla="*/ 27 h 37"/>
                <a:gd name="T18" fmla="*/ 14 w 63"/>
                <a:gd name="T19" fmla="*/ 13 h 37"/>
                <a:gd name="T20" fmla="*/ 12 w 63"/>
                <a:gd name="T21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7">
                  <a:moveTo>
                    <a:pt x="12" y="8"/>
                  </a:moveTo>
                  <a:cubicBezTo>
                    <a:pt x="0" y="15"/>
                    <a:pt x="9" y="25"/>
                    <a:pt x="17" y="29"/>
                  </a:cubicBezTo>
                  <a:cubicBezTo>
                    <a:pt x="29" y="35"/>
                    <a:pt x="44" y="37"/>
                    <a:pt x="54" y="27"/>
                  </a:cubicBezTo>
                  <a:cubicBezTo>
                    <a:pt x="63" y="18"/>
                    <a:pt x="57" y="8"/>
                    <a:pt x="46" y="4"/>
                  </a:cubicBezTo>
                  <a:cubicBezTo>
                    <a:pt x="35" y="0"/>
                    <a:pt x="20" y="0"/>
                    <a:pt x="11" y="9"/>
                  </a:cubicBezTo>
                  <a:cubicBezTo>
                    <a:pt x="9" y="11"/>
                    <a:pt x="13" y="15"/>
                    <a:pt x="15" y="12"/>
                  </a:cubicBezTo>
                  <a:cubicBezTo>
                    <a:pt x="21" y="6"/>
                    <a:pt x="31" y="5"/>
                    <a:pt x="39" y="7"/>
                  </a:cubicBezTo>
                  <a:cubicBezTo>
                    <a:pt x="46" y="9"/>
                    <a:pt x="58" y="14"/>
                    <a:pt x="51" y="23"/>
                  </a:cubicBezTo>
                  <a:cubicBezTo>
                    <a:pt x="45" y="30"/>
                    <a:pt x="34" y="30"/>
                    <a:pt x="26" y="27"/>
                  </a:cubicBezTo>
                  <a:cubicBezTo>
                    <a:pt x="21" y="26"/>
                    <a:pt x="5" y="18"/>
                    <a:pt x="14" y="13"/>
                  </a:cubicBezTo>
                  <a:cubicBezTo>
                    <a:pt x="17" y="11"/>
                    <a:pt x="15" y="7"/>
                    <a:pt x="12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28D48100-6C68-499A-866E-F2882ED51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264" y="3392489"/>
              <a:ext cx="177800" cy="38100"/>
            </a:xfrm>
            <a:custGeom>
              <a:avLst/>
              <a:gdLst>
                <a:gd name="T0" fmla="*/ 3 w 42"/>
                <a:gd name="T1" fmla="*/ 9 h 9"/>
                <a:gd name="T2" fmla="*/ 39 w 42"/>
                <a:gd name="T3" fmla="*/ 6 h 9"/>
                <a:gd name="T4" fmla="*/ 37 w 42"/>
                <a:gd name="T5" fmla="*/ 1 h 9"/>
                <a:gd name="T6" fmla="*/ 3 w 42"/>
                <a:gd name="T7" fmla="*/ 3 h 9"/>
                <a:gd name="T8" fmla="*/ 3 w 4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">
                  <a:moveTo>
                    <a:pt x="3" y="9"/>
                  </a:moveTo>
                  <a:cubicBezTo>
                    <a:pt x="15" y="9"/>
                    <a:pt x="27" y="8"/>
                    <a:pt x="39" y="6"/>
                  </a:cubicBezTo>
                  <a:cubicBezTo>
                    <a:pt x="42" y="5"/>
                    <a:pt x="41" y="0"/>
                    <a:pt x="37" y="1"/>
                  </a:cubicBezTo>
                  <a:cubicBezTo>
                    <a:pt x="26" y="3"/>
                    <a:pt x="15" y="3"/>
                    <a:pt x="3" y="3"/>
                  </a:cubicBezTo>
                  <a:cubicBezTo>
                    <a:pt x="0" y="3"/>
                    <a:pt x="0" y="9"/>
                    <a:pt x="3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FA143BD9-5D55-4CA4-A6AB-08819A7B7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4" y="3435351"/>
              <a:ext cx="195263" cy="47625"/>
            </a:xfrm>
            <a:custGeom>
              <a:avLst/>
              <a:gdLst>
                <a:gd name="T0" fmla="*/ 3 w 46"/>
                <a:gd name="T1" fmla="*/ 10 h 11"/>
                <a:gd name="T2" fmla="*/ 43 w 46"/>
                <a:gd name="T3" fmla="*/ 5 h 11"/>
                <a:gd name="T4" fmla="*/ 42 w 46"/>
                <a:gd name="T5" fmla="*/ 0 h 11"/>
                <a:gd name="T6" fmla="*/ 3 w 46"/>
                <a:gd name="T7" fmla="*/ 5 h 11"/>
                <a:gd name="T8" fmla="*/ 3 w 46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">
                  <a:moveTo>
                    <a:pt x="3" y="10"/>
                  </a:moveTo>
                  <a:cubicBezTo>
                    <a:pt x="17" y="10"/>
                    <a:pt x="30" y="8"/>
                    <a:pt x="43" y="5"/>
                  </a:cubicBezTo>
                  <a:cubicBezTo>
                    <a:pt x="46" y="5"/>
                    <a:pt x="45" y="0"/>
                    <a:pt x="42" y="0"/>
                  </a:cubicBezTo>
                  <a:cubicBezTo>
                    <a:pt x="29" y="3"/>
                    <a:pt x="16" y="5"/>
                    <a:pt x="3" y="5"/>
                  </a:cubicBezTo>
                  <a:cubicBezTo>
                    <a:pt x="0" y="5"/>
                    <a:pt x="0" y="11"/>
                    <a:pt x="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CDD590F2-974C-4F91-9EC5-81BB5DCBE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764" y="3460751"/>
              <a:ext cx="190500" cy="47625"/>
            </a:xfrm>
            <a:custGeom>
              <a:avLst/>
              <a:gdLst>
                <a:gd name="T0" fmla="*/ 4 w 45"/>
                <a:gd name="T1" fmla="*/ 11 h 11"/>
                <a:gd name="T2" fmla="*/ 42 w 45"/>
                <a:gd name="T3" fmla="*/ 6 h 11"/>
                <a:gd name="T4" fmla="*/ 40 w 45"/>
                <a:gd name="T5" fmla="*/ 1 h 11"/>
                <a:gd name="T6" fmla="*/ 4 w 45"/>
                <a:gd name="T7" fmla="*/ 6 h 11"/>
                <a:gd name="T8" fmla="*/ 4 w 4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" y="11"/>
                  </a:moveTo>
                  <a:cubicBezTo>
                    <a:pt x="16" y="11"/>
                    <a:pt x="29" y="9"/>
                    <a:pt x="42" y="6"/>
                  </a:cubicBezTo>
                  <a:cubicBezTo>
                    <a:pt x="45" y="5"/>
                    <a:pt x="44" y="0"/>
                    <a:pt x="40" y="1"/>
                  </a:cubicBezTo>
                  <a:cubicBezTo>
                    <a:pt x="28" y="4"/>
                    <a:pt x="16" y="6"/>
                    <a:pt x="4" y="6"/>
                  </a:cubicBezTo>
                  <a:cubicBezTo>
                    <a:pt x="0" y="6"/>
                    <a:pt x="0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5C5BCA82-FFF4-4FEB-90B9-A52F617C0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9" y="3503614"/>
              <a:ext cx="182563" cy="60325"/>
            </a:xfrm>
            <a:custGeom>
              <a:avLst/>
              <a:gdLst>
                <a:gd name="T0" fmla="*/ 5 w 43"/>
                <a:gd name="T1" fmla="*/ 13 h 14"/>
                <a:gd name="T2" fmla="*/ 40 w 43"/>
                <a:gd name="T3" fmla="*/ 5 h 14"/>
                <a:gd name="T4" fmla="*/ 39 w 43"/>
                <a:gd name="T5" fmla="*/ 1 h 14"/>
                <a:gd name="T6" fmla="*/ 3 w 43"/>
                <a:gd name="T7" fmla="*/ 8 h 14"/>
                <a:gd name="T8" fmla="*/ 5 w 43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4">
                  <a:moveTo>
                    <a:pt x="5" y="13"/>
                  </a:moveTo>
                  <a:cubicBezTo>
                    <a:pt x="16" y="11"/>
                    <a:pt x="29" y="9"/>
                    <a:pt x="40" y="5"/>
                  </a:cubicBezTo>
                  <a:cubicBezTo>
                    <a:pt x="43" y="5"/>
                    <a:pt x="42" y="0"/>
                    <a:pt x="39" y="1"/>
                  </a:cubicBezTo>
                  <a:cubicBezTo>
                    <a:pt x="27" y="4"/>
                    <a:pt x="15" y="6"/>
                    <a:pt x="3" y="8"/>
                  </a:cubicBezTo>
                  <a:cubicBezTo>
                    <a:pt x="0" y="9"/>
                    <a:pt x="1" y="14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D562FA31-15BD-4D9D-BCA4-4CC63706D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9" y="3538539"/>
              <a:ext cx="212725" cy="53975"/>
            </a:xfrm>
            <a:custGeom>
              <a:avLst/>
              <a:gdLst>
                <a:gd name="T0" fmla="*/ 3 w 50"/>
                <a:gd name="T1" fmla="*/ 13 h 13"/>
                <a:gd name="T2" fmla="*/ 47 w 50"/>
                <a:gd name="T3" fmla="*/ 6 h 13"/>
                <a:gd name="T4" fmla="*/ 45 w 50"/>
                <a:gd name="T5" fmla="*/ 1 h 13"/>
                <a:gd name="T6" fmla="*/ 3 w 50"/>
                <a:gd name="T7" fmla="*/ 8 h 13"/>
                <a:gd name="T8" fmla="*/ 3 w 50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3">
                  <a:moveTo>
                    <a:pt x="3" y="13"/>
                  </a:moveTo>
                  <a:cubicBezTo>
                    <a:pt x="18" y="12"/>
                    <a:pt x="32" y="9"/>
                    <a:pt x="47" y="6"/>
                  </a:cubicBezTo>
                  <a:cubicBezTo>
                    <a:pt x="50" y="5"/>
                    <a:pt x="49" y="0"/>
                    <a:pt x="45" y="1"/>
                  </a:cubicBezTo>
                  <a:cubicBezTo>
                    <a:pt x="31" y="4"/>
                    <a:pt x="18" y="7"/>
                    <a:pt x="3" y="8"/>
                  </a:cubicBezTo>
                  <a:cubicBezTo>
                    <a:pt x="0" y="8"/>
                    <a:pt x="0" y="13"/>
                    <a:pt x="3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31558A81-1A14-4FDA-98CE-AA474CD58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7" y="3605214"/>
              <a:ext cx="166688" cy="47625"/>
            </a:xfrm>
            <a:custGeom>
              <a:avLst/>
              <a:gdLst>
                <a:gd name="T0" fmla="*/ 4 w 39"/>
                <a:gd name="T1" fmla="*/ 11 h 11"/>
                <a:gd name="T2" fmla="*/ 36 w 39"/>
                <a:gd name="T3" fmla="*/ 6 h 11"/>
                <a:gd name="T4" fmla="*/ 34 w 39"/>
                <a:gd name="T5" fmla="*/ 1 h 11"/>
                <a:gd name="T6" fmla="*/ 4 w 39"/>
                <a:gd name="T7" fmla="*/ 5 h 11"/>
                <a:gd name="T8" fmla="*/ 4 w 3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1">
                  <a:moveTo>
                    <a:pt x="4" y="11"/>
                  </a:moveTo>
                  <a:cubicBezTo>
                    <a:pt x="15" y="10"/>
                    <a:pt x="25" y="9"/>
                    <a:pt x="36" y="6"/>
                  </a:cubicBezTo>
                  <a:cubicBezTo>
                    <a:pt x="39" y="5"/>
                    <a:pt x="38" y="0"/>
                    <a:pt x="34" y="1"/>
                  </a:cubicBezTo>
                  <a:cubicBezTo>
                    <a:pt x="24" y="4"/>
                    <a:pt x="14" y="5"/>
                    <a:pt x="4" y="5"/>
                  </a:cubicBezTo>
                  <a:cubicBezTo>
                    <a:pt x="0" y="5"/>
                    <a:pt x="0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59B7B257-B5D3-479D-8C2E-70921A7DD2A3}"/>
              </a:ext>
            </a:extLst>
          </p:cNvPr>
          <p:cNvGrpSpPr/>
          <p:nvPr/>
        </p:nvGrpSpPr>
        <p:grpSpPr>
          <a:xfrm>
            <a:off x="6421892" y="1921671"/>
            <a:ext cx="1343251" cy="2962862"/>
            <a:chOff x="5986464" y="1985964"/>
            <a:chExt cx="995363" cy="2195512"/>
          </a:xfrm>
        </p:grpSpPr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3BBCB2E-9D52-4FA0-9162-F03FC2CA5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464" y="2540001"/>
              <a:ext cx="995363" cy="1641475"/>
            </a:xfrm>
            <a:custGeom>
              <a:avLst/>
              <a:gdLst>
                <a:gd name="T0" fmla="*/ 62 w 234"/>
                <a:gd name="T1" fmla="*/ 13 h 385"/>
                <a:gd name="T2" fmla="*/ 64 w 234"/>
                <a:gd name="T3" fmla="*/ 81 h 385"/>
                <a:gd name="T4" fmla="*/ 69 w 234"/>
                <a:gd name="T5" fmla="*/ 146 h 385"/>
                <a:gd name="T6" fmla="*/ 46 w 234"/>
                <a:gd name="T7" fmla="*/ 195 h 385"/>
                <a:gd name="T8" fmla="*/ 33 w 234"/>
                <a:gd name="T9" fmla="*/ 220 h 385"/>
                <a:gd name="T10" fmla="*/ 8 w 234"/>
                <a:gd name="T11" fmla="*/ 292 h 385"/>
                <a:gd name="T12" fmla="*/ 11 w 234"/>
                <a:gd name="T13" fmla="*/ 355 h 385"/>
                <a:gd name="T14" fmla="*/ 83 w 234"/>
                <a:gd name="T15" fmla="*/ 380 h 385"/>
                <a:gd name="T16" fmla="*/ 200 w 234"/>
                <a:gd name="T17" fmla="*/ 370 h 385"/>
                <a:gd name="T18" fmla="*/ 230 w 234"/>
                <a:gd name="T19" fmla="*/ 345 h 385"/>
                <a:gd name="T20" fmla="*/ 227 w 234"/>
                <a:gd name="T21" fmla="*/ 316 h 385"/>
                <a:gd name="T22" fmla="*/ 211 w 234"/>
                <a:gd name="T23" fmla="*/ 281 h 385"/>
                <a:gd name="T24" fmla="*/ 190 w 234"/>
                <a:gd name="T25" fmla="*/ 232 h 385"/>
                <a:gd name="T26" fmla="*/ 159 w 234"/>
                <a:gd name="T27" fmla="*/ 183 h 385"/>
                <a:gd name="T28" fmla="*/ 119 w 234"/>
                <a:gd name="T29" fmla="*/ 143 h 385"/>
                <a:gd name="T30" fmla="*/ 111 w 234"/>
                <a:gd name="T31" fmla="*/ 79 h 385"/>
                <a:gd name="T32" fmla="*/ 108 w 234"/>
                <a:gd name="T33" fmla="*/ 8 h 385"/>
                <a:gd name="T34" fmla="*/ 105 w 234"/>
                <a:gd name="T35" fmla="*/ 4 h 385"/>
                <a:gd name="T36" fmla="*/ 60 w 234"/>
                <a:gd name="T37" fmla="*/ 7 h 385"/>
                <a:gd name="T38" fmla="*/ 60 w 234"/>
                <a:gd name="T39" fmla="*/ 14 h 385"/>
                <a:gd name="T40" fmla="*/ 103 w 234"/>
                <a:gd name="T41" fmla="*/ 12 h 385"/>
                <a:gd name="T42" fmla="*/ 100 w 234"/>
                <a:gd name="T43" fmla="*/ 8 h 385"/>
                <a:gd name="T44" fmla="*/ 103 w 234"/>
                <a:gd name="T45" fmla="*/ 67 h 385"/>
                <a:gd name="T46" fmla="*/ 105 w 234"/>
                <a:gd name="T47" fmla="*/ 118 h 385"/>
                <a:gd name="T48" fmla="*/ 119 w 234"/>
                <a:gd name="T49" fmla="*/ 159 h 385"/>
                <a:gd name="T50" fmla="*/ 154 w 234"/>
                <a:gd name="T51" fmla="*/ 190 h 385"/>
                <a:gd name="T52" fmla="*/ 202 w 234"/>
                <a:gd name="T53" fmla="*/ 279 h 385"/>
                <a:gd name="T54" fmla="*/ 218 w 234"/>
                <a:gd name="T55" fmla="*/ 314 h 385"/>
                <a:gd name="T56" fmla="*/ 220 w 234"/>
                <a:gd name="T57" fmla="*/ 347 h 385"/>
                <a:gd name="T58" fmla="*/ 171 w 234"/>
                <a:gd name="T59" fmla="*/ 370 h 385"/>
                <a:gd name="T60" fmla="*/ 110 w 234"/>
                <a:gd name="T61" fmla="*/ 374 h 385"/>
                <a:gd name="T62" fmla="*/ 55 w 234"/>
                <a:gd name="T63" fmla="*/ 369 h 385"/>
                <a:gd name="T64" fmla="*/ 21 w 234"/>
                <a:gd name="T65" fmla="*/ 356 h 385"/>
                <a:gd name="T66" fmla="*/ 15 w 234"/>
                <a:gd name="T67" fmla="*/ 293 h 385"/>
                <a:gd name="T68" fmla="*/ 40 w 234"/>
                <a:gd name="T69" fmla="*/ 223 h 385"/>
                <a:gd name="T70" fmla="*/ 55 w 234"/>
                <a:gd name="T71" fmla="*/ 195 h 385"/>
                <a:gd name="T72" fmla="*/ 77 w 234"/>
                <a:gd name="T73" fmla="*/ 153 h 385"/>
                <a:gd name="T74" fmla="*/ 74 w 234"/>
                <a:gd name="T75" fmla="*/ 119 h 385"/>
                <a:gd name="T76" fmla="*/ 71 w 234"/>
                <a:gd name="T77" fmla="*/ 84 h 385"/>
                <a:gd name="T78" fmla="*/ 69 w 234"/>
                <a:gd name="T79" fmla="*/ 13 h 385"/>
                <a:gd name="T80" fmla="*/ 62 w 234"/>
                <a:gd name="T81" fmla="*/ 1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385">
                  <a:moveTo>
                    <a:pt x="62" y="13"/>
                  </a:moveTo>
                  <a:cubicBezTo>
                    <a:pt x="62" y="35"/>
                    <a:pt x="62" y="58"/>
                    <a:pt x="64" y="81"/>
                  </a:cubicBezTo>
                  <a:cubicBezTo>
                    <a:pt x="65" y="102"/>
                    <a:pt x="69" y="124"/>
                    <a:pt x="69" y="146"/>
                  </a:cubicBezTo>
                  <a:cubicBezTo>
                    <a:pt x="70" y="166"/>
                    <a:pt x="55" y="179"/>
                    <a:pt x="46" y="195"/>
                  </a:cubicBezTo>
                  <a:cubicBezTo>
                    <a:pt x="41" y="203"/>
                    <a:pt x="37" y="211"/>
                    <a:pt x="33" y="220"/>
                  </a:cubicBezTo>
                  <a:cubicBezTo>
                    <a:pt x="23" y="243"/>
                    <a:pt x="13" y="267"/>
                    <a:pt x="8" y="292"/>
                  </a:cubicBezTo>
                  <a:cubicBezTo>
                    <a:pt x="3" y="312"/>
                    <a:pt x="0" y="337"/>
                    <a:pt x="11" y="355"/>
                  </a:cubicBezTo>
                  <a:cubicBezTo>
                    <a:pt x="25" y="378"/>
                    <a:pt x="60" y="379"/>
                    <a:pt x="83" y="380"/>
                  </a:cubicBezTo>
                  <a:cubicBezTo>
                    <a:pt x="121" y="383"/>
                    <a:pt x="164" y="385"/>
                    <a:pt x="200" y="370"/>
                  </a:cubicBezTo>
                  <a:cubicBezTo>
                    <a:pt x="211" y="365"/>
                    <a:pt x="225" y="358"/>
                    <a:pt x="230" y="345"/>
                  </a:cubicBezTo>
                  <a:cubicBezTo>
                    <a:pt x="234" y="336"/>
                    <a:pt x="231" y="325"/>
                    <a:pt x="227" y="316"/>
                  </a:cubicBezTo>
                  <a:cubicBezTo>
                    <a:pt x="222" y="304"/>
                    <a:pt x="216" y="293"/>
                    <a:pt x="211" y="281"/>
                  </a:cubicBezTo>
                  <a:cubicBezTo>
                    <a:pt x="203" y="264"/>
                    <a:pt x="197" y="248"/>
                    <a:pt x="190" y="232"/>
                  </a:cubicBezTo>
                  <a:cubicBezTo>
                    <a:pt x="182" y="214"/>
                    <a:pt x="172" y="197"/>
                    <a:pt x="159" y="183"/>
                  </a:cubicBezTo>
                  <a:cubicBezTo>
                    <a:pt x="145" y="169"/>
                    <a:pt x="127" y="162"/>
                    <a:pt x="119" y="143"/>
                  </a:cubicBezTo>
                  <a:cubicBezTo>
                    <a:pt x="111" y="122"/>
                    <a:pt x="112" y="100"/>
                    <a:pt x="111" y="79"/>
                  </a:cubicBezTo>
                  <a:cubicBezTo>
                    <a:pt x="110" y="55"/>
                    <a:pt x="110" y="31"/>
                    <a:pt x="108" y="8"/>
                  </a:cubicBezTo>
                  <a:cubicBezTo>
                    <a:pt x="108" y="6"/>
                    <a:pt x="107" y="5"/>
                    <a:pt x="105" y="4"/>
                  </a:cubicBezTo>
                  <a:cubicBezTo>
                    <a:pt x="90" y="0"/>
                    <a:pt x="75" y="5"/>
                    <a:pt x="60" y="7"/>
                  </a:cubicBezTo>
                  <a:cubicBezTo>
                    <a:pt x="56" y="7"/>
                    <a:pt x="56" y="15"/>
                    <a:pt x="60" y="14"/>
                  </a:cubicBezTo>
                  <a:cubicBezTo>
                    <a:pt x="74" y="13"/>
                    <a:pt x="89" y="8"/>
                    <a:pt x="103" y="12"/>
                  </a:cubicBezTo>
                  <a:cubicBezTo>
                    <a:pt x="102" y="10"/>
                    <a:pt x="101" y="9"/>
                    <a:pt x="100" y="8"/>
                  </a:cubicBezTo>
                  <a:cubicBezTo>
                    <a:pt x="102" y="27"/>
                    <a:pt x="102" y="47"/>
                    <a:pt x="103" y="67"/>
                  </a:cubicBezTo>
                  <a:cubicBezTo>
                    <a:pt x="103" y="84"/>
                    <a:pt x="103" y="101"/>
                    <a:pt x="105" y="118"/>
                  </a:cubicBezTo>
                  <a:cubicBezTo>
                    <a:pt x="107" y="132"/>
                    <a:pt x="111" y="148"/>
                    <a:pt x="119" y="159"/>
                  </a:cubicBezTo>
                  <a:cubicBezTo>
                    <a:pt x="128" y="172"/>
                    <a:pt x="144" y="178"/>
                    <a:pt x="154" y="190"/>
                  </a:cubicBezTo>
                  <a:cubicBezTo>
                    <a:pt x="178" y="214"/>
                    <a:pt x="189" y="249"/>
                    <a:pt x="202" y="279"/>
                  </a:cubicBezTo>
                  <a:cubicBezTo>
                    <a:pt x="207" y="291"/>
                    <a:pt x="213" y="303"/>
                    <a:pt x="218" y="314"/>
                  </a:cubicBezTo>
                  <a:cubicBezTo>
                    <a:pt x="223" y="325"/>
                    <a:pt x="227" y="337"/>
                    <a:pt x="220" y="347"/>
                  </a:cubicBezTo>
                  <a:cubicBezTo>
                    <a:pt x="210" y="361"/>
                    <a:pt x="187" y="367"/>
                    <a:pt x="171" y="370"/>
                  </a:cubicBezTo>
                  <a:cubicBezTo>
                    <a:pt x="151" y="374"/>
                    <a:pt x="131" y="374"/>
                    <a:pt x="110" y="374"/>
                  </a:cubicBezTo>
                  <a:cubicBezTo>
                    <a:pt x="92" y="373"/>
                    <a:pt x="73" y="372"/>
                    <a:pt x="55" y="369"/>
                  </a:cubicBezTo>
                  <a:cubicBezTo>
                    <a:pt x="43" y="367"/>
                    <a:pt x="29" y="365"/>
                    <a:pt x="21" y="356"/>
                  </a:cubicBezTo>
                  <a:cubicBezTo>
                    <a:pt x="6" y="339"/>
                    <a:pt x="11" y="312"/>
                    <a:pt x="15" y="293"/>
                  </a:cubicBezTo>
                  <a:cubicBezTo>
                    <a:pt x="21" y="269"/>
                    <a:pt x="30" y="245"/>
                    <a:pt x="40" y="223"/>
                  </a:cubicBezTo>
                  <a:cubicBezTo>
                    <a:pt x="45" y="213"/>
                    <a:pt x="49" y="204"/>
                    <a:pt x="55" y="195"/>
                  </a:cubicBezTo>
                  <a:cubicBezTo>
                    <a:pt x="63" y="181"/>
                    <a:pt x="75" y="170"/>
                    <a:pt x="77" y="153"/>
                  </a:cubicBezTo>
                  <a:cubicBezTo>
                    <a:pt x="78" y="142"/>
                    <a:pt x="76" y="130"/>
                    <a:pt x="74" y="119"/>
                  </a:cubicBezTo>
                  <a:cubicBezTo>
                    <a:pt x="73" y="107"/>
                    <a:pt x="72" y="96"/>
                    <a:pt x="71" y="84"/>
                  </a:cubicBezTo>
                  <a:cubicBezTo>
                    <a:pt x="70" y="61"/>
                    <a:pt x="69" y="37"/>
                    <a:pt x="69" y="13"/>
                  </a:cubicBezTo>
                  <a:cubicBezTo>
                    <a:pt x="69" y="8"/>
                    <a:pt x="62" y="8"/>
                    <a:pt x="62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6CC172A6-3B36-4B50-A555-53F284E33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7" y="2425701"/>
              <a:ext cx="357188" cy="242888"/>
            </a:xfrm>
            <a:custGeom>
              <a:avLst/>
              <a:gdLst>
                <a:gd name="T0" fmla="*/ 0 w 84"/>
                <a:gd name="T1" fmla="*/ 18 h 57"/>
                <a:gd name="T2" fmla="*/ 80 w 84"/>
                <a:gd name="T3" fmla="*/ 35 h 57"/>
                <a:gd name="T4" fmla="*/ 83 w 84"/>
                <a:gd name="T5" fmla="*/ 30 h 57"/>
                <a:gd name="T6" fmla="*/ 77 w 84"/>
                <a:gd name="T7" fmla="*/ 9 h 57"/>
                <a:gd name="T8" fmla="*/ 74 w 84"/>
                <a:gd name="T9" fmla="*/ 5 h 57"/>
                <a:gd name="T10" fmla="*/ 5 w 84"/>
                <a:gd name="T11" fmla="*/ 11 h 57"/>
                <a:gd name="T12" fmla="*/ 7 w 84"/>
                <a:gd name="T13" fmla="*/ 19 h 57"/>
                <a:gd name="T14" fmla="*/ 72 w 84"/>
                <a:gd name="T15" fmla="*/ 12 h 57"/>
                <a:gd name="T16" fmla="*/ 69 w 84"/>
                <a:gd name="T17" fmla="*/ 9 h 57"/>
                <a:gd name="T18" fmla="*/ 76 w 84"/>
                <a:gd name="T19" fmla="*/ 34 h 57"/>
                <a:gd name="T20" fmla="*/ 78 w 84"/>
                <a:gd name="T21" fmla="*/ 28 h 57"/>
                <a:gd name="T22" fmla="*/ 8 w 84"/>
                <a:gd name="T23" fmla="*/ 18 h 57"/>
                <a:gd name="T24" fmla="*/ 0 w 84"/>
                <a:gd name="T25" fmla="*/ 1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57">
                  <a:moveTo>
                    <a:pt x="0" y="18"/>
                  </a:moveTo>
                  <a:cubicBezTo>
                    <a:pt x="3" y="57"/>
                    <a:pt x="56" y="39"/>
                    <a:pt x="80" y="35"/>
                  </a:cubicBezTo>
                  <a:cubicBezTo>
                    <a:pt x="83" y="35"/>
                    <a:pt x="84" y="32"/>
                    <a:pt x="83" y="30"/>
                  </a:cubicBezTo>
                  <a:cubicBezTo>
                    <a:pt x="78" y="23"/>
                    <a:pt x="76" y="17"/>
                    <a:pt x="77" y="9"/>
                  </a:cubicBezTo>
                  <a:cubicBezTo>
                    <a:pt x="77" y="7"/>
                    <a:pt x="75" y="5"/>
                    <a:pt x="74" y="5"/>
                  </a:cubicBezTo>
                  <a:cubicBezTo>
                    <a:pt x="52" y="0"/>
                    <a:pt x="26" y="3"/>
                    <a:pt x="5" y="11"/>
                  </a:cubicBezTo>
                  <a:cubicBezTo>
                    <a:pt x="1" y="13"/>
                    <a:pt x="3" y="21"/>
                    <a:pt x="7" y="19"/>
                  </a:cubicBezTo>
                  <a:cubicBezTo>
                    <a:pt x="27" y="11"/>
                    <a:pt x="52" y="7"/>
                    <a:pt x="72" y="12"/>
                  </a:cubicBezTo>
                  <a:cubicBezTo>
                    <a:pt x="71" y="11"/>
                    <a:pt x="70" y="10"/>
                    <a:pt x="69" y="9"/>
                  </a:cubicBezTo>
                  <a:cubicBezTo>
                    <a:pt x="68" y="18"/>
                    <a:pt x="71" y="26"/>
                    <a:pt x="76" y="34"/>
                  </a:cubicBezTo>
                  <a:cubicBezTo>
                    <a:pt x="77" y="32"/>
                    <a:pt x="77" y="30"/>
                    <a:pt x="78" y="28"/>
                  </a:cubicBezTo>
                  <a:cubicBezTo>
                    <a:pt x="60" y="31"/>
                    <a:pt x="10" y="49"/>
                    <a:pt x="8" y="18"/>
                  </a:cubicBezTo>
                  <a:cubicBezTo>
                    <a:pt x="7" y="13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B571545-6733-44F8-83A1-0F322D396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2827" y="3665539"/>
              <a:ext cx="777875" cy="396875"/>
            </a:xfrm>
            <a:custGeom>
              <a:avLst/>
              <a:gdLst>
                <a:gd name="T0" fmla="*/ 1 w 183"/>
                <a:gd name="T1" fmla="*/ 31 h 93"/>
                <a:gd name="T2" fmla="*/ 25 w 183"/>
                <a:gd name="T3" fmla="*/ 76 h 93"/>
                <a:gd name="T4" fmla="*/ 73 w 183"/>
                <a:gd name="T5" fmla="*/ 91 h 93"/>
                <a:gd name="T6" fmla="*/ 129 w 183"/>
                <a:gd name="T7" fmla="*/ 89 h 93"/>
                <a:gd name="T8" fmla="*/ 167 w 183"/>
                <a:gd name="T9" fmla="*/ 72 h 93"/>
                <a:gd name="T10" fmla="*/ 154 w 183"/>
                <a:gd name="T11" fmla="*/ 4 h 93"/>
                <a:gd name="T12" fmla="*/ 136 w 183"/>
                <a:gd name="T13" fmla="*/ 4 h 93"/>
                <a:gd name="T14" fmla="*/ 124 w 183"/>
                <a:gd name="T15" fmla="*/ 9 h 93"/>
                <a:gd name="T16" fmla="*/ 106 w 183"/>
                <a:gd name="T17" fmla="*/ 4 h 93"/>
                <a:gd name="T18" fmla="*/ 92 w 183"/>
                <a:gd name="T19" fmla="*/ 1 h 93"/>
                <a:gd name="T20" fmla="*/ 86 w 183"/>
                <a:gd name="T21" fmla="*/ 6 h 93"/>
                <a:gd name="T22" fmla="*/ 79 w 183"/>
                <a:gd name="T23" fmla="*/ 11 h 93"/>
                <a:gd name="T24" fmla="*/ 67 w 183"/>
                <a:gd name="T25" fmla="*/ 6 h 93"/>
                <a:gd name="T26" fmla="*/ 51 w 183"/>
                <a:gd name="T27" fmla="*/ 4 h 93"/>
                <a:gd name="T28" fmla="*/ 47 w 183"/>
                <a:gd name="T29" fmla="*/ 10 h 93"/>
                <a:gd name="T30" fmla="*/ 28 w 183"/>
                <a:gd name="T31" fmla="*/ 17 h 93"/>
                <a:gd name="T32" fmla="*/ 13 w 183"/>
                <a:gd name="T33" fmla="*/ 17 h 93"/>
                <a:gd name="T34" fmla="*/ 9 w 183"/>
                <a:gd name="T35" fmla="*/ 23 h 93"/>
                <a:gd name="T36" fmla="*/ 2 w 183"/>
                <a:gd name="T37" fmla="*/ 29 h 93"/>
                <a:gd name="T38" fmla="*/ 3 w 183"/>
                <a:gd name="T39" fmla="*/ 31 h 93"/>
                <a:gd name="T40" fmla="*/ 11 w 183"/>
                <a:gd name="T41" fmla="*/ 27 h 93"/>
                <a:gd name="T42" fmla="*/ 12 w 183"/>
                <a:gd name="T43" fmla="*/ 24 h 93"/>
                <a:gd name="T44" fmla="*/ 21 w 183"/>
                <a:gd name="T45" fmla="*/ 18 h 93"/>
                <a:gd name="T46" fmla="*/ 30 w 183"/>
                <a:gd name="T47" fmla="*/ 20 h 93"/>
                <a:gd name="T48" fmla="*/ 42 w 183"/>
                <a:gd name="T49" fmla="*/ 19 h 93"/>
                <a:gd name="T50" fmla="*/ 62 w 183"/>
                <a:gd name="T51" fmla="*/ 6 h 93"/>
                <a:gd name="T52" fmla="*/ 74 w 183"/>
                <a:gd name="T53" fmla="*/ 15 h 93"/>
                <a:gd name="T54" fmla="*/ 85 w 183"/>
                <a:gd name="T55" fmla="*/ 10 h 93"/>
                <a:gd name="T56" fmla="*/ 99 w 183"/>
                <a:gd name="T57" fmla="*/ 4 h 93"/>
                <a:gd name="T58" fmla="*/ 107 w 183"/>
                <a:gd name="T59" fmla="*/ 9 h 93"/>
                <a:gd name="T60" fmla="*/ 122 w 183"/>
                <a:gd name="T61" fmla="*/ 12 h 93"/>
                <a:gd name="T62" fmla="*/ 141 w 183"/>
                <a:gd name="T63" fmla="*/ 5 h 93"/>
                <a:gd name="T64" fmla="*/ 165 w 183"/>
                <a:gd name="T65" fmla="*/ 18 h 93"/>
                <a:gd name="T66" fmla="*/ 171 w 183"/>
                <a:gd name="T67" fmla="*/ 59 h 93"/>
                <a:gd name="T68" fmla="*/ 139 w 183"/>
                <a:gd name="T69" fmla="*/ 84 h 93"/>
                <a:gd name="T70" fmla="*/ 91 w 183"/>
                <a:gd name="T71" fmla="*/ 89 h 93"/>
                <a:gd name="T72" fmla="*/ 35 w 183"/>
                <a:gd name="T73" fmla="*/ 79 h 93"/>
                <a:gd name="T74" fmla="*/ 14 w 183"/>
                <a:gd name="T75" fmla="*/ 61 h 93"/>
                <a:gd name="T76" fmla="*/ 3 w 183"/>
                <a:gd name="T77" fmla="*/ 30 h 93"/>
                <a:gd name="T78" fmla="*/ 1 w 183"/>
                <a:gd name="T79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3" h="93">
                  <a:moveTo>
                    <a:pt x="1" y="31"/>
                  </a:moveTo>
                  <a:cubicBezTo>
                    <a:pt x="7" y="48"/>
                    <a:pt x="9" y="66"/>
                    <a:pt x="25" y="76"/>
                  </a:cubicBezTo>
                  <a:cubicBezTo>
                    <a:pt x="39" y="86"/>
                    <a:pt x="57" y="90"/>
                    <a:pt x="73" y="91"/>
                  </a:cubicBezTo>
                  <a:cubicBezTo>
                    <a:pt x="92" y="93"/>
                    <a:pt x="111" y="92"/>
                    <a:pt x="129" y="89"/>
                  </a:cubicBezTo>
                  <a:cubicBezTo>
                    <a:pt x="143" y="86"/>
                    <a:pt x="158" y="84"/>
                    <a:pt x="167" y="72"/>
                  </a:cubicBezTo>
                  <a:cubicBezTo>
                    <a:pt x="183" y="52"/>
                    <a:pt x="177" y="16"/>
                    <a:pt x="154" y="4"/>
                  </a:cubicBezTo>
                  <a:cubicBezTo>
                    <a:pt x="148" y="1"/>
                    <a:pt x="142" y="2"/>
                    <a:pt x="136" y="4"/>
                  </a:cubicBezTo>
                  <a:cubicBezTo>
                    <a:pt x="132" y="5"/>
                    <a:pt x="128" y="7"/>
                    <a:pt x="124" y="9"/>
                  </a:cubicBezTo>
                  <a:cubicBezTo>
                    <a:pt x="116" y="11"/>
                    <a:pt x="112" y="9"/>
                    <a:pt x="106" y="4"/>
                  </a:cubicBezTo>
                  <a:cubicBezTo>
                    <a:pt x="102" y="1"/>
                    <a:pt x="97" y="0"/>
                    <a:pt x="92" y="1"/>
                  </a:cubicBezTo>
                  <a:cubicBezTo>
                    <a:pt x="89" y="2"/>
                    <a:pt x="88" y="4"/>
                    <a:pt x="86" y="6"/>
                  </a:cubicBezTo>
                  <a:cubicBezTo>
                    <a:pt x="84" y="8"/>
                    <a:pt x="82" y="10"/>
                    <a:pt x="79" y="11"/>
                  </a:cubicBezTo>
                  <a:cubicBezTo>
                    <a:pt x="74" y="13"/>
                    <a:pt x="71" y="10"/>
                    <a:pt x="67" y="6"/>
                  </a:cubicBezTo>
                  <a:cubicBezTo>
                    <a:pt x="62" y="3"/>
                    <a:pt x="57" y="0"/>
                    <a:pt x="51" y="4"/>
                  </a:cubicBezTo>
                  <a:cubicBezTo>
                    <a:pt x="49" y="6"/>
                    <a:pt x="49" y="8"/>
                    <a:pt x="47" y="10"/>
                  </a:cubicBezTo>
                  <a:cubicBezTo>
                    <a:pt x="43" y="18"/>
                    <a:pt x="37" y="19"/>
                    <a:pt x="28" y="17"/>
                  </a:cubicBezTo>
                  <a:cubicBezTo>
                    <a:pt x="23" y="16"/>
                    <a:pt x="18" y="13"/>
                    <a:pt x="13" y="17"/>
                  </a:cubicBezTo>
                  <a:cubicBezTo>
                    <a:pt x="11" y="19"/>
                    <a:pt x="11" y="21"/>
                    <a:pt x="9" y="23"/>
                  </a:cubicBezTo>
                  <a:cubicBezTo>
                    <a:pt x="7" y="26"/>
                    <a:pt x="5" y="27"/>
                    <a:pt x="2" y="29"/>
                  </a:cubicBezTo>
                  <a:cubicBezTo>
                    <a:pt x="0" y="30"/>
                    <a:pt x="1" y="32"/>
                    <a:pt x="3" y="31"/>
                  </a:cubicBezTo>
                  <a:cubicBezTo>
                    <a:pt x="5" y="30"/>
                    <a:pt x="9" y="29"/>
                    <a:pt x="11" y="27"/>
                  </a:cubicBezTo>
                  <a:cubicBezTo>
                    <a:pt x="11" y="27"/>
                    <a:pt x="16" y="17"/>
                    <a:pt x="12" y="24"/>
                  </a:cubicBezTo>
                  <a:cubicBezTo>
                    <a:pt x="14" y="20"/>
                    <a:pt x="16" y="18"/>
                    <a:pt x="21" y="18"/>
                  </a:cubicBezTo>
                  <a:cubicBezTo>
                    <a:pt x="24" y="18"/>
                    <a:pt x="27" y="20"/>
                    <a:pt x="30" y="20"/>
                  </a:cubicBezTo>
                  <a:cubicBezTo>
                    <a:pt x="34" y="21"/>
                    <a:pt x="38" y="21"/>
                    <a:pt x="42" y="19"/>
                  </a:cubicBezTo>
                  <a:cubicBezTo>
                    <a:pt x="49" y="16"/>
                    <a:pt x="51" y="1"/>
                    <a:pt x="62" y="6"/>
                  </a:cubicBezTo>
                  <a:cubicBezTo>
                    <a:pt x="66" y="8"/>
                    <a:pt x="69" y="13"/>
                    <a:pt x="74" y="15"/>
                  </a:cubicBezTo>
                  <a:cubicBezTo>
                    <a:pt x="79" y="16"/>
                    <a:pt x="82" y="13"/>
                    <a:pt x="85" y="10"/>
                  </a:cubicBezTo>
                  <a:cubicBezTo>
                    <a:pt x="90" y="6"/>
                    <a:pt x="91" y="2"/>
                    <a:pt x="99" y="4"/>
                  </a:cubicBezTo>
                  <a:cubicBezTo>
                    <a:pt x="102" y="4"/>
                    <a:pt x="104" y="7"/>
                    <a:pt x="107" y="9"/>
                  </a:cubicBezTo>
                  <a:cubicBezTo>
                    <a:pt x="112" y="12"/>
                    <a:pt x="116" y="13"/>
                    <a:pt x="122" y="12"/>
                  </a:cubicBezTo>
                  <a:cubicBezTo>
                    <a:pt x="128" y="11"/>
                    <a:pt x="134" y="7"/>
                    <a:pt x="141" y="5"/>
                  </a:cubicBezTo>
                  <a:cubicBezTo>
                    <a:pt x="151" y="3"/>
                    <a:pt x="160" y="10"/>
                    <a:pt x="165" y="18"/>
                  </a:cubicBezTo>
                  <a:cubicBezTo>
                    <a:pt x="173" y="29"/>
                    <a:pt x="175" y="45"/>
                    <a:pt x="171" y="59"/>
                  </a:cubicBezTo>
                  <a:cubicBezTo>
                    <a:pt x="166" y="75"/>
                    <a:pt x="155" y="81"/>
                    <a:pt x="139" y="84"/>
                  </a:cubicBezTo>
                  <a:cubicBezTo>
                    <a:pt x="124" y="88"/>
                    <a:pt x="107" y="89"/>
                    <a:pt x="91" y="89"/>
                  </a:cubicBezTo>
                  <a:cubicBezTo>
                    <a:pt x="72" y="89"/>
                    <a:pt x="52" y="87"/>
                    <a:pt x="35" y="79"/>
                  </a:cubicBezTo>
                  <a:cubicBezTo>
                    <a:pt x="26" y="75"/>
                    <a:pt x="18" y="69"/>
                    <a:pt x="14" y="61"/>
                  </a:cubicBezTo>
                  <a:cubicBezTo>
                    <a:pt x="9" y="51"/>
                    <a:pt x="7" y="40"/>
                    <a:pt x="3" y="30"/>
                  </a:cubicBezTo>
                  <a:cubicBezTo>
                    <a:pt x="3" y="28"/>
                    <a:pt x="0" y="29"/>
                    <a:pt x="1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3E2EFED4-7B34-497F-A027-4E7D3FA52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5389" y="3797301"/>
              <a:ext cx="93663" cy="90488"/>
            </a:xfrm>
            <a:custGeom>
              <a:avLst/>
              <a:gdLst>
                <a:gd name="T0" fmla="*/ 16 w 22"/>
                <a:gd name="T1" fmla="*/ 3 h 21"/>
                <a:gd name="T2" fmla="*/ 3 w 22"/>
                <a:gd name="T3" fmla="*/ 15 h 21"/>
                <a:gd name="T4" fmla="*/ 5 w 22"/>
                <a:gd name="T5" fmla="*/ 19 h 21"/>
                <a:gd name="T6" fmla="*/ 20 w 22"/>
                <a:gd name="T7" fmla="*/ 6 h 21"/>
                <a:gd name="T8" fmla="*/ 16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6" y="3"/>
                  </a:moveTo>
                  <a:cubicBezTo>
                    <a:pt x="12" y="7"/>
                    <a:pt x="8" y="12"/>
                    <a:pt x="3" y="15"/>
                  </a:cubicBezTo>
                  <a:cubicBezTo>
                    <a:pt x="0" y="17"/>
                    <a:pt x="2" y="21"/>
                    <a:pt x="5" y="19"/>
                  </a:cubicBezTo>
                  <a:cubicBezTo>
                    <a:pt x="11" y="16"/>
                    <a:pt x="15" y="11"/>
                    <a:pt x="20" y="6"/>
                  </a:cubicBezTo>
                  <a:cubicBezTo>
                    <a:pt x="22" y="4"/>
                    <a:pt x="19" y="0"/>
                    <a:pt x="16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FEABD691-4BCD-4CDA-BCA2-515D7C25B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9" y="3822701"/>
              <a:ext cx="131763" cy="65088"/>
            </a:xfrm>
            <a:custGeom>
              <a:avLst/>
              <a:gdLst>
                <a:gd name="T0" fmla="*/ 3 w 31"/>
                <a:gd name="T1" fmla="*/ 6 h 15"/>
                <a:gd name="T2" fmla="*/ 25 w 31"/>
                <a:gd name="T3" fmla="*/ 13 h 15"/>
                <a:gd name="T4" fmla="*/ 28 w 31"/>
                <a:gd name="T5" fmla="*/ 9 h 15"/>
                <a:gd name="T6" fmla="*/ 4 w 31"/>
                <a:gd name="T7" fmla="*/ 1 h 15"/>
                <a:gd name="T8" fmla="*/ 3 w 31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">
                  <a:moveTo>
                    <a:pt x="3" y="6"/>
                  </a:moveTo>
                  <a:cubicBezTo>
                    <a:pt x="11" y="7"/>
                    <a:pt x="18" y="10"/>
                    <a:pt x="25" y="13"/>
                  </a:cubicBezTo>
                  <a:cubicBezTo>
                    <a:pt x="28" y="15"/>
                    <a:pt x="31" y="10"/>
                    <a:pt x="28" y="9"/>
                  </a:cubicBezTo>
                  <a:cubicBezTo>
                    <a:pt x="20" y="5"/>
                    <a:pt x="13" y="3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018B9E07-71AA-4291-909A-B2AAC73DB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314" y="3763964"/>
              <a:ext cx="127000" cy="93663"/>
            </a:xfrm>
            <a:custGeom>
              <a:avLst/>
              <a:gdLst>
                <a:gd name="T0" fmla="*/ 25 w 30"/>
                <a:gd name="T1" fmla="*/ 1 h 22"/>
                <a:gd name="T2" fmla="*/ 3 w 30"/>
                <a:gd name="T3" fmla="*/ 15 h 22"/>
                <a:gd name="T4" fmla="*/ 6 w 30"/>
                <a:gd name="T5" fmla="*/ 20 h 22"/>
                <a:gd name="T6" fmla="*/ 16 w 30"/>
                <a:gd name="T7" fmla="*/ 13 h 22"/>
                <a:gd name="T8" fmla="*/ 27 w 30"/>
                <a:gd name="T9" fmla="*/ 6 h 22"/>
                <a:gd name="T10" fmla="*/ 25 w 30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2">
                  <a:moveTo>
                    <a:pt x="25" y="1"/>
                  </a:moveTo>
                  <a:cubicBezTo>
                    <a:pt x="17" y="4"/>
                    <a:pt x="10" y="11"/>
                    <a:pt x="3" y="15"/>
                  </a:cubicBezTo>
                  <a:cubicBezTo>
                    <a:pt x="0" y="17"/>
                    <a:pt x="3" y="22"/>
                    <a:pt x="6" y="20"/>
                  </a:cubicBezTo>
                  <a:cubicBezTo>
                    <a:pt x="9" y="17"/>
                    <a:pt x="13" y="15"/>
                    <a:pt x="16" y="13"/>
                  </a:cubicBezTo>
                  <a:cubicBezTo>
                    <a:pt x="19" y="10"/>
                    <a:pt x="23" y="7"/>
                    <a:pt x="27" y="6"/>
                  </a:cubicBezTo>
                  <a:cubicBezTo>
                    <a:pt x="30" y="5"/>
                    <a:pt x="28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EB958484-83E4-4DCF-ABF4-F5C0C470B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777" y="3776664"/>
              <a:ext cx="58738" cy="85725"/>
            </a:xfrm>
            <a:custGeom>
              <a:avLst/>
              <a:gdLst>
                <a:gd name="T0" fmla="*/ 2 w 14"/>
                <a:gd name="T1" fmla="*/ 6 h 20"/>
                <a:gd name="T2" fmla="*/ 8 w 14"/>
                <a:gd name="T3" fmla="*/ 16 h 20"/>
                <a:gd name="T4" fmla="*/ 13 w 14"/>
                <a:gd name="T5" fmla="*/ 15 h 20"/>
                <a:gd name="T6" fmla="*/ 6 w 14"/>
                <a:gd name="T7" fmla="*/ 2 h 20"/>
                <a:gd name="T8" fmla="*/ 2 w 14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0">
                  <a:moveTo>
                    <a:pt x="2" y="6"/>
                  </a:moveTo>
                  <a:cubicBezTo>
                    <a:pt x="5" y="9"/>
                    <a:pt x="7" y="13"/>
                    <a:pt x="8" y="16"/>
                  </a:cubicBezTo>
                  <a:cubicBezTo>
                    <a:pt x="9" y="20"/>
                    <a:pt x="14" y="18"/>
                    <a:pt x="13" y="15"/>
                  </a:cubicBezTo>
                  <a:cubicBezTo>
                    <a:pt x="12" y="10"/>
                    <a:pt x="9" y="6"/>
                    <a:pt x="6" y="2"/>
                  </a:cubicBezTo>
                  <a:cubicBezTo>
                    <a:pt x="4" y="0"/>
                    <a:pt x="0" y="4"/>
                    <a:pt x="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E8C783BA-F197-478E-AB14-216609A18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114" y="3875089"/>
              <a:ext cx="93663" cy="101600"/>
            </a:xfrm>
            <a:custGeom>
              <a:avLst/>
              <a:gdLst>
                <a:gd name="T0" fmla="*/ 17 w 22"/>
                <a:gd name="T1" fmla="*/ 2 h 24"/>
                <a:gd name="T2" fmla="*/ 2 w 22"/>
                <a:gd name="T3" fmla="*/ 18 h 24"/>
                <a:gd name="T4" fmla="*/ 7 w 22"/>
                <a:gd name="T5" fmla="*/ 21 h 24"/>
                <a:gd name="T6" fmla="*/ 20 w 22"/>
                <a:gd name="T7" fmla="*/ 7 h 24"/>
                <a:gd name="T8" fmla="*/ 17 w 22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7" y="2"/>
                  </a:moveTo>
                  <a:cubicBezTo>
                    <a:pt x="11" y="7"/>
                    <a:pt x="7" y="12"/>
                    <a:pt x="2" y="18"/>
                  </a:cubicBezTo>
                  <a:cubicBezTo>
                    <a:pt x="0" y="21"/>
                    <a:pt x="5" y="24"/>
                    <a:pt x="7" y="21"/>
                  </a:cubicBezTo>
                  <a:cubicBezTo>
                    <a:pt x="11" y="16"/>
                    <a:pt x="15" y="10"/>
                    <a:pt x="20" y="7"/>
                  </a:cubicBezTo>
                  <a:cubicBezTo>
                    <a:pt x="22" y="5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D6053AF9-2F89-42A5-B362-BCD49CA00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114" y="3890964"/>
              <a:ext cx="109538" cy="73025"/>
            </a:xfrm>
            <a:custGeom>
              <a:avLst/>
              <a:gdLst>
                <a:gd name="T0" fmla="*/ 3 w 26"/>
                <a:gd name="T1" fmla="*/ 6 h 17"/>
                <a:gd name="T2" fmla="*/ 22 w 26"/>
                <a:gd name="T3" fmla="*/ 16 h 17"/>
                <a:gd name="T4" fmla="*/ 23 w 26"/>
                <a:gd name="T5" fmla="*/ 11 h 17"/>
                <a:gd name="T6" fmla="*/ 6 w 26"/>
                <a:gd name="T7" fmla="*/ 2 h 17"/>
                <a:gd name="T8" fmla="*/ 3 w 2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3" y="6"/>
                  </a:moveTo>
                  <a:cubicBezTo>
                    <a:pt x="9" y="10"/>
                    <a:pt x="15" y="13"/>
                    <a:pt x="22" y="16"/>
                  </a:cubicBezTo>
                  <a:cubicBezTo>
                    <a:pt x="25" y="17"/>
                    <a:pt x="26" y="12"/>
                    <a:pt x="23" y="11"/>
                  </a:cubicBezTo>
                  <a:cubicBezTo>
                    <a:pt x="17" y="8"/>
                    <a:pt x="11" y="6"/>
                    <a:pt x="6" y="2"/>
                  </a:cubicBezTo>
                  <a:cubicBezTo>
                    <a:pt x="3" y="0"/>
                    <a:pt x="0" y="4"/>
                    <a:pt x="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8AF1B098-9CB1-4638-944B-172DEC5DE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314" y="3822701"/>
              <a:ext cx="114300" cy="136525"/>
            </a:xfrm>
            <a:custGeom>
              <a:avLst/>
              <a:gdLst>
                <a:gd name="T0" fmla="*/ 21 w 27"/>
                <a:gd name="T1" fmla="*/ 3 h 32"/>
                <a:gd name="T2" fmla="*/ 2 w 27"/>
                <a:gd name="T3" fmla="*/ 26 h 32"/>
                <a:gd name="T4" fmla="*/ 6 w 27"/>
                <a:gd name="T5" fmla="*/ 30 h 32"/>
                <a:gd name="T6" fmla="*/ 25 w 27"/>
                <a:gd name="T7" fmla="*/ 7 h 32"/>
                <a:gd name="T8" fmla="*/ 21 w 27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21" y="3"/>
                  </a:moveTo>
                  <a:cubicBezTo>
                    <a:pt x="15" y="11"/>
                    <a:pt x="9" y="19"/>
                    <a:pt x="2" y="26"/>
                  </a:cubicBezTo>
                  <a:cubicBezTo>
                    <a:pt x="0" y="28"/>
                    <a:pt x="3" y="32"/>
                    <a:pt x="6" y="30"/>
                  </a:cubicBezTo>
                  <a:cubicBezTo>
                    <a:pt x="13" y="22"/>
                    <a:pt x="18" y="14"/>
                    <a:pt x="25" y="7"/>
                  </a:cubicBezTo>
                  <a:cubicBezTo>
                    <a:pt x="27" y="4"/>
                    <a:pt x="23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0AD052EC-B228-4C05-A360-96CDE0BDA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39" y="3849689"/>
              <a:ext cx="114300" cy="66675"/>
            </a:xfrm>
            <a:custGeom>
              <a:avLst/>
              <a:gdLst>
                <a:gd name="T0" fmla="*/ 2 w 27"/>
                <a:gd name="T1" fmla="*/ 6 h 16"/>
                <a:gd name="T2" fmla="*/ 22 w 27"/>
                <a:gd name="T3" fmla="*/ 15 h 16"/>
                <a:gd name="T4" fmla="*/ 23 w 27"/>
                <a:gd name="T5" fmla="*/ 10 h 16"/>
                <a:gd name="T6" fmla="*/ 5 w 27"/>
                <a:gd name="T7" fmla="*/ 2 h 16"/>
                <a:gd name="T8" fmla="*/ 2 w 27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2" y="6"/>
                  </a:moveTo>
                  <a:cubicBezTo>
                    <a:pt x="8" y="10"/>
                    <a:pt x="15" y="14"/>
                    <a:pt x="22" y="15"/>
                  </a:cubicBezTo>
                  <a:cubicBezTo>
                    <a:pt x="25" y="16"/>
                    <a:pt x="27" y="11"/>
                    <a:pt x="23" y="10"/>
                  </a:cubicBezTo>
                  <a:cubicBezTo>
                    <a:pt x="17" y="9"/>
                    <a:pt x="10" y="6"/>
                    <a:pt x="5" y="2"/>
                  </a:cubicBezTo>
                  <a:cubicBezTo>
                    <a:pt x="2" y="0"/>
                    <a:pt x="0" y="4"/>
                    <a:pt x="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E9A006A-7801-471C-96B7-F922A8CA7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9" y="3738564"/>
              <a:ext cx="84138" cy="84138"/>
            </a:xfrm>
            <a:custGeom>
              <a:avLst/>
              <a:gdLst>
                <a:gd name="T0" fmla="*/ 14 w 20"/>
                <a:gd name="T1" fmla="*/ 3 h 20"/>
                <a:gd name="T2" fmla="*/ 2 w 20"/>
                <a:gd name="T3" fmla="*/ 14 h 20"/>
                <a:gd name="T4" fmla="*/ 6 w 20"/>
                <a:gd name="T5" fmla="*/ 18 h 20"/>
                <a:gd name="T6" fmla="*/ 18 w 20"/>
                <a:gd name="T7" fmla="*/ 6 h 20"/>
                <a:gd name="T8" fmla="*/ 14 w 20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4" y="3"/>
                  </a:moveTo>
                  <a:cubicBezTo>
                    <a:pt x="10" y="6"/>
                    <a:pt x="6" y="10"/>
                    <a:pt x="2" y="14"/>
                  </a:cubicBezTo>
                  <a:cubicBezTo>
                    <a:pt x="0" y="16"/>
                    <a:pt x="4" y="20"/>
                    <a:pt x="6" y="18"/>
                  </a:cubicBezTo>
                  <a:cubicBezTo>
                    <a:pt x="10" y="14"/>
                    <a:pt x="14" y="10"/>
                    <a:pt x="18" y="6"/>
                  </a:cubicBezTo>
                  <a:cubicBezTo>
                    <a:pt x="20" y="4"/>
                    <a:pt x="16" y="0"/>
                    <a:pt x="1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6F05F70E-F7BA-47A4-BEF4-4BE5E8C37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739" y="3751264"/>
              <a:ext cx="93663" cy="71438"/>
            </a:xfrm>
            <a:custGeom>
              <a:avLst/>
              <a:gdLst>
                <a:gd name="T0" fmla="*/ 2 w 22"/>
                <a:gd name="T1" fmla="*/ 6 h 17"/>
                <a:gd name="T2" fmla="*/ 17 w 22"/>
                <a:gd name="T3" fmla="*/ 15 h 17"/>
                <a:gd name="T4" fmla="*/ 19 w 22"/>
                <a:gd name="T5" fmla="*/ 11 h 17"/>
                <a:gd name="T6" fmla="*/ 6 w 22"/>
                <a:gd name="T7" fmla="*/ 2 h 17"/>
                <a:gd name="T8" fmla="*/ 2 w 22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2" y="6"/>
                  </a:moveTo>
                  <a:cubicBezTo>
                    <a:pt x="6" y="10"/>
                    <a:pt x="11" y="12"/>
                    <a:pt x="17" y="15"/>
                  </a:cubicBezTo>
                  <a:cubicBezTo>
                    <a:pt x="19" y="17"/>
                    <a:pt x="22" y="12"/>
                    <a:pt x="19" y="11"/>
                  </a:cubicBezTo>
                  <a:cubicBezTo>
                    <a:pt x="14" y="8"/>
                    <a:pt x="9" y="6"/>
                    <a:pt x="6" y="2"/>
                  </a:cubicBezTo>
                  <a:cubicBezTo>
                    <a:pt x="3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7CA7C69-39D7-4228-97D4-2003AF620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689" y="1985964"/>
              <a:ext cx="200025" cy="414338"/>
            </a:xfrm>
            <a:custGeom>
              <a:avLst/>
              <a:gdLst>
                <a:gd name="T0" fmla="*/ 13 w 47"/>
                <a:gd name="T1" fmla="*/ 93 h 97"/>
                <a:gd name="T2" fmla="*/ 43 w 47"/>
                <a:gd name="T3" fmla="*/ 59 h 97"/>
                <a:gd name="T4" fmla="*/ 38 w 47"/>
                <a:gd name="T5" fmla="*/ 41 h 97"/>
                <a:gd name="T6" fmla="*/ 27 w 47"/>
                <a:gd name="T7" fmla="*/ 33 h 97"/>
                <a:gd name="T8" fmla="*/ 29 w 47"/>
                <a:gd name="T9" fmla="*/ 5 h 97"/>
                <a:gd name="T10" fmla="*/ 27 w 47"/>
                <a:gd name="T11" fmla="*/ 1 h 97"/>
                <a:gd name="T12" fmla="*/ 3 w 47"/>
                <a:gd name="T13" fmla="*/ 16 h 97"/>
                <a:gd name="T14" fmla="*/ 19 w 47"/>
                <a:gd name="T15" fmla="*/ 43 h 97"/>
                <a:gd name="T16" fmla="*/ 2 w 47"/>
                <a:gd name="T17" fmla="*/ 70 h 97"/>
                <a:gd name="T18" fmla="*/ 11 w 47"/>
                <a:gd name="T19" fmla="*/ 93 h 97"/>
                <a:gd name="T20" fmla="*/ 8 w 47"/>
                <a:gd name="T21" fmla="*/ 90 h 97"/>
                <a:gd name="T22" fmla="*/ 8 w 47"/>
                <a:gd name="T23" fmla="*/ 93 h 97"/>
                <a:gd name="T24" fmla="*/ 13 w 47"/>
                <a:gd name="T25" fmla="*/ 93 h 97"/>
                <a:gd name="T26" fmla="*/ 13 w 47"/>
                <a:gd name="T27" fmla="*/ 90 h 97"/>
                <a:gd name="T28" fmla="*/ 11 w 47"/>
                <a:gd name="T29" fmla="*/ 88 h 97"/>
                <a:gd name="T30" fmla="*/ 10 w 47"/>
                <a:gd name="T31" fmla="*/ 68 h 97"/>
                <a:gd name="T32" fmla="*/ 20 w 47"/>
                <a:gd name="T33" fmla="*/ 61 h 97"/>
                <a:gd name="T34" fmla="*/ 26 w 47"/>
                <a:gd name="T35" fmla="*/ 49 h 97"/>
                <a:gd name="T36" fmla="*/ 15 w 47"/>
                <a:gd name="T37" fmla="*/ 32 h 97"/>
                <a:gd name="T38" fmla="*/ 8 w 47"/>
                <a:gd name="T39" fmla="*/ 15 h 97"/>
                <a:gd name="T40" fmla="*/ 27 w 47"/>
                <a:gd name="T41" fmla="*/ 7 h 97"/>
                <a:gd name="T42" fmla="*/ 25 w 47"/>
                <a:gd name="T43" fmla="*/ 3 h 97"/>
                <a:gd name="T44" fmla="*/ 22 w 47"/>
                <a:gd name="T45" fmla="*/ 34 h 97"/>
                <a:gd name="T46" fmla="*/ 36 w 47"/>
                <a:gd name="T47" fmla="*/ 61 h 97"/>
                <a:gd name="T48" fmla="*/ 8 w 47"/>
                <a:gd name="T49" fmla="*/ 94 h 97"/>
                <a:gd name="T50" fmla="*/ 13 w 47"/>
                <a:gd name="T51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97">
                  <a:moveTo>
                    <a:pt x="13" y="93"/>
                  </a:moveTo>
                  <a:cubicBezTo>
                    <a:pt x="6" y="74"/>
                    <a:pt x="37" y="74"/>
                    <a:pt x="43" y="59"/>
                  </a:cubicBezTo>
                  <a:cubicBezTo>
                    <a:pt x="46" y="53"/>
                    <a:pt x="43" y="46"/>
                    <a:pt x="38" y="41"/>
                  </a:cubicBezTo>
                  <a:cubicBezTo>
                    <a:pt x="35" y="38"/>
                    <a:pt x="30" y="36"/>
                    <a:pt x="27" y="33"/>
                  </a:cubicBezTo>
                  <a:cubicBezTo>
                    <a:pt x="19" y="23"/>
                    <a:pt x="25" y="14"/>
                    <a:pt x="29" y="5"/>
                  </a:cubicBezTo>
                  <a:cubicBezTo>
                    <a:pt x="30" y="3"/>
                    <a:pt x="29" y="2"/>
                    <a:pt x="27" y="1"/>
                  </a:cubicBezTo>
                  <a:cubicBezTo>
                    <a:pt x="16" y="0"/>
                    <a:pt x="4" y="5"/>
                    <a:pt x="3" y="16"/>
                  </a:cubicBezTo>
                  <a:cubicBezTo>
                    <a:pt x="0" y="31"/>
                    <a:pt x="12" y="33"/>
                    <a:pt x="19" y="43"/>
                  </a:cubicBezTo>
                  <a:cubicBezTo>
                    <a:pt x="28" y="57"/>
                    <a:pt x="6" y="59"/>
                    <a:pt x="2" y="70"/>
                  </a:cubicBezTo>
                  <a:cubicBezTo>
                    <a:pt x="0" y="77"/>
                    <a:pt x="1" y="92"/>
                    <a:pt x="11" y="93"/>
                  </a:cubicBezTo>
                  <a:cubicBezTo>
                    <a:pt x="10" y="92"/>
                    <a:pt x="9" y="91"/>
                    <a:pt x="8" y="90"/>
                  </a:cubicBezTo>
                  <a:cubicBezTo>
                    <a:pt x="8" y="91"/>
                    <a:pt x="8" y="92"/>
                    <a:pt x="8" y="93"/>
                  </a:cubicBezTo>
                  <a:cubicBezTo>
                    <a:pt x="8" y="97"/>
                    <a:pt x="13" y="97"/>
                    <a:pt x="13" y="93"/>
                  </a:cubicBezTo>
                  <a:cubicBezTo>
                    <a:pt x="13" y="92"/>
                    <a:pt x="13" y="91"/>
                    <a:pt x="13" y="90"/>
                  </a:cubicBezTo>
                  <a:cubicBezTo>
                    <a:pt x="13" y="89"/>
                    <a:pt x="12" y="88"/>
                    <a:pt x="11" y="88"/>
                  </a:cubicBezTo>
                  <a:cubicBezTo>
                    <a:pt x="3" y="87"/>
                    <a:pt x="7" y="70"/>
                    <a:pt x="10" y="68"/>
                  </a:cubicBezTo>
                  <a:cubicBezTo>
                    <a:pt x="12" y="64"/>
                    <a:pt x="16" y="63"/>
                    <a:pt x="20" y="61"/>
                  </a:cubicBezTo>
                  <a:cubicBezTo>
                    <a:pt x="24" y="58"/>
                    <a:pt x="27" y="54"/>
                    <a:pt x="26" y="49"/>
                  </a:cubicBezTo>
                  <a:cubicBezTo>
                    <a:pt x="26" y="41"/>
                    <a:pt x="20" y="37"/>
                    <a:pt x="15" y="32"/>
                  </a:cubicBezTo>
                  <a:cubicBezTo>
                    <a:pt x="9" y="28"/>
                    <a:pt x="5" y="22"/>
                    <a:pt x="8" y="15"/>
                  </a:cubicBezTo>
                  <a:cubicBezTo>
                    <a:pt x="11" y="7"/>
                    <a:pt x="20" y="6"/>
                    <a:pt x="27" y="7"/>
                  </a:cubicBezTo>
                  <a:cubicBezTo>
                    <a:pt x="26" y="5"/>
                    <a:pt x="26" y="4"/>
                    <a:pt x="25" y="3"/>
                  </a:cubicBezTo>
                  <a:cubicBezTo>
                    <a:pt x="20" y="13"/>
                    <a:pt x="14" y="23"/>
                    <a:pt x="22" y="34"/>
                  </a:cubicBezTo>
                  <a:cubicBezTo>
                    <a:pt x="27" y="43"/>
                    <a:pt x="47" y="49"/>
                    <a:pt x="36" y="61"/>
                  </a:cubicBezTo>
                  <a:cubicBezTo>
                    <a:pt x="25" y="72"/>
                    <a:pt x="1" y="73"/>
                    <a:pt x="8" y="94"/>
                  </a:cubicBezTo>
                  <a:cubicBezTo>
                    <a:pt x="9" y="97"/>
                    <a:pt x="14" y="96"/>
                    <a:pt x="13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3767B908-0039-4C6A-A571-DBDF13EBD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227" y="2127251"/>
              <a:ext cx="187325" cy="268288"/>
            </a:xfrm>
            <a:custGeom>
              <a:avLst/>
              <a:gdLst>
                <a:gd name="T0" fmla="*/ 36 w 44"/>
                <a:gd name="T1" fmla="*/ 57 h 63"/>
                <a:gd name="T2" fmla="*/ 36 w 44"/>
                <a:gd name="T3" fmla="*/ 24 h 63"/>
                <a:gd name="T4" fmla="*/ 43 w 44"/>
                <a:gd name="T5" fmla="*/ 12 h 63"/>
                <a:gd name="T6" fmla="*/ 17 w 44"/>
                <a:gd name="T7" fmla="*/ 3 h 63"/>
                <a:gd name="T8" fmla="*/ 15 w 44"/>
                <a:gd name="T9" fmla="*/ 7 h 63"/>
                <a:gd name="T10" fmla="*/ 7 w 44"/>
                <a:gd name="T11" fmla="*/ 24 h 63"/>
                <a:gd name="T12" fmla="*/ 1 w 44"/>
                <a:gd name="T13" fmla="*/ 39 h 63"/>
                <a:gd name="T14" fmla="*/ 32 w 44"/>
                <a:gd name="T15" fmla="*/ 61 h 63"/>
                <a:gd name="T16" fmla="*/ 33 w 44"/>
                <a:gd name="T17" fmla="*/ 56 h 63"/>
                <a:gd name="T18" fmla="*/ 16 w 44"/>
                <a:gd name="T19" fmla="*/ 48 h 63"/>
                <a:gd name="T20" fmla="*/ 12 w 44"/>
                <a:gd name="T21" fmla="*/ 27 h 63"/>
                <a:gd name="T22" fmla="*/ 19 w 44"/>
                <a:gd name="T23" fmla="*/ 3 h 63"/>
                <a:gd name="T24" fmla="*/ 17 w 44"/>
                <a:gd name="T25" fmla="*/ 8 h 63"/>
                <a:gd name="T26" fmla="*/ 38 w 44"/>
                <a:gd name="T27" fmla="*/ 11 h 63"/>
                <a:gd name="T28" fmla="*/ 28 w 44"/>
                <a:gd name="T29" fmla="*/ 25 h 63"/>
                <a:gd name="T30" fmla="*/ 31 w 44"/>
                <a:gd name="T31" fmla="*/ 60 h 63"/>
                <a:gd name="T32" fmla="*/ 36 w 44"/>
                <a:gd name="T33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63">
                  <a:moveTo>
                    <a:pt x="36" y="57"/>
                  </a:moveTo>
                  <a:cubicBezTo>
                    <a:pt x="27" y="46"/>
                    <a:pt x="24" y="35"/>
                    <a:pt x="36" y="24"/>
                  </a:cubicBezTo>
                  <a:cubicBezTo>
                    <a:pt x="39" y="21"/>
                    <a:pt x="44" y="18"/>
                    <a:pt x="43" y="12"/>
                  </a:cubicBezTo>
                  <a:cubicBezTo>
                    <a:pt x="43" y="0"/>
                    <a:pt x="25" y="2"/>
                    <a:pt x="17" y="3"/>
                  </a:cubicBezTo>
                  <a:cubicBezTo>
                    <a:pt x="15" y="3"/>
                    <a:pt x="14" y="5"/>
                    <a:pt x="15" y="7"/>
                  </a:cubicBezTo>
                  <a:cubicBezTo>
                    <a:pt x="24" y="14"/>
                    <a:pt x="12" y="19"/>
                    <a:pt x="7" y="24"/>
                  </a:cubicBezTo>
                  <a:cubicBezTo>
                    <a:pt x="3" y="28"/>
                    <a:pt x="0" y="33"/>
                    <a:pt x="1" y="39"/>
                  </a:cubicBezTo>
                  <a:cubicBezTo>
                    <a:pt x="3" y="51"/>
                    <a:pt x="22" y="58"/>
                    <a:pt x="32" y="61"/>
                  </a:cubicBezTo>
                  <a:cubicBezTo>
                    <a:pt x="35" y="62"/>
                    <a:pt x="36" y="57"/>
                    <a:pt x="33" y="56"/>
                  </a:cubicBezTo>
                  <a:cubicBezTo>
                    <a:pt x="27" y="54"/>
                    <a:pt x="21" y="51"/>
                    <a:pt x="16" y="48"/>
                  </a:cubicBezTo>
                  <a:cubicBezTo>
                    <a:pt x="6" y="42"/>
                    <a:pt x="3" y="35"/>
                    <a:pt x="12" y="27"/>
                  </a:cubicBezTo>
                  <a:cubicBezTo>
                    <a:pt x="19" y="20"/>
                    <a:pt x="30" y="12"/>
                    <a:pt x="19" y="3"/>
                  </a:cubicBezTo>
                  <a:cubicBezTo>
                    <a:pt x="18" y="5"/>
                    <a:pt x="18" y="6"/>
                    <a:pt x="17" y="8"/>
                  </a:cubicBezTo>
                  <a:cubicBezTo>
                    <a:pt x="22" y="8"/>
                    <a:pt x="36" y="5"/>
                    <a:pt x="38" y="11"/>
                  </a:cubicBezTo>
                  <a:cubicBezTo>
                    <a:pt x="40" y="16"/>
                    <a:pt x="30" y="22"/>
                    <a:pt x="28" y="25"/>
                  </a:cubicBezTo>
                  <a:cubicBezTo>
                    <a:pt x="18" y="37"/>
                    <a:pt x="23" y="49"/>
                    <a:pt x="31" y="60"/>
                  </a:cubicBezTo>
                  <a:cubicBezTo>
                    <a:pt x="33" y="63"/>
                    <a:pt x="37" y="60"/>
                    <a:pt x="36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F8B66E3C-7DE3-4F75-95C7-9D4BB61C8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827" y="3311526"/>
              <a:ext cx="136525" cy="34925"/>
            </a:xfrm>
            <a:custGeom>
              <a:avLst/>
              <a:gdLst>
                <a:gd name="T0" fmla="*/ 3 w 32"/>
                <a:gd name="T1" fmla="*/ 8 h 8"/>
                <a:gd name="T2" fmla="*/ 28 w 32"/>
                <a:gd name="T3" fmla="*/ 5 h 8"/>
                <a:gd name="T4" fmla="*/ 28 w 32"/>
                <a:gd name="T5" fmla="*/ 0 h 8"/>
                <a:gd name="T6" fmla="*/ 3 w 32"/>
                <a:gd name="T7" fmla="*/ 2 h 8"/>
                <a:gd name="T8" fmla="*/ 3 w 3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3" y="8"/>
                  </a:moveTo>
                  <a:cubicBezTo>
                    <a:pt x="11" y="7"/>
                    <a:pt x="20" y="6"/>
                    <a:pt x="28" y="5"/>
                  </a:cubicBezTo>
                  <a:cubicBezTo>
                    <a:pt x="32" y="5"/>
                    <a:pt x="32" y="0"/>
                    <a:pt x="28" y="0"/>
                  </a:cubicBezTo>
                  <a:cubicBezTo>
                    <a:pt x="20" y="1"/>
                    <a:pt x="11" y="2"/>
                    <a:pt x="3" y="2"/>
                  </a:cubicBezTo>
                  <a:cubicBezTo>
                    <a:pt x="0" y="2"/>
                    <a:pt x="0" y="8"/>
                    <a:pt x="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D334535D-8F71-4587-96B1-B75EA207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9" y="3346451"/>
              <a:ext cx="68263" cy="33338"/>
            </a:xfrm>
            <a:custGeom>
              <a:avLst/>
              <a:gdLst>
                <a:gd name="T0" fmla="*/ 4 w 16"/>
                <a:gd name="T1" fmla="*/ 7 h 8"/>
                <a:gd name="T2" fmla="*/ 13 w 16"/>
                <a:gd name="T3" fmla="*/ 5 h 8"/>
                <a:gd name="T4" fmla="*/ 11 w 16"/>
                <a:gd name="T5" fmla="*/ 1 h 8"/>
                <a:gd name="T6" fmla="*/ 3 w 16"/>
                <a:gd name="T7" fmla="*/ 2 h 8"/>
                <a:gd name="T8" fmla="*/ 4 w 1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4" y="7"/>
                  </a:moveTo>
                  <a:cubicBezTo>
                    <a:pt x="7" y="6"/>
                    <a:pt x="10" y="6"/>
                    <a:pt x="13" y="5"/>
                  </a:cubicBezTo>
                  <a:cubicBezTo>
                    <a:pt x="16" y="4"/>
                    <a:pt x="15" y="0"/>
                    <a:pt x="11" y="1"/>
                  </a:cubicBezTo>
                  <a:cubicBezTo>
                    <a:pt x="9" y="1"/>
                    <a:pt x="6" y="1"/>
                    <a:pt x="3" y="2"/>
                  </a:cubicBezTo>
                  <a:cubicBezTo>
                    <a:pt x="0" y="3"/>
                    <a:pt x="1" y="8"/>
                    <a:pt x="4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3C25E34F-EB11-4033-AC56-92BC3158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427" y="3362326"/>
              <a:ext cx="182563" cy="42863"/>
            </a:xfrm>
            <a:custGeom>
              <a:avLst/>
              <a:gdLst>
                <a:gd name="T0" fmla="*/ 4 w 43"/>
                <a:gd name="T1" fmla="*/ 10 h 10"/>
                <a:gd name="T2" fmla="*/ 39 w 43"/>
                <a:gd name="T3" fmla="*/ 6 h 10"/>
                <a:gd name="T4" fmla="*/ 38 w 43"/>
                <a:gd name="T5" fmla="*/ 1 h 10"/>
                <a:gd name="T6" fmla="*/ 4 w 43"/>
                <a:gd name="T7" fmla="*/ 5 h 10"/>
                <a:gd name="T8" fmla="*/ 4 w 4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0">
                  <a:moveTo>
                    <a:pt x="4" y="10"/>
                  </a:moveTo>
                  <a:cubicBezTo>
                    <a:pt x="16" y="10"/>
                    <a:pt x="28" y="8"/>
                    <a:pt x="39" y="6"/>
                  </a:cubicBezTo>
                  <a:cubicBezTo>
                    <a:pt x="43" y="5"/>
                    <a:pt x="41" y="0"/>
                    <a:pt x="38" y="1"/>
                  </a:cubicBezTo>
                  <a:cubicBezTo>
                    <a:pt x="27" y="3"/>
                    <a:pt x="15" y="5"/>
                    <a:pt x="4" y="5"/>
                  </a:cubicBezTo>
                  <a:cubicBezTo>
                    <a:pt x="0" y="5"/>
                    <a:pt x="0" y="10"/>
                    <a:pt x="4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8F774915-96B3-4BCF-AD0A-246B042AE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7" y="3402014"/>
              <a:ext cx="233363" cy="50800"/>
            </a:xfrm>
            <a:custGeom>
              <a:avLst/>
              <a:gdLst>
                <a:gd name="T0" fmla="*/ 5 w 55"/>
                <a:gd name="T1" fmla="*/ 11 h 12"/>
                <a:gd name="T2" fmla="*/ 51 w 55"/>
                <a:gd name="T3" fmla="*/ 5 h 12"/>
                <a:gd name="T4" fmla="*/ 50 w 55"/>
                <a:gd name="T5" fmla="*/ 0 h 12"/>
                <a:gd name="T6" fmla="*/ 3 w 55"/>
                <a:gd name="T7" fmla="*/ 6 h 12"/>
                <a:gd name="T8" fmla="*/ 5 w 55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2">
                  <a:moveTo>
                    <a:pt x="5" y="11"/>
                  </a:moveTo>
                  <a:cubicBezTo>
                    <a:pt x="20" y="9"/>
                    <a:pt x="36" y="8"/>
                    <a:pt x="51" y="5"/>
                  </a:cubicBezTo>
                  <a:cubicBezTo>
                    <a:pt x="55" y="5"/>
                    <a:pt x="53" y="0"/>
                    <a:pt x="50" y="0"/>
                  </a:cubicBezTo>
                  <a:cubicBezTo>
                    <a:pt x="35" y="3"/>
                    <a:pt x="19" y="4"/>
                    <a:pt x="3" y="6"/>
                  </a:cubicBezTo>
                  <a:cubicBezTo>
                    <a:pt x="0" y="7"/>
                    <a:pt x="1" y="12"/>
                    <a:pt x="5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DA1DA238-68F9-45D6-BC73-471CBF00E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089" y="3430589"/>
              <a:ext cx="233363" cy="55563"/>
            </a:xfrm>
            <a:custGeom>
              <a:avLst/>
              <a:gdLst>
                <a:gd name="T0" fmla="*/ 5 w 55"/>
                <a:gd name="T1" fmla="*/ 13 h 13"/>
                <a:gd name="T2" fmla="*/ 52 w 55"/>
                <a:gd name="T3" fmla="*/ 6 h 13"/>
                <a:gd name="T4" fmla="*/ 50 w 55"/>
                <a:gd name="T5" fmla="*/ 1 h 13"/>
                <a:gd name="T6" fmla="*/ 3 w 55"/>
                <a:gd name="T7" fmla="*/ 8 h 13"/>
                <a:gd name="T8" fmla="*/ 5 w 5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3">
                  <a:moveTo>
                    <a:pt x="5" y="13"/>
                  </a:moveTo>
                  <a:cubicBezTo>
                    <a:pt x="20" y="10"/>
                    <a:pt x="36" y="8"/>
                    <a:pt x="52" y="6"/>
                  </a:cubicBezTo>
                  <a:cubicBezTo>
                    <a:pt x="55" y="5"/>
                    <a:pt x="54" y="0"/>
                    <a:pt x="50" y="1"/>
                  </a:cubicBezTo>
                  <a:cubicBezTo>
                    <a:pt x="35" y="4"/>
                    <a:pt x="19" y="5"/>
                    <a:pt x="3" y="8"/>
                  </a:cubicBezTo>
                  <a:cubicBezTo>
                    <a:pt x="0" y="8"/>
                    <a:pt x="2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50B8FACA-4BA4-42D3-8DF0-A5EF074CA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7" y="3460751"/>
              <a:ext cx="200025" cy="47625"/>
            </a:xfrm>
            <a:custGeom>
              <a:avLst/>
              <a:gdLst>
                <a:gd name="T0" fmla="*/ 3 w 47"/>
                <a:gd name="T1" fmla="*/ 11 h 11"/>
                <a:gd name="T2" fmla="*/ 44 w 47"/>
                <a:gd name="T3" fmla="*/ 6 h 11"/>
                <a:gd name="T4" fmla="*/ 42 w 47"/>
                <a:gd name="T5" fmla="*/ 1 h 11"/>
                <a:gd name="T6" fmla="*/ 3 w 47"/>
                <a:gd name="T7" fmla="*/ 6 h 11"/>
                <a:gd name="T8" fmla="*/ 3 w 4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1">
                  <a:moveTo>
                    <a:pt x="3" y="11"/>
                  </a:moveTo>
                  <a:cubicBezTo>
                    <a:pt x="17" y="11"/>
                    <a:pt x="30" y="9"/>
                    <a:pt x="44" y="6"/>
                  </a:cubicBezTo>
                  <a:cubicBezTo>
                    <a:pt x="47" y="5"/>
                    <a:pt x="46" y="0"/>
                    <a:pt x="42" y="1"/>
                  </a:cubicBezTo>
                  <a:cubicBezTo>
                    <a:pt x="29" y="4"/>
                    <a:pt x="16" y="6"/>
                    <a:pt x="3" y="6"/>
                  </a:cubicBezTo>
                  <a:cubicBezTo>
                    <a:pt x="0" y="6"/>
                    <a:pt x="0" y="11"/>
                    <a:pt x="3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5DA6BB03-B3DA-4A79-B1B4-114530BC7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89" y="3473451"/>
              <a:ext cx="250825" cy="65088"/>
            </a:xfrm>
            <a:custGeom>
              <a:avLst/>
              <a:gdLst>
                <a:gd name="T0" fmla="*/ 4 w 59"/>
                <a:gd name="T1" fmla="*/ 14 h 15"/>
                <a:gd name="T2" fmla="*/ 56 w 59"/>
                <a:gd name="T3" fmla="*/ 6 h 15"/>
                <a:gd name="T4" fmla="*/ 55 w 59"/>
                <a:gd name="T5" fmla="*/ 1 h 15"/>
                <a:gd name="T6" fmla="*/ 4 w 59"/>
                <a:gd name="T7" fmla="*/ 9 h 15"/>
                <a:gd name="T8" fmla="*/ 4 w 59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5">
                  <a:moveTo>
                    <a:pt x="4" y="14"/>
                  </a:moveTo>
                  <a:cubicBezTo>
                    <a:pt x="22" y="15"/>
                    <a:pt x="40" y="12"/>
                    <a:pt x="56" y="6"/>
                  </a:cubicBezTo>
                  <a:cubicBezTo>
                    <a:pt x="59" y="5"/>
                    <a:pt x="58" y="0"/>
                    <a:pt x="55" y="1"/>
                  </a:cubicBezTo>
                  <a:cubicBezTo>
                    <a:pt x="39" y="7"/>
                    <a:pt x="21" y="10"/>
                    <a:pt x="4" y="9"/>
                  </a:cubicBezTo>
                  <a:cubicBezTo>
                    <a:pt x="0" y="9"/>
                    <a:pt x="0" y="14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C23A36FC-1B3D-4701-8370-AA792B82D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964" y="3359151"/>
              <a:ext cx="161925" cy="30163"/>
            </a:xfrm>
            <a:custGeom>
              <a:avLst/>
              <a:gdLst>
                <a:gd name="T0" fmla="*/ 4 w 38"/>
                <a:gd name="T1" fmla="*/ 7 h 7"/>
                <a:gd name="T2" fmla="*/ 35 w 38"/>
                <a:gd name="T3" fmla="*/ 5 h 7"/>
                <a:gd name="T4" fmla="*/ 34 w 38"/>
                <a:gd name="T5" fmla="*/ 0 h 7"/>
                <a:gd name="T6" fmla="*/ 4 w 38"/>
                <a:gd name="T7" fmla="*/ 2 h 7"/>
                <a:gd name="T8" fmla="*/ 4 w 3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">
                  <a:moveTo>
                    <a:pt x="4" y="7"/>
                  </a:moveTo>
                  <a:cubicBezTo>
                    <a:pt x="14" y="7"/>
                    <a:pt x="24" y="7"/>
                    <a:pt x="35" y="5"/>
                  </a:cubicBezTo>
                  <a:cubicBezTo>
                    <a:pt x="38" y="4"/>
                    <a:pt x="37" y="0"/>
                    <a:pt x="34" y="0"/>
                  </a:cubicBezTo>
                  <a:cubicBezTo>
                    <a:pt x="24" y="2"/>
                    <a:pt x="14" y="2"/>
                    <a:pt x="4" y="2"/>
                  </a:cubicBezTo>
                  <a:cubicBezTo>
                    <a:pt x="0" y="2"/>
                    <a:pt x="0" y="7"/>
                    <a:pt x="4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42523B8-6896-4F92-A514-4C701BA9A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6489" y="3328989"/>
              <a:ext cx="169863" cy="50800"/>
            </a:xfrm>
            <a:custGeom>
              <a:avLst/>
              <a:gdLst>
                <a:gd name="T0" fmla="*/ 5 w 40"/>
                <a:gd name="T1" fmla="*/ 11 h 12"/>
                <a:gd name="T2" fmla="*/ 37 w 40"/>
                <a:gd name="T3" fmla="*/ 6 h 12"/>
                <a:gd name="T4" fmla="*/ 36 w 40"/>
                <a:gd name="T5" fmla="*/ 1 h 12"/>
                <a:gd name="T6" fmla="*/ 3 w 40"/>
                <a:gd name="T7" fmla="*/ 6 h 12"/>
                <a:gd name="T8" fmla="*/ 5 w 40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2">
                  <a:moveTo>
                    <a:pt x="5" y="11"/>
                  </a:moveTo>
                  <a:cubicBezTo>
                    <a:pt x="15" y="8"/>
                    <a:pt x="26" y="8"/>
                    <a:pt x="37" y="6"/>
                  </a:cubicBezTo>
                  <a:cubicBezTo>
                    <a:pt x="40" y="5"/>
                    <a:pt x="39" y="0"/>
                    <a:pt x="36" y="1"/>
                  </a:cubicBezTo>
                  <a:cubicBezTo>
                    <a:pt x="25" y="4"/>
                    <a:pt x="14" y="3"/>
                    <a:pt x="3" y="6"/>
                  </a:cubicBezTo>
                  <a:cubicBezTo>
                    <a:pt x="0" y="7"/>
                    <a:pt x="2" y="12"/>
                    <a:pt x="5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8E0BCDF6-7B33-4B38-8F85-B7E9CE2E7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4" y="3524251"/>
              <a:ext cx="293688" cy="77788"/>
            </a:xfrm>
            <a:custGeom>
              <a:avLst/>
              <a:gdLst>
                <a:gd name="T0" fmla="*/ 5 w 69"/>
                <a:gd name="T1" fmla="*/ 17 h 18"/>
                <a:gd name="T2" fmla="*/ 66 w 69"/>
                <a:gd name="T3" fmla="*/ 6 h 18"/>
                <a:gd name="T4" fmla="*/ 65 w 69"/>
                <a:gd name="T5" fmla="*/ 1 h 18"/>
                <a:gd name="T6" fmla="*/ 3 w 69"/>
                <a:gd name="T7" fmla="*/ 12 h 18"/>
                <a:gd name="T8" fmla="*/ 5 w 69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8">
                  <a:moveTo>
                    <a:pt x="5" y="17"/>
                  </a:moveTo>
                  <a:cubicBezTo>
                    <a:pt x="24" y="8"/>
                    <a:pt x="46" y="10"/>
                    <a:pt x="66" y="6"/>
                  </a:cubicBezTo>
                  <a:cubicBezTo>
                    <a:pt x="69" y="5"/>
                    <a:pt x="68" y="0"/>
                    <a:pt x="65" y="1"/>
                  </a:cubicBezTo>
                  <a:cubicBezTo>
                    <a:pt x="44" y="5"/>
                    <a:pt x="22" y="4"/>
                    <a:pt x="3" y="12"/>
                  </a:cubicBezTo>
                  <a:cubicBezTo>
                    <a:pt x="0" y="14"/>
                    <a:pt x="2" y="18"/>
                    <a:pt x="5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67" name="图片 66">
            <a:extLst>
              <a:ext uri="{FF2B5EF4-FFF2-40B4-BE49-F238E27FC236}">
                <a16:creationId xmlns:a16="http://schemas.microsoft.com/office/drawing/2014/main" id="{9B7BCD13-E896-44EF-9DF2-81ABFE37D7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7858" y="2889766"/>
            <a:ext cx="465322" cy="390871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5D2F252B-8AC4-44DE-AAE6-323E1BCCD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7858" y="4136080"/>
            <a:ext cx="465322" cy="390871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AD762F02-64A7-4DC6-929D-9DAFA3CB1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7744" y="2799599"/>
            <a:ext cx="465322" cy="390871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E18CF65D-3C57-4C3E-B8B4-196B511DC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7744" y="4045913"/>
            <a:ext cx="465322" cy="390871"/>
          </a:xfrm>
          <a:prstGeom prst="rect">
            <a:avLst/>
          </a:prstGeom>
        </p:spPr>
      </p:pic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BBB7FCEF-3253-4C54-9784-AA4CE16C4441}"/>
              </a:ext>
            </a:extLst>
          </p:cNvPr>
          <p:cNvCxnSpPr/>
          <p:nvPr/>
        </p:nvCxnSpPr>
        <p:spPr>
          <a:xfrm>
            <a:off x="6096000" y="2092107"/>
            <a:ext cx="0" cy="353808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972B3406-4B31-431A-9327-44420A7FAC29}"/>
              </a:ext>
            </a:extLst>
          </p:cNvPr>
          <p:cNvSpPr/>
          <p:nvPr/>
        </p:nvSpPr>
        <p:spPr>
          <a:xfrm>
            <a:off x="8576227" y="2738094"/>
            <a:ext cx="254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28CD7A4D-99FE-4AEE-B7DF-8F55ED891E13}"/>
              </a:ext>
            </a:extLst>
          </p:cNvPr>
          <p:cNvSpPr/>
          <p:nvPr/>
        </p:nvSpPr>
        <p:spPr>
          <a:xfrm>
            <a:off x="8576227" y="3899245"/>
            <a:ext cx="254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2D6011F4-4BBD-4F77-BBA1-E8F8198BC33B}"/>
              </a:ext>
            </a:extLst>
          </p:cNvPr>
          <p:cNvSpPr/>
          <p:nvPr/>
        </p:nvSpPr>
        <p:spPr>
          <a:xfrm>
            <a:off x="821449" y="2794493"/>
            <a:ext cx="254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E7C1A0E2-DF49-43C3-B51F-28BB63FD14EB}"/>
              </a:ext>
            </a:extLst>
          </p:cNvPr>
          <p:cNvSpPr/>
          <p:nvPr/>
        </p:nvSpPr>
        <p:spPr>
          <a:xfrm>
            <a:off x="821449" y="3955644"/>
            <a:ext cx="254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5588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:a14="http://schemas.microsoft.com/office/drawing/2010/main" xmlns:a16="http://schemas.microsoft.com/office/drawing/2014/main"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5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5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3" grpId="0"/>
      <p:bldP spid="74" grpId="0"/>
      <p:bldP spid="75" grpId="0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8BE2544A-9630-4FF8-8BD4-F9BFEA01341A}"/>
              </a:ext>
            </a:extLst>
          </p:cNvPr>
          <p:cNvSpPr txBox="1"/>
          <p:nvPr/>
        </p:nvSpPr>
        <p:spPr>
          <a:xfrm>
            <a:off x="1510474" y="234963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C12B5E-224D-47C1-AC2E-F99BE74E6A85}"/>
              </a:ext>
            </a:extLst>
          </p:cNvPr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2DFC5BF-08DA-4CD1-BAD6-2F1A2906817D}"/>
                </a:ext>
              </a:extLst>
            </p:cNvPr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FB12726-C4DB-43FB-9077-2F510B651ECB}"/>
                </a:ext>
              </a:extLst>
            </p:cNvPr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One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E2C3C4-1419-4DE7-AE83-59E2473F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05EFDF9-A499-45B7-B7AA-39AD0A77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76532E-F74B-4995-82EF-7CFFD9770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CB090D20-7D8A-4EF9-AEB5-8A7CD90702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445" y="2448703"/>
            <a:ext cx="2519109" cy="2256702"/>
          </a:xfrm>
          <a:prstGeom prst="rect">
            <a:avLst/>
          </a:prstGeom>
        </p:spPr>
      </p:pic>
      <p:sp>
        <p:nvSpPr>
          <p:cNvPr id="76" name="Freeform 67">
            <a:extLst>
              <a:ext uri="{FF2B5EF4-FFF2-40B4-BE49-F238E27FC236}">
                <a16:creationId xmlns:a16="http://schemas.microsoft.com/office/drawing/2014/main" id="{92CF3BAE-90D0-4CD9-9297-BEBBBEBD56D2}"/>
              </a:ext>
            </a:extLst>
          </p:cNvPr>
          <p:cNvSpPr>
            <a:spLocks noEditPoints="1"/>
          </p:cNvSpPr>
          <p:nvPr/>
        </p:nvSpPr>
        <p:spPr bwMode="auto">
          <a:xfrm>
            <a:off x="7883524" y="3206751"/>
            <a:ext cx="1339850" cy="1050925"/>
          </a:xfrm>
          <a:custGeom>
            <a:avLst/>
            <a:gdLst>
              <a:gd name="T0" fmla="*/ 313 w 315"/>
              <a:gd name="T1" fmla="*/ 120 h 247"/>
              <a:gd name="T2" fmla="*/ 304 w 315"/>
              <a:gd name="T3" fmla="*/ 111 h 247"/>
              <a:gd name="T4" fmla="*/ 303 w 315"/>
              <a:gd name="T5" fmla="*/ 108 h 247"/>
              <a:gd name="T6" fmla="*/ 209 w 315"/>
              <a:gd name="T7" fmla="*/ 4 h 247"/>
              <a:gd name="T8" fmla="*/ 204 w 315"/>
              <a:gd name="T9" fmla="*/ 9 h 247"/>
              <a:gd name="T10" fmla="*/ 203 w 315"/>
              <a:gd name="T11" fmla="*/ 10 h 247"/>
              <a:gd name="T12" fmla="*/ 202 w 315"/>
              <a:gd name="T13" fmla="*/ 50 h 247"/>
              <a:gd name="T14" fmla="*/ 4 w 315"/>
              <a:gd name="T15" fmla="*/ 48 h 247"/>
              <a:gd name="T16" fmla="*/ 3 w 315"/>
              <a:gd name="T17" fmla="*/ 53 h 247"/>
              <a:gd name="T18" fmla="*/ 3 w 315"/>
              <a:gd name="T19" fmla="*/ 55 h 247"/>
              <a:gd name="T20" fmla="*/ 3 w 315"/>
              <a:gd name="T21" fmla="*/ 126 h 247"/>
              <a:gd name="T22" fmla="*/ 6 w 315"/>
              <a:gd name="T23" fmla="*/ 163 h 247"/>
              <a:gd name="T24" fmla="*/ 8 w 315"/>
              <a:gd name="T25" fmla="*/ 163 h 247"/>
              <a:gd name="T26" fmla="*/ 6 w 315"/>
              <a:gd name="T27" fmla="*/ 167 h 247"/>
              <a:gd name="T28" fmla="*/ 6 w 315"/>
              <a:gd name="T29" fmla="*/ 169 h 247"/>
              <a:gd name="T30" fmla="*/ 6 w 315"/>
              <a:gd name="T31" fmla="*/ 169 h 247"/>
              <a:gd name="T32" fmla="*/ 62 w 315"/>
              <a:gd name="T33" fmla="*/ 168 h 247"/>
              <a:gd name="T34" fmla="*/ 194 w 315"/>
              <a:gd name="T35" fmla="*/ 181 h 247"/>
              <a:gd name="T36" fmla="*/ 196 w 315"/>
              <a:gd name="T37" fmla="*/ 178 h 247"/>
              <a:gd name="T38" fmla="*/ 200 w 315"/>
              <a:gd name="T39" fmla="*/ 180 h 247"/>
              <a:gd name="T40" fmla="*/ 199 w 315"/>
              <a:gd name="T41" fmla="*/ 215 h 247"/>
              <a:gd name="T42" fmla="*/ 208 w 315"/>
              <a:gd name="T43" fmla="*/ 239 h 247"/>
              <a:gd name="T44" fmla="*/ 206 w 315"/>
              <a:gd name="T45" fmla="*/ 241 h 247"/>
              <a:gd name="T46" fmla="*/ 211 w 315"/>
              <a:gd name="T47" fmla="*/ 243 h 247"/>
              <a:gd name="T48" fmla="*/ 211 w 315"/>
              <a:gd name="T49" fmla="*/ 242 h 247"/>
              <a:gd name="T50" fmla="*/ 212 w 315"/>
              <a:gd name="T51" fmla="*/ 243 h 247"/>
              <a:gd name="T52" fmla="*/ 227 w 315"/>
              <a:gd name="T53" fmla="*/ 232 h 247"/>
              <a:gd name="T54" fmla="*/ 266 w 315"/>
              <a:gd name="T55" fmla="*/ 192 h 247"/>
              <a:gd name="T56" fmla="*/ 313 w 315"/>
              <a:gd name="T57" fmla="*/ 129 h 247"/>
              <a:gd name="T58" fmla="*/ 313 w 315"/>
              <a:gd name="T59" fmla="*/ 120 h 247"/>
              <a:gd name="T60" fmla="*/ 259 w 315"/>
              <a:gd name="T61" fmla="*/ 185 h 247"/>
              <a:gd name="T62" fmla="*/ 212 w 315"/>
              <a:gd name="T63" fmla="*/ 234 h 247"/>
              <a:gd name="T64" fmla="*/ 211 w 315"/>
              <a:gd name="T65" fmla="*/ 178 h 247"/>
              <a:gd name="T66" fmla="*/ 205 w 315"/>
              <a:gd name="T67" fmla="*/ 172 h 247"/>
              <a:gd name="T68" fmla="*/ 180 w 315"/>
              <a:gd name="T69" fmla="*/ 171 h 247"/>
              <a:gd name="T70" fmla="*/ 149 w 315"/>
              <a:gd name="T71" fmla="*/ 170 h 247"/>
              <a:gd name="T72" fmla="*/ 70 w 315"/>
              <a:gd name="T73" fmla="*/ 160 h 247"/>
              <a:gd name="T74" fmla="*/ 10 w 315"/>
              <a:gd name="T75" fmla="*/ 163 h 247"/>
              <a:gd name="T76" fmla="*/ 12 w 315"/>
              <a:gd name="T77" fmla="*/ 131 h 247"/>
              <a:gd name="T78" fmla="*/ 10 w 315"/>
              <a:gd name="T79" fmla="*/ 55 h 247"/>
              <a:gd name="T80" fmla="*/ 10 w 315"/>
              <a:gd name="T81" fmla="*/ 53 h 247"/>
              <a:gd name="T82" fmla="*/ 207 w 315"/>
              <a:gd name="T83" fmla="*/ 62 h 247"/>
              <a:gd name="T84" fmla="*/ 211 w 315"/>
              <a:gd name="T85" fmla="*/ 52 h 247"/>
              <a:gd name="T86" fmla="*/ 211 w 315"/>
              <a:gd name="T87" fmla="*/ 16 h 247"/>
              <a:gd name="T88" fmla="*/ 286 w 315"/>
              <a:gd name="T89" fmla="*/ 103 h 247"/>
              <a:gd name="T90" fmla="*/ 287 w 315"/>
              <a:gd name="T91" fmla="*/ 108 h 247"/>
              <a:gd name="T92" fmla="*/ 300 w 315"/>
              <a:gd name="T93" fmla="*/ 125 h 247"/>
              <a:gd name="T94" fmla="*/ 293 w 315"/>
              <a:gd name="T95" fmla="*/ 140 h 247"/>
              <a:gd name="T96" fmla="*/ 259 w 315"/>
              <a:gd name="T97" fmla="*/ 185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5" h="247">
                <a:moveTo>
                  <a:pt x="313" y="120"/>
                </a:moveTo>
                <a:cubicBezTo>
                  <a:pt x="309" y="117"/>
                  <a:pt x="306" y="114"/>
                  <a:pt x="304" y="111"/>
                </a:cubicBezTo>
                <a:cubicBezTo>
                  <a:pt x="304" y="110"/>
                  <a:pt x="304" y="109"/>
                  <a:pt x="303" y="108"/>
                </a:cubicBezTo>
                <a:cubicBezTo>
                  <a:pt x="277" y="69"/>
                  <a:pt x="246" y="33"/>
                  <a:pt x="209" y="4"/>
                </a:cubicBezTo>
                <a:cubicBezTo>
                  <a:pt x="205" y="0"/>
                  <a:pt x="200" y="6"/>
                  <a:pt x="204" y="9"/>
                </a:cubicBezTo>
                <a:cubicBezTo>
                  <a:pt x="204" y="9"/>
                  <a:pt x="203" y="9"/>
                  <a:pt x="203" y="10"/>
                </a:cubicBezTo>
                <a:cubicBezTo>
                  <a:pt x="200" y="22"/>
                  <a:pt x="202" y="37"/>
                  <a:pt x="202" y="50"/>
                </a:cubicBezTo>
                <a:cubicBezTo>
                  <a:pt x="137" y="41"/>
                  <a:pt x="67" y="31"/>
                  <a:pt x="4" y="48"/>
                </a:cubicBezTo>
                <a:cubicBezTo>
                  <a:pt x="1" y="48"/>
                  <a:pt x="1" y="52"/>
                  <a:pt x="3" y="53"/>
                </a:cubicBezTo>
                <a:cubicBezTo>
                  <a:pt x="3" y="54"/>
                  <a:pt x="3" y="54"/>
                  <a:pt x="3" y="55"/>
                </a:cubicBezTo>
                <a:cubicBezTo>
                  <a:pt x="1" y="78"/>
                  <a:pt x="1" y="102"/>
                  <a:pt x="3" y="126"/>
                </a:cubicBezTo>
                <a:cubicBezTo>
                  <a:pt x="3" y="135"/>
                  <a:pt x="0" y="155"/>
                  <a:pt x="6" y="163"/>
                </a:cubicBezTo>
                <a:cubicBezTo>
                  <a:pt x="7" y="163"/>
                  <a:pt x="8" y="163"/>
                  <a:pt x="8" y="163"/>
                </a:cubicBezTo>
                <a:cubicBezTo>
                  <a:pt x="7" y="164"/>
                  <a:pt x="6" y="165"/>
                  <a:pt x="6" y="167"/>
                </a:cubicBezTo>
                <a:cubicBezTo>
                  <a:pt x="6" y="168"/>
                  <a:pt x="6" y="168"/>
                  <a:pt x="6" y="169"/>
                </a:cubicBezTo>
                <a:cubicBezTo>
                  <a:pt x="6" y="169"/>
                  <a:pt x="6" y="169"/>
                  <a:pt x="6" y="169"/>
                </a:cubicBezTo>
                <a:cubicBezTo>
                  <a:pt x="23" y="168"/>
                  <a:pt x="44" y="168"/>
                  <a:pt x="62" y="168"/>
                </a:cubicBezTo>
                <a:cubicBezTo>
                  <a:pt x="104" y="169"/>
                  <a:pt x="151" y="190"/>
                  <a:pt x="194" y="181"/>
                </a:cubicBezTo>
                <a:cubicBezTo>
                  <a:pt x="195" y="180"/>
                  <a:pt x="196" y="179"/>
                  <a:pt x="196" y="178"/>
                </a:cubicBezTo>
                <a:cubicBezTo>
                  <a:pt x="197" y="179"/>
                  <a:pt x="199" y="179"/>
                  <a:pt x="200" y="180"/>
                </a:cubicBezTo>
                <a:cubicBezTo>
                  <a:pt x="196" y="191"/>
                  <a:pt x="198" y="205"/>
                  <a:pt x="199" y="215"/>
                </a:cubicBezTo>
                <a:cubicBezTo>
                  <a:pt x="200" y="220"/>
                  <a:pt x="199" y="242"/>
                  <a:pt x="208" y="239"/>
                </a:cubicBezTo>
                <a:cubicBezTo>
                  <a:pt x="207" y="240"/>
                  <a:pt x="207" y="241"/>
                  <a:pt x="206" y="241"/>
                </a:cubicBezTo>
                <a:cubicBezTo>
                  <a:pt x="204" y="245"/>
                  <a:pt x="211" y="247"/>
                  <a:pt x="211" y="243"/>
                </a:cubicBezTo>
                <a:cubicBezTo>
                  <a:pt x="211" y="243"/>
                  <a:pt x="211" y="243"/>
                  <a:pt x="211" y="242"/>
                </a:cubicBezTo>
                <a:cubicBezTo>
                  <a:pt x="211" y="243"/>
                  <a:pt x="212" y="243"/>
                  <a:pt x="212" y="243"/>
                </a:cubicBezTo>
                <a:cubicBezTo>
                  <a:pt x="219" y="238"/>
                  <a:pt x="220" y="237"/>
                  <a:pt x="227" y="232"/>
                </a:cubicBezTo>
                <a:cubicBezTo>
                  <a:pt x="241" y="220"/>
                  <a:pt x="254" y="206"/>
                  <a:pt x="266" y="192"/>
                </a:cubicBezTo>
                <a:cubicBezTo>
                  <a:pt x="283" y="173"/>
                  <a:pt x="295" y="146"/>
                  <a:pt x="313" y="129"/>
                </a:cubicBezTo>
                <a:cubicBezTo>
                  <a:pt x="315" y="127"/>
                  <a:pt x="315" y="122"/>
                  <a:pt x="313" y="120"/>
                </a:cubicBezTo>
                <a:close/>
                <a:moveTo>
                  <a:pt x="259" y="185"/>
                </a:moveTo>
                <a:cubicBezTo>
                  <a:pt x="245" y="202"/>
                  <a:pt x="226" y="217"/>
                  <a:pt x="212" y="234"/>
                </a:cubicBezTo>
                <a:cubicBezTo>
                  <a:pt x="211" y="216"/>
                  <a:pt x="204" y="196"/>
                  <a:pt x="211" y="178"/>
                </a:cubicBezTo>
                <a:cubicBezTo>
                  <a:pt x="212" y="174"/>
                  <a:pt x="208" y="171"/>
                  <a:pt x="205" y="172"/>
                </a:cubicBezTo>
                <a:cubicBezTo>
                  <a:pt x="199" y="167"/>
                  <a:pt x="187" y="167"/>
                  <a:pt x="180" y="171"/>
                </a:cubicBezTo>
                <a:cubicBezTo>
                  <a:pt x="170" y="170"/>
                  <a:pt x="160" y="170"/>
                  <a:pt x="149" y="170"/>
                </a:cubicBezTo>
                <a:cubicBezTo>
                  <a:pt x="123" y="168"/>
                  <a:pt x="97" y="163"/>
                  <a:pt x="70" y="160"/>
                </a:cubicBezTo>
                <a:cubicBezTo>
                  <a:pt x="51" y="158"/>
                  <a:pt x="29" y="159"/>
                  <a:pt x="10" y="163"/>
                </a:cubicBezTo>
                <a:cubicBezTo>
                  <a:pt x="18" y="158"/>
                  <a:pt x="13" y="138"/>
                  <a:pt x="12" y="131"/>
                </a:cubicBezTo>
                <a:cubicBezTo>
                  <a:pt x="10" y="105"/>
                  <a:pt x="12" y="80"/>
                  <a:pt x="10" y="55"/>
                </a:cubicBezTo>
                <a:cubicBezTo>
                  <a:pt x="10" y="54"/>
                  <a:pt x="10" y="54"/>
                  <a:pt x="10" y="53"/>
                </a:cubicBezTo>
                <a:cubicBezTo>
                  <a:pt x="77" y="49"/>
                  <a:pt x="140" y="52"/>
                  <a:pt x="207" y="62"/>
                </a:cubicBezTo>
                <a:cubicBezTo>
                  <a:pt x="213" y="62"/>
                  <a:pt x="216" y="54"/>
                  <a:pt x="211" y="52"/>
                </a:cubicBezTo>
                <a:cubicBezTo>
                  <a:pt x="211" y="40"/>
                  <a:pt x="212" y="28"/>
                  <a:pt x="211" y="16"/>
                </a:cubicBezTo>
                <a:cubicBezTo>
                  <a:pt x="239" y="42"/>
                  <a:pt x="264" y="71"/>
                  <a:pt x="286" y="103"/>
                </a:cubicBezTo>
                <a:cubicBezTo>
                  <a:pt x="286" y="104"/>
                  <a:pt x="286" y="106"/>
                  <a:pt x="287" y="108"/>
                </a:cubicBezTo>
                <a:cubicBezTo>
                  <a:pt x="291" y="115"/>
                  <a:pt x="295" y="120"/>
                  <a:pt x="300" y="125"/>
                </a:cubicBezTo>
                <a:cubicBezTo>
                  <a:pt x="298" y="130"/>
                  <a:pt x="295" y="135"/>
                  <a:pt x="293" y="140"/>
                </a:cubicBezTo>
                <a:cubicBezTo>
                  <a:pt x="283" y="156"/>
                  <a:pt x="271" y="171"/>
                  <a:pt x="259" y="1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DDFC3EC2-9559-4D0B-A4E0-0F6B350544C6}"/>
              </a:ext>
            </a:extLst>
          </p:cNvPr>
          <p:cNvGrpSpPr/>
          <p:nvPr/>
        </p:nvGrpSpPr>
        <p:grpSpPr>
          <a:xfrm>
            <a:off x="2517315" y="3017460"/>
            <a:ext cx="1527175" cy="1119188"/>
            <a:chOff x="2482850" y="1687513"/>
            <a:chExt cx="1527175" cy="11191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7" name="Freeform 68">
              <a:extLst>
                <a:ext uri="{FF2B5EF4-FFF2-40B4-BE49-F238E27FC236}">
                  <a16:creationId xmlns:a16="http://schemas.microsoft.com/office/drawing/2014/main" id="{E1F40054-CF6B-4199-B92B-B660AFF7CA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1687513"/>
              <a:ext cx="1527175" cy="1119188"/>
            </a:xfrm>
            <a:custGeom>
              <a:avLst/>
              <a:gdLst>
                <a:gd name="T0" fmla="*/ 349 w 359"/>
                <a:gd name="T1" fmla="*/ 83 h 263"/>
                <a:gd name="T2" fmla="*/ 122 w 359"/>
                <a:gd name="T3" fmla="*/ 68 h 263"/>
                <a:gd name="T4" fmla="*/ 116 w 359"/>
                <a:gd name="T5" fmla="*/ 4 h 263"/>
                <a:gd name="T6" fmla="*/ 107 w 359"/>
                <a:gd name="T7" fmla="*/ 7 h 263"/>
                <a:gd name="T8" fmla="*/ 44 w 359"/>
                <a:gd name="T9" fmla="*/ 81 h 263"/>
                <a:gd name="T10" fmla="*/ 2 w 359"/>
                <a:gd name="T11" fmla="*/ 131 h 263"/>
                <a:gd name="T12" fmla="*/ 114 w 359"/>
                <a:gd name="T13" fmla="*/ 260 h 263"/>
                <a:gd name="T14" fmla="*/ 121 w 359"/>
                <a:gd name="T15" fmla="*/ 255 h 263"/>
                <a:gd name="T16" fmla="*/ 124 w 359"/>
                <a:gd name="T17" fmla="*/ 210 h 263"/>
                <a:gd name="T18" fmla="*/ 342 w 359"/>
                <a:gd name="T19" fmla="*/ 229 h 263"/>
                <a:gd name="T20" fmla="*/ 357 w 359"/>
                <a:gd name="T21" fmla="*/ 164 h 263"/>
                <a:gd name="T22" fmla="*/ 297 w 359"/>
                <a:gd name="T23" fmla="*/ 222 h 263"/>
                <a:gd name="T24" fmla="*/ 338 w 359"/>
                <a:gd name="T25" fmla="*/ 155 h 263"/>
                <a:gd name="T26" fmla="*/ 272 w 359"/>
                <a:gd name="T27" fmla="*/ 218 h 263"/>
                <a:gd name="T28" fmla="*/ 243 w 359"/>
                <a:gd name="T29" fmla="*/ 216 h 263"/>
                <a:gd name="T30" fmla="*/ 340 w 359"/>
                <a:gd name="T31" fmla="*/ 121 h 263"/>
                <a:gd name="T32" fmla="*/ 290 w 359"/>
                <a:gd name="T33" fmla="*/ 161 h 263"/>
                <a:gd name="T34" fmla="*/ 239 w 359"/>
                <a:gd name="T35" fmla="*/ 215 h 263"/>
                <a:gd name="T36" fmla="*/ 213 w 359"/>
                <a:gd name="T37" fmla="*/ 211 h 263"/>
                <a:gd name="T38" fmla="*/ 268 w 359"/>
                <a:gd name="T39" fmla="*/ 163 h 263"/>
                <a:gd name="T40" fmla="*/ 323 w 359"/>
                <a:gd name="T41" fmla="*/ 97 h 263"/>
                <a:gd name="T42" fmla="*/ 208 w 359"/>
                <a:gd name="T43" fmla="*/ 210 h 263"/>
                <a:gd name="T44" fmla="*/ 231 w 359"/>
                <a:gd name="T45" fmla="*/ 160 h 263"/>
                <a:gd name="T46" fmla="*/ 286 w 359"/>
                <a:gd name="T47" fmla="*/ 104 h 263"/>
                <a:gd name="T48" fmla="*/ 173 w 359"/>
                <a:gd name="T49" fmla="*/ 205 h 263"/>
                <a:gd name="T50" fmla="*/ 261 w 359"/>
                <a:gd name="T51" fmla="*/ 104 h 263"/>
                <a:gd name="T52" fmla="*/ 199 w 359"/>
                <a:gd name="T53" fmla="*/ 149 h 263"/>
                <a:gd name="T54" fmla="*/ 135 w 359"/>
                <a:gd name="T55" fmla="*/ 203 h 263"/>
                <a:gd name="T56" fmla="*/ 122 w 359"/>
                <a:gd name="T57" fmla="*/ 204 h 263"/>
                <a:gd name="T58" fmla="*/ 114 w 359"/>
                <a:gd name="T59" fmla="*/ 214 h 263"/>
                <a:gd name="T60" fmla="*/ 101 w 359"/>
                <a:gd name="T61" fmla="*/ 221 h 263"/>
                <a:gd name="T62" fmla="*/ 114 w 359"/>
                <a:gd name="T63" fmla="*/ 225 h 263"/>
                <a:gd name="T64" fmla="*/ 114 w 359"/>
                <a:gd name="T65" fmla="*/ 249 h 263"/>
                <a:gd name="T66" fmla="*/ 9 w 359"/>
                <a:gd name="T67" fmla="*/ 129 h 263"/>
                <a:gd name="T68" fmla="*/ 106 w 359"/>
                <a:gd name="T69" fmla="*/ 25 h 263"/>
                <a:gd name="T70" fmla="*/ 112 w 359"/>
                <a:gd name="T71" fmla="*/ 73 h 263"/>
                <a:gd name="T72" fmla="*/ 116 w 359"/>
                <a:gd name="T73" fmla="*/ 76 h 263"/>
                <a:gd name="T74" fmla="*/ 345 w 359"/>
                <a:gd name="T75" fmla="*/ 98 h 263"/>
                <a:gd name="T76" fmla="*/ 343 w 359"/>
                <a:gd name="T77" fmla="*/ 156 h 263"/>
                <a:gd name="T78" fmla="*/ 336 w 359"/>
                <a:gd name="T79" fmla="*/ 177 h 263"/>
                <a:gd name="T80" fmla="*/ 298 w 359"/>
                <a:gd name="T81" fmla="*/ 221 h 263"/>
                <a:gd name="T82" fmla="*/ 305 w 359"/>
                <a:gd name="T83" fmla="*/ 223 h 263"/>
                <a:gd name="T84" fmla="*/ 341 w 359"/>
                <a:gd name="T85" fmla="*/ 185 h 263"/>
                <a:gd name="T86" fmla="*/ 341 w 359"/>
                <a:gd name="T87" fmla="*/ 205 h 263"/>
                <a:gd name="T88" fmla="*/ 326 w 359"/>
                <a:gd name="T89" fmla="*/ 2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9" h="263">
                  <a:moveTo>
                    <a:pt x="353" y="93"/>
                  </a:moveTo>
                  <a:cubicBezTo>
                    <a:pt x="356" y="89"/>
                    <a:pt x="355" y="84"/>
                    <a:pt x="349" y="83"/>
                  </a:cubicBezTo>
                  <a:cubicBezTo>
                    <a:pt x="317" y="77"/>
                    <a:pt x="284" y="82"/>
                    <a:pt x="252" y="79"/>
                  </a:cubicBezTo>
                  <a:cubicBezTo>
                    <a:pt x="209" y="76"/>
                    <a:pt x="166" y="67"/>
                    <a:pt x="122" y="68"/>
                  </a:cubicBezTo>
                  <a:cubicBezTo>
                    <a:pt x="124" y="59"/>
                    <a:pt x="121" y="49"/>
                    <a:pt x="120" y="41"/>
                  </a:cubicBezTo>
                  <a:cubicBezTo>
                    <a:pt x="119" y="29"/>
                    <a:pt x="119" y="16"/>
                    <a:pt x="116" y="4"/>
                  </a:cubicBezTo>
                  <a:cubicBezTo>
                    <a:pt x="116" y="0"/>
                    <a:pt x="110" y="0"/>
                    <a:pt x="108" y="4"/>
                  </a:cubicBezTo>
                  <a:cubicBezTo>
                    <a:pt x="108" y="5"/>
                    <a:pt x="108" y="6"/>
                    <a:pt x="107" y="7"/>
                  </a:cubicBezTo>
                  <a:cubicBezTo>
                    <a:pt x="106" y="8"/>
                    <a:pt x="104" y="8"/>
                    <a:pt x="103" y="10"/>
                  </a:cubicBezTo>
                  <a:cubicBezTo>
                    <a:pt x="86" y="35"/>
                    <a:pt x="66" y="60"/>
                    <a:pt x="44" y="81"/>
                  </a:cubicBezTo>
                  <a:cubicBezTo>
                    <a:pt x="30" y="94"/>
                    <a:pt x="10" y="107"/>
                    <a:pt x="5" y="126"/>
                  </a:cubicBezTo>
                  <a:cubicBezTo>
                    <a:pt x="2" y="126"/>
                    <a:pt x="0" y="128"/>
                    <a:pt x="2" y="131"/>
                  </a:cubicBezTo>
                  <a:cubicBezTo>
                    <a:pt x="15" y="159"/>
                    <a:pt x="38" y="179"/>
                    <a:pt x="59" y="201"/>
                  </a:cubicBezTo>
                  <a:cubicBezTo>
                    <a:pt x="78" y="221"/>
                    <a:pt x="90" y="245"/>
                    <a:pt x="114" y="260"/>
                  </a:cubicBezTo>
                  <a:cubicBezTo>
                    <a:pt x="118" y="263"/>
                    <a:pt x="122" y="259"/>
                    <a:pt x="121" y="255"/>
                  </a:cubicBezTo>
                  <a:cubicBezTo>
                    <a:pt x="121" y="255"/>
                    <a:pt x="121" y="255"/>
                    <a:pt x="121" y="255"/>
                  </a:cubicBezTo>
                  <a:cubicBezTo>
                    <a:pt x="127" y="251"/>
                    <a:pt x="125" y="240"/>
                    <a:pt x="124" y="233"/>
                  </a:cubicBezTo>
                  <a:cubicBezTo>
                    <a:pt x="124" y="226"/>
                    <a:pt x="126" y="218"/>
                    <a:pt x="124" y="210"/>
                  </a:cubicBezTo>
                  <a:cubicBezTo>
                    <a:pt x="194" y="220"/>
                    <a:pt x="264" y="225"/>
                    <a:pt x="334" y="236"/>
                  </a:cubicBezTo>
                  <a:cubicBezTo>
                    <a:pt x="340" y="237"/>
                    <a:pt x="342" y="233"/>
                    <a:pt x="342" y="229"/>
                  </a:cubicBezTo>
                  <a:cubicBezTo>
                    <a:pt x="345" y="234"/>
                    <a:pt x="355" y="233"/>
                    <a:pt x="355" y="226"/>
                  </a:cubicBezTo>
                  <a:cubicBezTo>
                    <a:pt x="356" y="205"/>
                    <a:pt x="357" y="184"/>
                    <a:pt x="357" y="164"/>
                  </a:cubicBezTo>
                  <a:cubicBezTo>
                    <a:pt x="357" y="141"/>
                    <a:pt x="359" y="116"/>
                    <a:pt x="353" y="93"/>
                  </a:cubicBezTo>
                  <a:close/>
                  <a:moveTo>
                    <a:pt x="297" y="222"/>
                  </a:moveTo>
                  <a:cubicBezTo>
                    <a:pt x="291" y="222"/>
                    <a:pt x="285" y="221"/>
                    <a:pt x="278" y="221"/>
                  </a:cubicBezTo>
                  <a:cubicBezTo>
                    <a:pt x="298" y="199"/>
                    <a:pt x="324" y="182"/>
                    <a:pt x="338" y="155"/>
                  </a:cubicBezTo>
                  <a:cubicBezTo>
                    <a:pt x="340" y="150"/>
                    <a:pt x="333" y="146"/>
                    <a:pt x="331" y="151"/>
                  </a:cubicBezTo>
                  <a:cubicBezTo>
                    <a:pt x="316" y="177"/>
                    <a:pt x="291" y="195"/>
                    <a:pt x="272" y="218"/>
                  </a:cubicBezTo>
                  <a:cubicBezTo>
                    <a:pt x="271" y="218"/>
                    <a:pt x="271" y="219"/>
                    <a:pt x="271" y="220"/>
                  </a:cubicBezTo>
                  <a:cubicBezTo>
                    <a:pt x="262" y="219"/>
                    <a:pt x="252" y="218"/>
                    <a:pt x="243" y="216"/>
                  </a:cubicBezTo>
                  <a:cubicBezTo>
                    <a:pt x="259" y="205"/>
                    <a:pt x="272" y="188"/>
                    <a:pt x="286" y="175"/>
                  </a:cubicBezTo>
                  <a:cubicBezTo>
                    <a:pt x="305" y="159"/>
                    <a:pt x="319" y="135"/>
                    <a:pt x="340" y="121"/>
                  </a:cubicBezTo>
                  <a:cubicBezTo>
                    <a:pt x="345" y="117"/>
                    <a:pt x="340" y="109"/>
                    <a:pt x="335" y="113"/>
                  </a:cubicBezTo>
                  <a:cubicBezTo>
                    <a:pt x="317" y="126"/>
                    <a:pt x="307" y="147"/>
                    <a:pt x="290" y="161"/>
                  </a:cubicBezTo>
                  <a:cubicBezTo>
                    <a:pt x="281" y="170"/>
                    <a:pt x="271" y="178"/>
                    <a:pt x="262" y="188"/>
                  </a:cubicBezTo>
                  <a:cubicBezTo>
                    <a:pt x="254" y="196"/>
                    <a:pt x="248" y="207"/>
                    <a:pt x="239" y="215"/>
                  </a:cubicBezTo>
                  <a:cubicBezTo>
                    <a:pt x="239" y="215"/>
                    <a:pt x="239" y="215"/>
                    <a:pt x="239" y="216"/>
                  </a:cubicBezTo>
                  <a:cubicBezTo>
                    <a:pt x="230" y="214"/>
                    <a:pt x="221" y="213"/>
                    <a:pt x="213" y="211"/>
                  </a:cubicBezTo>
                  <a:cubicBezTo>
                    <a:pt x="213" y="211"/>
                    <a:pt x="212" y="211"/>
                    <a:pt x="211" y="211"/>
                  </a:cubicBezTo>
                  <a:cubicBezTo>
                    <a:pt x="231" y="196"/>
                    <a:pt x="249" y="179"/>
                    <a:pt x="268" y="163"/>
                  </a:cubicBezTo>
                  <a:cubicBezTo>
                    <a:pt x="289" y="145"/>
                    <a:pt x="303" y="120"/>
                    <a:pt x="328" y="106"/>
                  </a:cubicBezTo>
                  <a:cubicBezTo>
                    <a:pt x="334" y="102"/>
                    <a:pt x="329" y="94"/>
                    <a:pt x="323" y="97"/>
                  </a:cubicBezTo>
                  <a:cubicBezTo>
                    <a:pt x="300" y="110"/>
                    <a:pt x="284" y="133"/>
                    <a:pt x="266" y="152"/>
                  </a:cubicBezTo>
                  <a:cubicBezTo>
                    <a:pt x="248" y="172"/>
                    <a:pt x="223" y="187"/>
                    <a:pt x="208" y="210"/>
                  </a:cubicBezTo>
                  <a:cubicBezTo>
                    <a:pt x="198" y="208"/>
                    <a:pt x="187" y="207"/>
                    <a:pt x="177" y="205"/>
                  </a:cubicBezTo>
                  <a:cubicBezTo>
                    <a:pt x="196" y="191"/>
                    <a:pt x="213" y="175"/>
                    <a:pt x="231" y="160"/>
                  </a:cubicBezTo>
                  <a:cubicBezTo>
                    <a:pt x="249" y="144"/>
                    <a:pt x="276" y="128"/>
                    <a:pt x="289" y="108"/>
                  </a:cubicBezTo>
                  <a:cubicBezTo>
                    <a:pt x="291" y="106"/>
                    <a:pt x="288" y="104"/>
                    <a:pt x="286" y="104"/>
                  </a:cubicBezTo>
                  <a:cubicBezTo>
                    <a:pt x="264" y="108"/>
                    <a:pt x="245" y="133"/>
                    <a:pt x="229" y="147"/>
                  </a:cubicBezTo>
                  <a:cubicBezTo>
                    <a:pt x="209" y="164"/>
                    <a:pt x="188" y="182"/>
                    <a:pt x="173" y="205"/>
                  </a:cubicBezTo>
                  <a:cubicBezTo>
                    <a:pt x="162" y="203"/>
                    <a:pt x="151" y="202"/>
                    <a:pt x="141" y="203"/>
                  </a:cubicBezTo>
                  <a:cubicBezTo>
                    <a:pt x="189" y="184"/>
                    <a:pt x="219" y="132"/>
                    <a:pt x="261" y="104"/>
                  </a:cubicBezTo>
                  <a:cubicBezTo>
                    <a:pt x="266" y="101"/>
                    <a:pt x="262" y="93"/>
                    <a:pt x="257" y="96"/>
                  </a:cubicBezTo>
                  <a:cubicBezTo>
                    <a:pt x="234" y="110"/>
                    <a:pt x="218" y="131"/>
                    <a:pt x="199" y="149"/>
                  </a:cubicBezTo>
                  <a:cubicBezTo>
                    <a:pt x="179" y="168"/>
                    <a:pt x="156" y="184"/>
                    <a:pt x="135" y="203"/>
                  </a:cubicBezTo>
                  <a:cubicBezTo>
                    <a:pt x="135" y="203"/>
                    <a:pt x="135" y="203"/>
                    <a:pt x="135" y="203"/>
                  </a:cubicBezTo>
                  <a:cubicBezTo>
                    <a:pt x="131" y="203"/>
                    <a:pt x="126" y="204"/>
                    <a:pt x="122" y="205"/>
                  </a:cubicBezTo>
                  <a:cubicBezTo>
                    <a:pt x="122" y="204"/>
                    <a:pt x="122" y="204"/>
                    <a:pt x="122" y="204"/>
                  </a:cubicBezTo>
                  <a:cubicBezTo>
                    <a:pt x="121" y="202"/>
                    <a:pt x="118" y="202"/>
                    <a:pt x="116" y="204"/>
                  </a:cubicBezTo>
                  <a:cubicBezTo>
                    <a:pt x="115" y="207"/>
                    <a:pt x="114" y="211"/>
                    <a:pt x="114" y="214"/>
                  </a:cubicBezTo>
                  <a:cubicBezTo>
                    <a:pt x="113" y="214"/>
                    <a:pt x="111" y="214"/>
                    <a:pt x="110" y="215"/>
                  </a:cubicBezTo>
                  <a:cubicBezTo>
                    <a:pt x="106" y="216"/>
                    <a:pt x="104" y="219"/>
                    <a:pt x="101" y="221"/>
                  </a:cubicBezTo>
                  <a:cubicBezTo>
                    <a:pt x="97" y="224"/>
                    <a:pt x="101" y="230"/>
                    <a:pt x="105" y="229"/>
                  </a:cubicBezTo>
                  <a:cubicBezTo>
                    <a:pt x="108" y="228"/>
                    <a:pt x="111" y="226"/>
                    <a:pt x="114" y="225"/>
                  </a:cubicBezTo>
                  <a:cubicBezTo>
                    <a:pt x="114" y="228"/>
                    <a:pt x="114" y="230"/>
                    <a:pt x="114" y="233"/>
                  </a:cubicBezTo>
                  <a:cubicBezTo>
                    <a:pt x="114" y="237"/>
                    <a:pt x="113" y="244"/>
                    <a:pt x="114" y="249"/>
                  </a:cubicBezTo>
                  <a:cubicBezTo>
                    <a:pt x="94" y="235"/>
                    <a:pt x="81" y="213"/>
                    <a:pt x="65" y="194"/>
                  </a:cubicBezTo>
                  <a:cubicBezTo>
                    <a:pt x="47" y="172"/>
                    <a:pt x="26" y="154"/>
                    <a:pt x="9" y="129"/>
                  </a:cubicBezTo>
                  <a:cubicBezTo>
                    <a:pt x="22" y="111"/>
                    <a:pt x="39" y="98"/>
                    <a:pt x="55" y="83"/>
                  </a:cubicBezTo>
                  <a:cubicBezTo>
                    <a:pt x="74" y="66"/>
                    <a:pt x="90" y="45"/>
                    <a:pt x="106" y="25"/>
                  </a:cubicBezTo>
                  <a:cubicBezTo>
                    <a:pt x="107" y="30"/>
                    <a:pt x="108" y="36"/>
                    <a:pt x="108" y="41"/>
                  </a:cubicBezTo>
                  <a:cubicBezTo>
                    <a:pt x="109" y="51"/>
                    <a:pt x="108" y="63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3" y="75"/>
                    <a:pt x="114" y="76"/>
                    <a:pt x="116" y="76"/>
                  </a:cubicBezTo>
                  <a:cubicBezTo>
                    <a:pt x="151" y="76"/>
                    <a:pt x="184" y="82"/>
                    <a:pt x="218" y="86"/>
                  </a:cubicBezTo>
                  <a:cubicBezTo>
                    <a:pt x="260" y="92"/>
                    <a:pt x="304" y="89"/>
                    <a:pt x="345" y="98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1" y="116"/>
                    <a:pt x="343" y="137"/>
                    <a:pt x="343" y="156"/>
                  </a:cubicBezTo>
                  <a:cubicBezTo>
                    <a:pt x="343" y="163"/>
                    <a:pt x="342" y="171"/>
                    <a:pt x="342" y="178"/>
                  </a:cubicBezTo>
                  <a:cubicBezTo>
                    <a:pt x="341" y="176"/>
                    <a:pt x="339" y="175"/>
                    <a:pt x="336" y="177"/>
                  </a:cubicBezTo>
                  <a:cubicBezTo>
                    <a:pt x="329" y="182"/>
                    <a:pt x="323" y="188"/>
                    <a:pt x="318" y="195"/>
                  </a:cubicBezTo>
                  <a:cubicBezTo>
                    <a:pt x="312" y="204"/>
                    <a:pt x="304" y="212"/>
                    <a:pt x="298" y="221"/>
                  </a:cubicBezTo>
                  <a:cubicBezTo>
                    <a:pt x="297" y="221"/>
                    <a:pt x="297" y="222"/>
                    <a:pt x="297" y="222"/>
                  </a:cubicBezTo>
                  <a:close/>
                  <a:moveTo>
                    <a:pt x="305" y="223"/>
                  </a:moveTo>
                  <a:cubicBezTo>
                    <a:pt x="311" y="218"/>
                    <a:pt x="316" y="212"/>
                    <a:pt x="320" y="206"/>
                  </a:cubicBezTo>
                  <a:cubicBezTo>
                    <a:pt x="327" y="198"/>
                    <a:pt x="333" y="191"/>
                    <a:pt x="341" y="185"/>
                  </a:cubicBezTo>
                  <a:cubicBezTo>
                    <a:pt x="341" y="185"/>
                    <a:pt x="342" y="184"/>
                    <a:pt x="342" y="184"/>
                  </a:cubicBezTo>
                  <a:cubicBezTo>
                    <a:pt x="342" y="191"/>
                    <a:pt x="341" y="198"/>
                    <a:pt x="341" y="205"/>
                  </a:cubicBezTo>
                  <a:cubicBezTo>
                    <a:pt x="334" y="207"/>
                    <a:pt x="327" y="218"/>
                    <a:pt x="326" y="223"/>
                  </a:cubicBezTo>
                  <a:cubicBezTo>
                    <a:pt x="326" y="223"/>
                    <a:pt x="326" y="223"/>
                    <a:pt x="326" y="223"/>
                  </a:cubicBezTo>
                  <a:cubicBezTo>
                    <a:pt x="319" y="223"/>
                    <a:pt x="312" y="223"/>
                    <a:pt x="305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9">
              <a:extLst>
                <a:ext uri="{FF2B5EF4-FFF2-40B4-BE49-F238E27FC236}">
                  <a16:creationId xmlns:a16="http://schemas.microsoft.com/office/drawing/2014/main" id="{15FC12D7-5C82-4644-BFB7-78895846C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350" y="1938338"/>
              <a:ext cx="357187" cy="349250"/>
            </a:xfrm>
            <a:custGeom>
              <a:avLst/>
              <a:gdLst>
                <a:gd name="T0" fmla="*/ 80 w 84"/>
                <a:gd name="T1" fmla="*/ 1 h 82"/>
                <a:gd name="T2" fmla="*/ 38 w 84"/>
                <a:gd name="T3" fmla="*/ 39 h 82"/>
                <a:gd name="T4" fmla="*/ 2 w 84"/>
                <a:gd name="T5" fmla="*/ 76 h 82"/>
                <a:gd name="T6" fmla="*/ 7 w 84"/>
                <a:gd name="T7" fmla="*/ 80 h 82"/>
                <a:gd name="T8" fmla="*/ 45 w 84"/>
                <a:gd name="T9" fmla="*/ 46 h 82"/>
                <a:gd name="T10" fmla="*/ 66 w 84"/>
                <a:gd name="T11" fmla="*/ 24 h 82"/>
                <a:gd name="T12" fmla="*/ 83 w 84"/>
                <a:gd name="T13" fmla="*/ 5 h 82"/>
                <a:gd name="T14" fmla="*/ 80 w 84"/>
                <a:gd name="T15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82">
                  <a:moveTo>
                    <a:pt x="80" y="1"/>
                  </a:moveTo>
                  <a:cubicBezTo>
                    <a:pt x="63" y="7"/>
                    <a:pt x="51" y="27"/>
                    <a:pt x="38" y="39"/>
                  </a:cubicBezTo>
                  <a:cubicBezTo>
                    <a:pt x="25" y="50"/>
                    <a:pt x="9" y="60"/>
                    <a:pt x="2" y="76"/>
                  </a:cubicBezTo>
                  <a:cubicBezTo>
                    <a:pt x="0" y="80"/>
                    <a:pt x="5" y="82"/>
                    <a:pt x="7" y="80"/>
                  </a:cubicBezTo>
                  <a:cubicBezTo>
                    <a:pt x="19" y="68"/>
                    <a:pt x="33" y="58"/>
                    <a:pt x="45" y="46"/>
                  </a:cubicBezTo>
                  <a:cubicBezTo>
                    <a:pt x="52" y="39"/>
                    <a:pt x="59" y="31"/>
                    <a:pt x="66" y="24"/>
                  </a:cubicBezTo>
                  <a:cubicBezTo>
                    <a:pt x="72" y="17"/>
                    <a:pt x="79" y="12"/>
                    <a:pt x="83" y="5"/>
                  </a:cubicBezTo>
                  <a:cubicBezTo>
                    <a:pt x="84" y="3"/>
                    <a:pt x="82" y="0"/>
                    <a:pt x="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0">
              <a:extLst>
                <a:ext uri="{FF2B5EF4-FFF2-40B4-BE49-F238E27FC236}">
                  <a16:creationId xmlns:a16="http://schemas.microsoft.com/office/drawing/2014/main" id="{3478B118-5643-4093-9FAD-09FAF556F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775" y="2024063"/>
              <a:ext cx="301625" cy="301625"/>
            </a:xfrm>
            <a:custGeom>
              <a:avLst/>
              <a:gdLst>
                <a:gd name="T0" fmla="*/ 66 w 71"/>
                <a:gd name="T1" fmla="*/ 2 h 71"/>
                <a:gd name="T2" fmla="*/ 27 w 71"/>
                <a:gd name="T3" fmla="*/ 36 h 71"/>
                <a:gd name="T4" fmla="*/ 0 w 71"/>
                <a:gd name="T5" fmla="*/ 68 h 71"/>
                <a:gd name="T6" fmla="*/ 3 w 71"/>
                <a:gd name="T7" fmla="*/ 69 h 71"/>
                <a:gd name="T8" fmla="*/ 35 w 71"/>
                <a:gd name="T9" fmla="*/ 40 h 71"/>
                <a:gd name="T10" fmla="*/ 69 w 71"/>
                <a:gd name="T11" fmla="*/ 6 h 71"/>
                <a:gd name="T12" fmla="*/ 66 w 71"/>
                <a:gd name="T13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71">
                  <a:moveTo>
                    <a:pt x="66" y="2"/>
                  </a:moveTo>
                  <a:cubicBezTo>
                    <a:pt x="51" y="11"/>
                    <a:pt x="39" y="25"/>
                    <a:pt x="27" y="36"/>
                  </a:cubicBezTo>
                  <a:cubicBezTo>
                    <a:pt x="17" y="46"/>
                    <a:pt x="1" y="54"/>
                    <a:pt x="0" y="68"/>
                  </a:cubicBezTo>
                  <a:cubicBezTo>
                    <a:pt x="0" y="70"/>
                    <a:pt x="2" y="71"/>
                    <a:pt x="3" y="69"/>
                  </a:cubicBezTo>
                  <a:cubicBezTo>
                    <a:pt x="11" y="57"/>
                    <a:pt x="24" y="50"/>
                    <a:pt x="35" y="40"/>
                  </a:cubicBezTo>
                  <a:cubicBezTo>
                    <a:pt x="46" y="29"/>
                    <a:pt x="59" y="18"/>
                    <a:pt x="69" y="6"/>
                  </a:cubicBezTo>
                  <a:cubicBezTo>
                    <a:pt x="71" y="4"/>
                    <a:pt x="69" y="0"/>
                    <a:pt x="6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42B1686E-D29A-4FDC-9D9A-D5A4B144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2057401"/>
              <a:ext cx="373062" cy="331788"/>
            </a:xfrm>
            <a:custGeom>
              <a:avLst/>
              <a:gdLst>
                <a:gd name="T0" fmla="*/ 79 w 88"/>
                <a:gd name="T1" fmla="*/ 2 h 78"/>
                <a:gd name="T2" fmla="*/ 2 w 88"/>
                <a:gd name="T3" fmla="*/ 71 h 78"/>
                <a:gd name="T4" fmla="*/ 7 w 88"/>
                <a:gd name="T5" fmla="*/ 75 h 78"/>
                <a:gd name="T6" fmla="*/ 84 w 88"/>
                <a:gd name="T7" fmla="*/ 10 h 78"/>
                <a:gd name="T8" fmla="*/ 79 w 88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8">
                  <a:moveTo>
                    <a:pt x="79" y="2"/>
                  </a:moveTo>
                  <a:cubicBezTo>
                    <a:pt x="49" y="16"/>
                    <a:pt x="23" y="45"/>
                    <a:pt x="2" y="71"/>
                  </a:cubicBezTo>
                  <a:cubicBezTo>
                    <a:pt x="0" y="74"/>
                    <a:pt x="4" y="78"/>
                    <a:pt x="7" y="75"/>
                  </a:cubicBezTo>
                  <a:cubicBezTo>
                    <a:pt x="33" y="53"/>
                    <a:pt x="53" y="27"/>
                    <a:pt x="84" y="10"/>
                  </a:cubicBezTo>
                  <a:cubicBezTo>
                    <a:pt x="88" y="7"/>
                    <a:pt x="84" y="0"/>
                    <a:pt x="7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2">
              <a:extLst>
                <a:ext uri="{FF2B5EF4-FFF2-40B4-BE49-F238E27FC236}">
                  <a16:creationId xmlns:a16="http://schemas.microsoft.com/office/drawing/2014/main" id="{A5C7DFE4-3EEC-4212-91D7-9DA3C3EFD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2062163"/>
              <a:ext cx="455612" cy="382588"/>
            </a:xfrm>
            <a:custGeom>
              <a:avLst/>
              <a:gdLst>
                <a:gd name="T0" fmla="*/ 100 w 107"/>
                <a:gd name="T1" fmla="*/ 2 h 90"/>
                <a:gd name="T2" fmla="*/ 39 w 107"/>
                <a:gd name="T3" fmla="*/ 47 h 90"/>
                <a:gd name="T4" fmla="*/ 2 w 107"/>
                <a:gd name="T5" fmla="*/ 83 h 90"/>
                <a:gd name="T6" fmla="*/ 8 w 107"/>
                <a:gd name="T7" fmla="*/ 87 h 90"/>
                <a:gd name="T8" fmla="*/ 105 w 107"/>
                <a:gd name="T9" fmla="*/ 7 h 90"/>
                <a:gd name="T10" fmla="*/ 100 w 107"/>
                <a:gd name="T11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90">
                  <a:moveTo>
                    <a:pt x="100" y="2"/>
                  </a:moveTo>
                  <a:cubicBezTo>
                    <a:pt x="79" y="15"/>
                    <a:pt x="59" y="32"/>
                    <a:pt x="39" y="47"/>
                  </a:cubicBezTo>
                  <a:cubicBezTo>
                    <a:pt x="27" y="57"/>
                    <a:pt x="10" y="68"/>
                    <a:pt x="2" y="83"/>
                  </a:cubicBezTo>
                  <a:cubicBezTo>
                    <a:pt x="0" y="86"/>
                    <a:pt x="5" y="90"/>
                    <a:pt x="8" y="87"/>
                  </a:cubicBezTo>
                  <a:cubicBezTo>
                    <a:pt x="37" y="58"/>
                    <a:pt x="80" y="40"/>
                    <a:pt x="105" y="7"/>
                  </a:cubicBezTo>
                  <a:cubicBezTo>
                    <a:pt x="107" y="4"/>
                    <a:pt x="103" y="0"/>
                    <a:pt x="10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3">
              <a:extLst>
                <a:ext uri="{FF2B5EF4-FFF2-40B4-BE49-F238E27FC236}">
                  <a16:creationId xmlns:a16="http://schemas.microsoft.com/office/drawing/2014/main" id="{4A68326A-DEDD-4814-AFAA-C151CAEF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38" y="2074863"/>
              <a:ext cx="552450" cy="442913"/>
            </a:xfrm>
            <a:custGeom>
              <a:avLst/>
              <a:gdLst>
                <a:gd name="T0" fmla="*/ 122 w 130"/>
                <a:gd name="T1" fmla="*/ 3 h 104"/>
                <a:gd name="T2" fmla="*/ 62 w 130"/>
                <a:gd name="T3" fmla="*/ 48 h 104"/>
                <a:gd name="T4" fmla="*/ 1 w 130"/>
                <a:gd name="T5" fmla="*/ 102 h 104"/>
                <a:gd name="T6" fmla="*/ 3 w 130"/>
                <a:gd name="T7" fmla="*/ 104 h 104"/>
                <a:gd name="T8" fmla="*/ 68 w 130"/>
                <a:gd name="T9" fmla="*/ 56 h 104"/>
                <a:gd name="T10" fmla="*/ 127 w 130"/>
                <a:gd name="T11" fmla="*/ 9 h 104"/>
                <a:gd name="T12" fmla="*/ 122 w 130"/>
                <a:gd name="T13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04">
                  <a:moveTo>
                    <a:pt x="122" y="3"/>
                  </a:moveTo>
                  <a:cubicBezTo>
                    <a:pt x="101" y="17"/>
                    <a:pt x="81" y="32"/>
                    <a:pt x="62" y="48"/>
                  </a:cubicBezTo>
                  <a:cubicBezTo>
                    <a:pt x="43" y="64"/>
                    <a:pt x="12" y="79"/>
                    <a:pt x="1" y="102"/>
                  </a:cubicBezTo>
                  <a:cubicBezTo>
                    <a:pt x="0" y="103"/>
                    <a:pt x="2" y="104"/>
                    <a:pt x="3" y="104"/>
                  </a:cubicBezTo>
                  <a:cubicBezTo>
                    <a:pt x="26" y="93"/>
                    <a:pt x="48" y="72"/>
                    <a:pt x="68" y="56"/>
                  </a:cubicBezTo>
                  <a:cubicBezTo>
                    <a:pt x="88" y="41"/>
                    <a:pt x="108" y="26"/>
                    <a:pt x="127" y="9"/>
                  </a:cubicBezTo>
                  <a:cubicBezTo>
                    <a:pt x="130" y="6"/>
                    <a:pt x="125" y="0"/>
                    <a:pt x="1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74">
              <a:extLst>
                <a:ext uri="{FF2B5EF4-FFF2-40B4-BE49-F238E27FC236}">
                  <a16:creationId xmlns:a16="http://schemas.microsoft.com/office/drawing/2014/main" id="{CDB3FEE2-4C08-41CA-BDD5-488DE7726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438" y="2105026"/>
              <a:ext cx="617537" cy="488950"/>
            </a:xfrm>
            <a:custGeom>
              <a:avLst/>
              <a:gdLst>
                <a:gd name="T0" fmla="*/ 140 w 145"/>
                <a:gd name="T1" fmla="*/ 0 h 115"/>
                <a:gd name="T2" fmla="*/ 74 w 145"/>
                <a:gd name="T3" fmla="*/ 49 h 115"/>
                <a:gd name="T4" fmla="*/ 1 w 145"/>
                <a:gd name="T5" fmla="*/ 111 h 115"/>
                <a:gd name="T6" fmla="*/ 4 w 145"/>
                <a:gd name="T7" fmla="*/ 114 h 115"/>
                <a:gd name="T8" fmla="*/ 79 w 145"/>
                <a:gd name="T9" fmla="*/ 57 h 115"/>
                <a:gd name="T10" fmla="*/ 143 w 145"/>
                <a:gd name="T11" fmla="*/ 6 h 115"/>
                <a:gd name="T12" fmla="*/ 140 w 14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15">
                  <a:moveTo>
                    <a:pt x="140" y="0"/>
                  </a:moveTo>
                  <a:cubicBezTo>
                    <a:pt x="115" y="8"/>
                    <a:pt x="95" y="33"/>
                    <a:pt x="74" y="49"/>
                  </a:cubicBezTo>
                  <a:cubicBezTo>
                    <a:pt x="49" y="67"/>
                    <a:pt x="19" y="86"/>
                    <a:pt x="1" y="111"/>
                  </a:cubicBezTo>
                  <a:cubicBezTo>
                    <a:pt x="0" y="113"/>
                    <a:pt x="2" y="115"/>
                    <a:pt x="4" y="114"/>
                  </a:cubicBezTo>
                  <a:cubicBezTo>
                    <a:pt x="31" y="99"/>
                    <a:pt x="55" y="76"/>
                    <a:pt x="79" y="57"/>
                  </a:cubicBezTo>
                  <a:cubicBezTo>
                    <a:pt x="101" y="41"/>
                    <a:pt x="124" y="24"/>
                    <a:pt x="143" y="6"/>
                  </a:cubicBezTo>
                  <a:cubicBezTo>
                    <a:pt x="145" y="3"/>
                    <a:pt x="143" y="0"/>
                    <a:pt x="1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5" name="矩形 84">
            <a:extLst>
              <a:ext uri="{FF2B5EF4-FFF2-40B4-BE49-F238E27FC236}">
                <a16:creationId xmlns:a16="http://schemas.microsoft.com/office/drawing/2014/main" id="{C0500302-1B50-4262-B3BA-EAD2D1FAD0C4}"/>
              </a:ext>
            </a:extLst>
          </p:cNvPr>
          <p:cNvSpPr/>
          <p:nvPr/>
        </p:nvSpPr>
        <p:spPr>
          <a:xfrm>
            <a:off x="2035495" y="4382239"/>
            <a:ext cx="254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ABC896E9-4193-49CA-802F-2DA4DE92D1DD}"/>
              </a:ext>
            </a:extLst>
          </p:cNvPr>
          <p:cNvSpPr/>
          <p:nvPr/>
        </p:nvSpPr>
        <p:spPr>
          <a:xfrm>
            <a:off x="7278962" y="4382239"/>
            <a:ext cx="254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784B7CFB-1A72-4269-A3BE-1A22EF43803C}"/>
              </a:ext>
            </a:extLst>
          </p:cNvPr>
          <p:cNvSpPr txBox="1"/>
          <p:nvPr/>
        </p:nvSpPr>
        <p:spPr>
          <a:xfrm>
            <a:off x="7631649" y="2513946"/>
            <a:ext cx="264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60,000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468384B8-5625-46B3-9AC3-7B9D0FE61A41}"/>
              </a:ext>
            </a:extLst>
          </p:cNvPr>
          <p:cNvSpPr txBox="1"/>
          <p:nvPr/>
        </p:nvSpPr>
        <p:spPr>
          <a:xfrm>
            <a:off x="1803477" y="2396467"/>
            <a:ext cx="264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50,000</a:t>
            </a:r>
          </a:p>
        </p:txBody>
      </p:sp>
    </p:spTree>
    <p:extLst>
      <p:ext uri="{BB962C8B-B14F-4D97-AF65-F5344CB8AC3E}">
        <p14:creationId xmlns:p14="http://schemas.microsoft.com/office/powerpoint/2010/main" val="196340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:a14="http://schemas.microsoft.com/office/drawing/2010/main" xmlns:a16="http://schemas.microsoft.com/office/drawing/2014/main"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6" grpId="0" animBg="1"/>
      <p:bldP spid="85" grpId="0"/>
      <p:bldP spid="87" grpId="0"/>
      <p:bldP spid="88" grpId="0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BB885C3-B75B-4074-9B3C-C10DEF398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206" y="102869"/>
            <a:ext cx="3304318" cy="218255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BF11B2B-8570-4EFB-B729-2FA0C7CD09F1}"/>
              </a:ext>
            </a:extLst>
          </p:cNvPr>
          <p:cNvSpPr txBox="1"/>
          <p:nvPr/>
        </p:nvSpPr>
        <p:spPr>
          <a:xfrm>
            <a:off x="5019074" y="840204"/>
            <a:ext cx="220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Directory</a:t>
            </a:r>
            <a:endParaRPr lang="en-US" altLang="zh-CN" sz="36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A2D8239-CF23-41EE-947B-1C648FB9A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95" y="5633131"/>
            <a:ext cx="1249788" cy="10851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DD96015-94B3-4801-9CC9-2E0E2A3B7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8169" y="5633338"/>
            <a:ext cx="1140051" cy="85351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547584B-E5B2-4CBF-BA33-00E72EFAF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094" y="4070336"/>
            <a:ext cx="566977" cy="57917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AF8B367-67FC-4E04-A8CA-9DE275D99A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1946" y="4383747"/>
            <a:ext cx="396274" cy="47552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B21FED82-A828-4777-9A3E-407C27585843}"/>
              </a:ext>
            </a:extLst>
          </p:cNvPr>
          <p:cNvSpPr txBox="1"/>
          <p:nvPr/>
        </p:nvSpPr>
        <p:spPr>
          <a:xfrm>
            <a:off x="4240331" y="2734330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1AA7448-3F21-4419-BF0A-A5B0077F0236}"/>
              </a:ext>
            </a:extLst>
          </p:cNvPr>
          <p:cNvSpPr txBox="1"/>
          <p:nvPr/>
        </p:nvSpPr>
        <p:spPr>
          <a:xfrm>
            <a:off x="4240331" y="3547116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AE60B18-192D-460A-B67C-580F320C1469}"/>
              </a:ext>
            </a:extLst>
          </p:cNvPr>
          <p:cNvSpPr txBox="1"/>
          <p:nvPr/>
        </p:nvSpPr>
        <p:spPr>
          <a:xfrm>
            <a:off x="4240331" y="4359902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7FA5CE1-26C2-43D4-AB04-3616DB31C924}"/>
              </a:ext>
            </a:extLst>
          </p:cNvPr>
          <p:cNvSpPr txBox="1"/>
          <p:nvPr/>
        </p:nvSpPr>
        <p:spPr>
          <a:xfrm>
            <a:off x="4240331" y="5172689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924D76F-B2B0-42B7-A677-D73468ED5FF2}"/>
              </a:ext>
            </a:extLst>
          </p:cNvPr>
          <p:cNvGrpSpPr/>
          <p:nvPr/>
        </p:nvGrpSpPr>
        <p:grpSpPr>
          <a:xfrm>
            <a:off x="3562337" y="2890622"/>
            <a:ext cx="6527821" cy="597268"/>
            <a:chOff x="230895" y="130347"/>
            <a:chExt cx="10527826" cy="963251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E446E0BD-A048-42D1-A962-E72835F93D73}"/>
                </a:ext>
              </a:extLst>
            </p:cNvPr>
            <p:cNvSpPr/>
            <p:nvPr/>
          </p:nvSpPr>
          <p:spPr>
            <a:xfrm>
              <a:off x="1497773" y="538764"/>
              <a:ext cx="5776193" cy="284233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  <a:gd name="connsiteX0" fmla="*/ 0 w 10129197"/>
                <a:gd name="connsiteY0" fmla="*/ 108656 h 362734"/>
                <a:gd name="connsiteX1" fmla="*/ 2279379 w 10129197"/>
                <a:gd name="connsiteY1" fmla="*/ 359834 h 362734"/>
                <a:gd name="connsiteX2" fmla="*/ 5209172 w 10129197"/>
                <a:gd name="connsiteY2" fmla="*/ 230012 h 362734"/>
                <a:gd name="connsiteX3" fmla="*/ 10129197 w 10129197"/>
                <a:gd name="connsiteY3" fmla="*/ 1 h 362734"/>
                <a:gd name="connsiteX0" fmla="*/ 0 w 8153512"/>
                <a:gd name="connsiteY0" fmla="*/ 149619 h 403884"/>
                <a:gd name="connsiteX1" fmla="*/ 2279379 w 8153512"/>
                <a:gd name="connsiteY1" fmla="*/ 400797 h 403884"/>
                <a:gd name="connsiteX2" fmla="*/ 5209172 w 8153512"/>
                <a:gd name="connsiteY2" fmla="*/ 270975 h 403884"/>
                <a:gd name="connsiteX3" fmla="*/ 8153512 w 8153512"/>
                <a:gd name="connsiteY3" fmla="*/ 0 h 403884"/>
                <a:gd name="connsiteX0" fmla="*/ 0 w 8320471"/>
                <a:gd name="connsiteY0" fmla="*/ 36968 h 290765"/>
                <a:gd name="connsiteX1" fmla="*/ 2279379 w 8320471"/>
                <a:gd name="connsiteY1" fmla="*/ 288146 h 290765"/>
                <a:gd name="connsiteX2" fmla="*/ 5209172 w 8320471"/>
                <a:gd name="connsiteY2" fmla="*/ 158324 h 290765"/>
                <a:gd name="connsiteX3" fmla="*/ 8320471 w 8320471"/>
                <a:gd name="connsiteY3" fmla="*/ 0 h 290765"/>
                <a:gd name="connsiteX0" fmla="*/ 0 w 8320471"/>
                <a:gd name="connsiteY0" fmla="*/ 36968 h 292812"/>
                <a:gd name="connsiteX1" fmla="*/ 2279379 w 8320471"/>
                <a:gd name="connsiteY1" fmla="*/ 288146 h 292812"/>
                <a:gd name="connsiteX2" fmla="*/ 8320471 w 8320471"/>
                <a:gd name="connsiteY2" fmla="*/ 0 h 292812"/>
                <a:gd name="connsiteX0" fmla="*/ 0 w 8320471"/>
                <a:gd name="connsiteY0" fmla="*/ 36968 h 284234"/>
                <a:gd name="connsiteX1" fmla="*/ 2752431 w 8320471"/>
                <a:gd name="connsiteY1" fmla="*/ 277905 h 284234"/>
                <a:gd name="connsiteX2" fmla="*/ 8320471 w 8320471"/>
                <a:gd name="connsiteY2" fmla="*/ 0 h 28423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7847420"/>
                <a:gd name="connsiteY0" fmla="*/ 36968 h 284234"/>
                <a:gd name="connsiteX1" fmla="*/ 2752431 w 7847420"/>
                <a:gd name="connsiteY1" fmla="*/ 277905 h 284234"/>
                <a:gd name="connsiteX2" fmla="*/ 7847420 w 7847420"/>
                <a:gd name="connsiteY2" fmla="*/ 0 h 28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8CB66A8-DFD2-4693-B95B-DAE8137876A4}"/>
                </a:ext>
              </a:extLst>
            </p:cNvPr>
            <p:cNvSpPr txBox="1"/>
            <p:nvPr/>
          </p:nvSpPr>
          <p:spPr>
            <a:xfrm>
              <a:off x="6885473" y="250761"/>
              <a:ext cx="3873248" cy="446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One</a:t>
              </a: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1B17D71D-BDD4-4729-9F67-AC26BE885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D8B82C6-3EB9-462F-A503-0E8E97147F07}"/>
              </a:ext>
            </a:extLst>
          </p:cNvPr>
          <p:cNvGrpSpPr/>
          <p:nvPr/>
        </p:nvGrpSpPr>
        <p:grpSpPr>
          <a:xfrm flipH="1">
            <a:off x="2057387" y="3705247"/>
            <a:ext cx="6527821" cy="597268"/>
            <a:chOff x="230895" y="130347"/>
            <a:chExt cx="10527826" cy="963251"/>
          </a:xfrm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F967CE6B-35EA-44C9-BAFD-E078DC359F68}"/>
                </a:ext>
              </a:extLst>
            </p:cNvPr>
            <p:cNvSpPr/>
            <p:nvPr/>
          </p:nvSpPr>
          <p:spPr>
            <a:xfrm>
              <a:off x="1497773" y="538764"/>
              <a:ext cx="5776193" cy="284233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  <a:gd name="connsiteX0" fmla="*/ 0 w 10129197"/>
                <a:gd name="connsiteY0" fmla="*/ 108656 h 362734"/>
                <a:gd name="connsiteX1" fmla="*/ 2279379 w 10129197"/>
                <a:gd name="connsiteY1" fmla="*/ 359834 h 362734"/>
                <a:gd name="connsiteX2" fmla="*/ 5209172 w 10129197"/>
                <a:gd name="connsiteY2" fmla="*/ 230012 h 362734"/>
                <a:gd name="connsiteX3" fmla="*/ 10129197 w 10129197"/>
                <a:gd name="connsiteY3" fmla="*/ 1 h 362734"/>
                <a:gd name="connsiteX0" fmla="*/ 0 w 8153512"/>
                <a:gd name="connsiteY0" fmla="*/ 149619 h 403884"/>
                <a:gd name="connsiteX1" fmla="*/ 2279379 w 8153512"/>
                <a:gd name="connsiteY1" fmla="*/ 400797 h 403884"/>
                <a:gd name="connsiteX2" fmla="*/ 5209172 w 8153512"/>
                <a:gd name="connsiteY2" fmla="*/ 270975 h 403884"/>
                <a:gd name="connsiteX3" fmla="*/ 8153512 w 8153512"/>
                <a:gd name="connsiteY3" fmla="*/ 0 h 403884"/>
                <a:gd name="connsiteX0" fmla="*/ 0 w 8320471"/>
                <a:gd name="connsiteY0" fmla="*/ 36968 h 290765"/>
                <a:gd name="connsiteX1" fmla="*/ 2279379 w 8320471"/>
                <a:gd name="connsiteY1" fmla="*/ 288146 h 290765"/>
                <a:gd name="connsiteX2" fmla="*/ 5209172 w 8320471"/>
                <a:gd name="connsiteY2" fmla="*/ 158324 h 290765"/>
                <a:gd name="connsiteX3" fmla="*/ 8320471 w 8320471"/>
                <a:gd name="connsiteY3" fmla="*/ 0 h 290765"/>
                <a:gd name="connsiteX0" fmla="*/ 0 w 8320471"/>
                <a:gd name="connsiteY0" fmla="*/ 36968 h 292812"/>
                <a:gd name="connsiteX1" fmla="*/ 2279379 w 8320471"/>
                <a:gd name="connsiteY1" fmla="*/ 288146 h 292812"/>
                <a:gd name="connsiteX2" fmla="*/ 8320471 w 8320471"/>
                <a:gd name="connsiteY2" fmla="*/ 0 h 292812"/>
                <a:gd name="connsiteX0" fmla="*/ 0 w 8320471"/>
                <a:gd name="connsiteY0" fmla="*/ 36968 h 284234"/>
                <a:gd name="connsiteX1" fmla="*/ 2752431 w 8320471"/>
                <a:gd name="connsiteY1" fmla="*/ 277905 h 284234"/>
                <a:gd name="connsiteX2" fmla="*/ 8320471 w 8320471"/>
                <a:gd name="connsiteY2" fmla="*/ 0 h 28423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7847420"/>
                <a:gd name="connsiteY0" fmla="*/ 36968 h 284234"/>
                <a:gd name="connsiteX1" fmla="*/ 2752431 w 7847420"/>
                <a:gd name="connsiteY1" fmla="*/ 277905 h 284234"/>
                <a:gd name="connsiteX2" fmla="*/ 7847420 w 7847420"/>
                <a:gd name="connsiteY2" fmla="*/ 0 h 28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D99FD09-8C18-4344-B883-BD62B3766BFC}"/>
                </a:ext>
              </a:extLst>
            </p:cNvPr>
            <p:cNvSpPr txBox="1"/>
            <p:nvPr/>
          </p:nvSpPr>
          <p:spPr>
            <a:xfrm>
              <a:off x="6885473" y="250761"/>
              <a:ext cx="3873248" cy="446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</a:t>
              </a:r>
            </a:p>
          </p:txBody>
        </p: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9F41496D-3652-4338-93DC-CEF85A5A9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AE42874-9465-48EE-9900-E527B5806B7D}"/>
              </a:ext>
            </a:extLst>
          </p:cNvPr>
          <p:cNvGrpSpPr/>
          <p:nvPr/>
        </p:nvGrpSpPr>
        <p:grpSpPr>
          <a:xfrm>
            <a:off x="3562337" y="4519872"/>
            <a:ext cx="6800863" cy="597268"/>
            <a:chOff x="230895" y="130347"/>
            <a:chExt cx="10968178" cy="963251"/>
          </a:xfrm>
        </p:grpSpPr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59E4B79-C294-4664-A00B-945116AD7080}"/>
                </a:ext>
              </a:extLst>
            </p:cNvPr>
            <p:cNvSpPr/>
            <p:nvPr/>
          </p:nvSpPr>
          <p:spPr>
            <a:xfrm>
              <a:off x="1497773" y="538764"/>
              <a:ext cx="5776193" cy="284233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  <a:gd name="connsiteX0" fmla="*/ 0 w 10129197"/>
                <a:gd name="connsiteY0" fmla="*/ 108656 h 362734"/>
                <a:gd name="connsiteX1" fmla="*/ 2279379 w 10129197"/>
                <a:gd name="connsiteY1" fmla="*/ 359834 h 362734"/>
                <a:gd name="connsiteX2" fmla="*/ 5209172 w 10129197"/>
                <a:gd name="connsiteY2" fmla="*/ 230012 h 362734"/>
                <a:gd name="connsiteX3" fmla="*/ 10129197 w 10129197"/>
                <a:gd name="connsiteY3" fmla="*/ 1 h 362734"/>
                <a:gd name="connsiteX0" fmla="*/ 0 w 8153512"/>
                <a:gd name="connsiteY0" fmla="*/ 149619 h 403884"/>
                <a:gd name="connsiteX1" fmla="*/ 2279379 w 8153512"/>
                <a:gd name="connsiteY1" fmla="*/ 400797 h 403884"/>
                <a:gd name="connsiteX2" fmla="*/ 5209172 w 8153512"/>
                <a:gd name="connsiteY2" fmla="*/ 270975 h 403884"/>
                <a:gd name="connsiteX3" fmla="*/ 8153512 w 8153512"/>
                <a:gd name="connsiteY3" fmla="*/ 0 h 403884"/>
                <a:gd name="connsiteX0" fmla="*/ 0 w 8320471"/>
                <a:gd name="connsiteY0" fmla="*/ 36968 h 290765"/>
                <a:gd name="connsiteX1" fmla="*/ 2279379 w 8320471"/>
                <a:gd name="connsiteY1" fmla="*/ 288146 h 290765"/>
                <a:gd name="connsiteX2" fmla="*/ 5209172 w 8320471"/>
                <a:gd name="connsiteY2" fmla="*/ 158324 h 290765"/>
                <a:gd name="connsiteX3" fmla="*/ 8320471 w 8320471"/>
                <a:gd name="connsiteY3" fmla="*/ 0 h 290765"/>
                <a:gd name="connsiteX0" fmla="*/ 0 w 8320471"/>
                <a:gd name="connsiteY0" fmla="*/ 36968 h 292812"/>
                <a:gd name="connsiteX1" fmla="*/ 2279379 w 8320471"/>
                <a:gd name="connsiteY1" fmla="*/ 288146 h 292812"/>
                <a:gd name="connsiteX2" fmla="*/ 8320471 w 8320471"/>
                <a:gd name="connsiteY2" fmla="*/ 0 h 292812"/>
                <a:gd name="connsiteX0" fmla="*/ 0 w 8320471"/>
                <a:gd name="connsiteY0" fmla="*/ 36968 h 284234"/>
                <a:gd name="connsiteX1" fmla="*/ 2752431 w 8320471"/>
                <a:gd name="connsiteY1" fmla="*/ 277905 h 284234"/>
                <a:gd name="connsiteX2" fmla="*/ 8320471 w 8320471"/>
                <a:gd name="connsiteY2" fmla="*/ 0 h 28423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7847420"/>
                <a:gd name="connsiteY0" fmla="*/ 36968 h 284234"/>
                <a:gd name="connsiteX1" fmla="*/ 2752431 w 7847420"/>
                <a:gd name="connsiteY1" fmla="*/ 277905 h 284234"/>
                <a:gd name="connsiteX2" fmla="*/ 7847420 w 7847420"/>
                <a:gd name="connsiteY2" fmla="*/ 0 h 28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DE797C6-713F-440C-BF0F-D8B384B6EC17}"/>
                </a:ext>
              </a:extLst>
            </p:cNvPr>
            <p:cNvSpPr txBox="1"/>
            <p:nvPr/>
          </p:nvSpPr>
          <p:spPr>
            <a:xfrm>
              <a:off x="6885473" y="250761"/>
              <a:ext cx="4313600" cy="446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Three</a:t>
              </a: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0CDCDD4-565D-4F19-8DB1-CDC8A47C8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F64198E-D3F1-496F-831E-2279086B9760}"/>
              </a:ext>
            </a:extLst>
          </p:cNvPr>
          <p:cNvGrpSpPr/>
          <p:nvPr/>
        </p:nvGrpSpPr>
        <p:grpSpPr>
          <a:xfrm flipH="1">
            <a:off x="2057387" y="5334497"/>
            <a:ext cx="6527821" cy="597268"/>
            <a:chOff x="230895" y="130347"/>
            <a:chExt cx="10527826" cy="963251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3269834F-2CA2-4924-8FA1-7997E3041EEC}"/>
                </a:ext>
              </a:extLst>
            </p:cNvPr>
            <p:cNvSpPr/>
            <p:nvPr/>
          </p:nvSpPr>
          <p:spPr>
            <a:xfrm>
              <a:off x="1497773" y="538764"/>
              <a:ext cx="5776193" cy="284233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  <a:gd name="connsiteX0" fmla="*/ 0 w 10129197"/>
                <a:gd name="connsiteY0" fmla="*/ 108656 h 362734"/>
                <a:gd name="connsiteX1" fmla="*/ 2279379 w 10129197"/>
                <a:gd name="connsiteY1" fmla="*/ 359834 h 362734"/>
                <a:gd name="connsiteX2" fmla="*/ 5209172 w 10129197"/>
                <a:gd name="connsiteY2" fmla="*/ 230012 h 362734"/>
                <a:gd name="connsiteX3" fmla="*/ 10129197 w 10129197"/>
                <a:gd name="connsiteY3" fmla="*/ 1 h 362734"/>
                <a:gd name="connsiteX0" fmla="*/ 0 w 8153512"/>
                <a:gd name="connsiteY0" fmla="*/ 149619 h 403884"/>
                <a:gd name="connsiteX1" fmla="*/ 2279379 w 8153512"/>
                <a:gd name="connsiteY1" fmla="*/ 400797 h 403884"/>
                <a:gd name="connsiteX2" fmla="*/ 5209172 w 8153512"/>
                <a:gd name="connsiteY2" fmla="*/ 270975 h 403884"/>
                <a:gd name="connsiteX3" fmla="*/ 8153512 w 8153512"/>
                <a:gd name="connsiteY3" fmla="*/ 0 h 403884"/>
                <a:gd name="connsiteX0" fmla="*/ 0 w 8320471"/>
                <a:gd name="connsiteY0" fmla="*/ 36968 h 290765"/>
                <a:gd name="connsiteX1" fmla="*/ 2279379 w 8320471"/>
                <a:gd name="connsiteY1" fmla="*/ 288146 h 290765"/>
                <a:gd name="connsiteX2" fmla="*/ 5209172 w 8320471"/>
                <a:gd name="connsiteY2" fmla="*/ 158324 h 290765"/>
                <a:gd name="connsiteX3" fmla="*/ 8320471 w 8320471"/>
                <a:gd name="connsiteY3" fmla="*/ 0 h 290765"/>
                <a:gd name="connsiteX0" fmla="*/ 0 w 8320471"/>
                <a:gd name="connsiteY0" fmla="*/ 36968 h 292812"/>
                <a:gd name="connsiteX1" fmla="*/ 2279379 w 8320471"/>
                <a:gd name="connsiteY1" fmla="*/ 288146 h 292812"/>
                <a:gd name="connsiteX2" fmla="*/ 8320471 w 8320471"/>
                <a:gd name="connsiteY2" fmla="*/ 0 h 292812"/>
                <a:gd name="connsiteX0" fmla="*/ 0 w 8320471"/>
                <a:gd name="connsiteY0" fmla="*/ 36968 h 284234"/>
                <a:gd name="connsiteX1" fmla="*/ 2752431 w 8320471"/>
                <a:gd name="connsiteY1" fmla="*/ 277905 h 284234"/>
                <a:gd name="connsiteX2" fmla="*/ 8320471 w 8320471"/>
                <a:gd name="connsiteY2" fmla="*/ 0 h 28423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7847420"/>
                <a:gd name="connsiteY0" fmla="*/ 36968 h 284234"/>
                <a:gd name="connsiteX1" fmla="*/ 2752431 w 7847420"/>
                <a:gd name="connsiteY1" fmla="*/ 277905 h 284234"/>
                <a:gd name="connsiteX2" fmla="*/ 7847420 w 7847420"/>
                <a:gd name="connsiteY2" fmla="*/ 0 h 28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D068118-7EF1-4CB6-909E-48A0A92FD826}"/>
                </a:ext>
              </a:extLst>
            </p:cNvPr>
            <p:cNvSpPr txBox="1"/>
            <p:nvPr/>
          </p:nvSpPr>
          <p:spPr>
            <a:xfrm>
              <a:off x="6885473" y="250761"/>
              <a:ext cx="3873248" cy="446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Four</a:t>
              </a: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CBFD732D-D89B-4848-A18C-8D9F82214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83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0">
        <p:random/>
      </p:transition>
    </mc:Choice>
    <mc:Fallback xmlns:a16="http://schemas.microsoft.com/office/drawing/2014/main" xmlns="">
      <p:transition spd="slow" advTm="72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5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5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35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850"/>
                            </p:stCondLst>
                            <p:childTnLst>
                              <p:par>
                                <p:cTn id="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D0AD8F3-DDB8-41F6-80F5-A31E5B8E4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971" y="939176"/>
            <a:ext cx="6572058" cy="43468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04F2CB7-F898-4F50-A4EE-8D4FAA8CACB9}"/>
              </a:ext>
            </a:extLst>
          </p:cNvPr>
          <p:cNvSpPr txBox="1"/>
          <p:nvPr/>
        </p:nvSpPr>
        <p:spPr>
          <a:xfrm>
            <a:off x="3340352" y="2527814"/>
            <a:ext cx="5917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The Part Four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70ED2E4-0170-41FE-A515-937F1C5F05BD}"/>
              </a:ext>
            </a:extLst>
          </p:cNvPr>
          <p:cNvSpPr txBox="1"/>
          <p:nvPr/>
        </p:nvSpPr>
        <p:spPr>
          <a:xfrm>
            <a:off x="4418299" y="3228857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0E081CA-6777-4ADC-9BAB-E0E4F029B963}"/>
              </a:ext>
            </a:extLst>
          </p:cNvPr>
          <p:cNvGrpSpPr/>
          <p:nvPr/>
        </p:nvGrpSpPr>
        <p:grpSpPr>
          <a:xfrm>
            <a:off x="362999" y="3191833"/>
            <a:ext cx="2827972" cy="597268"/>
            <a:chOff x="230895" y="130347"/>
            <a:chExt cx="4560847" cy="963251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9A24941-6202-4ABE-B9A2-9540E5CAFAA5}"/>
                </a:ext>
              </a:extLst>
            </p:cNvPr>
            <p:cNvSpPr/>
            <p:nvPr/>
          </p:nvSpPr>
          <p:spPr>
            <a:xfrm>
              <a:off x="1497773" y="538764"/>
              <a:ext cx="3293969" cy="73734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  <a:gd name="connsiteX0" fmla="*/ 0 w 10129197"/>
                <a:gd name="connsiteY0" fmla="*/ 108656 h 362734"/>
                <a:gd name="connsiteX1" fmla="*/ 2279379 w 10129197"/>
                <a:gd name="connsiteY1" fmla="*/ 359834 h 362734"/>
                <a:gd name="connsiteX2" fmla="*/ 5209172 w 10129197"/>
                <a:gd name="connsiteY2" fmla="*/ 230012 h 362734"/>
                <a:gd name="connsiteX3" fmla="*/ 10129197 w 10129197"/>
                <a:gd name="connsiteY3" fmla="*/ 1 h 362734"/>
                <a:gd name="connsiteX0" fmla="*/ 0 w 8153512"/>
                <a:gd name="connsiteY0" fmla="*/ 149619 h 403884"/>
                <a:gd name="connsiteX1" fmla="*/ 2279379 w 8153512"/>
                <a:gd name="connsiteY1" fmla="*/ 400797 h 403884"/>
                <a:gd name="connsiteX2" fmla="*/ 5209172 w 8153512"/>
                <a:gd name="connsiteY2" fmla="*/ 270975 h 403884"/>
                <a:gd name="connsiteX3" fmla="*/ 8153512 w 8153512"/>
                <a:gd name="connsiteY3" fmla="*/ 0 h 403884"/>
                <a:gd name="connsiteX0" fmla="*/ 0 w 8320471"/>
                <a:gd name="connsiteY0" fmla="*/ 36968 h 290765"/>
                <a:gd name="connsiteX1" fmla="*/ 2279379 w 8320471"/>
                <a:gd name="connsiteY1" fmla="*/ 288146 h 290765"/>
                <a:gd name="connsiteX2" fmla="*/ 5209172 w 8320471"/>
                <a:gd name="connsiteY2" fmla="*/ 158324 h 290765"/>
                <a:gd name="connsiteX3" fmla="*/ 8320471 w 8320471"/>
                <a:gd name="connsiteY3" fmla="*/ 0 h 290765"/>
                <a:gd name="connsiteX0" fmla="*/ 0 w 8320471"/>
                <a:gd name="connsiteY0" fmla="*/ 36968 h 292812"/>
                <a:gd name="connsiteX1" fmla="*/ 2279379 w 8320471"/>
                <a:gd name="connsiteY1" fmla="*/ 288146 h 292812"/>
                <a:gd name="connsiteX2" fmla="*/ 8320471 w 8320471"/>
                <a:gd name="connsiteY2" fmla="*/ 0 h 292812"/>
                <a:gd name="connsiteX0" fmla="*/ 0 w 8320471"/>
                <a:gd name="connsiteY0" fmla="*/ 36968 h 284234"/>
                <a:gd name="connsiteX1" fmla="*/ 2752431 w 8320471"/>
                <a:gd name="connsiteY1" fmla="*/ 277905 h 284234"/>
                <a:gd name="connsiteX2" fmla="*/ 8320471 w 8320471"/>
                <a:gd name="connsiteY2" fmla="*/ 0 h 28423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7847420"/>
                <a:gd name="connsiteY0" fmla="*/ 36968 h 284234"/>
                <a:gd name="connsiteX1" fmla="*/ 2752431 w 7847420"/>
                <a:gd name="connsiteY1" fmla="*/ 277905 h 284234"/>
                <a:gd name="connsiteX2" fmla="*/ 7847420 w 7847420"/>
                <a:gd name="connsiteY2" fmla="*/ 0 h 28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E681F96-D6B7-485B-B94D-CFD758E49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9E3F320-DB52-4416-977D-1B3D0B5C3203}"/>
              </a:ext>
            </a:extLst>
          </p:cNvPr>
          <p:cNvGrpSpPr/>
          <p:nvPr/>
        </p:nvGrpSpPr>
        <p:grpSpPr>
          <a:xfrm flipH="1">
            <a:off x="9763028" y="3154809"/>
            <a:ext cx="2228936" cy="597268"/>
            <a:chOff x="230895" y="130347"/>
            <a:chExt cx="3594745" cy="963251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8CAF84E-99A2-489C-8F71-3EDC31653222}"/>
                </a:ext>
              </a:extLst>
            </p:cNvPr>
            <p:cNvSpPr/>
            <p:nvPr/>
          </p:nvSpPr>
          <p:spPr>
            <a:xfrm>
              <a:off x="1497775" y="538764"/>
              <a:ext cx="2327865" cy="73734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  <a:gd name="connsiteX0" fmla="*/ 0 w 10129197"/>
                <a:gd name="connsiteY0" fmla="*/ 108656 h 362734"/>
                <a:gd name="connsiteX1" fmla="*/ 2279379 w 10129197"/>
                <a:gd name="connsiteY1" fmla="*/ 359834 h 362734"/>
                <a:gd name="connsiteX2" fmla="*/ 5209172 w 10129197"/>
                <a:gd name="connsiteY2" fmla="*/ 230012 h 362734"/>
                <a:gd name="connsiteX3" fmla="*/ 10129197 w 10129197"/>
                <a:gd name="connsiteY3" fmla="*/ 1 h 362734"/>
                <a:gd name="connsiteX0" fmla="*/ 0 w 8153512"/>
                <a:gd name="connsiteY0" fmla="*/ 149619 h 403884"/>
                <a:gd name="connsiteX1" fmla="*/ 2279379 w 8153512"/>
                <a:gd name="connsiteY1" fmla="*/ 400797 h 403884"/>
                <a:gd name="connsiteX2" fmla="*/ 5209172 w 8153512"/>
                <a:gd name="connsiteY2" fmla="*/ 270975 h 403884"/>
                <a:gd name="connsiteX3" fmla="*/ 8153512 w 8153512"/>
                <a:gd name="connsiteY3" fmla="*/ 0 h 403884"/>
                <a:gd name="connsiteX0" fmla="*/ 0 w 8320471"/>
                <a:gd name="connsiteY0" fmla="*/ 36968 h 290765"/>
                <a:gd name="connsiteX1" fmla="*/ 2279379 w 8320471"/>
                <a:gd name="connsiteY1" fmla="*/ 288146 h 290765"/>
                <a:gd name="connsiteX2" fmla="*/ 5209172 w 8320471"/>
                <a:gd name="connsiteY2" fmla="*/ 158324 h 290765"/>
                <a:gd name="connsiteX3" fmla="*/ 8320471 w 8320471"/>
                <a:gd name="connsiteY3" fmla="*/ 0 h 290765"/>
                <a:gd name="connsiteX0" fmla="*/ 0 w 8320471"/>
                <a:gd name="connsiteY0" fmla="*/ 36968 h 292812"/>
                <a:gd name="connsiteX1" fmla="*/ 2279379 w 8320471"/>
                <a:gd name="connsiteY1" fmla="*/ 288146 h 292812"/>
                <a:gd name="connsiteX2" fmla="*/ 8320471 w 8320471"/>
                <a:gd name="connsiteY2" fmla="*/ 0 h 292812"/>
                <a:gd name="connsiteX0" fmla="*/ 0 w 8320471"/>
                <a:gd name="connsiteY0" fmla="*/ 36968 h 284234"/>
                <a:gd name="connsiteX1" fmla="*/ 2752431 w 8320471"/>
                <a:gd name="connsiteY1" fmla="*/ 277905 h 284234"/>
                <a:gd name="connsiteX2" fmla="*/ 8320471 w 8320471"/>
                <a:gd name="connsiteY2" fmla="*/ 0 h 28423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7847420"/>
                <a:gd name="connsiteY0" fmla="*/ 36968 h 284234"/>
                <a:gd name="connsiteX1" fmla="*/ 2752431 w 7847420"/>
                <a:gd name="connsiteY1" fmla="*/ 277905 h 284234"/>
                <a:gd name="connsiteX2" fmla="*/ 7847420 w 7847420"/>
                <a:gd name="connsiteY2" fmla="*/ 0 h 28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FB84703-3A45-43D4-A0FA-500D275F7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6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00">
        <p:random/>
      </p:transition>
    </mc:Choice>
    <mc:Fallback xmlns:a16="http://schemas.microsoft.com/office/drawing/2014/main" xmlns="">
      <p:transition spd="slow" advTm="27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8BE2544A-9630-4FF8-8BD4-F9BFEA01341A}"/>
              </a:ext>
            </a:extLst>
          </p:cNvPr>
          <p:cNvSpPr txBox="1"/>
          <p:nvPr/>
        </p:nvSpPr>
        <p:spPr>
          <a:xfrm>
            <a:off x="1510474" y="234963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C12B5E-224D-47C1-AC2E-F99BE74E6A85}"/>
              </a:ext>
            </a:extLst>
          </p:cNvPr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2DFC5BF-08DA-4CD1-BAD6-2F1A2906817D}"/>
                </a:ext>
              </a:extLst>
            </p:cNvPr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FB12726-C4DB-43FB-9077-2F510B651ECB}"/>
                </a:ext>
              </a:extLst>
            </p:cNvPr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One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E2C3C4-1419-4DE7-AE83-59E2473F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05EFDF9-A499-45B7-B7AA-39AD0A77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76532E-F74B-4995-82EF-7CFFD9770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D6D2CF7-2033-4112-89AE-7C5CAAE34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3198" y="2083995"/>
            <a:ext cx="4505603" cy="30214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F8B717F-CA94-42A8-838D-EE8C8E3CAC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534013" flipH="1" flipV="1">
            <a:off x="2967525" y="3550315"/>
            <a:ext cx="1426588" cy="7742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D8C7D57-4CD0-4432-A4F6-1FD6286792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305873" flipV="1">
            <a:off x="7776846" y="3328674"/>
            <a:ext cx="1426588" cy="774259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DC53E2C-9028-475C-9E71-9CF0406C99E5}"/>
              </a:ext>
            </a:extLst>
          </p:cNvPr>
          <p:cNvSpPr/>
          <p:nvPr/>
        </p:nvSpPr>
        <p:spPr>
          <a:xfrm>
            <a:off x="660992" y="3715803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066AADA-9422-42EB-87E7-33BC279E1526}"/>
              </a:ext>
            </a:extLst>
          </p:cNvPr>
          <p:cNvSpPr/>
          <p:nvPr/>
        </p:nvSpPr>
        <p:spPr>
          <a:xfrm>
            <a:off x="9063880" y="3715802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</p:spTree>
    <p:extLst>
      <p:ext uri="{BB962C8B-B14F-4D97-AF65-F5344CB8AC3E}">
        <p14:creationId xmlns:p14="http://schemas.microsoft.com/office/powerpoint/2010/main" val="9895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">
        <p:random/>
      </p:transition>
    </mc:Choice>
    <mc:Fallback xmlns:a16="http://schemas.microsoft.com/office/drawing/2014/main" xmlns="">
      <p:transition spd="slow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8BE2544A-9630-4FF8-8BD4-F9BFEA01341A}"/>
              </a:ext>
            </a:extLst>
          </p:cNvPr>
          <p:cNvSpPr txBox="1"/>
          <p:nvPr/>
        </p:nvSpPr>
        <p:spPr>
          <a:xfrm>
            <a:off x="1510474" y="234963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C12B5E-224D-47C1-AC2E-F99BE74E6A85}"/>
              </a:ext>
            </a:extLst>
          </p:cNvPr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2DFC5BF-08DA-4CD1-BAD6-2F1A2906817D}"/>
                </a:ext>
              </a:extLst>
            </p:cNvPr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FB12726-C4DB-43FB-9077-2F510B651ECB}"/>
                </a:ext>
              </a:extLst>
            </p:cNvPr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One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E2C3C4-1419-4DE7-AE83-59E2473F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05EFDF9-A499-45B7-B7AA-39AD0A77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76532E-F74B-4995-82EF-7CFFD9770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2D2CF47-96A4-4AE4-B6C8-0CA0A88F48AD}"/>
              </a:ext>
            </a:extLst>
          </p:cNvPr>
          <p:cNvGrpSpPr/>
          <p:nvPr/>
        </p:nvGrpSpPr>
        <p:grpSpPr>
          <a:xfrm>
            <a:off x="1255547" y="1999854"/>
            <a:ext cx="3511864" cy="3001168"/>
            <a:chOff x="1255547" y="1999854"/>
            <a:chExt cx="3511864" cy="300116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9F84C36-B622-4B7C-A6EB-AE2E7A977B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5547" y="1999854"/>
              <a:ext cx="3511864" cy="3001168"/>
            </a:xfrm>
            <a:custGeom>
              <a:avLst/>
              <a:gdLst>
                <a:gd name="T0" fmla="*/ 696 w 792"/>
                <a:gd name="T1" fmla="*/ 247 h 675"/>
                <a:gd name="T2" fmla="*/ 575 w 792"/>
                <a:gd name="T3" fmla="*/ 235 h 675"/>
                <a:gd name="T4" fmla="*/ 525 w 792"/>
                <a:gd name="T5" fmla="*/ 636 h 675"/>
                <a:gd name="T6" fmla="*/ 407 w 792"/>
                <a:gd name="T7" fmla="*/ 179 h 675"/>
                <a:gd name="T8" fmla="*/ 368 w 792"/>
                <a:gd name="T9" fmla="*/ 637 h 675"/>
                <a:gd name="T10" fmla="*/ 346 w 792"/>
                <a:gd name="T11" fmla="*/ 105 h 675"/>
                <a:gd name="T12" fmla="*/ 273 w 792"/>
                <a:gd name="T13" fmla="*/ 344 h 675"/>
                <a:gd name="T14" fmla="*/ 227 w 792"/>
                <a:gd name="T15" fmla="*/ 360 h 675"/>
                <a:gd name="T16" fmla="*/ 126 w 792"/>
                <a:gd name="T17" fmla="*/ 367 h 675"/>
                <a:gd name="T18" fmla="*/ 60 w 792"/>
                <a:gd name="T19" fmla="*/ 647 h 675"/>
                <a:gd name="T20" fmla="*/ 58 w 792"/>
                <a:gd name="T21" fmla="*/ 505 h 675"/>
                <a:gd name="T22" fmla="*/ 33 w 792"/>
                <a:gd name="T23" fmla="*/ 3 h 675"/>
                <a:gd name="T24" fmla="*/ 7 w 792"/>
                <a:gd name="T25" fmla="*/ 54 h 675"/>
                <a:gd name="T26" fmla="*/ 45 w 792"/>
                <a:gd name="T27" fmla="*/ 522 h 675"/>
                <a:gd name="T28" fmla="*/ 418 w 792"/>
                <a:gd name="T29" fmla="*/ 647 h 675"/>
                <a:gd name="T30" fmla="*/ 749 w 792"/>
                <a:gd name="T31" fmla="*/ 653 h 675"/>
                <a:gd name="T32" fmla="*/ 741 w 792"/>
                <a:gd name="T33" fmla="*/ 662 h 675"/>
                <a:gd name="T34" fmla="*/ 790 w 792"/>
                <a:gd name="T35" fmla="*/ 640 h 675"/>
                <a:gd name="T36" fmla="*/ 138 w 792"/>
                <a:gd name="T37" fmla="*/ 645 h 675"/>
                <a:gd name="T38" fmla="*/ 167 w 792"/>
                <a:gd name="T39" fmla="*/ 559 h 675"/>
                <a:gd name="T40" fmla="*/ 173 w 792"/>
                <a:gd name="T41" fmla="*/ 407 h 675"/>
                <a:gd name="T42" fmla="*/ 153 w 792"/>
                <a:gd name="T43" fmla="*/ 400 h 675"/>
                <a:gd name="T44" fmla="*/ 174 w 792"/>
                <a:gd name="T45" fmla="*/ 377 h 675"/>
                <a:gd name="T46" fmla="*/ 158 w 792"/>
                <a:gd name="T47" fmla="*/ 512 h 675"/>
                <a:gd name="T48" fmla="*/ 223 w 792"/>
                <a:gd name="T49" fmla="*/ 488 h 675"/>
                <a:gd name="T50" fmla="*/ 224 w 792"/>
                <a:gd name="T51" fmla="*/ 491 h 675"/>
                <a:gd name="T52" fmla="*/ 290 w 792"/>
                <a:gd name="T53" fmla="*/ 642 h 675"/>
                <a:gd name="T54" fmla="*/ 289 w 792"/>
                <a:gd name="T55" fmla="*/ 636 h 675"/>
                <a:gd name="T56" fmla="*/ 340 w 792"/>
                <a:gd name="T57" fmla="*/ 543 h 675"/>
                <a:gd name="T58" fmla="*/ 338 w 792"/>
                <a:gd name="T59" fmla="*/ 504 h 675"/>
                <a:gd name="T60" fmla="*/ 342 w 792"/>
                <a:gd name="T61" fmla="*/ 397 h 675"/>
                <a:gd name="T62" fmla="*/ 305 w 792"/>
                <a:gd name="T63" fmla="*/ 376 h 675"/>
                <a:gd name="T64" fmla="*/ 331 w 792"/>
                <a:gd name="T65" fmla="*/ 299 h 675"/>
                <a:gd name="T66" fmla="*/ 337 w 792"/>
                <a:gd name="T67" fmla="*/ 159 h 675"/>
                <a:gd name="T68" fmla="*/ 284 w 792"/>
                <a:gd name="T69" fmla="*/ 146 h 675"/>
                <a:gd name="T70" fmla="*/ 346 w 792"/>
                <a:gd name="T71" fmla="*/ 118 h 675"/>
                <a:gd name="T72" fmla="*/ 423 w 792"/>
                <a:gd name="T73" fmla="*/ 322 h 675"/>
                <a:gd name="T74" fmla="*/ 422 w 792"/>
                <a:gd name="T75" fmla="*/ 316 h 675"/>
                <a:gd name="T76" fmla="*/ 510 w 792"/>
                <a:gd name="T77" fmla="*/ 308 h 675"/>
                <a:gd name="T78" fmla="*/ 491 w 792"/>
                <a:gd name="T79" fmla="*/ 375 h 675"/>
                <a:gd name="T80" fmla="*/ 510 w 792"/>
                <a:gd name="T81" fmla="*/ 316 h 675"/>
                <a:gd name="T82" fmla="*/ 432 w 792"/>
                <a:gd name="T83" fmla="*/ 516 h 675"/>
                <a:gd name="T84" fmla="*/ 432 w 792"/>
                <a:gd name="T85" fmla="*/ 516 h 675"/>
                <a:gd name="T86" fmla="*/ 502 w 792"/>
                <a:gd name="T87" fmla="*/ 525 h 675"/>
                <a:gd name="T88" fmla="*/ 512 w 792"/>
                <a:gd name="T89" fmla="*/ 473 h 675"/>
                <a:gd name="T90" fmla="*/ 678 w 792"/>
                <a:gd name="T91" fmla="*/ 616 h 675"/>
                <a:gd name="T92" fmla="*/ 680 w 792"/>
                <a:gd name="T93" fmla="*/ 537 h 675"/>
                <a:gd name="T94" fmla="*/ 677 w 792"/>
                <a:gd name="T95" fmla="*/ 508 h 675"/>
                <a:gd name="T96" fmla="*/ 673 w 792"/>
                <a:gd name="T97" fmla="*/ 481 h 675"/>
                <a:gd name="T98" fmla="*/ 677 w 792"/>
                <a:gd name="T99" fmla="*/ 314 h 675"/>
                <a:gd name="T100" fmla="*/ 657 w 792"/>
                <a:gd name="T101" fmla="*/ 246 h 675"/>
                <a:gd name="T102" fmla="*/ 664 w 792"/>
                <a:gd name="T103" fmla="*/ 246 h 675"/>
                <a:gd name="T104" fmla="*/ 692 w 792"/>
                <a:gd name="T105" fmla="*/ 44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2" h="675">
                  <a:moveTo>
                    <a:pt x="788" y="630"/>
                  </a:moveTo>
                  <a:cubicBezTo>
                    <a:pt x="771" y="622"/>
                    <a:pt x="754" y="610"/>
                    <a:pt x="735" y="608"/>
                  </a:cubicBezTo>
                  <a:cubicBezTo>
                    <a:pt x="731" y="608"/>
                    <a:pt x="730" y="615"/>
                    <a:pt x="733" y="617"/>
                  </a:cubicBezTo>
                  <a:cubicBezTo>
                    <a:pt x="743" y="623"/>
                    <a:pt x="755" y="629"/>
                    <a:pt x="766" y="634"/>
                  </a:cubicBezTo>
                  <a:cubicBezTo>
                    <a:pt x="744" y="635"/>
                    <a:pt x="722" y="635"/>
                    <a:pt x="701" y="635"/>
                  </a:cubicBezTo>
                  <a:cubicBezTo>
                    <a:pt x="711" y="509"/>
                    <a:pt x="706" y="373"/>
                    <a:pt x="696" y="247"/>
                  </a:cubicBezTo>
                  <a:cubicBezTo>
                    <a:pt x="701" y="246"/>
                    <a:pt x="700" y="238"/>
                    <a:pt x="694" y="237"/>
                  </a:cubicBezTo>
                  <a:cubicBezTo>
                    <a:pt x="694" y="237"/>
                    <a:pt x="694" y="237"/>
                    <a:pt x="694" y="237"/>
                  </a:cubicBezTo>
                  <a:cubicBezTo>
                    <a:pt x="693" y="236"/>
                    <a:pt x="691" y="236"/>
                    <a:pt x="690" y="237"/>
                  </a:cubicBezTo>
                  <a:cubicBezTo>
                    <a:pt x="669" y="235"/>
                    <a:pt x="647" y="237"/>
                    <a:pt x="626" y="234"/>
                  </a:cubicBezTo>
                  <a:cubicBezTo>
                    <a:pt x="609" y="231"/>
                    <a:pt x="594" y="228"/>
                    <a:pt x="577" y="231"/>
                  </a:cubicBezTo>
                  <a:cubicBezTo>
                    <a:pt x="576" y="231"/>
                    <a:pt x="575" y="233"/>
                    <a:pt x="575" y="235"/>
                  </a:cubicBezTo>
                  <a:cubicBezTo>
                    <a:pt x="575" y="236"/>
                    <a:pt x="575" y="237"/>
                    <a:pt x="575" y="238"/>
                  </a:cubicBezTo>
                  <a:cubicBezTo>
                    <a:pt x="575" y="239"/>
                    <a:pt x="576" y="240"/>
                    <a:pt x="577" y="240"/>
                  </a:cubicBezTo>
                  <a:cubicBezTo>
                    <a:pt x="577" y="240"/>
                    <a:pt x="578" y="240"/>
                    <a:pt x="578" y="240"/>
                  </a:cubicBezTo>
                  <a:cubicBezTo>
                    <a:pt x="569" y="308"/>
                    <a:pt x="584" y="380"/>
                    <a:pt x="586" y="448"/>
                  </a:cubicBezTo>
                  <a:cubicBezTo>
                    <a:pt x="588" y="511"/>
                    <a:pt x="584" y="573"/>
                    <a:pt x="589" y="635"/>
                  </a:cubicBezTo>
                  <a:cubicBezTo>
                    <a:pt x="568" y="635"/>
                    <a:pt x="546" y="636"/>
                    <a:pt x="525" y="636"/>
                  </a:cubicBezTo>
                  <a:cubicBezTo>
                    <a:pt x="524" y="484"/>
                    <a:pt x="527" y="329"/>
                    <a:pt x="512" y="178"/>
                  </a:cubicBezTo>
                  <a:cubicBezTo>
                    <a:pt x="513" y="177"/>
                    <a:pt x="514" y="176"/>
                    <a:pt x="515" y="175"/>
                  </a:cubicBezTo>
                  <a:cubicBezTo>
                    <a:pt x="516" y="173"/>
                    <a:pt x="515" y="169"/>
                    <a:pt x="512" y="169"/>
                  </a:cubicBezTo>
                  <a:cubicBezTo>
                    <a:pt x="496" y="166"/>
                    <a:pt x="482" y="161"/>
                    <a:pt x="465" y="163"/>
                  </a:cubicBezTo>
                  <a:cubicBezTo>
                    <a:pt x="446" y="166"/>
                    <a:pt x="424" y="164"/>
                    <a:pt x="406" y="172"/>
                  </a:cubicBezTo>
                  <a:cubicBezTo>
                    <a:pt x="403" y="174"/>
                    <a:pt x="405" y="178"/>
                    <a:pt x="407" y="179"/>
                  </a:cubicBezTo>
                  <a:cubicBezTo>
                    <a:pt x="400" y="257"/>
                    <a:pt x="411" y="337"/>
                    <a:pt x="416" y="415"/>
                  </a:cubicBezTo>
                  <a:cubicBezTo>
                    <a:pt x="417" y="430"/>
                    <a:pt x="418" y="446"/>
                    <a:pt x="418" y="462"/>
                  </a:cubicBezTo>
                  <a:cubicBezTo>
                    <a:pt x="418" y="462"/>
                    <a:pt x="418" y="462"/>
                    <a:pt x="418" y="463"/>
                  </a:cubicBezTo>
                  <a:cubicBezTo>
                    <a:pt x="418" y="464"/>
                    <a:pt x="418" y="465"/>
                    <a:pt x="419" y="465"/>
                  </a:cubicBezTo>
                  <a:cubicBezTo>
                    <a:pt x="422" y="522"/>
                    <a:pt x="423" y="578"/>
                    <a:pt x="423" y="634"/>
                  </a:cubicBezTo>
                  <a:cubicBezTo>
                    <a:pt x="405" y="634"/>
                    <a:pt x="386" y="635"/>
                    <a:pt x="368" y="637"/>
                  </a:cubicBezTo>
                  <a:cubicBezTo>
                    <a:pt x="366" y="634"/>
                    <a:pt x="362" y="634"/>
                    <a:pt x="361" y="637"/>
                  </a:cubicBezTo>
                  <a:cubicBezTo>
                    <a:pt x="361" y="637"/>
                    <a:pt x="361" y="637"/>
                    <a:pt x="361" y="637"/>
                  </a:cubicBezTo>
                  <a:cubicBezTo>
                    <a:pt x="370" y="612"/>
                    <a:pt x="365" y="559"/>
                    <a:pt x="366" y="526"/>
                  </a:cubicBezTo>
                  <a:cubicBezTo>
                    <a:pt x="367" y="480"/>
                    <a:pt x="363" y="433"/>
                    <a:pt x="363" y="387"/>
                  </a:cubicBezTo>
                  <a:cubicBezTo>
                    <a:pt x="363" y="294"/>
                    <a:pt x="369" y="197"/>
                    <a:pt x="352" y="105"/>
                  </a:cubicBezTo>
                  <a:cubicBezTo>
                    <a:pt x="352" y="102"/>
                    <a:pt x="347" y="102"/>
                    <a:pt x="346" y="105"/>
                  </a:cubicBezTo>
                  <a:cubicBezTo>
                    <a:pt x="344" y="105"/>
                    <a:pt x="341" y="105"/>
                    <a:pt x="338" y="105"/>
                  </a:cubicBezTo>
                  <a:cubicBezTo>
                    <a:pt x="327" y="105"/>
                    <a:pt x="316" y="101"/>
                    <a:pt x="305" y="99"/>
                  </a:cubicBezTo>
                  <a:cubicBezTo>
                    <a:pt x="289" y="96"/>
                    <a:pt x="271" y="94"/>
                    <a:pt x="258" y="105"/>
                  </a:cubicBezTo>
                  <a:cubicBezTo>
                    <a:pt x="253" y="108"/>
                    <a:pt x="258" y="113"/>
                    <a:pt x="262" y="114"/>
                  </a:cubicBezTo>
                  <a:cubicBezTo>
                    <a:pt x="258" y="145"/>
                    <a:pt x="265" y="175"/>
                    <a:pt x="266" y="206"/>
                  </a:cubicBezTo>
                  <a:cubicBezTo>
                    <a:pt x="268" y="252"/>
                    <a:pt x="270" y="298"/>
                    <a:pt x="273" y="344"/>
                  </a:cubicBezTo>
                  <a:cubicBezTo>
                    <a:pt x="279" y="444"/>
                    <a:pt x="275" y="545"/>
                    <a:pt x="276" y="645"/>
                  </a:cubicBezTo>
                  <a:cubicBezTo>
                    <a:pt x="267" y="646"/>
                    <a:pt x="258" y="646"/>
                    <a:pt x="249" y="647"/>
                  </a:cubicBezTo>
                  <a:cubicBezTo>
                    <a:pt x="245" y="647"/>
                    <a:pt x="241" y="647"/>
                    <a:pt x="237" y="647"/>
                  </a:cubicBezTo>
                  <a:cubicBezTo>
                    <a:pt x="249" y="610"/>
                    <a:pt x="238" y="564"/>
                    <a:pt x="237" y="526"/>
                  </a:cubicBezTo>
                  <a:cubicBezTo>
                    <a:pt x="236" y="475"/>
                    <a:pt x="234" y="423"/>
                    <a:pt x="226" y="372"/>
                  </a:cubicBezTo>
                  <a:cubicBezTo>
                    <a:pt x="232" y="371"/>
                    <a:pt x="235" y="362"/>
                    <a:pt x="227" y="360"/>
                  </a:cubicBezTo>
                  <a:cubicBezTo>
                    <a:pt x="209" y="354"/>
                    <a:pt x="192" y="363"/>
                    <a:pt x="174" y="364"/>
                  </a:cubicBezTo>
                  <a:cubicBezTo>
                    <a:pt x="161" y="365"/>
                    <a:pt x="148" y="365"/>
                    <a:pt x="136" y="365"/>
                  </a:cubicBezTo>
                  <a:cubicBezTo>
                    <a:pt x="135" y="366"/>
                    <a:pt x="134" y="366"/>
                    <a:pt x="133" y="366"/>
                  </a:cubicBezTo>
                  <a:cubicBezTo>
                    <a:pt x="134" y="365"/>
                    <a:pt x="133" y="365"/>
                    <a:pt x="133" y="365"/>
                  </a:cubicBezTo>
                  <a:cubicBezTo>
                    <a:pt x="131" y="366"/>
                    <a:pt x="130" y="366"/>
                    <a:pt x="128" y="366"/>
                  </a:cubicBezTo>
                  <a:cubicBezTo>
                    <a:pt x="128" y="366"/>
                    <a:pt x="127" y="366"/>
                    <a:pt x="126" y="367"/>
                  </a:cubicBezTo>
                  <a:cubicBezTo>
                    <a:pt x="126" y="367"/>
                    <a:pt x="125" y="368"/>
                    <a:pt x="125" y="368"/>
                  </a:cubicBezTo>
                  <a:cubicBezTo>
                    <a:pt x="123" y="370"/>
                    <a:pt x="123" y="373"/>
                    <a:pt x="125" y="374"/>
                  </a:cubicBezTo>
                  <a:cubicBezTo>
                    <a:pt x="114" y="406"/>
                    <a:pt x="125" y="453"/>
                    <a:pt x="123" y="487"/>
                  </a:cubicBezTo>
                  <a:cubicBezTo>
                    <a:pt x="119" y="539"/>
                    <a:pt x="125" y="593"/>
                    <a:pt x="128" y="645"/>
                  </a:cubicBezTo>
                  <a:cubicBezTo>
                    <a:pt x="128" y="646"/>
                    <a:pt x="128" y="646"/>
                    <a:pt x="128" y="647"/>
                  </a:cubicBezTo>
                  <a:cubicBezTo>
                    <a:pt x="105" y="646"/>
                    <a:pt x="83" y="646"/>
                    <a:pt x="60" y="647"/>
                  </a:cubicBezTo>
                  <a:cubicBezTo>
                    <a:pt x="62" y="646"/>
                    <a:pt x="63" y="644"/>
                    <a:pt x="63" y="641"/>
                  </a:cubicBezTo>
                  <a:cubicBezTo>
                    <a:pt x="63" y="641"/>
                    <a:pt x="63" y="640"/>
                    <a:pt x="63" y="639"/>
                  </a:cubicBezTo>
                  <a:cubicBezTo>
                    <a:pt x="63" y="639"/>
                    <a:pt x="63" y="639"/>
                    <a:pt x="63" y="639"/>
                  </a:cubicBezTo>
                  <a:cubicBezTo>
                    <a:pt x="62" y="637"/>
                    <a:pt x="62" y="635"/>
                    <a:pt x="62" y="634"/>
                  </a:cubicBezTo>
                  <a:cubicBezTo>
                    <a:pt x="62" y="632"/>
                    <a:pt x="61" y="632"/>
                    <a:pt x="61" y="631"/>
                  </a:cubicBezTo>
                  <a:cubicBezTo>
                    <a:pt x="53" y="591"/>
                    <a:pt x="59" y="545"/>
                    <a:pt x="58" y="505"/>
                  </a:cubicBezTo>
                  <a:cubicBezTo>
                    <a:pt x="56" y="450"/>
                    <a:pt x="54" y="396"/>
                    <a:pt x="50" y="341"/>
                  </a:cubicBezTo>
                  <a:cubicBezTo>
                    <a:pt x="44" y="238"/>
                    <a:pt x="40" y="134"/>
                    <a:pt x="34" y="31"/>
                  </a:cubicBezTo>
                  <a:cubicBezTo>
                    <a:pt x="39" y="38"/>
                    <a:pt x="44" y="45"/>
                    <a:pt x="48" y="52"/>
                  </a:cubicBezTo>
                  <a:cubicBezTo>
                    <a:pt x="52" y="58"/>
                    <a:pt x="62" y="53"/>
                    <a:pt x="58" y="46"/>
                  </a:cubicBezTo>
                  <a:cubicBezTo>
                    <a:pt x="50" y="34"/>
                    <a:pt x="41" y="22"/>
                    <a:pt x="33" y="9"/>
                  </a:cubicBezTo>
                  <a:cubicBezTo>
                    <a:pt x="33" y="7"/>
                    <a:pt x="33" y="5"/>
                    <a:pt x="33" y="3"/>
                  </a:cubicBezTo>
                  <a:cubicBezTo>
                    <a:pt x="32" y="0"/>
                    <a:pt x="28" y="0"/>
                    <a:pt x="27" y="3"/>
                  </a:cubicBezTo>
                  <a:cubicBezTo>
                    <a:pt x="27" y="4"/>
                    <a:pt x="27" y="5"/>
                    <a:pt x="27" y="5"/>
                  </a:cubicBezTo>
                  <a:cubicBezTo>
                    <a:pt x="25" y="5"/>
                    <a:pt x="23" y="7"/>
                    <a:pt x="22" y="9"/>
                  </a:cubicBezTo>
                  <a:cubicBezTo>
                    <a:pt x="18" y="21"/>
                    <a:pt x="9" y="31"/>
                    <a:pt x="4" y="43"/>
                  </a:cubicBezTo>
                  <a:cubicBezTo>
                    <a:pt x="2" y="46"/>
                    <a:pt x="0" y="52"/>
                    <a:pt x="4" y="54"/>
                  </a:cubicBezTo>
                  <a:cubicBezTo>
                    <a:pt x="5" y="55"/>
                    <a:pt x="6" y="55"/>
                    <a:pt x="7" y="54"/>
                  </a:cubicBezTo>
                  <a:cubicBezTo>
                    <a:pt x="7" y="54"/>
                    <a:pt x="7" y="54"/>
                    <a:pt x="8" y="54"/>
                  </a:cubicBezTo>
                  <a:cubicBezTo>
                    <a:pt x="10" y="53"/>
                    <a:pt x="10" y="51"/>
                    <a:pt x="11" y="49"/>
                  </a:cubicBezTo>
                  <a:cubicBezTo>
                    <a:pt x="14" y="45"/>
                    <a:pt x="16" y="41"/>
                    <a:pt x="19" y="37"/>
                  </a:cubicBezTo>
                  <a:cubicBezTo>
                    <a:pt x="21" y="33"/>
                    <a:pt x="24" y="28"/>
                    <a:pt x="27" y="24"/>
                  </a:cubicBezTo>
                  <a:cubicBezTo>
                    <a:pt x="22" y="135"/>
                    <a:pt x="32" y="249"/>
                    <a:pt x="38" y="359"/>
                  </a:cubicBezTo>
                  <a:cubicBezTo>
                    <a:pt x="41" y="414"/>
                    <a:pt x="43" y="468"/>
                    <a:pt x="45" y="522"/>
                  </a:cubicBezTo>
                  <a:cubicBezTo>
                    <a:pt x="46" y="562"/>
                    <a:pt x="40" y="604"/>
                    <a:pt x="49" y="643"/>
                  </a:cubicBezTo>
                  <a:cubicBezTo>
                    <a:pt x="49" y="645"/>
                    <a:pt x="50" y="646"/>
                    <a:pt x="52" y="647"/>
                  </a:cubicBezTo>
                  <a:cubicBezTo>
                    <a:pt x="52" y="647"/>
                    <a:pt x="51" y="647"/>
                    <a:pt x="51" y="647"/>
                  </a:cubicBezTo>
                  <a:cubicBezTo>
                    <a:pt x="45" y="648"/>
                    <a:pt x="45" y="656"/>
                    <a:pt x="51" y="656"/>
                  </a:cubicBezTo>
                  <a:cubicBezTo>
                    <a:pt x="110" y="657"/>
                    <a:pt x="170" y="655"/>
                    <a:pt x="229" y="659"/>
                  </a:cubicBezTo>
                  <a:cubicBezTo>
                    <a:pt x="292" y="662"/>
                    <a:pt x="356" y="649"/>
                    <a:pt x="418" y="647"/>
                  </a:cubicBezTo>
                  <a:cubicBezTo>
                    <a:pt x="420" y="647"/>
                    <a:pt x="422" y="647"/>
                    <a:pt x="424" y="647"/>
                  </a:cubicBezTo>
                  <a:cubicBezTo>
                    <a:pt x="424" y="653"/>
                    <a:pt x="434" y="653"/>
                    <a:pt x="434" y="647"/>
                  </a:cubicBezTo>
                  <a:cubicBezTo>
                    <a:pt x="489" y="647"/>
                    <a:pt x="544" y="653"/>
                    <a:pt x="599" y="653"/>
                  </a:cubicBezTo>
                  <a:cubicBezTo>
                    <a:pt x="652" y="652"/>
                    <a:pt x="705" y="649"/>
                    <a:pt x="757" y="648"/>
                  </a:cubicBezTo>
                  <a:cubicBezTo>
                    <a:pt x="756" y="649"/>
                    <a:pt x="755" y="650"/>
                    <a:pt x="754" y="650"/>
                  </a:cubicBezTo>
                  <a:cubicBezTo>
                    <a:pt x="753" y="651"/>
                    <a:pt x="751" y="652"/>
                    <a:pt x="749" y="653"/>
                  </a:cubicBezTo>
                  <a:cubicBezTo>
                    <a:pt x="749" y="653"/>
                    <a:pt x="749" y="653"/>
                    <a:pt x="749" y="653"/>
                  </a:cubicBezTo>
                  <a:cubicBezTo>
                    <a:pt x="749" y="653"/>
                    <a:pt x="748" y="653"/>
                    <a:pt x="748" y="654"/>
                  </a:cubicBezTo>
                  <a:cubicBezTo>
                    <a:pt x="748" y="654"/>
                    <a:pt x="748" y="654"/>
                    <a:pt x="748" y="654"/>
                  </a:cubicBezTo>
                  <a:cubicBezTo>
                    <a:pt x="747" y="655"/>
                    <a:pt x="746" y="655"/>
                    <a:pt x="747" y="655"/>
                  </a:cubicBezTo>
                  <a:cubicBezTo>
                    <a:pt x="746" y="655"/>
                    <a:pt x="746" y="655"/>
                    <a:pt x="746" y="655"/>
                  </a:cubicBezTo>
                  <a:cubicBezTo>
                    <a:pt x="744" y="657"/>
                    <a:pt x="742" y="659"/>
                    <a:pt x="741" y="662"/>
                  </a:cubicBezTo>
                  <a:cubicBezTo>
                    <a:pt x="738" y="671"/>
                    <a:pt x="751" y="675"/>
                    <a:pt x="755" y="669"/>
                  </a:cubicBezTo>
                  <a:cubicBezTo>
                    <a:pt x="754" y="670"/>
                    <a:pt x="756" y="668"/>
                    <a:pt x="757" y="667"/>
                  </a:cubicBezTo>
                  <a:cubicBezTo>
                    <a:pt x="758" y="667"/>
                    <a:pt x="758" y="666"/>
                    <a:pt x="759" y="665"/>
                  </a:cubicBezTo>
                  <a:cubicBezTo>
                    <a:pt x="768" y="660"/>
                    <a:pt x="776" y="655"/>
                    <a:pt x="783" y="648"/>
                  </a:cubicBezTo>
                  <a:cubicBezTo>
                    <a:pt x="786" y="647"/>
                    <a:pt x="788" y="645"/>
                    <a:pt x="788" y="642"/>
                  </a:cubicBezTo>
                  <a:cubicBezTo>
                    <a:pt x="789" y="641"/>
                    <a:pt x="790" y="640"/>
                    <a:pt x="790" y="640"/>
                  </a:cubicBezTo>
                  <a:cubicBezTo>
                    <a:pt x="792" y="637"/>
                    <a:pt x="791" y="632"/>
                    <a:pt x="788" y="630"/>
                  </a:cubicBezTo>
                  <a:close/>
                  <a:moveTo>
                    <a:pt x="228" y="640"/>
                  </a:moveTo>
                  <a:cubicBezTo>
                    <a:pt x="227" y="641"/>
                    <a:pt x="226" y="642"/>
                    <a:pt x="226" y="643"/>
                  </a:cubicBezTo>
                  <a:cubicBezTo>
                    <a:pt x="225" y="645"/>
                    <a:pt x="224" y="646"/>
                    <a:pt x="225" y="647"/>
                  </a:cubicBezTo>
                  <a:cubicBezTo>
                    <a:pt x="196" y="647"/>
                    <a:pt x="167" y="647"/>
                    <a:pt x="138" y="647"/>
                  </a:cubicBezTo>
                  <a:cubicBezTo>
                    <a:pt x="138" y="646"/>
                    <a:pt x="138" y="646"/>
                    <a:pt x="138" y="645"/>
                  </a:cubicBezTo>
                  <a:cubicBezTo>
                    <a:pt x="139" y="633"/>
                    <a:pt x="139" y="621"/>
                    <a:pt x="139" y="609"/>
                  </a:cubicBezTo>
                  <a:cubicBezTo>
                    <a:pt x="139" y="609"/>
                    <a:pt x="140" y="609"/>
                    <a:pt x="140" y="609"/>
                  </a:cubicBezTo>
                  <a:cubicBezTo>
                    <a:pt x="153" y="599"/>
                    <a:pt x="162" y="582"/>
                    <a:pt x="172" y="570"/>
                  </a:cubicBezTo>
                  <a:cubicBezTo>
                    <a:pt x="184" y="556"/>
                    <a:pt x="197" y="541"/>
                    <a:pt x="211" y="529"/>
                  </a:cubicBezTo>
                  <a:cubicBezTo>
                    <a:pt x="213" y="528"/>
                    <a:pt x="211" y="525"/>
                    <a:pt x="209" y="526"/>
                  </a:cubicBezTo>
                  <a:cubicBezTo>
                    <a:pt x="194" y="535"/>
                    <a:pt x="180" y="546"/>
                    <a:pt x="167" y="559"/>
                  </a:cubicBezTo>
                  <a:cubicBezTo>
                    <a:pt x="158" y="568"/>
                    <a:pt x="145" y="581"/>
                    <a:pt x="138" y="594"/>
                  </a:cubicBezTo>
                  <a:cubicBezTo>
                    <a:pt x="137" y="569"/>
                    <a:pt x="134" y="545"/>
                    <a:pt x="134" y="520"/>
                  </a:cubicBezTo>
                  <a:cubicBezTo>
                    <a:pt x="133" y="498"/>
                    <a:pt x="135" y="476"/>
                    <a:pt x="136" y="454"/>
                  </a:cubicBezTo>
                  <a:cubicBezTo>
                    <a:pt x="136" y="449"/>
                    <a:pt x="136" y="445"/>
                    <a:pt x="136" y="440"/>
                  </a:cubicBezTo>
                  <a:cubicBezTo>
                    <a:pt x="136" y="440"/>
                    <a:pt x="137" y="440"/>
                    <a:pt x="137" y="439"/>
                  </a:cubicBezTo>
                  <a:cubicBezTo>
                    <a:pt x="149" y="429"/>
                    <a:pt x="161" y="418"/>
                    <a:pt x="173" y="407"/>
                  </a:cubicBezTo>
                  <a:cubicBezTo>
                    <a:pt x="185" y="397"/>
                    <a:pt x="201" y="389"/>
                    <a:pt x="212" y="378"/>
                  </a:cubicBezTo>
                  <a:cubicBezTo>
                    <a:pt x="214" y="376"/>
                    <a:pt x="213" y="373"/>
                    <a:pt x="210" y="373"/>
                  </a:cubicBezTo>
                  <a:cubicBezTo>
                    <a:pt x="196" y="372"/>
                    <a:pt x="182" y="385"/>
                    <a:pt x="172" y="394"/>
                  </a:cubicBezTo>
                  <a:cubicBezTo>
                    <a:pt x="159" y="406"/>
                    <a:pt x="148" y="420"/>
                    <a:pt x="136" y="434"/>
                  </a:cubicBezTo>
                  <a:cubicBezTo>
                    <a:pt x="135" y="427"/>
                    <a:pt x="135" y="420"/>
                    <a:pt x="134" y="412"/>
                  </a:cubicBezTo>
                  <a:cubicBezTo>
                    <a:pt x="141" y="410"/>
                    <a:pt x="147" y="404"/>
                    <a:pt x="153" y="400"/>
                  </a:cubicBezTo>
                  <a:cubicBezTo>
                    <a:pt x="161" y="395"/>
                    <a:pt x="170" y="392"/>
                    <a:pt x="176" y="386"/>
                  </a:cubicBezTo>
                  <a:cubicBezTo>
                    <a:pt x="178" y="385"/>
                    <a:pt x="178" y="382"/>
                    <a:pt x="176" y="381"/>
                  </a:cubicBezTo>
                  <a:cubicBezTo>
                    <a:pt x="167" y="377"/>
                    <a:pt x="159" y="381"/>
                    <a:pt x="151" y="386"/>
                  </a:cubicBezTo>
                  <a:cubicBezTo>
                    <a:pt x="145" y="390"/>
                    <a:pt x="139" y="394"/>
                    <a:pt x="133" y="399"/>
                  </a:cubicBezTo>
                  <a:cubicBezTo>
                    <a:pt x="133" y="391"/>
                    <a:pt x="132" y="383"/>
                    <a:pt x="133" y="376"/>
                  </a:cubicBezTo>
                  <a:cubicBezTo>
                    <a:pt x="147" y="377"/>
                    <a:pt x="161" y="377"/>
                    <a:pt x="174" y="377"/>
                  </a:cubicBezTo>
                  <a:cubicBezTo>
                    <a:pt x="190" y="378"/>
                    <a:pt x="204" y="371"/>
                    <a:pt x="220" y="372"/>
                  </a:cubicBezTo>
                  <a:cubicBezTo>
                    <a:pt x="216" y="395"/>
                    <a:pt x="217" y="420"/>
                    <a:pt x="220" y="444"/>
                  </a:cubicBezTo>
                  <a:cubicBezTo>
                    <a:pt x="209" y="444"/>
                    <a:pt x="195" y="460"/>
                    <a:pt x="189" y="466"/>
                  </a:cubicBezTo>
                  <a:cubicBezTo>
                    <a:pt x="178" y="478"/>
                    <a:pt x="164" y="492"/>
                    <a:pt x="156" y="506"/>
                  </a:cubicBezTo>
                  <a:cubicBezTo>
                    <a:pt x="155" y="507"/>
                    <a:pt x="155" y="509"/>
                    <a:pt x="156" y="511"/>
                  </a:cubicBezTo>
                  <a:cubicBezTo>
                    <a:pt x="156" y="511"/>
                    <a:pt x="157" y="512"/>
                    <a:pt x="158" y="512"/>
                  </a:cubicBezTo>
                  <a:cubicBezTo>
                    <a:pt x="160" y="513"/>
                    <a:pt x="162" y="513"/>
                    <a:pt x="163" y="512"/>
                  </a:cubicBezTo>
                  <a:cubicBezTo>
                    <a:pt x="175" y="501"/>
                    <a:pt x="183" y="487"/>
                    <a:pt x="194" y="476"/>
                  </a:cubicBezTo>
                  <a:cubicBezTo>
                    <a:pt x="199" y="470"/>
                    <a:pt x="205" y="464"/>
                    <a:pt x="210" y="459"/>
                  </a:cubicBezTo>
                  <a:cubicBezTo>
                    <a:pt x="213" y="456"/>
                    <a:pt x="217" y="454"/>
                    <a:pt x="220" y="451"/>
                  </a:cubicBezTo>
                  <a:cubicBezTo>
                    <a:pt x="222" y="464"/>
                    <a:pt x="223" y="476"/>
                    <a:pt x="224" y="488"/>
                  </a:cubicBezTo>
                  <a:cubicBezTo>
                    <a:pt x="224" y="488"/>
                    <a:pt x="223" y="487"/>
                    <a:pt x="223" y="488"/>
                  </a:cubicBezTo>
                  <a:cubicBezTo>
                    <a:pt x="203" y="490"/>
                    <a:pt x="187" y="502"/>
                    <a:pt x="173" y="516"/>
                  </a:cubicBezTo>
                  <a:cubicBezTo>
                    <a:pt x="163" y="526"/>
                    <a:pt x="142" y="547"/>
                    <a:pt x="145" y="562"/>
                  </a:cubicBezTo>
                  <a:cubicBezTo>
                    <a:pt x="146" y="565"/>
                    <a:pt x="149" y="565"/>
                    <a:pt x="151" y="564"/>
                  </a:cubicBezTo>
                  <a:cubicBezTo>
                    <a:pt x="155" y="560"/>
                    <a:pt x="157" y="554"/>
                    <a:pt x="159" y="550"/>
                  </a:cubicBezTo>
                  <a:cubicBezTo>
                    <a:pt x="164" y="541"/>
                    <a:pt x="171" y="533"/>
                    <a:pt x="177" y="526"/>
                  </a:cubicBezTo>
                  <a:cubicBezTo>
                    <a:pt x="190" y="512"/>
                    <a:pt x="205" y="497"/>
                    <a:pt x="224" y="491"/>
                  </a:cubicBezTo>
                  <a:cubicBezTo>
                    <a:pt x="224" y="491"/>
                    <a:pt x="224" y="491"/>
                    <a:pt x="224" y="491"/>
                  </a:cubicBezTo>
                  <a:cubicBezTo>
                    <a:pt x="226" y="515"/>
                    <a:pt x="225" y="539"/>
                    <a:pt x="226" y="563"/>
                  </a:cubicBezTo>
                  <a:cubicBezTo>
                    <a:pt x="226" y="582"/>
                    <a:pt x="222" y="625"/>
                    <a:pt x="233" y="640"/>
                  </a:cubicBezTo>
                  <a:cubicBezTo>
                    <a:pt x="232" y="638"/>
                    <a:pt x="230" y="638"/>
                    <a:pt x="228" y="640"/>
                  </a:cubicBezTo>
                  <a:close/>
                  <a:moveTo>
                    <a:pt x="290" y="644"/>
                  </a:moveTo>
                  <a:cubicBezTo>
                    <a:pt x="290" y="643"/>
                    <a:pt x="290" y="643"/>
                    <a:pt x="290" y="642"/>
                  </a:cubicBezTo>
                  <a:cubicBezTo>
                    <a:pt x="291" y="643"/>
                    <a:pt x="292" y="644"/>
                    <a:pt x="294" y="643"/>
                  </a:cubicBezTo>
                  <a:cubicBezTo>
                    <a:pt x="305" y="639"/>
                    <a:pt x="313" y="624"/>
                    <a:pt x="321" y="615"/>
                  </a:cubicBezTo>
                  <a:cubicBezTo>
                    <a:pt x="330" y="605"/>
                    <a:pt x="340" y="594"/>
                    <a:pt x="348" y="583"/>
                  </a:cubicBezTo>
                  <a:cubicBezTo>
                    <a:pt x="349" y="582"/>
                    <a:pt x="348" y="580"/>
                    <a:pt x="346" y="580"/>
                  </a:cubicBezTo>
                  <a:cubicBezTo>
                    <a:pt x="334" y="585"/>
                    <a:pt x="324" y="594"/>
                    <a:pt x="314" y="604"/>
                  </a:cubicBezTo>
                  <a:cubicBezTo>
                    <a:pt x="306" y="612"/>
                    <a:pt x="292" y="624"/>
                    <a:pt x="289" y="636"/>
                  </a:cubicBezTo>
                  <a:cubicBezTo>
                    <a:pt x="289" y="623"/>
                    <a:pt x="289" y="609"/>
                    <a:pt x="289" y="595"/>
                  </a:cubicBezTo>
                  <a:cubicBezTo>
                    <a:pt x="290" y="596"/>
                    <a:pt x="291" y="596"/>
                    <a:pt x="292" y="595"/>
                  </a:cubicBezTo>
                  <a:cubicBezTo>
                    <a:pt x="301" y="587"/>
                    <a:pt x="308" y="579"/>
                    <a:pt x="316" y="571"/>
                  </a:cubicBezTo>
                  <a:cubicBezTo>
                    <a:pt x="320" y="566"/>
                    <a:pt x="326" y="561"/>
                    <a:pt x="330" y="557"/>
                  </a:cubicBezTo>
                  <a:cubicBezTo>
                    <a:pt x="334" y="553"/>
                    <a:pt x="338" y="551"/>
                    <a:pt x="341" y="547"/>
                  </a:cubicBezTo>
                  <a:cubicBezTo>
                    <a:pt x="342" y="546"/>
                    <a:pt x="341" y="544"/>
                    <a:pt x="340" y="543"/>
                  </a:cubicBezTo>
                  <a:cubicBezTo>
                    <a:pt x="329" y="541"/>
                    <a:pt x="316" y="554"/>
                    <a:pt x="309" y="560"/>
                  </a:cubicBezTo>
                  <a:cubicBezTo>
                    <a:pt x="301" y="567"/>
                    <a:pt x="293" y="575"/>
                    <a:pt x="289" y="585"/>
                  </a:cubicBezTo>
                  <a:cubicBezTo>
                    <a:pt x="289" y="573"/>
                    <a:pt x="289" y="561"/>
                    <a:pt x="289" y="549"/>
                  </a:cubicBezTo>
                  <a:cubicBezTo>
                    <a:pt x="290" y="549"/>
                    <a:pt x="291" y="549"/>
                    <a:pt x="292" y="548"/>
                  </a:cubicBezTo>
                  <a:cubicBezTo>
                    <a:pt x="300" y="542"/>
                    <a:pt x="306" y="533"/>
                    <a:pt x="313" y="526"/>
                  </a:cubicBezTo>
                  <a:cubicBezTo>
                    <a:pt x="321" y="519"/>
                    <a:pt x="330" y="512"/>
                    <a:pt x="338" y="504"/>
                  </a:cubicBezTo>
                  <a:cubicBezTo>
                    <a:pt x="340" y="502"/>
                    <a:pt x="337" y="498"/>
                    <a:pt x="335" y="500"/>
                  </a:cubicBezTo>
                  <a:cubicBezTo>
                    <a:pt x="321" y="510"/>
                    <a:pt x="297" y="522"/>
                    <a:pt x="289" y="539"/>
                  </a:cubicBezTo>
                  <a:cubicBezTo>
                    <a:pt x="289" y="514"/>
                    <a:pt x="289" y="488"/>
                    <a:pt x="289" y="463"/>
                  </a:cubicBezTo>
                  <a:cubicBezTo>
                    <a:pt x="290" y="463"/>
                    <a:pt x="291" y="463"/>
                    <a:pt x="292" y="463"/>
                  </a:cubicBezTo>
                  <a:cubicBezTo>
                    <a:pt x="311" y="444"/>
                    <a:pt x="326" y="421"/>
                    <a:pt x="346" y="401"/>
                  </a:cubicBezTo>
                  <a:cubicBezTo>
                    <a:pt x="349" y="399"/>
                    <a:pt x="345" y="395"/>
                    <a:pt x="342" y="397"/>
                  </a:cubicBezTo>
                  <a:cubicBezTo>
                    <a:pt x="322" y="414"/>
                    <a:pt x="300" y="434"/>
                    <a:pt x="289" y="458"/>
                  </a:cubicBezTo>
                  <a:cubicBezTo>
                    <a:pt x="289" y="443"/>
                    <a:pt x="289" y="428"/>
                    <a:pt x="288" y="412"/>
                  </a:cubicBezTo>
                  <a:cubicBezTo>
                    <a:pt x="297" y="406"/>
                    <a:pt x="304" y="395"/>
                    <a:pt x="310" y="387"/>
                  </a:cubicBezTo>
                  <a:cubicBezTo>
                    <a:pt x="320" y="375"/>
                    <a:pt x="330" y="363"/>
                    <a:pt x="341" y="353"/>
                  </a:cubicBezTo>
                  <a:cubicBezTo>
                    <a:pt x="344" y="350"/>
                    <a:pt x="340" y="346"/>
                    <a:pt x="337" y="348"/>
                  </a:cubicBezTo>
                  <a:cubicBezTo>
                    <a:pt x="325" y="356"/>
                    <a:pt x="315" y="365"/>
                    <a:pt x="305" y="376"/>
                  </a:cubicBezTo>
                  <a:cubicBezTo>
                    <a:pt x="300" y="382"/>
                    <a:pt x="293" y="388"/>
                    <a:pt x="288" y="395"/>
                  </a:cubicBezTo>
                  <a:cubicBezTo>
                    <a:pt x="287" y="382"/>
                    <a:pt x="287" y="369"/>
                    <a:pt x="287" y="356"/>
                  </a:cubicBezTo>
                  <a:cubicBezTo>
                    <a:pt x="288" y="357"/>
                    <a:pt x="288" y="357"/>
                    <a:pt x="289" y="356"/>
                  </a:cubicBezTo>
                  <a:cubicBezTo>
                    <a:pt x="299" y="350"/>
                    <a:pt x="306" y="338"/>
                    <a:pt x="314" y="330"/>
                  </a:cubicBezTo>
                  <a:cubicBezTo>
                    <a:pt x="322" y="322"/>
                    <a:pt x="331" y="313"/>
                    <a:pt x="337" y="303"/>
                  </a:cubicBezTo>
                  <a:cubicBezTo>
                    <a:pt x="338" y="300"/>
                    <a:pt x="334" y="296"/>
                    <a:pt x="331" y="299"/>
                  </a:cubicBezTo>
                  <a:cubicBezTo>
                    <a:pt x="323" y="308"/>
                    <a:pt x="314" y="316"/>
                    <a:pt x="305" y="325"/>
                  </a:cubicBezTo>
                  <a:cubicBezTo>
                    <a:pt x="299" y="330"/>
                    <a:pt x="290" y="337"/>
                    <a:pt x="286" y="345"/>
                  </a:cubicBezTo>
                  <a:cubicBezTo>
                    <a:pt x="285" y="309"/>
                    <a:pt x="283" y="274"/>
                    <a:pt x="280" y="238"/>
                  </a:cubicBezTo>
                  <a:cubicBezTo>
                    <a:pt x="292" y="231"/>
                    <a:pt x="300" y="217"/>
                    <a:pt x="308" y="207"/>
                  </a:cubicBezTo>
                  <a:cubicBezTo>
                    <a:pt x="319" y="193"/>
                    <a:pt x="330" y="179"/>
                    <a:pt x="341" y="165"/>
                  </a:cubicBezTo>
                  <a:cubicBezTo>
                    <a:pt x="344" y="162"/>
                    <a:pt x="341" y="157"/>
                    <a:pt x="337" y="159"/>
                  </a:cubicBezTo>
                  <a:cubicBezTo>
                    <a:pt x="323" y="169"/>
                    <a:pt x="313" y="182"/>
                    <a:pt x="303" y="195"/>
                  </a:cubicBezTo>
                  <a:cubicBezTo>
                    <a:pt x="296" y="204"/>
                    <a:pt x="286" y="213"/>
                    <a:pt x="279" y="223"/>
                  </a:cubicBezTo>
                  <a:cubicBezTo>
                    <a:pt x="277" y="202"/>
                    <a:pt x="275" y="182"/>
                    <a:pt x="273" y="161"/>
                  </a:cubicBezTo>
                  <a:cubicBezTo>
                    <a:pt x="273" y="161"/>
                    <a:pt x="274" y="161"/>
                    <a:pt x="274" y="161"/>
                  </a:cubicBezTo>
                  <a:cubicBezTo>
                    <a:pt x="277" y="159"/>
                    <a:pt x="277" y="157"/>
                    <a:pt x="279" y="154"/>
                  </a:cubicBezTo>
                  <a:cubicBezTo>
                    <a:pt x="280" y="151"/>
                    <a:pt x="282" y="148"/>
                    <a:pt x="284" y="146"/>
                  </a:cubicBezTo>
                  <a:cubicBezTo>
                    <a:pt x="289" y="140"/>
                    <a:pt x="296" y="136"/>
                    <a:pt x="302" y="133"/>
                  </a:cubicBezTo>
                  <a:cubicBezTo>
                    <a:pt x="307" y="131"/>
                    <a:pt x="304" y="123"/>
                    <a:pt x="299" y="125"/>
                  </a:cubicBezTo>
                  <a:cubicBezTo>
                    <a:pt x="291" y="128"/>
                    <a:pt x="283" y="132"/>
                    <a:pt x="277" y="138"/>
                  </a:cubicBezTo>
                  <a:cubicBezTo>
                    <a:pt x="275" y="140"/>
                    <a:pt x="273" y="143"/>
                    <a:pt x="271" y="145"/>
                  </a:cubicBezTo>
                  <a:cubicBezTo>
                    <a:pt x="269" y="134"/>
                    <a:pt x="268" y="123"/>
                    <a:pt x="266" y="113"/>
                  </a:cubicBezTo>
                  <a:cubicBezTo>
                    <a:pt x="293" y="104"/>
                    <a:pt x="318" y="120"/>
                    <a:pt x="346" y="118"/>
                  </a:cubicBezTo>
                  <a:cubicBezTo>
                    <a:pt x="346" y="118"/>
                    <a:pt x="346" y="118"/>
                    <a:pt x="346" y="118"/>
                  </a:cubicBezTo>
                  <a:cubicBezTo>
                    <a:pt x="346" y="207"/>
                    <a:pt x="351" y="297"/>
                    <a:pt x="351" y="387"/>
                  </a:cubicBezTo>
                  <a:cubicBezTo>
                    <a:pt x="351" y="433"/>
                    <a:pt x="352" y="479"/>
                    <a:pt x="354" y="526"/>
                  </a:cubicBezTo>
                  <a:cubicBezTo>
                    <a:pt x="355" y="564"/>
                    <a:pt x="348" y="601"/>
                    <a:pt x="359" y="638"/>
                  </a:cubicBezTo>
                  <a:cubicBezTo>
                    <a:pt x="336" y="640"/>
                    <a:pt x="313" y="642"/>
                    <a:pt x="290" y="644"/>
                  </a:cubicBezTo>
                  <a:close/>
                  <a:moveTo>
                    <a:pt x="423" y="322"/>
                  </a:moveTo>
                  <a:cubicBezTo>
                    <a:pt x="424" y="322"/>
                    <a:pt x="425" y="322"/>
                    <a:pt x="426" y="321"/>
                  </a:cubicBezTo>
                  <a:cubicBezTo>
                    <a:pt x="441" y="308"/>
                    <a:pt x="454" y="290"/>
                    <a:pt x="466" y="274"/>
                  </a:cubicBezTo>
                  <a:cubicBezTo>
                    <a:pt x="478" y="260"/>
                    <a:pt x="486" y="241"/>
                    <a:pt x="501" y="229"/>
                  </a:cubicBezTo>
                  <a:cubicBezTo>
                    <a:pt x="504" y="227"/>
                    <a:pt x="500" y="222"/>
                    <a:pt x="497" y="224"/>
                  </a:cubicBezTo>
                  <a:cubicBezTo>
                    <a:pt x="480" y="234"/>
                    <a:pt x="471" y="251"/>
                    <a:pt x="458" y="266"/>
                  </a:cubicBezTo>
                  <a:cubicBezTo>
                    <a:pt x="446" y="282"/>
                    <a:pt x="429" y="297"/>
                    <a:pt x="422" y="316"/>
                  </a:cubicBezTo>
                  <a:cubicBezTo>
                    <a:pt x="420" y="270"/>
                    <a:pt x="417" y="225"/>
                    <a:pt x="415" y="179"/>
                  </a:cubicBezTo>
                  <a:cubicBezTo>
                    <a:pt x="434" y="180"/>
                    <a:pt x="454" y="177"/>
                    <a:pt x="473" y="176"/>
                  </a:cubicBezTo>
                  <a:cubicBezTo>
                    <a:pt x="484" y="175"/>
                    <a:pt x="496" y="182"/>
                    <a:pt x="506" y="181"/>
                  </a:cubicBezTo>
                  <a:cubicBezTo>
                    <a:pt x="504" y="205"/>
                    <a:pt x="508" y="230"/>
                    <a:pt x="509" y="255"/>
                  </a:cubicBezTo>
                  <a:cubicBezTo>
                    <a:pt x="510" y="273"/>
                    <a:pt x="510" y="290"/>
                    <a:pt x="510" y="308"/>
                  </a:cubicBezTo>
                  <a:cubicBezTo>
                    <a:pt x="510" y="308"/>
                    <a:pt x="510" y="308"/>
                    <a:pt x="510" y="308"/>
                  </a:cubicBezTo>
                  <a:cubicBezTo>
                    <a:pt x="492" y="348"/>
                    <a:pt x="440" y="368"/>
                    <a:pt x="427" y="409"/>
                  </a:cubicBezTo>
                  <a:cubicBezTo>
                    <a:pt x="426" y="380"/>
                    <a:pt x="424" y="351"/>
                    <a:pt x="423" y="322"/>
                  </a:cubicBezTo>
                  <a:close/>
                  <a:moveTo>
                    <a:pt x="430" y="460"/>
                  </a:moveTo>
                  <a:cubicBezTo>
                    <a:pt x="441" y="448"/>
                    <a:pt x="452" y="435"/>
                    <a:pt x="464" y="424"/>
                  </a:cubicBezTo>
                  <a:cubicBezTo>
                    <a:pt x="477" y="411"/>
                    <a:pt x="490" y="395"/>
                    <a:pt x="496" y="377"/>
                  </a:cubicBezTo>
                  <a:cubicBezTo>
                    <a:pt x="497" y="374"/>
                    <a:pt x="493" y="373"/>
                    <a:pt x="491" y="375"/>
                  </a:cubicBezTo>
                  <a:cubicBezTo>
                    <a:pt x="479" y="393"/>
                    <a:pt x="465" y="408"/>
                    <a:pt x="449" y="423"/>
                  </a:cubicBezTo>
                  <a:cubicBezTo>
                    <a:pt x="442" y="430"/>
                    <a:pt x="435" y="436"/>
                    <a:pt x="429" y="444"/>
                  </a:cubicBezTo>
                  <a:cubicBezTo>
                    <a:pt x="429" y="435"/>
                    <a:pt x="428" y="426"/>
                    <a:pt x="428" y="418"/>
                  </a:cubicBezTo>
                  <a:cubicBezTo>
                    <a:pt x="429" y="418"/>
                    <a:pt x="430" y="418"/>
                    <a:pt x="431" y="417"/>
                  </a:cubicBezTo>
                  <a:cubicBezTo>
                    <a:pt x="446" y="398"/>
                    <a:pt x="460" y="380"/>
                    <a:pt x="476" y="363"/>
                  </a:cubicBezTo>
                  <a:cubicBezTo>
                    <a:pt x="490" y="349"/>
                    <a:pt x="502" y="334"/>
                    <a:pt x="510" y="316"/>
                  </a:cubicBezTo>
                  <a:cubicBezTo>
                    <a:pt x="510" y="338"/>
                    <a:pt x="510" y="361"/>
                    <a:pt x="511" y="384"/>
                  </a:cubicBezTo>
                  <a:cubicBezTo>
                    <a:pt x="511" y="393"/>
                    <a:pt x="511" y="402"/>
                    <a:pt x="511" y="411"/>
                  </a:cubicBezTo>
                  <a:cubicBezTo>
                    <a:pt x="495" y="421"/>
                    <a:pt x="485" y="438"/>
                    <a:pt x="472" y="452"/>
                  </a:cubicBezTo>
                  <a:cubicBezTo>
                    <a:pt x="456" y="469"/>
                    <a:pt x="443" y="486"/>
                    <a:pt x="432" y="505"/>
                  </a:cubicBezTo>
                  <a:cubicBezTo>
                    <a:pt x="431" y="490"/>
                    <a:pt x="430" y="475"/>
                    <a:pt x="430" y="460"/>
                  </a:cubicBezTo>
                  <a:close/>
                  <a:moveTo>
                    <a:pt x="432" y="516"/>
                  </a:moveTo>
                  <a:cubicBezTo>
                    <a:pt x="448" y="498"/>
                    <a:pt x="464" y="479"/>
                    <a:pt x="479" y="460"/>
                  </a:cubicBezTo>
                  <a:cubicBezTo>
                    <a:pt x="491" y="447"/>
                    <a:pt x="499" y="431"/>
                    <a:pt x="511" y="418"/>
                  </a:cubicBezTo>
                  <a:cubicBezTo>
                    <a:pt x="511" y="434"/>
                    <a:pt x="511" y="449"/>
                    <a:pt x="512" y="465"/>
                  </a:cubicBezTo>
                  <a:cubicBezTo>
                    <a:pt x="494" y="476"/>
                    <a:pt x="480" y="490"/>
                    <a:pt x="465" y="505"/>
                  </a:cubicBezTo>
                  <a:cubicBezTo>
                    <a:pt x="454" y="517"/>
                    <a:pt x="440" y="531"/>
                    <a:pt x="433" y="547"/>
                  </a:cubicBezTo>
                  <a:cubicBezTo>
                    <a:pt x="432" y="537"/>
                    <a:pt x="432" y="526"/>
                    <a:pt x="432" y="516"/>
                  </a:cubicBezTo>
                  <a:close/>
                  <a:moveTo>
                    <a:pt x="436" y="634"/>
                  </a:moveTo>
                  <a:cubicBezTo>
                    <a:pt x="436" y="634"/>
                    <a:pt x="435" y="634"/>
                    <a:pt x="434" y="634"/>
                  </a:cubicBezTo>
                  <a:cubicBezTo>
                    <a:pt x="434" y="628"/>
                    <a:pt x="434" y="622"/>
                    <a:pt x="434" y="615"/>
                  </a:cubicBezTo>
                  <a:cubicBezTo>
                    <a:pt x="446" y="602"/>
                    <a:pt x="455" y="585"/>
                    <a:pt x="466" y="571"/>
                  </a:cubicBezTo>
                  <a:cubicBezTo>
                    <a:pt x="478" y="556"/>
                    <a:pt x="491" y="542"/>
                    <a:pt x="506" y="530"/>
                  </a:cubicBezTo>
                  <a:cubicBezTo>
                    <a:pt x="509" y="528"/>
                    <a:pt x="505" y="523"/>
                    <a:pt x="502" y="525"/>
                  </a:cubicBezTo>
                  <a:cubicBezTo>
                    <a:pt x="486" y="537"/>
                    <a:pt x="472" y="550"/>
                    <a:pt x="459" y="564"/>
                  </a:cubicBezTo>
                  <a:cubicBezTo>
                    <a:pt x="450" y="574"/>
                    <a:pt x="441" y="585"/>
                    <a:pt x="434" y="596"/>
                  </a:cubicBezTo>
                  <a:cubicBezTo>
                    <a:pt x="434" y="584"/>
                    <a:pt x="433" y="573"/>
                    <a:pt x="433" y="561"/>
                  </a:cubicBezTo>
                  <a:cubicBezTo>
                    <a:pt x="435" y="561"/>
                    <a:pt x="436" y="561"/>
                    <a:pt x="437" y="560"/>
                  </a:cubicBezTo>
                  <a:cubicBezTo>
                    <a:pt x="451" y="546"/>
                    <a:pt x="462" y="529"/>
                    <a:pt x="475" y="514"/>
                  </a:cubicBezTo>
                  <a:cubicBezTo>
                    <a:pt x="487" y="500"/>
                    <a:pt x="500" y="487"/>
                    <a:pt x="512" y="473"/>
                  </a:cubicBezTo>
                  <a:cubicBezTo>
                    <a:pt x="513" y="527"/>
                    <a:pt x="513" y="581"/>
                    <a:pt x="513" y="635"/>
                  </a:cubicBezTo>
                  <a:cubicBezTo>
                    <a:pt x="488" y="635"/>
                    <a:pt x="462" y="635"/>
                    <a:pt x="436" y="634"/>
                  </a:cubicBezTo>
                  <a:close/>
                  <a:moveTo>
                    <a:pt x="670" y="635"/>
                  </a:moveTo>
                  <a:cubicBezTo>
                    <a:pt x="670" y="635"/>
                    <a:pt x="670" y="635"/>
                    <a:pt x="670" y="635"/>
                  </a:cubicBezTo>
                  <a:cubicBezTo>
                    <a:pt x="674" y="629"/>
                    <a:pt x="677" y="624"/>
                    <a:pt x="681" y="619"/>
                  </a:cubicBezTo>
                  <a:cubicBezTo>
                    <a:pt x="682" y="617"/>
                    <a:pt x="679" y="615"/>
                    <a:pt x="678" y="616"/>
                  </a:cubicBezTo>
                  <a:cubicBezTo>
                    <a:pt x="671" y="621"/>
                    <a:pt x="663" y="626"/>
                    <a:pt x="667" y="635"/>
                  </a:cubicBezTo>
                  <a:cubicBezTo>
                    <a:pt x="667" y="635"/>
                    <a:pt x="667" y="635"/>
                    <a:pt x="667" y="635"/>
                  </a:cubicBezTo>
                  <a:cubicBezTo>
                    <a:pt x="647" y="635"/>
                    <a:pt x="627" y="635"/>
                    <a:pt x="607" y="635"/>
                  </a:cubicBezTo>
                  <a:cubicBezTo>
                    <a:pt x="620" y="621"/>
                    <a:pt x="630" y="605"/>
                    <a:pt x="642" y="590"/>
                  </a:cubicBezTo>
                  <a:cubicBezTo>
                    <a:pt x="656" y="573"/>
                    <a:pt x="671" y="557"/>
                    <a:pt x="682" y="539"/>
                  </a:cubicBezTo>
                  <a:cubicBezTo>
                    <a:pt x="683" y="538"/>
                    <a:pt x="681" y="536"/>
                    <a:pt x="680" y="537"/>
                  </a:cubicBezTo>
                  <a:cubicBezTo>
                    <a:pt x="663" y="553"/>
                    <a:pt x="646" y="570"/>
                    <a:pt x="630" y="588"/>
                  </a:cubicBezTo>
                  <a:cubicBezTo>
                    <a:pt x="618" y="602"/>
                    <a:pt x="604" y="617"/>
                    <a:pt x="600" y="635"/>
                  </a:cubicBezTo>
                  <a:cubicBezTo>
                    <a:pt x="599" y="635"/>
                    <a:pt x="599" y="635"/>
                    <a:pt x="598" y="635"/>
                  </a:cubicBezTo>
                  <a:cubicBezTo>
                    <a:pt x="599" y="625"/>
                    <a:pt x="600" y="614"/>
                    <a:pt x="600" y="603"/>
                  </a:cubicBezTo>
                  <a:cubicBezTo>
                    <a:pt x="628" y="573"/>
                    <a:pt x="661" y="547"/>
                    <a:pt x="681" y="511"/>
                  </a:cubicBezTo>
                  <a:cubicBezTo>
                    <a:pt x="683" y="509"/>
                    <a:pt x="679" y="506"/>
                    <a:pt x="677" y="508"/>
                  </a:cubicBezTo>
                  <a:cubicBezTo>
                    <a:pt x="658" y="524"/>
                    <a:pt x="643" y="544"/>
                    <a:pt x="625" y="560"/>
                  </a:cubicBezTo>
                  <a:cubicBezTo>
                    <a:pt x="617" y="567"/>
                    <a:pt x="607" y="575"/>
                    <a:pt x="601" y="584"/>
                  </a:cubicBezTo>
                  <a:cubicBezTo>
                    <a:pt x="601" y="579"/>
                    <a:pt x="601" y="574"/>
                    <a:pt x="601" y="569"/>
                  </a:cubicBezTo>
                  <a:cubicBezTo>
                    <a:pt x="613" y="560"/>
                    <a:pt x="623" y="547"/>
                    <a:pt x="633" y="536"/>
                  </a:cubicBezTo>
                  <a:cubicBezTo>
                    <a:pt x="648" y="519"/>
                    <a:pt x="662" y="502"/>
                    <a:pt x="679" y="487"/>
                  </a:cubicBezTo>
                  <a:cubicBezTo>
                    <a:pt x="683" y="483"/>
                    <a:pt x="677" y="478"/>
                    <a:pt x="673" y="481"/>
                  </a:cubicBezTo>
                  <a:cubicBezTo>
                    <a:pt x="657" y="494"/>
                    <a:pt x="642" y="508"/>
                    <a:pt x="628" y="523"/>
                  </a:cubicBezTo>
                  <a:cubicBezTo>
                    <a:pt x="620" y="532"/>
                    <a:pt x="610" y="541"/>
                    <a:pt x="602" y="551"/>
                  </a:cubicBezTo>
                  <a:cubicBezTo>
                    <a:pt x="602" y="509"/>
                    <a:pt x="601" y="467"/>
                    <a:pt x="599" y="424"/>
                  </a:cubicBezTo>
                  <a:cubicBezTo>
                    <a:pt x="612" y="411"/>
                    <a:pt x="621" y="390"/>
                    <a:pt x="632" y="375"/>
                  </a:cubicBezTo>
                  <a:cubicBezTo>
                    <a:pt x="647" y="355"/>
                    <a:pt x="664" y="337"/>
                    <a:pt x="681" y="319"/>
                  </a:cubicBezTo>
                  <a:cubicBezTo>
                    <a:pt x="683" y="317"/>
                    <a:pt x="680" y="313"/>
                    <a:pt x="677" y="314"/>
                  </a:cubicBezTo>
                  <a:cubicBezTo>
                    <a:pt x="657" y="325"/>
                    <a:pt x="641" y="345"/>
                    <a:pt x="628" y="363"/>
                  </a:cubicBezTo>
                  <a:cubicBezTo>
                    <a:pt x="619" y="375"/>
                    <a:pt x="606" y="390"/>
                    <a:pt x="598" y="405"/>
                  </a:cubicBezTo>
                  <a:cubicBezTo>
                    <a:pt x="594" y="349"/>
                    <a:pt x="589" y="292"/>
                    <a:pt x="584" y="238"/>
                  </a:cubicBezTo>
                  <a:cubicBezTo>
                    <a:pt x="590" y="237"/>
                    <a:pt x="606" y="240"/>
                    <a:pt x="608" y="241"/>
                  </a:cubicBezTo>
                  <a:cubicBezTo>
                    <a:pt x="616" y="242"/>
                    <a:pt x="624" y="244"/>
                    <a:pt x="632" y="245"/>
                  </a:cubicBezTo>
                  <a:cubicBezTo>
                    <a:pt x="640" y="245"/>
                    <a:pt x="648" y="246"/>
                    <a:pt x="657" y="246"/>
                  </a:cubicBezTo>
                  <a:cubicBezTo>
                    <a:pt x="643" y="257"/>
                    <a:pt x="631" y="271"/>
                    <a:pt x="619" y="285"/>
                  </a:cubicBezTo>
                  <a:cubicBezTo>
                    <a:pt x="609" y="296"/>
                    <a:pt x="598" y="309"/>
                    <a:pt x="594" y="324"/>
                  </a:cubicBezTo>
                  <a:cubicBezTo>
                    <a:pt x="593" y="327"/>
                    <a:pt x="596" y="328"/>
                    <a:pt x="598" y="327"/>
                  </a:cubicBezTo>
                  <a:cubicBezTo>
                    <a:pt x="611" y="316"/>
                    <a:pt x="620" y="300"/>
                    <a:pt x="630" y="288"/>
                  </a:cubicBezTo>
                  <a:cubicBezTo>
                    <a:pt x="641" y="275"/>
                    <a:pt x="653" y="263"/>
                    <a:pt x="663" y="250"/>
                  </a:cubicBezTo>
                  <a:cubicBezTo>
                    <a:pt x="664" y="249"/>
                    <a:pt x="664" y="247"/>
                    <a:pt x="664" y="246"/>
                  </a:cubicBezTo>
                  <a:cubicBezTo>
                    <a:pt x="672" y="246"/>
                    <a:pt x="680" y="247"/>
                    <a:pt x="688" y="247"/>
                  </a:cubicBezTo>
                  <a:cubicBezTo>
                    <a:pt x="686" y="281"/>
                    <a:pt x="687" y="316"/>
                    <a:pt x="688" y="351"/>
                  </a:cubicBezTo>
                  <a:cubicBezTo>
                    <a:pt x="653" y="379"/>
                    <a:pt x="632" y="422"/>
                    <a:pt x="604" y="456"/>
                  </a:cubicBezTo>
                  <a:cubicBezTo>
                    <a:pt x="602" y="459"/>
                    <a:pt x="605" y="464"/>
                    <a:pt x="608" y="461"/>
                  </a:cubicBezTo>
                  <a:cubicBezTo>
                    <a:pt x="643" y="435"/>
                    <a:pt x="657" y="390"/>
                    <a:pt x="689" y="360"/>
                  </a:cubicBezTo>
                  <a:cubicBezTo>
                    <a:pt x="690" y="389"/>
                    <a:pt x="691" y="417"/>
                    <a:pt x="692" y="446"/>
                  </a:cubicBezTo>
                  <a:cubicBezTo>
                    <a:pt x="693" y="508"/>
                    <a:pt x="688" y="572"/>
                    <a:pt x="693" y="635"/>
                  </a:cubicBezTo>
                  <a:cubicBezTo>
                    <a:pt x="685" y="635"/>
                    <a:pt x="677" y="635"/>
                    <a:pt x="670" y="6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2AACE965-1E0E-47BC-B5A0-395E93FA0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832" y="3871853"/>
              <a:ext cx="315040" cy="280220"/>
            </a:xfrm>
            <a:custGeom>
              <a:avLst/>
              <a:gdLst>
                <a:gd name="T0" fmla="*/ 67 w 71"/>
                <a:gd name="T1" fmla="*/ 1 h 63"/>
                <a:gd name="T2" fmla="*/ 31 w 71"/>
                <a:gd name="T3" fmla="*/ 20 h 63"/>
                <a:gd name="T4" fmla="*/ 2 w 71"/>
                <a:gd name="T5" fmla="*/ 57 h 63"/>
                <a:gd name="T6" fmla="*/ 8 w 71"/>
                <a:gd name="T7" fmla="*/ 60 h 63"/>
                <a:gd name="T8" fmla="*/ 41 w 71"/>
                <a:gd name="T9" fmla="*/ 27 h 63"/>
                <a:gd name="T10" fmla="*/ 70 w 71"/>
                <a:gd name="T11" fmla="*/ 6 h 63"/>
                <a:gd name="T12" fmla="*/ 67 w 71"/>
                <a:gd name="T13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3">
                  <a:moveTo>
                    <a:pt x="67" y="1"/>
                  </a:moveTo>
                  <a:cubicBezTo>
                    <a:pt x="54" y="0"/>
                    <a:pt x="40" y="12"/>
                    <a:pt x="31" y="20"/>
                  </a:cubicBezTo>
                  <a:cubicBezTo>
                    <a:pt x="18" y="30"/>
                    <a:pt x="7" y="42"/>
                    <a:pt x="2" y="57"/>
                  </a:cubicBezTo>
                  <a:cubicBezTo>
                    <a:pt x="0" y="61"/>
                    <a:pt x="6" y="63"/>
                    <a:pt x="8" y="60"/>
                  </a:cubicBezTo>
                  <a:cubicBezTo>
                    <a:pt x="16" y="46"/>
                    <a:pt x="29" y="36"/>
                    <a:pt x="41" y="27"/>
                  </a:cubicBezTo>
                  <a:cubicBezTo>
                    <a:pt x="50" y="20"/>
                    <a:pt x="63" y="16"/>
                    <a:pt x="70" y="6"/>
                  </a:cubicBezTo>
                  <a:cubicBezTo>
                    <a:pt x="71" y="3"/>
                    <a:pt x="69" y="1"/>
                    <a:pt x="67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230C6D0-2B84-43CE-8C95-62C139DCD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918" y="4525146"/>
              <a:ext cx="306750" cy="298459"/>
            </a:xfrm>
            <a:custGeom>
              <a:avLst/>
              <a:gdLst>
                <a:gd name="T0" fmla="*/ 65 w 69"/>
                <a:gd name="T1" fmla="*/ 2 h 67"/>
                <a:gd name="T2" fmla="*/ 30 w 69"/>
                <a:gd name="T3" fmla="*/ 28 h 67"/>
                <a:gd name="T4" fmla="*/ 1 w 69"/>
                <a:gd name="T5" fmla="*/ 62 h 67"/>
                <a:gd name="T6" fmla="*/ 6 w 69"/>
                <a:gd name="T7" fmla="*/ 66 h 67"/>
                <a:gd name="T8" fmla="*/ 35 w 69"/>
                <a:gd name="T9" fmla="*/ 39 h 67"/>
                <a:gd name="T10" fmla="*/ 68 w 69"/>
                <a:gd name="T11" fmla="*/ 5 h 67"/>
                <a:gd name="T12" fmla="*/ 65 w 69"/>
                <a:gd name="T1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7">
                  <a:moveTo>
                    <a:pt x="65" y="2"/>
                  </a:moveTo>
                  <a:cubicBezTo>
                    <a:pt x="54" y="11"/>
                    <a:pt x="42" y="19"/>
                    <a:pt x="30" y="28"/>
                  </a:cubicBezTo>
                  <a:cubicBezTo>
                    <a:pt x="20" y="37"/>
                    <a:pt x="3" y="48"/>
                    <a:pt x="1" y="62"/>
                  </a:cubicBezTo>
                  <a:cubicBezTo>
                    <a:pt x="0" y="65"/>
                    <a:pt x="3" y="67"/>
                    <a:pt x="6" y="66"/>
                  </a:cubicBezTo>
                  <a:cubicBezTo>
                    <a:pt x="17" y="61"/>
                    <a:pt x="26" y="47"/>
                    <a:pt x="35" y="39"/>
                  </a:cubicBezTo>
                  <a:cubicBezTo>
                    <a:pt x="47" y="28"/>
                    <a:pt x="58" y="18"/>
                    <a:pt x="68" y="5"/>
                  </a:cubicBezTo>
                  <a:cubicBezTo>
                    <a:pt x="69" y="4"/>
                    <a:pt x="67" y="0"/>
                    <a:pt x="65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7915EEA6-366B-4CC2-9B3A-98FA747DE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360" y="4667743"/>
              <a:ext cx="174101" cy="195656"/>
            </a:xfrm>
            <a:custGeom>
              <a:avLst/>
              <a:gdLst>
                <a:gd name="T0" fmla="*/ 36 w 39"/>
                <a:gd name="T1" fmla="*/ 1 h 44"/>
                <a:gd name="T2" fmla="*/ 20 w 39"/>
                <a:gd name="T3" fmla="*/ 19 h 44"/>
                <a:gd name="T4" fmla="*/ 2 w 39"/>
                <a:gd name="T5" fmla="*/ 36 h 44"/>
                <a:gd name="T6" fmla="*/ 7 w 39"/>
                <a:gd name="T7" fmla="*/ 44 h 44"/>
                <a:gd name="T8" fmla="*/ 28 w 39"/>
                <a:gd name="T9" fmla="*/ 28 h 44"/>
                <a:gd name="T10" fmla="*/ 39 w 39"/>
                <a:gd name="T11" fmla="*/ 3 h 44"/>
                <a:gd name="T12" fmla="*/ 36 w 39"/>
                <a:gd name="T13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4">
                  <a:moveTo>
                    <a:pt x="36" y="1"/>
                  </a:moveTo>
                  <a:cubicBezTo>
                    <a:pt x="30" y="7"/>
                    <a:pt x="26" y="14"/>
                    <a:pt x="20" y="19"/>
                  </a:cubicBezTo>
                  <a:cubicBezTo>
                    <a:pt x="15" y="25"/>
                    <a:pt x="5" y="29"/>
                    <a:pt x="2" y="36"/>
                  </a:cubicBezTo>
                  <a:cubicBezTo>
                    <a:pt x="0" y="39"/>
                    <a:pt x="2" y="44"/>
                    <a:pt x="7" y="44"/>
                  </a:cubicBezTo>
                  <a:cubicBezTo>
                    <a:pt x="15" y="44"/>
                    <a:pt x="23" y="35"/>
                    <a:pt x="28" y="28"/>
                  </a:cubicBezTo>
                  <a:cubicBezTo>
                    <a:pt x="34" y="21"/>
                    <a:pt x="39" y="12"/>
                    <a:pt x="39" y="3"/>
                  </a:cubicBezTo>
                  <a:cubicBezTo>
                    <a:pt x="39" y="1"/>
                    <a:pt x="37" y="0"/>
                    <a:pt x="36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10AC52A-4A06-45B6-9671-46FB5FFEE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228" y="2583507"/>
              <a:ext cx="283536" cy="283536"/>
            </a:xfrm>
            <a:custGeom>
              <a:avLst/>
              <a:gdLst>
                <a:gd name="T0" fmla="*/ 59 w 64"/>
                <a:gd name="T1" fmla="*/ 1 h 64"/>
                <a:gd name="T2" fmla="*/ 22 w 64"/>
                <a:gd name="T3" fmla="*/ 27 h 64"/>
                <a:gd name="T4" fmla="*/ 1 w 64"/>
                <a:gd name="T5" fmla="*/ 60 h 64"/>
                <a:gd name="T6" fmla="*/ 5 w 64"/>
                <a:gd name="T7" fmla="*/ 62 h 64"/>
                <a:gd name="T8" fmla="*/ 30 w 64"/>
                <a:gd name="T9" fmla="*/ 35 h 64"/>
                <a:gd name="T10" fmla="*/ 61 w 64"/>
                <a:gd name="T11" fmla="*/ 5 h 64"/>
                <a:gd name="T12" fmla="*/ 59 w 64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4">
                  <a:moveTo>
                    <a:pt x="59" y="1"/>
                  </a:moveTo>
                  <a:cubicBezTo>
                    <a:pt x="46" y="9"/>
                    <a:pt x="33" y="17"/>
                    <a:pt x="22" y="27"/>
                  </a:cubicBezTo>
                  <a:cubicBezTo>
                    <a:pt x="14" y="36"/>
                    <a:pt x="2" y="47"/>
                    <a:pt x="1" y="60"/>
                  </a:cubicBezTo>
                  <a:cubicBezTo>
                    <a:pt x="0" y="62"/>
                    <a:pt x="3" y="64"/>
                    <a:pt x="5" y="62"/>
                  </a:cubicBezTo>
                  <a:cubicBezTo>
                    <a:pt x="16" y="57"/>
                    <a:pt x="22" y="44"/>
                    <a:pt x="30" y="35"/>
                  </a:cubicBezTo>
                  <a:cubicBezTo>
                    <a:pt x="40" y="25"/>
                    <a:pt x="50" y="14"/>
                    <a:pt x="61" y="5"/>
                  </a:cubicBezTo>
                  <a:cubicBezTo>
                    <a:pt x="64" y="3"/>
                    <a:pt x="62" y="0"/>
                    <a:pt x="59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C90A028-1D15-4D17-81C2-FB19CBD47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706" y="2920101"/>
              <a:ext cx="286852" cy="298459"/>
            </a:xfrm>
            <a:custGeom>
              <a:avLst/>
              <a:gdLst>
                <a:gd name="T0" fmla="*/ 58 w 65"/>
                <a:gd name="T1" fmla="*/ 2 h 67"/>
                <a:gd name="T2" fmla="*/ 27 w 65"/>
                <a:gd name="T3" fmla="*/ 28 h 67"/>
                <a:gd name="T4" fmla="*/ 1 w 65"/>
                <a:gd name="T5" fmla="*/ 63 h 67"/>
                <a:gd name="T6" fmla="*/ 5 w 65"/>
                <a:gd name="T7" fmla="*/ 66 h 67"/>
                <a:gd name="T8" fmla="*/ 32 w 65"/>
                <a:gd name="T9" fmla="*/ 39 h 67"/>
                <a:gd name="T10" fmla="*/ 62 w 65"/>
                <a:gd name="T11" fmla="*/ 7 h 67"/>
                <a:gd name="T12" fmla="*/ 58 w 65"/>
                <a:gd name="T1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7">
                  <a:moveTo>
                    <a:pt x="58" y="2"/>
                  </a:moveTo>
                  <a:cubicBezTo>
                    <a:pt x="46" y="9"/>
                    <a:pt x="36" y="18"/>
                    <a:pt x="27" y="28"/>
                  </a:cubicBezTo>
                  <a:cubicBezTo>
                    <a:pt x="17" y="38"/>
                    <a:pt x="4" y="49"/>
                    <a:pt x="1" y="63"/>
                  </a:cubicBezTo>
                  <a:cubicBezTo>
                    <a:pt x="0" y="65"/>
                    <a:pt x="3" y="67"/>
                    <a:pt x="5" y="66"/>
                  </a:cubicBezTo>
                  <a:cubicBezTo>
                    <a:pt x="16" y="61"/>
                    <a:pt x="24" y="48"/>
                    <a:pt x="32" y="39"/>
                  </a:cubicBezTo>
                  <a:cubicBezTo>
                    <a:pt x="42" y="28"/>
                    <a:pt x="52" y="17"/>
                    <a:pt x="62" y="7"/>
                  </a:cubicBezTo>
                  <a:cubicBezTo>
                    <a:pt x="65" y="4"/>
                    <a:pt x="62" y="0"/>
                    <a:pt x="58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44EE4D04-D287-4293-B5CD-FCB0646EE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500" y="3085912"/>
              <a:ext cx="243742" cy="261980"/>
            </a:xfrm>
            <a:custGeom>
              <a:avLst/>
              <a:gdLst>
                <a:gd name="T0" fmla="*/ 49 w 55"/>
                <a:gd name="T1" fmla="*/ 2 h 59"/>
                <a:gd name="T2" fmla="*/ 22 w 55"/>
                <a:gd name="T3" fmla="*/ 27 h 59"/>
                <a:gd name="T4" fmla="*/ 1 w 55"/>
                <a:gd name="T5" fmla="*/ 54 h 59"/>
                <a:gd name="T6" fmla="*/ 7 w 55"/>
                <a:gd name="T7" fmla="*/ 57 h 59"/>
                <a:gd name="T8" fmla="*/ 32 w 55"/>
                <a:gd name="T9" fmla="*/ 31 h 59"/>
                <a:gd name="T10" fmla="*/ 53 w 55"/>
                <a:gd name="T11" fmla="*/ 5 h 59"/>
                <a:gd name="T12" fmla="*/ 49 w 55"/>
                <a:gd name="T13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9">
                  <a:moveTo>
                    <a:pt x="49" y="2"/>
                  </a:moveTo>
                  <a:cubicBezTo>
                    <a:pt x="40" y="10"/>
                    <a:pt x="31" y="18"/>
                    <a:pt x="22" y="27"/>
                  </a:cubicBezTo>
                  <a:cubicBezTo>
                    <a:pt x="14" y="35"/>
                    <a:pt x="6" y="43"/>
                    <a:pt x="1" y="54"/>
                  </a:cubicBezTo>
                  <a:cubicBezTo>
                    <a:pt x="0" y="58"/>
                    <a:pt x="5" y="59"/>
                    <a:pt x="7" y="57"/>
                  </a:cubicBezTo>
                  <a:cubicBezTo>
                    <a:pt x="16" y="50"/>
                    <a:pt x="24" y="40"/>
                    <a:pt x="32" y="31"/>
                  </a:cubicBezTo>
                  <a:cubicBezTo>
                    <a:pt x="40" y="23"/>
                    <a:pt x="47" y="15"/>
                    <a:pt x="53" y="5"/>
                  </a:cubicBezTo>
                  <a:cubicBezTo>
                    <a:pt x="55" y="2"/>
                    <a:pt x="51" y="0"/>
                    <a:pt x="49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BF92E62-A803-459E-9B8B-6395E8A34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262" y="3979630"/>
              <a:ext cx="217212" cy="261980"/>
            </a:xfrm>
            <a:custGeom>
              <a:avLst/>
              <a:gdLst>
                <a:gd name="T0" fmla="*/ 46 w 49"/>
                <a:gd name="T1" fmla="*/ 2 h 59"/>
                <a:gd name="T2" fmla="*/ 23 w 49"/>
                <a:gd name="T3" fmla="*/ 29 h 59"/>
                <a:gd name="T4" fmla="*/ 1 w 49"/>
                <a:gd name="T5" fmla="*/ 53 h 59"/>
                <a:gd name="T6" fmla="*/ 5 w 49"/>
                <a:gd name="T7" fmla="*/ 57 h 59"/>
                <a:gd name="T8" fmla="*/ 32 w 49"/>
                <a:gd name="T9" fmla="*/ 33 h 59"/>
                <a:gd name="T10" fmla="*/ 49 w 49"/>
                <a:gd name="T11" fmla="*/ 4 h 59"/>
                <a:gd name="T12" fmla="*/ 46 w 49"/>
                <a:gd name="T13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9">
                  <a:moveTo>
                    <a:pt x="46" y="2"/>
                  </a:moveTo>
                  <a:cubicBezTo>
                    <a:pt x="38" y="11"/>
                    <a:pt x="31" y="20"/>
                    <a:pt x="23" y="29"/>
                  </a:cubicBezTo>
                  <a:cubicBezTo>
                    <a:pt x="15" y="36"/>
                    <a:pt x="6" y="43"/>
                    <a:pt x="1" y="53"/>
                  </a:cubicBezTo>
                  <a:cubicBezTo>
                    <a:pt x="0" y="56"/>
                    <a:pt x="2" y="59"/>
                    <a:pt x="5" y="57"/>
                  </a:cubicBezTo>
                  <a:cubicBezTo>
                    <a:pt x="16" y="52"/>
                    <a:pt x="24" y="42"/>
                    <a:pt x="32" y="33"/>
                  </a:cubicBezTo>
                  <a:cubicBezTo>
                    <a:pt x="40" y="25"/>
                    <a:pt x="47" y="15"/>
                    <a:pt x="49" y="4"/>
                  </a:cubicBezTo>
                  <a:cubicBezTo>
                    <a:pt x="49" y="2"/>
                    <a:pt x="47" y="0"/>
                    <a:pt x="46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9A060F57-4683-4BA6-8A70-6995189F9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076" y="2813982"/>
              <a:ext cx="154204" cy="177418"/>
            </a:xfrm>
            <a:custGeom>
              <a:avLst/>
              <a:gdLst>
                <a:gd name="T0" fmla="*/ 27 w 35"/>
                <a:gd name="T1" fmla="*/ 3 h 40"/>
                <a:gd name="T2" fmla="*/ 11 w 35"/>
                <a:gd name="T3" fmla="*/ 19 h 40"/>
                <a:gd name="T4" fmla="*/ 1 w 35"/>
                <a:gd name="T5" fmla="*/ 35 h 40"/>
                <a:gd name="T6" fmla="*/ 5 w 35"/>
                <a:gd name="T7" fmla="*/ 39 h 40"/>
                <a:gd name="T8" fmla="*/ 17 w 35"/>
                <a:gd name="T9" fmla="*/ 25 h 40"/>
                <a:gd name="T10" fmla="*/ 32 w 35"/>
                <a:gd name="T11" fmla="*/ 8 h 40"/>
                <a:gd name="T12" fmla="*/ 27 w 35"/>
                <a:gd name="T13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0">
                  <a:moveTo>
                    <a:pt x="27" y="3"/>
                  </a:moveTo>
                  <a:cubicBezTo>
                    <a:pt x="21" y="8"/>
                    <a:pt x="16" y="13"/>
                    <a:pt x="11" y="19"/>
                  </a:cubicBezTo>
                  <a:cubicBezTo>
                    <a:pt x="7" y="24"/>
                    <a:pt x="2" y="29"/>
                    <a:pt x="1" y="35"/>
                  </a:cubicBezTo>
                  <a:cubicBezTo>
                    <a:pt x="0" y="38"/>
                    <a:pt x="3" y="40"/>
                    <a:pt x="5" y="39"/>
                  </a:cubicBezTo>
                  <a:cubicBezTo>
                    <a:pt x="10" y="36"/>
                    <a:pt x="13" y="30"/>
                    <a:pt x="17" y="25"/>
                  </a:cubicBezTo>
                  <a:cubicBezTo>
                    <a:pt x="22" y="19"/>
                    <a:pt x="27" y="14"/>
                    <a:pt x="32" y="8"/>
                  </a:cubicBezTo>
                  <a:cubicBezTo>
                    <a:pt x="35" y="4"/>
                    <a:pt x="30" y="0"/>
                    <a:pt x="27" y="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D2FF5A5E-E852-4621-A64E-C429FD0CC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572" y="2832222"/>
              <a:ext cx="310066" cy="373074"/>
            </a:xfrm>
            <a:custGeom>
              <a:avLst/>
              <a:gdLst>
                <a:gd name="T0" fmla="*/ 65 w 70"/>
                <a:gd name="T1" fmla="*/ 3 h 84"/>
                <a:gd name="T2" fmla="*/ 30 w 70"/>
                <a:gd name="T3" fmla="*/ 45 h 84"/>
                <a:gd name="T4" fmla="*/ 1 w 70"/>
                <a:gd name="T5" fmla="*/ 80 h 84"/>
                <a:gd name="T6" fmla="*/ 4 w 70"/>
                <a:gd name="T7" fmla="*/ 83 h 84"/>
                <a:gd name="T8" fmla="*/ 40 w 70"/>
                <a:gd name="T9" fmla="*/ 48 h 84"/>
                <a:gd name="T10" fmla="*/ 69 w 70"/>
                <a:gd name="T11" fmla="*/ 5 h 84"/>
                <a:gd name="T12" fmla="*/ 65 w 70"/>
                <a:gd name="T13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4">
                  <a:moveTo>
                    <a:pt x="65" y="3"/>
                  </a:moveTo>
                  <a:cubicBezTo>
                    <a:pt x="54" y="17"/>
                    <a:pt x="43" y="31"/>
                    <a:pt x="30" y="45"/>
                  </a:cubicBezTo>
                  <a:cubicBezTo>
                    <a:pt x="20" y="56"/>
                    <a:pt x="7" y="66"/>
                    <a:pt x="1" y="80"/>
                  </a:cubicBezTo>
                  <a:cubicBezTo>
                    <a:pt x="0" y="82"/>
                    <a:pt x="2" y="84"/>
                    <a:pt x="4" y="83"/>
                  </a:cubicBezTo>
                  <a:cubicBezTo>
                    <a:pt x="19" y="75"/>
                    <a:pt x="29" y="60"/>
                    <a:pt x="40" y="48"/>
                  </a:cubicBezTo>
                  <a:cubicBezTo>
                    <a:pt x="52" y="35"/>
                    <a:pt x="62" y="21"/>
                    <a:pt x="69" y="5"/>
                  </a:cubicBezTo>
                  <a:cubicBezTo>
                    <a:pt x="70" y="2"/>
                    <a:pt x="67" y="0"/>
                    <a:pt x="65" y="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42A233D-5565-4D00-9DC7-7BC22EDD7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606" y="3197005"/>
              <a:ext cx="305091" cy="349860"/>
            </a:xfrm>
            <a:custGeom>
              <a:avLst/>
              <a:gdLst>
                <a:gd name="T0" fmla="*/ 67 w 69"/>
                <a:gd name="T1" fmla="*/ 0 h 79"/>
                <a:gd name="T2" fmla="*/ 65 w 69"/>
                <a:gd name="T3" fmla="*/ 1 h 79"/>
                <a:gd name="T4" fmla="*/ 64 w 69"/>
                <a:gd name="T5" fmla="*/ 2 h 79"/>
                <a:gd name="T6" fmla="*/ 64 w 69"/>
                <a:gd name="T7" fmla="*/ 4 h 79"/>
                <a:gd name="T8" fmla="*/ 57 w 69"/>
                <a:gd name="T9" fmla="*/ 10 h 79"/>
                <a:gd name="T10" fmla="*/ 47 w 69"/>
                <a:gd name="T11" fmla="*/ 19 h 79"/>
                <a:gd name="T12" fmla="*/ 27 w 69"/>
                <a:gd name="T13" fmla="*/ 38 h 79"/>
                <a:gd name="T14" fmla="*/ 0 w 69"/>
                <a:gd name="T15" fmla="*/ 76 h 79"/>
                <a:gd name="T16" fmla="*/ 4 w 69"/>
                <a:gd name="T17" fmla="*/ 78 h 79"/>
                <a:gd name="T18" fmla="*/ 19 w 69"/>
                <a:gd name="T19" fmla="*/ 61 h 79"/>
                <a:gd name="T20" fmla="*/ 37 w 69"/>
                <a:gd name="T21" fmla="*/ 41 h 79"/>
                <a:gd name="T22" fmla="*/ 68 w 69"/>
                <a:gd name="T23" fmla="*/ 2 h 79"/>
                <a:gd name="T24" fmla="*/ 67 w 69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9">
                  <a:moveTo>
                    <a:pt x="67" y="0"/>
                  </a:moveTo>
                  <a:cubicBezTo>
                    <a:pt x="66" y="0"/>
                    <a:pt x="65" y="1"/>
                    <a:pt x="65" y="1"/>
                  </a:cubicBezTo>
                  <a:cubicBezTo>
                    <a:pt x="64" y="1"/>
                    <a:pt x="64" y="1"/>
                    <a:pt x="64" y="2"/>
                  </a:cubicBezTo>
                  <a:cubicBezTo>
                    <a:pt x="64" y="3"/>
                    <a:pt x="64" y="3"/>
                    <a:pt x="64" y="4"/>
                  </a:cubicBezTo>
                  <a:cubicBezTo>
                    <a:pt x="61" y="5"/>
                    <a:pt x="57" y="10"/>
                    <a:pt x="57" y="10"/>
                  </a:cubicBezTo>
                  <a:cubicBezTo>
                    <a:pt x="54" y="13"/>
                    <a:pt x="51" y="16"/>
                    <a:pt x="47" y="19"/>
                  </a:cubicBezTo>
                  <a:cubicBezTo>
                    <a:pt x="41" y="25"/>
                    <a:pt x="34" y="32"/>
                    <a:pt x="27" y="38"/>
                  </a:cubicBezTo>
                  <a:cubicBezTo>
                    <a:pt x="18" y="48"/>
                    <a:pt x="1" y="61"/>
                    <a:pt x="0" y="76"/>
                  </a:cubicBezTo>
                  <a:cubicBezTo>
                    <a:pt x="0" y="78"/>
                    <a:pt x="2" y="79"/>
                    <a:pt x="4" y="78"/>
                  </a:cubicBezTo>
                  <a:cubicBezTo>
                    <a:pt x="10" y="74"/>
                    <a:pt x="14" y="67"/>
                    <a:pt x="19" y="61"/>
                  </a:cubicBezTo>
                  <a:cubicBezTo>
                    <a:pt x="24" y="54"/>
                    <a:pt x="31" y="48"/>
                    <a:pt x="37" y="41"/>
                  </a:cubicBezTo>
                  <a:cubicBezTo>
                    <a:pt x="48" y="29"/>
                    <a:pt x="61" y="17"/>
                    <a:pt x="68" y="2"/>
                  </a:cubicBezTo>
                  <a:cubicBezTo>
                    <a:pt x="69" y="1"/>
                    <a:pt x="68" y="0"/>
                    <a:pt x="67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696D5E51-D865-4454-81FD-A60E1256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955" y="4485351"/>
              <a:ext cx="266955" cy="329963"/>
            </a:xfrm>
            <a:custGeom>
              <a:avLst/>
              <a:gdLst>
                <a:gd name="T0" fmla="*/ 54 w 60"/>
                <a:gd name="T1" fmla="*/ 3 h 74"/>
                <a:gd name="T2" fmla="*/ 24 w 60"/>
                <a:gd name="T3" fmla="*/ 34 h 74"/>
                <a:gd name="T4" fmla="*/ 1 w 60"/>
                <a:gd name="T5" fmla="*/ 68 h 74"/>
                <a:gd name="T6" fmla="*/ 6 w 60"/>
                <a:gd name="T7" fmla="*/ 72 h 74"/>
                <a:gd name="T8" fmla="*/ 29 w 60"/>
                <a:gd name="T9" fmla="*/ 44 h 74"/>
                <a:gd name="T10" fmla="*/ 58 w 60"/>
                <a:gd name="T11" fmla="*/ 7 h 74"/>
                <a:gd name="T12" fmla="*/ 54 w 60"/>
                <a:gd name="T13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54" y="3"/>
                  </a:moveTo>
                  <a:cubicBezTo>
                    <a:pt x="43" y="13"/>
                    <a:pt x="33" y="23"/>
                    <a:pt x="24" y="34"/>
                  </a:cubicBezTo>
                  <a:cubicBezTo>
                    <a:pt x="16" y="44"/>
                    <a:pt x="3" y="56"/>
                    <a:pt x="1" y="68"/>
                  </a:cubicBezTo>
                  <a:cubicBezTo>
                    <a:pt x="0" y="71"/>
                    <a:pt x="3" y="74"/>
                    <a:pt x="6" y="72"/>
                  </a:cubicBezTo>
                  <a:cubicBezTo>
                    <a:pt x="16" y="67"/>
                    <a:pt x="23" y="54"/>
                    <a:pt x="29" y="44"/>
                  </a:cubicBezTo>
                  <a:cubicBezTo>
                    <a:pt x="38" y="32"/>
                    <a:pt x="47" y="19"/>
                    <a:pt x="58" y="7"/>
                  </a:cubicBezTo>
                  <a:cubicBezTo>
                    <a:pt x="60" y="4"/>
                    <a:pt x="56" y="0"/>
                    <a:pt x="54" y="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38B76E99-B4E6-4F6F-80D0-9FEC7C4BF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288" y="4694272"/>
              <a:ext cx="106119" cy="129332"/>
            </a:xfrm>
            <a:custGeom>
              <a:avLst/>
              <a:gdLst>
                <a:gd name="T0" fmla="*/ 17 w 24"/>
                <a:gd name="T1" fmla="*/ 2 h 29"/>
                <a:gd name="T2" fmla="*/ 7 w 24"/>
                <a:gd name="T3" fmla="*/ 11 h 29"/>
                <a:gd name="T4" fmla="*/ 0 w 24"/>
                <a:gd name="T5" fmla="*/ 25 h 29"/>
                <a:gd name="T6" fmla="*/ 4 w 24"/>
                <a:gd name="T7" fmla="*/ 28 h 29"/>
                <a:gd name="T8" fmla="*/ 13 w 24"/>
                <a:gd name="T9" fmla="*/ 19 h 29"/>
                <a:gd name="T10" fmla="*/ 22 w 24"/>
                <a:gd name="T11" fmla="*/ 6 h 29"/>
                <a:gd name="T12" fmla="*/ 17 w 24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9">
                  <a:moveTo>
                    <a:pt x="17" y="2"/>
                  </a:moveTo>
                  <a:cubicBezTo>
                    <a:pt x="13" y="5"/>
                    <a:pt x="10" y="8"/>
                    <a:pt x="7" y="11"/>
                  </a:cubicBezTo>
                  <a:cubicBezTo>
                    <a:pt x="4" y="15"/>
                    <a:pt x="0" y="20"/>
                    <a:pt x="0" y="25"/>
                  </a:cubicBezTo>
                  <a:cubicBezTo>
                    <a:pt x="1" y="27"/>
                    <a:pt x="2" y="29"/>
                    <a:pt x="4" y="28"/>
                  </a:cubicBezTo>
                  <a:cubicBezTo>
                    <a:pt x="8" y="27"/>
                    <a:pt x="11" y="23"/>
                    <a:pt x="13" y="19"/>
                  </a:cubicBezTo>
                  <a:cubicBezTo>
                    <a:pt x="16" y="15"/>
                    <a:pt x="19" y="10"/>
                    <a:pt x="22" y="6"/>
                  </a:cubicBezTo>
                  <a:cubicBezTo>
                    <a:pt x="24" y="3"/>
                    <a:pt x="19" y="0"/>
                    <a:pt x="17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B882F2A3-D3B4-415C-A9C4-4F45121D6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086" y="3089228"/>
              <a:ext cx="164153" cy="174101"/>
            </a:xfrm>
            <a:custGeom>
              <a:avLst/>
              <a:gdLst>
                <a:gd name="T0" fmla="*/ 34 w 37"/>
                <a:gd name="T1" fmla="*/ 0 h 39"/>
                <a:gd name="T2" fmla="*/ 14 w 37"/>
                <a:gd name="T3" fmla="*/ 14 h 39"/>
                <a:gd name="T4" fmla="*/ 3 w 37"/>
                <a:gd name="T5" fmla="*/ 37 h 39"/>
                <a:gd name="T6" fmla="*/ 6 w 37"/>
                <a:gd name="T7" fmla="*/ 39 h 39"/>
                <a:gd name="T8" fmla="*/ 18 w 37"/>
                <a:gd name="T9" fmla="*/ 22 h 39"/>
                <a:gd name="T10" fmla="*/ 36 w 37"/>
                <a:gd name="T11" fmla="*/ 4 h 39"/>
                <a:gd name="T12" fmla="*/ 34 w 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9">
                  <a:moveTo>
                    <a:pt x="34" y="0"/>
                  </a:moveTo>
                  <a:cubicBezTo>
                    <a:pt x="26" y="1"/>
                    <a:pt x="19" y="8"/>
                    <a:pt x="14" y="14"/>
                  </a:cubicBezTo>
                  <a:cubicBezTo>
                    <a:pt x="10" y="19"/>
                    <a:pt x="0" y="30"/>
                    <a:pt x="3" y="37"/>
                  </a:cubicBezTo>
                  <a:cubicBezTo>
                    <a:pt x="4" y="38"/>
                    <a:pt x="5" y="39"/>
                    <a:pt x="6" y="39"/>
                  </a:cubicBezTo>
                  <a:cubicBezTo>
                    <a:pt x="12" y="37"/>
                    <a:pt x="15" y="27"/>
                    <a:pt x="18" y="22"/>
                  </a:cubicBezTo>
                  <a:cubicBezTo>
                    <a:pt x="23" y="15"/>
                    <a:pt x="30" y="10"/>
                    <a:pt x="36" y="4"/>
                  </a:cubicBezTo>
                  <a:cubicBezTo>
                    <a:pt x="37" y="3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98AECBDA-C130-4510-837A-883A0FD1B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804" y="3192030"/>
              <a:ext cx="358150" cy="417842"/>
            </a:xfrm>
            <a:custGeom>
              <a:avLst/>
              <a:gdLst>
                <a:gd name="T0" fmla="*/ 78 w 81"/>
                <a:gd name="T1" fmla="*/ 1 h 94"/>
                <a:gd name="T2" fmla="*/ 1 w 81"/>
                <a:gd name="T3" fmla="*/ 89 h 94"/>
                <a:gd name="T4" fmla="*/ 6 w 81"/>
                <a:gd name="T5" fmla="*/ 92 h 94"/>
                <a:gd name="T6" fmla="*/ 41 w 81"/>
                <a:gd name="T7" fmla="*/ 48 h 94"/>
                <a:gd name="T8" fmla="*/ 80 w 81"/>
                <a:gd name="T9" fmla="*/ 4 h 94"/>
                <a:gd name="T10" fmla="*/ 78 w 81"/>
                <a:gd name="T1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4">
                  <a:moveTo>
                    <a:pt x="78" y="1"/>
                  </a:moveTo>
                  <a:cubicBezTo>
                    <a:pt x="49" y="22"/>
                    <a:pt x="13" y="54"/>
                    <a:pt x="1" y="89"/>
                  </a:cubicBezTo>
                  <a:cubicBezTo>
                    <a:pt x="0" y="92"/>
                    <a:pt x="4" y="94"/>
                    <a:pt x="6" y="92"/>
                  </a:cubicBezTo>
                  <a:cubicBezTo>
                    <a:pt x="19" y="79"/>
                    <a:pt x="29" y="62"/>
                    <a:pt x="41" y="48"/>
                  </a:cubicBezTo>
                  <a:cubicBezTo>
                    <a:pt x="54" y="33"/>
                    <a:pt x="67" y="19"/>
                    <a:pt x="80" y="4"/>
                  </a:cubicBezTo>
                  <a:cubicBezTo>
                    <a:pt x="81" y="2"/>
                    <a:pt x="80" y="0"/>
                    <a:pt x="78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85C7A4F7-847F-40E8-84A1-237EF742A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069" y="3871853"/>
              <a:ext cx="381364" cy="444372"/>
            </a:xfrm>
            <a:custGeom>
              <a:avLst/>
              <a:gdLst>
                <a:gd name="T0" fmla="*/ 79 w 86"/>
                <a:gd name="T1" fmla="*/ 2 h 100"/>
                <a:gd name="T2" fmla="*/ 34 w 86"/>
                <a:gd name="T3" fmla="*/ 48 h 100"/>
                <a:gd name="T4" fmla="*/ 1 w 86"/>
                <a:gd name="T5" fmla="*/ 96 h 100"/>
                <a:gd name="T6" fmla="*/ 5 w 86"/>
                <a:gd name="T7" fmla="*/ 98 h 100"/>
                <a:gd name="T8" fmla="*/ 46 w 86"/>
                <a:gd name="T9" fmla="*/ 51 h 100"/>
                <a:gd name="T10" fmla="*/ 84 w 86"/>
                <a:gd name="T11" fmla="*/ 6 h 100"/>
                <a:gd name="T12" fmla="*/ 79 w 86"/>
                <a:gd name="T13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00">
                  <a:moveTo>
                    <a:pt x="79" y="2"/>
                  </a:moveTo>
                  <a:cubicBezTo>
                    <a:pt x="62" y="15"/>
                    <a:pt x="48" y="32"/>
                    <a:pt x="34" y="48"/>
                  </a:cubicBezTo>
                  <a:cubicBezTo>
                    <a:pt x="22" y="63"/>
                    <a:pt x="9" y="78"/>
                    <a:pt x="1" y="96"/>
                  </a:cubicBezTo>
                  <a:cubicBezTo>
                    <a:pt x="0" y="98"/>
                    <a:pt x="4" y="100"/>
                    <a:pt x="5" y="98"/>
                  </a:cubicBezTo>
                  <a:cubicBezTo>
                    <a:pt x="20" y="84"/>
                    <a:pt x="33" y="67"/>
                    <a:pt x="46" y="51"/>
                  </a:cubicBezTo>
                  <a:cubicBezTo>
                    <a:pt x="59" y="36"/>
                    <a:pt x="72" y="22"/>
                    <a:pt x="84" y="6"/>
                  </a:cubicBezTo>
                  <a:cubicBezTo>
                    <a:pt x="86" y="2"/>
                    <a:pt x="81" y="0"/>
                    <a:pt x="79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723324D-C38B-414B-905B-566494C91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007" y="4564940"/>
              <a:ext cx="227161" cy="258664"/>
            </a:xfrm>
            <a:custGeom>
              <a:avLst/>
              <a:gdLst>
                <a:gd name="T0" fmla="*/ 45 w 51"/>
                <a:gd name="T1" fmla="*/ 2 h 58"/>
                <a:gd name="T2" fmla="*/ 17 w 51"/>
                <a:gd name="T3" fmla="*/ 22 h 58"/>
                <a:gd name="T4" fmla="*/ 0 w 51"/>
                <a:gd name="T5" fmla="*/ 51 h 58"/>
                <a:gd name="T6" fmla="*/ 8 w 51"/>
                <a:gd name="T7" fmla="*/ 56 h 58"/>
                <a:gd name="T8" fmla="*/ 23 w 51"/>
                <a:gd name="T9" fmla="*/ 34 h 58"/>
                <a:gd name="T10" fmla="*/ 48 w 51"/>
                <a:gd name="T11" fmla="*/ 8 h 58"/>
                <a:gd name="T12" fmla="*/ 45 w 51"/>
                <a:gd name="T13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8">
                  <a:moveTo>
                    <a:pt x="45" y="2"/>
                  </a:moveTo>
                  <a:cubicBezTo>
                    <a:pt x="34" y="8"/>
                    <a:pt x="25" y="13"/>
                    <a:pt x="17" y="22"/>
                  </a:cubicBezTo>
                  <a:cubicBezTo>
                    <a:pt x="11" y="30"/>
                    <a:pt x="1" y="41"/>
                    <a:pt x="0" y="51"/>
                  </a:cubicBezTo>
                  <a:cubicBezTo>
                    <a:pt x="0" y="55"/>
                    <a:pt x="5" y="58"/>
                    <a:pt x="8" y="56"/>
                  </a:cubicBezTo>
                  <a:cubicBezTo>
                    <a:pt x="15" y="51"/>
                    <a:pt x="18" y="41"/>
                    <a:pt x="23" y="34"/>
                  </a:cubicBezTo>
                  <a:cubicBezTo>
                    <a:pt x="30" y="25"/>
                    <a:pt x="38" y="14"/>
                    <a:pt x="48" y="8"/>
                  </a:cubicBezTo>
                  <a:cubicBezTo>
                    <a:pt x="51" y="6"/>
                    <a:pt x="48" y="0"/>
                    <a:pt x="45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2CB54F31-4E02-4B45-8253-7D2CAE3FCE46}"/>
              </a:ext>
            </a:extLst>
          </p:cNvPr>
          <p:cNvSpPr/>
          <p:nvPr/>
        </p:nvSpPr>
        <p:spPr>
          <a:xfrm>
            <a:off x="7085069" y="2018987"/>
            <a:ext cx="3683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991FF88-3A91-431B-BEC9-4BE9F9F046B8}"/>
              </a:ext>
            </a:extLst>
          </p:cNvPr>
          <p:cNvSpPr/>
          <p:nvPr/>
        </p:nvSpPr>
        <p:spPr>
          <a:xfrm>
            <a:off x="7085069" y="2919108"/>
            <a:ext cx="3683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658E512-1BA9-4C53-B73F-56D874D926DF}"/>
              </a:ext>
            </a:extLst>
          </p:cNvPr>
          <p:cNvSpPr/>
          <p:nvPr/>
        </p:nvSpPr>
        <p:spPr>
          <a:xfrm>
            <a:off x="7085069" y="3855149"/>
            <a:ext cx="3683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F10E1BE-7ED6-4F60-90EA-72A5A80DE528}"/>
              </a:ext>
            </a:extLst>
          </p:cNvPr>
          <p:cNvSpPr/>
          <p:nvPr/>
        </p:nvSpPr>
        <p:spPr>
          <a:xfrm>
            <a:off x="7085067" y="4791190"/>
            <a:ext cx="3683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7D98E9DF-6520-496B-B077-C2459A7A1153}"/>
              </a:ext>
            </a:extLst>
          </p:cNvPr>
          <p:cNvCxnSpPr/>
          <p:nvPr/>
        </p:nvCxnSpPr>
        <p:spPr>
          <a:xfrm>
            <a:off x="6096000" y="2092107"/>
            <a:ext cx="0" cy="353808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9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:a16="http://schemas.microsoft.com/office/drawing/2014/main"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5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8BE2544A-9630-4FF8-8BD4-F9BFEA01341A}"/>
              </a:ext>
            </a:extLst>
          </p:cNvPr>
          <p:cNvSpPr txBox="1"/>
          <p:nvPr/>
        </p:nvSpPr>
        <p:spPr>
          <a:xfrm>
            <a:off x="1510474" y="234963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C12B5E-224D-47C1-AC2E-F99BE74E6A85}"/>
              </a:ext>
            </a:extLst>
          </p:cNvPr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2DFC5BF-08DA-4CD1-BAD6-2F1A2906817D}"/>
                </a:ext>
              </a:extLst>
            </p:cNvPr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FB12726-C4DB-43FB-9077-2F510B651ECB}"/>
                </a:ext>
              </a:extLst>
            </p:cNvPr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One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E2C3C4-1419-4DE7-AE83-59E2473F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05EFDF9-A499-45B7-B7AA-39AD0A77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76532E-F74B-4995-82EF-7CFFD9770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pic>
        <p:nvPicPr>
          <p:cNvPr id="200" name="图片 199">
            <a:extLst>
              <a:ext uri="{FF2B5EF4-FFF2-40B4-BE49-F238E27FC236}">
                <a16:creationId xmlns:a16="http://schemas.microsoft.com/office/drawing/2014/main" id="{36AB525C-4A03-4E56-B6F9-7097C6ACF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271" y="3060836"/>
            <a:ext cx="486693" cy="257195"/>
          </a:xfrm>
          <a:prstGeom prst="rect">
            <a:avLst/>
          </a:prstGeom>
        </p:spPr>
      </p:pic>
      <p:pic>
        <p:nvPicPr>
          <p:cNvPr id="201" name="图片 200">
            <a:extLst>
              <a:ext uri="{FF2B5EF4-FFF2-40B4-BE49-F238E27FC236}">
                <a16:creationId xmlns:a16="http://schemas.microsoft.com/office/drawing/2014/main" id="{D6F3F471-6377-4B85-AC8B-1E14CFA69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8204" y="3078410"/>
            <a:ext cx="486693" cy="257195"/>
          </a:xfrm>
          <a:prstGeom prst="rect">
            <a:avLst/>
          </a:prstGeom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AD361630-E147-4391-BA1D-27689E962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7758" y="3078410"/>
            <a:ext cx="486693" cy="257195"/>
          </a:xfrm>
          <a:prstGeom prst="rect">
            <a:avLst/>
          </a:prstGeom>
        </p:spPr>
      </p:pic>
      <p:pic>
        <p:nvPicPr>
          <p:cNvPr id="203" name="图片 202">
            <a:extLst>
              <a:ext uri="{FF2B5EF4-FFF2-40B4-BE49-F238E27FC236}">
                <a16:creationId xmlns:a16="http://schemas.microsoft.com/office/drawing/2014/main" id="{224828B6-5903-4CD7-9A7A-B04DB755C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5949" y="3111495"/>
            <a:ext cx="486693" cy="257195"/>
          </a:xfrm>
          <a:prstGeom prst="rect">
            <a:avLst/>
          </a:prstGeom>
        </p:spPr>
      </p:pic>
      <p:grpSp>
        <p:nvGrpSpPr>
          <p:cNvPr id="210" name="组合 209">
            <a:extLst>
              <a:ext uri="{FF2B5EF4-FFF2-40B4-BE49-F238E27FC236}">
                <a16:creationId xmlns:a16="http://schemas.microsoft.com/office/drawing/2014/main" id="{880991C6-4D5E-4DCB-BDB8-7279F0CA82AC}"/>
              </a:ext>
            </a:extLst>
          </p:cNvPr>
          <p:cNvGrpSpPr/>
          <p:nvPr/>
        </p:nvGrpSpPr>
        <p:grpSpPr>
          <a:xfrm>
            <a:off x="8246832" y="2178055"/>
            <a:ext cx="2578100" cy="2109787"/>
            <a:chOff x="8246832" y="2178055"/>
            <a:chExt cx="2578100" cy="2109787"/>
          </a:xfrm>
        </p:grpSpPr>
        <p:grpSp>
          <p:nvGrpSpPr>
            <p:cNvPr id="162" name="组合 161">
              <a:extLst>
                <a:ext uri="{FF2B5EF4-FFF2-40B4-BE49-F238E27FC236}">
                  <a16:creationId xmlns:a16="http://schemas.microsoft.com/office/drawing/2014/main" id="{F7C4A4CD-44EA-4C9E-BB61-5F4877D52665}"/>
                </a:ext>
              </a:extLst>
            </p:cNvPr>
            <p:cNvGrpSpPr/>
            <p:nvPr/>
          </p:nvGrpSpPr>
          <p:grpSpPr>
            <a:xfrm rot="5400000">
              <a:off x="8521469" y="1903418"/>
              <a:ext cx="2028825" cy="2578100"/>
              <a:chOff x="5076825" y="2133601"/>
              <a:chExt cx="2028825" cy="2578100"/>
            </a:xfrm>
          </p:grpSpPr>
          <p:sp>
            <p:nvSpPr>
              <p:cNvPr id="163" name="Freeform 5">
                <a:extLst>
                  <a:ext uri="{FF2B5EF4-FFF2-40B4-BE49-F238E27FC236}">
                    <a16:creationId xmlns:a16="http://schemas.microsoft.com/office/drawing/2014/main" id="{00E00D55-9EAD-4D61-9D51-0AEEB9551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300289"/>
                <a:ext cx="33338" cy="106363"/>
              </a:xfrm>
              <a:custGeom>
                <a:avLst/>
                <a:gdLst>
                  <a:gd name="T0" fmla="*/ 8 w 8"/>
                  <a:gd name="T1" fmla="*/ 25 h 25"/>
                  <a:gd name="T2" fmla="*/ 8 w 8"/>
                  <a:gd name="T3" fmla="*/ 4 h 25"/>
                  <a:gd name="T4" fmla="*/ 8 w 8"/>
                  <a:gd name="T5" fmla="*/ 0 h 25"/>
                  <a:gd name="T6" fmla="*/ 0 w 8"/>
                  <a:gd name="T7" fmla="*/ 2 h 25"/>
                  <a:gd name="T8" fmla="*/ 0 w 8"/>
                  <a:gd name="T9" fmla="*/ 12 h 25"/>
                  <a:gd name="T10" fmla="*/ 2 w 8"/>
                  <a:gd name="T11" fmla="*/ 13 h 25"/>
                  <a:gd name="T12" fmla="*/ 0 w 8"/>
                  <a:gd name="T13" fmla="*/ 21 h 25"/>
                  <a:gd name="T14" fmla="*/ 0 w 8"/>
                  <a:gd name="T15" fmla="*/ 20 h 25"/>
                  <a:gd name="T16" fmla="*/ 0 w 8"/>
                  <a:gd name="T17" fmla="*/ 25 h 25"/>
                  <a:gd name="T18" fmla="*/ 8 w 8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5">
                    <a:moveTo>
                      <a:pt x="8" y="25"/>
                    </a:moveTo>
                    <a:cubicBezTo>
                      <a:pt x="8" y="18"/>
                      <a:pt x="8" y="11"/>
                      <a:pt x="8" y="4"/>
                    </a:cubicBezTo>
                    <a:cubicBezTo>
                      <a:pt x="8" y="3"/>
                      <a:pt x="8" y="2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7" y="14"/>
                      <a:pt x="5" y="22"/>
                      <a:pt x="0" y="21"/>
                    </a:cubicBezTo>
                    <a:cubicBezTo>
                      <a:pt x="0" y="21"/>
                      <a:pt x="0" y="20"/>
                      <a:pt x="0" y="20"/>
                    </a:cubicBezTo>
                    <a:cubicBezTo>
                      <a:pt x="0" y="22"/>
                      <a:pt x="0" y="24"/>
                      <a:pt x="0" y="25"/>
                    </a:cubicBezTo>
                    <a:cubicBezTo>
                      <a:pt x="3" y="25"/>
                      <a:pt x="5" y="25"/>
                      <a:pt x="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6">
                <a:extLst>
                  <a:ext uri="{FF2B5EF4-FFF2-40B4-BE49-F238E27FC236}">
                    <a16:creationId xmlns:a16="http://schemas.microsoft.com/office/drawing/2014/main" id="{316DE08A-DF6A-4D1D-955D-BD9D32272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589214"/>
                <a:ext cx="38100" cy="133350"/>
              </a:xfrm>
              <a:custGeom>
                <a:avLst/>
                <a:gdLst>
                  <a:gd name="T0" fmla="*/ 8 w 9"/>
                  <a:gd name="T1" fmla="*/ 31 h 31"/>
                  <a:gd name="T2" fmla="*/ 8 w 9"/>
                  <a:gd name="T3" fmla="*/ 1 h 31"/>
                  <a:gd name="T4" fmla="*/ 0 w 9"/>
                  <a:gd name="T5" fmla="*/ 0 h 31"/>
                  <a:gd name="T6" fmla="*/ 0 w 9"/>
                  <a:gd name="T7" fmla="*/ 11 h 31"/>
                  <a:gd name="T8" fmla="*/ 4 w 9"/>
                  <a:gd name="T9" fmla="*/ 12 h 31"/>
                  <a:gd name="T10" fmla="*/ 1 w 9"/>
                  <a:gd name="T11" fmla="*/ 20 h 31"/>
                  <a:gd name="T12" fmla="*/ 0 w 9"/>
                  <a:gd name="T13" fmla="*/ 19 h 31"/>
                  <a:gd name="T14" fmla="*/ 0 w 9"/>
                  <a:gd name="T15" fmla="*/ 31 h 31"/>
                  <a:gd name="T16" fmla="*/ 8 w 9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1">
                    <a:moveTo>
                      <a:pt x="8" y="31"/>
                    </a:moveTo>
                    <a:cubicBezTo>
                      <a:pt x="8" y="21"/>
                      <a:pt x="8" y="11"/>
                      <a:pt x="8" y="1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ubicBezTo>
                      <a:pt x="1" y="11"/>
                      <a:pt x="2" y="11"/>
                      <a:pt x="4" y="12"/>
                    </a:cubicBezTo>
                    <a:cubicBezTo>
                      <a:pt x="9" y="13"/>
                      <a:pt x="7" y="20"/>
                      <a:pt x="1" y="20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0" y="23"/>
                      <a:pt x="0" y="27"/>
                      <a:pt x="0" y="31"/>
                    </a:cubicBezTo>
                    <a:cubicBezTo>
                      <a:pt x="3" y="31"/>
                      <a:pt x="5" y="31"/>
                      <a:pt x="8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7">
                <a:extLst>
                  <a:ext uri="{FF2B5EF4-FFF2-40B4-BE49-F238E27FC236}">
                    <a16:creationId xmlns:a16="http://schemas.microsoft.com/office/drawing/2014/main" id="{5A7D2C45-8794-45D9-B03F-5B88E4465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441576"/>
                <a:ext cx="33338" cy="119063"/>
              </a:xfrm>
              <a:custGeom>
                <a:avLst/>
                <a:gdLst>
                  <a:gd name="T0" fmla="*/ 8 w 8"/>
                  <a:gd name="T1" fmla="*/ 28 h 28"/>
                  <a:gd name="T2" fmla="*/ 8 w 8"/>
                  <a:gd name="T3" fmla="*/ 0 h 28"/>
                  <a:gd name="T4" fmla="*/ 0 w 8"/>
                  <a:gd name="T5" fmla="*/ 1 h 28"/>
                  <a:gd name="T6" fmla="*/ 0 w 8"/>
                  <a:gd name="T7" fmla="*/ 15 h 28"/>
                  <a:gd name="T8" fmla="*/ 2 w 8"/>
                  <a:gd name="T9" fmla="*/ 17 h 28"/>
                  <a:gd name="T10" fmla="*/ 0 w 8"/>
                  <a:gd name="T11" fmla="*/ 24 h 28"/>
                  <a:gd name="T12" fmla="*/ 0 w 8"/>
                  <a:gd name="T13" fmla="*/ 24 h 28"/>
                  <a:gd name="T14" fmla="*/ 0 w 8"/>
                  <a:gd name="T15" fmla="*/ 27 h 28"/>
                  <a:gd name="T16" fmla="*/ 8 w 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8">
                    <a:moveTo>
                      <a:pt x="8" y="28"/>
                    </a:moveTo>
                    <a:cubicBezTo>
                      <a:pt x="8" y="19"/>
                      <a:pt x="8" y="9"/>
                      <a:pt x="8" y="0"/>
                    </a:cubicBezTo>
                    <a:cubicBezTo>
                      <a:pt x="5" y="0"/>
                      <a:pt x="2" y="0"/>
                      <a:pt x="0" y="1"/>
                    </a:cubicBezTo>
                    <a:cubicBezTo>
                      <a:pt x="0" y="6"/>
                      <a:pt x="0" y="10"/>
                      <a:pt x="0" y="15"/>
                    </a:cubicBezTo>
                    <a:cubicBezTo>
                      <a:pt x="1" y="16"/>
                      <a:pt x="2" y="16"/>
                      <a:pt x="2" y="17"/>
                    </a:cubicBezTo>
                    <a:cubicBezTo>
                      <a:pt x="7" y="18"/>
                      <a:pt x="5" y="26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3" y="27"/>
                      <a:pt x="5" y="27"/>
                      <a:pt x="8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8">
                <a:extLst>
                  <a:ext uri="{FF2B5EF4-FFF2-40B4-BE49-F238E27FC236}">
                    <a16:creationId xmlns:a16="http://schemas.microsoft.com/office/drawing/2014/main" id="{87444165-27F8-4A81-95B5-559FE46E0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4071939"/>
                <a:ext cx="41275" cy="123825"/>
              </a:xfrm>
              <a:custGeom>
                <a:avLst/>
                <a:gdLst>
                  <a:gd name="T0" fmla="*/ 8 w 10"/>
                  <a:gd name="T1" fmla="*/ 29 h 29"/>
                  <a:gd name="T2" fmla="*/ 8 w 10"/>
                  <a:gd name="T3" fmla="*/ 2 h 29"/>
                  <a:gd name="T4" fmla="*/ 0 w 10"/>
                  <a:gd name="T5" fmla="*/ 0 h 29"/>
                  <a:gd name="T6" fmla="*/ 0 w 10"/>
                  <a:gd name="T7" fmla="*/ 10 h 29"/>
                  <a:gd name="T8" fmla="*/ 5 w 10"/>
                  <a:gd name="T9" fmla="*/ 11 h 29"/>
                  <a:gd name="T10" fmla="*/ 3 w 10"/>
                  <a:gd name="T11" fmla="*/ 19 h 29"/>
                  <a:gd name="T12" fmla="*/ 0 w 10"/>
                  <a:gd name="T13" fmla="*/ 18 h 29"/>
                  <a:gd name="T14" fmla="*/ 0 w 10"/>
                  <a:gd name="T15" fmla="*/ 28 h 29"/>
                  <a:gd name="T16" fmla="*/ 1 w 10"/>
                  <a:gd name="T17" fmla="*/ 28 h 29"/>
                  <a:gd name="T18" fmla="*/ 8 w 10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29">
                    <a:moveTo>
                      <a:pt x="8" y="29"/>
                    </a:moveTo>
                    <a:cubicBezTo>
                      <a:pt x="8" y="20"/>
                      <a:pt x="8" y="11"/>
                      <a:pt x="8" y="2"/>
                    </a:cubicBezTo>
                    <a:cubicBezTo>
                      <a:pt x="5" y="1"/>
                      <a:pt x="2" y="0"/>
                      <a:pt x="0" y="0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2" y="11"/>
                      <a:pt x="4" y="11"/>
                      <a:pt x="5" y="11"/>
                    </a:cubicBezTo>
                    <a:cubicBezTo>
                      <a:pt x="10" y="13"/>
                      <a:pt x="8" y="21"/>
                      <a:pt x="3" y="19"/>
                    </a:cubicBezTo>
                    <a:cubicBezTo>
                      <a:pt x="2" y="19"/>
                      <a:pt x="1" y="19"/>
                      <a:pt x="0" y="18"/>
                    </a:cubicBezTo>
                    <a:cubicBezTo>
                      <a:pt x="0" y="22"/>
                      <a:pt x="0" y="25"/>
                      <a:pt x="0" y="28"/>
                    </a:cubicBezTo>
                    <a:cubicBezTo>
                      <a:pt x="0" y="28"/>
                      <a:pt x="1" y="28"/>
                      <a:pt x="1" y="28"/>
                    </a:cubicBezTo>
                    <a:cubicBezTo>
                      <a:pt x="4" y="28"/>
                      <a:pt x="6" y="29"/>
                      <a:pt x="8" y="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9">
                <a:extLst>
                  <a:ext uri="{FF2B5EF4-FFF2-40B4-BE49-F238E27FC236}">
                    <a16:creationId xmlns:a16="http://schemas.microsoft.com/office/drawing/2014/main" id="{798B7CD8-AF09-4F7A-994E-C4F7747E7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133601"/>
                <a:ext cx="1933575" cy="2578100"/>
              </a:xfrm>
              <a:custGeom>
                <a:avLst/>
                <a:gdLst>
                  <a:gd name="T0" fmla="*/ 387 w 454"/>
                  <a:gd name="T1" fmla="*/ 5 h 605"/>
                  <a:gd name="T2" fmla="*/ 275 w 454"/>
                  <a:gd name="T3" fmla="*/ 5 h 605"/>
                  <a:gd name="T4" fmla="*/ 46 w 454"/>
                  <a:gd name="T5" fmla="*/ 5 h 605"/>
                  <a:gd name="T6" fmla="*/ 31 w 454"/>
                  <a:gd name="T7" fmla="*/ 5 h 605"/>
                  <a:gd name="T8" fmla="*/ 0 w 454"/>
                  <a:gd name="T9" fmla="*/ 32 h 605"/>
                  <a:gd name="T10" fmla="*/ 9 w 454"/>
                  <a:gd name="T11" fmla="*/ 31 h 605"/>
                  <a:gd name="T12" fmla="*/ 31 w 454"/>
                  <a:gd name="T13" fmla="*/ 13 h 605"/>
                  <a:gd name="T14" fmla="*/ 46 w 454"/>
                  <a:gd name="T15" fmla="*/ 13 h 605"/>
                  <a:gd name="T16" fmla="*/ 142 w 454"/>
                  <a:gd name="T17" fmla="*/ 13 h 605"/>
                  <a:gd name="T18" fmla="*/ 387 w 454"/>
                  <a:gd name="T19" fmla="*/ 13 h 605"/>
                  <a:gd name="T20" fmla="*/ 443 w 454"/>
                  <a:gd name="T21" fmla="*/ 37 h 605"/>
                  <a:gd name="T22" fmla="*/ 443 w 454"/>
                  <a:gd name="T23" fmla="*/ 87 h 605"/>
                  <a:gd name="T24" fmla="*/ 443 w 454"/>
                  <a:gd name="T25" fmla="*/ 548 h 605"/>
                  <a:gd name="T26" fmla="*/ 443 w 454"/>
                  <a:gd name="T27" fmla="*/ 572 h 605"/>
                  <a:gd name="T28" fmla="*/ 377 w 454"/>
                  <a:gd name="T29" fmla="*/ 596 h 605"/>
                  <a:gd name="T30" fmla="*/ 259 w 454"/>
                  <a:gd name="T31" fmla="*/ 596 h 605"/>
                  <a:gd name="T32" fmla="*/ 40 w 454"/>
                  <a:gd name="T33" fmla="*/ 596 h 605"/>
                  <a:gd name="T34" fmla="*/ 8 w 454"/>
                  <a:gd name="T35" fmla="*/ 572 h 605"/>
                  <a:gd name="T36" fmla="*/ 8 w 454"/>
                  <a:gd name="T37" fmla="*/ 562 h 605"/>
                  <a:gd name="T38" fmla="*/ 8 w 454"/>
                  <a:gd name="T39" fmla="*/ 553 h 605"/>
                  <a:gd name="T40" fmla="*/ 0 w 454"/>
                  <a:gd name="T41" fmla="*/ 552 h 605"/>
                  <a:gd name="T42" fmla="*/ 0 w 454"/>
                  <a:gd name="T43" fmla="*/ 558 h 605"/>
                  <a:gd name="T44" fmla="*/ 4 w 454"/>
                  <a:gd name="T45" fmla="*/ 560 h 605"/>
                  <a:gd name="T46" fmla="*/ 2 w 454"/>
                  <a:gd name="T47" fmla="*/ 568 h 605"/>
                  <a:gd name="T48" fmla="*/ 0 w 454"/>
                  <a:gd name="T49" fmla="*/ 567 h 605"/>
                  <a:gd name="T50" fmla="*/ 19 w 454"/>
                  <a:gd name="T51" fmla="*/ 601 h 605"/>
                  <a:gd name="T52" fmla="*/ 41 w 454"/>
                  <a:gd name="T53" fmla="*/ 604 h 605"/>
                  <a:gd name="T54" fmla="*/ 76 w 454"/>
                  <a:gd name="T55" fmla="*/ 604 h 605"/>
                  <a:gd name="T56" fmla="*/ 326 w 454"/>
                  <a:gd name="T57" fmla="*/ 604 h 605"/>
                  <a:gd name="T58" fmla="*/ 405 w 454"/>
                  <a:gd name="T59" fmla="*/ 604 h 605"/>
                  <a:gd name="T60" fmla="*/ 451 w 454"/>
                  <a:gd name="T61" fmla="*/ 572 h 605"/>
                  <a:gd name="T62" fmla="*/ 451 w 454"/>
                  <a:gd name="T63" fmla="*/ 166 h 605"/>
                  <a:gd name="T64" fmla="*/ 451 w 454"/>
                  <a:gd name="T65" fmla="*/ 69 h 605"/>
                  <a:gd name="T66" fmla="*/ 447 w 454"/>
                  <a:gd name="T67" fmla="*/ 21 h 605"/>
                  <a:gd name="T68" fmla="*/ 387 w 454"/>
                  <a:gd name="T69" fmla="*/ 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4" h="605">
                    <a:moveTo>
                      <a:pt x="387" y="5"/>
                    </a:moveTo>
                    <a:cubicBezTo>
                      <a:pt x="350" y="5"/>
                      <a:pt x="313" y="5"/>
                      <a:pt x="275" y="5"/>
                    </a:cubicBezTo>
                    <a:cubicBezTo>
                      <a:pt x="199" y="5"/>
                      <a:pt x="123" y="5"/>
                      <a:pt x="46" y="5"/>
                    </a:cubicBezTo>
                    <a:cubicBezTo>
                      <a:pt x="41" y="5"/>
                      <a:pt x="36" y="5"/>
                      <a:pt x="31" y="5"/>
                    </a:cubicBezTo>
                    <a:cubicBezTo>
                      <a:pt x="15" y="5"/>
                      <a:pt x="3" y="17"/>
                      <a:pt x="0" y="32"/>
                    </a:cubicBezTo>
                    <a:cubicBezTo>
                      <a:pt x="3" y="31"/>
                      <a:pt x="6" y="31"/>
                      <a:pt x="9" y="31"/>
                    </a:cubicBezTo>
                    <a:cubicBezTo>
                      <a:pt x="12" y="22"/>
                      <a:pt x="18" y="14"/>
                      <a:pt x="31" y="13"/>
                    </a:cubicBezTo>
                    <a:cubicBezTo>
                      <a:pt x="36" y="13"/>
                      <a:pt x="41" y="13"/>
                      <a:pt x="46" y="13"/>
                    </a:cubicBezTo>
                    <a:cubicBezTo>
                      <a:pt x="78" y="13"/>
                      <a:pt x="110" y="13"/>
                      <a:pt x="142" y="13"/>
                    </a:cubicBezTo>
                    <a:cubicBezTo>
                      <a:pt x="223" y="13"/>
                      <a:pt x="305" y="13"/>
                      <a:pt x="387" y="13"/>
                    </a:cubicBezTo>
                    <a:cubicBezTo>
                      <a:pt x="406" y="13"/>
                      <a:pt x="443" y="7"/>
                      <a:pt x="443" y="37"/>
                    </a:cubicBezTo>
                    <a:cubicBezTo>
                      <a:pt x="443" y="54"/>
                      <a:pt x="443" y="71"/>
                      <a:pt x="443" y="87"/>
                    </a:cubicBezTo>
                    <a:cubicBezTo>
                      <a:pt x="443" y="241"/>
                      <a:pt x="443" y="394"/>
                      <a:pt x="443" y="548"/>
                    </a:cubicBezTo>
                    <a:cubicBezTo>
                      <a:pt x="443" y="556"/>
                      <a:pt x="443" y="564"/>
                      <a:pt x="443" y="572"/>
                    </a:cubicBezTo>
                    <a:cubicBezTo>
                      <a:pt x="441" y="603"/>
                      <a:pt x="398" y="596"/>
                      <a:pt x="377" y="596"/>
                    </a:cubicBezTo>
                    <a:cubicBezTo>
                      <a:pt x="338" y="596"/>
                      <a:pt x="298" y="596"/>
                      <a:pt x="259" y="596"/>
                    </a:cubicBezTo>
                    <a:cubicBezTo>
                      <a:pt x="186" y="596"/>
                      <a:pt x="113" y="596"/>
                      <a:pt x="40" y="596"/>
                    </a:cubicBezTo>
                    <a:cubicBezTo>
                      <a:pt x="25" y="596"/>
                      <a:pt x="9" y="592"/>
                      <a:pt x="8" y="572"/>
                    </a:cubicBezTo>
                    <a:cubicBezTo>
                      <a:pt x="8" y="569"/>
                      <a:pt x="8" y="565"/>
                      <a:pt x="8" y="562"/>
                    </a:cubicBezTo>
                    <a:cubicBezTo>
                      <a:pt x="8" y="559"/>
                      <a:pt x="8" y="556"/>
                      <a:pt x="8" y="553"/>
                    </a:cubicBezTo>
                    <a:cubicBezTo>
                      <a:pt x="5" y="552"/>
                      <a:pt x="2" y="551"/>
                      <a:pt x="0" y="552"/>
                    </a:cubicBezTo>
                    <a:cubicBezTo>
                      <a:pt x="0" y="554"/>
                      <a:pt x="0" y="556"/>
                      <a:pt x="0" y="558"/>
                    </a:cubicBezTo>
                    <a:cubicBezTo>
                      <a:pt x="1" y="559"/>
                      <a:pt x="3" y="560"/>
                      <a:pt x="4" y="560"/>
                    </a:cubicBezTo>
                    <a:cubicBezTo>
                      <a:pt x="9" y="562"/>
                      <a:pt x="7" y="570"/>
                      <a:pt x="2" y="568"/>
                    </a:cubicBezTo>
                    <a:cubicBezTo>
                      <a:pt x="1" y="568"/>
                      <a:pt x="1" y="568"/>
                      <a:pt x="0" y="567"/>
                    </a:cubicBezTo>
                    <a:cubicBezTo>
                      <a:pt x="0" y="581"/>
                      <a:pt x="4" y="594"/>
                      <a:pt x="19" y="601"/>
                    </a:cubicBezTo>
                    <a:cubicBezTo>
                      <a:pt x="25" y="605"/>
                      <a:pt x="34" y="604"/>
                      <a:pt x="41" y="604"/>
                    </a:cubicBezTo>
                    <a:cubicBezTo>
                      <a:pt x="53" y="604"/>
                      <a:pt x="64" y="604"/>
                      <a:pt x="76" y="604"/>
                    </a:cubicBezTo>
                    <a:cubicBezTo>
                      <a:pt x="159" y="604"/>
                      <a:pt x="243" y="604"/>
                      <a:pt x="326" y="604"/>
                    </a:cubicBezTo>
                    <a:cubicBezTo>
                      <a:pt x="352" y="604"/>
                      <a:pt x="378" y="604"/>
                      <a:pt x="405" y="604"/>
                    </a:cubicBezTo>
                    <a:cubicBezTo>
                      <a:pt x="427" y="604"/>
                      <a:pt x="449" y="600"/>
                      <a:pt x="451" y="572"/>
                    </a:cubicBezTo>
                    <a:cubicBezTo>
                      <a:pt x="451" y="437"/>
                      <a:pt x="451" y="301"/>
                      <a:pt x="451" y="166"/>
                    </a:cubicBezTo>
                    <a:cubicBezTo>
                      <a:pt x="451" y="134"/>
                      <a:pt x="451" y="101"/>
                      <a:pt x="451" y="69"/>
                    </a:cubicBezTo>
                    <a:cubicBezTo>
                      <a:pt x="451" y="54"/>
                      <a:pt x="454" y="35"/>
                      <a:pt x="447" y="21"/>
                    </a:cubicBezTo>
                    <a:cubicBezTo>
                      <a:pt x="436" y="0"/>
                      <a:pt x="406" y="5"/>
                      <a:pt x="387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0">
                <a:extLst>
                  <a:ext uri="{FF2B5EF4-FFF2-40B4-BE49-F238E27FC236}">
                    <a16:creationId xmlns:a16="http://schemas.microsoft.com/office/drawing/2014/main" id="{DE856A08-8A08-4A10-9BE8-232ADCEA7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755901"/>
                <a:ext cx="38100" cy="93663"/>
              </a:xfrm>
              <a:custGeom>
                <a:avLst/>
                <a:gdLst>
                  <a:gd name="T0" fmla="*/ 8 w 9"/>
                  <a:gd name="T1" fmla="*/ 22 h 22"/>
                  <a:gd name="T2" fmla="*/ 8 w 9"/>
                  <a:gd name="T3" fmla="*/ 1 h 22"/>
                  <a:gd name="T4" fmla="*/ 0 w 9"/>
                  <a:gd name="T5" fmla="*/ 1 h 22"/>
                  <a:gd name="T6" fmla="*/ 0 w 9"/>
                  <a:gd name="T7" fmla="*/ 12 h 22"/>
                  <a:gd name="T8" fmla="*/ 4 w 9"/>
                  <a:gd name="T9" fmla="*/ 12 h 22"/>
                  <a:gd name="T10" fmla="*/ 1 w 9"/>
                  <a:gd name="T11" fmla="*/ 20 h 22"/>
                  <a:gd name="T12" fmla="*/ 0 w 9"/>
                  <a:gd name="T13" fmla="*/ 20 h 22"/>
                  <a:gd name="T14" fmla="*/ 0 w 9"/>
                  <a:gd name="T15" fmla="*/ 21 h 22"/>
                  <a:gd name="T16" fmla="*/ 8 w 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2">
                    <a:moveTo>
                      <a:pt x="8" y="22"/>
                    </a:moveTo>
                    <a:cubicBezTo>
                      <a:pt x="8" y="15"/>
                      <a:pt x="8" y="8"/>
                      <a:pt x="8" y="1"/>
                    </a:cubicBezTo>
                    <a:cubicBezTo>
                      <a:pt x="5" y="0"/>
                      <a:pt x="2" y="0"/>
                      <a:pt x="0" y="1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2"/>
                      <a:pt x="2" y="12"/>
                      <a:pt x="4" y="12"/>
                    </a:cubicBezTo>
                    <a:cubicBezTo>
                      <a:pt x="9" y="13"/>
                      <a:pt x="7" y="21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2" y="21"/>
                      <a:pt x="5" y="21"/>
                      <a:pt x="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1">
                <a:extLst>
                  <a:ext uri="{FF2B5EF4-FFF2-40B4-BE49-F238E27FC236}">
                    <a16:creationId xmlns:a16="http://schemas.microsoft.com/office/drawing/2014/main" id="{8BA809B0-23DB-4757-BCC2-513D02992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355976"/>
                <a:ext cx="38100" cy="98425"/>
              </a:xfrm>
              <a:custGeom>
                <a:avLst/>
                <a:gdLst>
                  <a:gd name="T0" fmla="*/ 8 w 9"/>
                  <a:gd name="T1" fmla="*/ 1 h 23"/>
                  <a:gd name="T2" fmla="*/ 0 w 9"/>
                  <a:gd name="T3" fmla="*/ 0 h 23"/>
                  <a:gd name="T4" fmla="*/ 0 w 9"/>
                  <a:gd name="T5" fmla="*/ 6 h 23"/>
                  <a:gd name="T6" fmla="*/ 4 w 9"/>
                  <a:gd name="T7" fmla="*/ 7 h 23"/>
                  <a:gd name="T8" fmla="*/ 2 w 9"/>
                  <a:gd name="T9" fmla="*/ 15 h 23"/>
                  <a:gd name="T10" fmla="*/ 0 w 9"/>
                  <a:gd name="T11" fmla="*/ 14 h 23"/>
                  <a:gd name="T12" fmla="*/ 0 w 9"/>
                  <a:gd name="T13" fmla="*/ 21 h 23"/>
                  <a:gd name="T14" fmla="*/ 8 w 9"/>
                  <a:gd name="T15" fmla="*/ 23 h 23"/>
                  <a:gd name="T16" fmla="*/ 8 w 9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3">
                    <a:moveTo>
                      <a:pt x="8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9" y="8"/>
                      <a:pt x="7" y="16"/>
                      <a:pt x="2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3" y="21"/>
                      <a:pt x="5" y="22"/>
                      <a:pt x="8" y="23"/>
                    </a:cubicBezTo>
                    <a:cubicBezTo>
                      <a:pt x="8" y="16"/>
                      <a:pt x="8" y="8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2">
                <a:extLst>
                  <a:ext uri="{FF2B5EF4-FFF2-40B4-BE49-F238E27FC236}">
                    <a16:creationId xmlns:a16="http://schemas.microsoft.com/office/drawing/2014/main" id="{12EB9243-DA1F-4B9D-9584-016B51088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4362451"/>
                <a:ext cx="33338" cy="93663"/>
              </a:xfrm>
              <a:custGeom>
                <a:avLst/>
                <a:gdLst>
                  <a:gd name="T0" fmla="*/ 8 w 8"/>
                  <a:gd name="T1" fmla="*/ 22 h 22"/>
                  <a:gd name="T2" fmla="*/ 8 w 8"/>
                  <a:gd name="T3" fmla="*/ 1 h 22"/>
                  <a:gd name="T4" fmla="*/ 5 w 8"/>
                  <a:gd name="T5" fmla="*/ 0 h 22"/>
                  <a:gd name="T6" fmla="*/ 0 w 8"/>
                  <a:gd name="T7" fmla="*/ 0 h 22"/>
                  <a:gd name="T8" fmla="*/ 0 w 8"/>
                  <a:gd name="T9" fmla="*/ 5 h 22"/>
                  <a:gd name="T10" fmla="*/ 3 w 8"/>
                  <a:gd name="T11" fmla="*/ 6 h 22"/>
                  <a:gd name="T12" fmla="*/ 1 w 8"/>
                  <a:gd name="T13" fmla="*/ 14 h 22"/>
                  <a:gd name="T14" fmla="*/ 0 w 8"/>
                  <a:gd name="T15" fmla="*/ 14 h 22"/>
                  <a:gd name="T16" fmla="*/ 0 w 8"/>
                  <a:gd name="T17" fmla="*/ 21 h 22"/>
                  <a:gd name="T18" fmla="*/ 8 w 8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2">
                    <a:moveTo>
                      <a:pt x="8" y="22"/>
                    </a:moveTo>
                    <a:cubicBezTo>
                      <a:pt x="8" y="15"/>
                      <a:pt x="8" y="8"/>
                      <a:pt x="8" y="1"/>
                    </a:cubicBezTo>
                    <a:cubicBezTo>
                      <a:pt x="7" y="1"/>
                      <a:pt x="6" y="1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8" y="8"/>
                      <a:pt x="6" y="16"/>
                      <a:pt x="1" y="14"/>
                    </a:cubicBezTo>
                    <a:cubicBezTo>
                      <a:pt x="1" y="14"/>
                      <a:pt x="0" y="14"/>
                      <a:pt x="0" y="14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3" y="21"/>
                      <a:pt x="5" y="21"/>
                      <a:pt x="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13">
                <a:extLst>
                  <a:ext uri="{FF2B5EF4-FFF2-40B4-BE49-F238E27FC236}">
                    <a16:creationId xmlns:a16="http://schemas.microsoft.com/office/drawing/2014/main" id="{89EEC87E-B42A-461F-B347-471FC8D51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484564"/>
                <a:ext cx="33338" cy="76200"/>
              </a:xfrm>
              <a:custGeom>
                <a:avLst/>
                <a:gdLst>
                  <a:gd name="T0" fmla="*/ 8 w 8"/>
                  <a:gd name="T1" fmla="*/ 1 h 18"/>
                  <a:gd name="T2" fmla="*/ 1 w 8"/>
                  <a:gd name="T3" fmla="*/ 0 h 18"/>
                  <a:gd name="T4" fmla="*/ 0 w 8"/>
                  <a:gd name="T5" fmla="*/ 0 h 18"/>
                  <a:gd name="T6" fmla="*/ 0 w 8"/>
                  <a:gd name="T7" fmla="*/ 5 h 18"/>
                  <a:gd name="T8" fmla="*/ 3 w 8"/>
                  <a:gd name="T9" fmla="*/ 6 h 18"/>
                  <a:gd name="T10" fmla="*/ 3 w 8"/>
                  <a:gd name="T11" fmla="*/ 14 h 18"/>
                  <a:gd name="T12" fmla="*/ 0 w 8"/>
                  <a:gd name="T13" fmla="*/ 14 h 18"/>
                  <a:gd name="T14" fmla="*/ 0 w 8"/>
                  <a:gd name="T15" fmla="*/ 16 h 18"/>
                  <a:gd name="T16" fmla="*/ 8 w 8"/>
                  <a:gd name="T17" fmla="*/ 18 h 18"/>
                  <a:gd name="T18" fmla="*/ 8 w 8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8">
                    <a:moveTo>
                      <a:pt x="8" y="1"/>
                    </a:moveTo>
                    <a:cubicBezTo>
                      <a:pt x="6" y="1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8" y="7"/>
                      <a:pt x="8" y="15"/>
                      <a:pt x="3" y="14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3" y="16"/>
                      <a:pt x="5" y="17"/>
                      <a:pt x="8" y="18"/>
                    </a:cubicBezTo>
                    <a:cubicBezTo>
                      <a:pt x="8" y="13"/>
                      <a:pt x="8" y="7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4">
                <a:extLst>
                  <a:ext uri="{FF2B5EF4-FFF2-40B4-BE49-F238E27FC236}">
                    <a16:creationId xmlns:a16="http://schemas.microsoft.com/office/drawing/2014/main" id="{8955E9B0-E62C-4D0A-8566-E4E223425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705226"/>
                <a:ext cx="33338" cy="90488"/>
              </a:xfrm>
              <a:custGeom>
                <a:avLst/>
                <a:gdLst>
                  <a:gd name="T0" fmla="*/ 8 w 8"/>
                  <a:gd name="T1" fmla="*/ 2 h 21"/>
                  <a:gd name="T2" fmla="*/ 0 w 8"/>
                  <a:gd name="T3" fmla="*/ 0 h 21"/>
                  <a:gd name="T4" fmla="*/ 0 w 8"/>
                  <a:gd name="T5" fmla="*/ 6 h 21"/>
                  <a:gd name="T6" fmla="*/ 3 w 8"/>
                  <a:gd name="T7" fmla="*/ 7 h 21"/>
                  <a:gd name="T8" fmla="*/ 1 w 8"/>
                  <a:gd name="T9" fmla="*/ 15 h 21"/>
                  <a:gd name="T10" fmla="*/ 0 w 8"/>
                  <a:gd name="T11" fmla="*/ 15 h 21"/>
                  <a:gd name="T12" fmla="*/ 0 w 8"/>
                  <a:gd name="T13" fmla="*/ 19 h 21"/>
                  <a:gd name="T14" fmla="*/ 8 w 8"/>
                  <a:gd name="T15" fmla="*/ 21 h 21"/>
                  <a:gd name="T16" fmla="*/ 8 w 8"/>
                  <a:gd name="T1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1">
                    <a:moveTo>
                      <a:pt x="8" y="2"/>
                    </a:moveTo>
                    <a:cubicBezTo>
                      <a:pt x="5" y="1"/>
                      <a:pt x="3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7"/>
                      <a:pt x="3" y="7"/>
                      <a:pt x="3" y="7"/>
                    </a:cubicBezTo>
                    <a:cubicBezTo>
                      <a:pt x="8" y="8"/>
                      <a:pt x="6" y="16"/>
                      <a:pt x="1" y="15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0" y="16"/>
                      <a:pt x="0" y="18"/>
                      <a:pt x="0" y="19"/>
                    </a:cubicBezTo>
                    <a:cubicBezTo>
                      <a:pt x="3" y="19"/>
                      <a:pt x="5" y="20"/>
                      <a:pt x="8" y="21"/>
                    </a:cubicBezTo>
                    <a:cubicBezTo>
                      <a:pt x="8" y="15"/>
                      <a:pt x="8" y="8"/>
                      <a:pt x="8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5">
                <a:extLst>
                  <a:ext uri="{FF2B5EF4-FFF2-40B4-BE49-F238E27FC236}">
                    <a16:creationId xmlns:a16="http://schemas.microsoft.com/office/drawing/2014/main" id="{9A7ABF0A-96C5-4205-B2B8-334906DB4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4225926"/>
                <a:ext cx="38100" cy="106363"/>
              </a:xfrm>
              <a:custGeom>
                <a:avLst/>
                <a:gdLst>
                  <a:gd name="T0" fmla="*/ 8 w 9"/>
                  <a:gd name="T1" fmla="*/ 25 h 25"/>
                  <a:gd name="T2" fmla="*/ 8 w 9"/>
                  <a:gd name="T3" fmla="*/ 2 h 25"/>
                  <a:gd name="T4" fmla="*/ 0 w 9"/>
                  <a:gd name="T5" fmla="*/ 0 h 25"/>
                  <a:gd name="T6" fmla="*/ 0 w 9"/>
                  <a:gd name="T7" fmla="*/ 6 h 25"/>
                  <a:gd name="T8" fmla="*/ 4 w 9"/>
                  <a:gd name="T9" fmla="*/ 7 h 25"/>
                  <a:gd name="T10" fmla="*/ 2 w 9"/>
                  <a:gd name="T11" fmla="*/ 15 h 25"/>
                  <a:gd name="T12" fmla="*/ 0 w 9"/>
                  <a:gd name="T13" fmla="*/ 15 h 25"/>
                  <a:gd name="T14" fmla="*/ 0 w 9"/>
                  <a:gd name="T15" fmla="*/ 24 h 25"/>
                  <a:gd name="T16" fmla="*/ 8 w 9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5">
                    <a:moveTo>
                      <a:pt x="8" y="25"/>
                    </a:moveTo>
                    <a:cubicBezTo>
                      <a:pt x="8" y="17"/>
                      <a:pt x="8" y="10"/>
                      <a:pt x="8" y="2"/>
                    </a:cubicBezTo>
                    <a:cubicBezTo>
                      <a:pt x="5" y="1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9" y="9"/>
                      <a:pt x="7" y="17"/>
                      <a:pt x="2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2" y="24"/>
                      <a:pt x="5" y="24"/>
                      <a:pt x="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6">
                <a:extLst>
                  <a:ext uri="{FF2B5EF4-FFF2-40B4-BE49-F238E27FC236}">
                    <a16:creationId xmlns:a16="http://schemas.microsoft.com/office/drawing/2014/main" id="{71319116-020B-4A98-8B2C-00832DF4C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586164"/>
                <a:ext cx="33338" cy="90488"/>
              </a:xfrm>
              <a:custGeom>
                <a:avLst/>
                <a:gdLst>
                  <a:gd name="T0" fmla="*/ 8 w 8"/>
                  <a:gd name="T1" fmla="*/ 3 h 21"/>
                  <a:gd name="T2" fmla="*/ 6 w 8"/>
                  <a:gd name="T3" fmla="*/ 2 h 21"/>
                  <a:gd name="T4" fmla="*/ 0 w 8"/>
                  <a:gd name="T5" fmla="*/ 0 h 21"/>
                  <a:gd name="T6" fmla="*/ 0 w 8"/>
                  <a:gd name="T7" fmla="*/ 6 h 21"/>
                  <a:gd name="T8" fmla="*/ 3 w 8"/>
                  <a:gd name="T9" fmla="*/ 8 h 21"/>
                  <a:gd name="T10" fmla="*/ 1 w 8"/>
                  <a:gd name="T11" fmla="*/ 16 h 21"/>
                  <a:gd name="T12" fmla="*/ 0 w 8"/>
                  <a:gd name="T13" fmla="*/ 15 h 21"/>
                  <a:gd name="T14" fmla="*/ 0 w 8"/>
                  <a:gd name="T15" fmla="*/ 20 h 21"/>
                  <a:gd name="T16" fmla="*/ 8 w 8"/>
                  <a:gd name="T17" fmla="*/ 21 h 21"/>
                  <a:gd name="T18" fmla="*/ 8 w 8"/>
                  <a:gd name="T1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1">
                    <a:moveTo>
                      <a:pt x="8" y="3"/>
                    </a:moveTo>
                    <a:cubicBezTo>
                      <a:pt x="7" y="3"/>
                      <a:pt x="6" y="2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8" y="9"/>
                      <a:pt x="6" y="17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ubicBezTo>
                      <a:pt x="0" y="17"/>
                      <a:pt x="0" y="18"/>
                      <a:pt x="0" y="20"/>
                    </a:cubicBezTo>
                    <a:cubicBezTo>
                      <a:pt x="3" y="20"/>
                      <a:pt x="5" y="20"/>
                      <a:pt x="8" y="21"/>
                    </a:cubicBezTo>
                    <a:cubicBezTo>
                      <a:pt x="8" y="15"/>
                      <a:pt x="8" y="9"/>
                      <a:pt x="8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17">
                <a:extLst>
                  <a:ext uri="{FF2B5EF4-FFF2-40B4-BE49-F238E27FC236}">
                    <a16:creationId xmlns:a16="http://schemas.microsoft.com/office/drawing/2014/main" id="{FAA9379E-49D8-4A24-91FD-33547C64B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113089"/>
                <a:ext cx="33338" cy="98425"/>
              </a:xfrm>
              <a:custGeom>
                <a:avLst/>
                <a:gdLst>
                  <a:gd name="T0" fmla="*/ 8 w 8"/>
                  <a:gd name="T1" fmla="*/ 4 h 23"/>
                  <a:gd name="T2" fmla="*/ 0 w 8"/>
                  <a:gd name="T3" fmla="*/ 0 h 23"/>
                  <a:gd name="T4" fmla="*/ 0 w 8"/>
                  <a:gd name="T5" fmla="*/ 6 h 23"/>
                  <a:gd name="T6" fmla="*/ 2 w 8"/>
                  <a:gd name="T7" fmla="*/ 7 h 23"/>
                  <a:gd name="T8" fmla="*/ 2 w 8"/>
                  <a:gd name="T9" fmla="*/ 15 h 23"/>
                  <a:gd name="T10" fmla="*/ 0 w 8"/>
                  <a:gd name="T11" fmla="*/ 14 h 23"/>
                  <a:gd name="T12" fmla="*/ 0 w 8"/>
                  <a:gd name="T13" fmla="*/ 22 h 23"/>
                  <a:gd name="T14" fmla="*/ 8 w 8"/>
                  <a:gd name="T15" fmla="*/ 23 h 23"/>
                  <a:gd name="T16" fmla="*/ 8 w 8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4"/>
                    </a:moveTo>
                    <a:cubicBezTo>
                      <a:pt x="6" y="2"/>
                      <a:pt x="3" y="1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7" y="7"/>
                      <a:pt x="7" y="15"/>
                      <a:pt x="2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7"/>
                      <a:pt x="0" y="19"/>
                      <a:pt x="0" y="22"/>
                    </a:cubicBezTo>
                    <a:cubicBezTo>
                      <a:pt x="3" y="22"/>
                      <a:pt x="5" y="22"/>
                      <a:pt x="8" y="23"/>
                    </a:cubicBezTo>
                    <a:cubicBezTo>
                      <a:pt x="8" y="17"/>
                      <a:pt x="8" y="10"/>
                      <a:pt x="8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18">
                <a:extLst>
                  <a:ext uri="{FF2B5EF4-FFF2-40B4-BE49-F238E27FC236}">
                    <a16:creationId xmlns:a16="http://schemas.microsoft.com/office/drawing/2014/main" id="{A064A6A2-8866-4E82-928A-C577DEF95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990851"/>
                <a:ext cx="33338" cy="96838"/>
              </a:xfrm>
              <a:custGeom>
                <a:avLst/>
                <a:gdLst>
                  <a:gd name="T0" fmla="*/ 8 w 8"/>
                  <a:gd name="T1" fmla="*/ 1 h 23"/>
                  <a:gd name="T2" fmla="*/ 0 w 8"/>
                  <a:gd name="T3" fmla="*/ 0 h 23"/>
                  <a:gd name="T4" fmla="*/ 0 w 8"/>
                  <a:gd name="T5" fmla="*/ 10 h 23"/>
                  <a:gd name="T6" fmla="*/ 3 w 8"/>
                  <a:gd name="T7" fmla="*/ 10 h 23"/>
                  <a:gd name="T8" fmla="*/ 3 w 8"/>
                  <a:gd name="T9" fmla="*/ 18 h 23"/>
                  <a:gd name="T10" fmla="*/ 0 w 8"/>
                  <a:gd name="T11" fmla="*/ 18 h 23"/>
                  <a:gd name="T12" fmla="*/ 0 w 8"/>
                  <a:gd name="T13" fmla="*/ 21 h 23"/>
                  <a:gd name="T14" fmla="*/ 8 w 8"/>
                  <a:gd name="T15" fmla="*/ 23 h 23"/>
                  <a:gd name="T16" fmla="*/ 8 w 8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3"/>
                      <a:pt x="0" y="6"/>
                      <a:pt x="0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8" y="10"/>
                      <a:pt x="8" y="18"/>
                      <a:pt x="3" y="18"/>
                    </a:cubicBezTo>
                    <a:cubicBezTo>
                      <a:pt x="2" y="18"/>
                      <a:pt x="1" y="18"/>
                      <a:pt x="0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3" y="21"/>
                      <a:pt x="5" y="22"/>
                      <a:pt x="8" y="23"/>
                    </a:cubicBezTo>
                    <a:cubicBezTo>
                      <a:pt x="8" y="16"/>
                      <a:pt x="8" y="9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9">
                <a:extLst>
                  <a:ext uri="{FF2B5EF4-FFF2-40B4-BE49-F238E27FC236}">
                    <a16:creationId xmlns:a16="http://schemas.microsoft.com/office/drawing/2014/main" id="{790784F2-2C29-4BF4-9260-68869B161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821114"/>
                <a:ext cx="33338" cy="93663"/>
              </a:xfrm>
              <a:custGeom>
                <a:avLst/>
                <a:gdLst>
                  <a:gd name="T0" fmla="*/ 8 w 8"/>
                  <a:gd name="T1" fmla="*/ 22 h 22"/>
                  <a:gd name="T2" fmla="*/ 8 w 8"/>
                  <a:gd name="T3" fmla="*/ 3 h 22"/>
                  <a:gd name="T4" fmla="*/ 0 w 8"/>
                  <a:gd name="T5" fmla="*/ 0 h 22"/>
                  <a:gd name="T6" fmla="*/ 0 w 8"/>
                  <a:gd name="T7" fmla="*/ 7 h 22"/>
                  <a:gd name="T8" fmla="*/ 3 w 8"/>
                  <a:gd name="T9" fmla="*/ 7 h 22"/>
                  <a:gd name="T10" fmla="*/ 3 w 8"/>
                  <a:gd name="T11" fmla="*/ 16 h 22"/>
                  <a:gd name="T12" fmla="*/ 0 w 8"/>
                  <a:gd name="T13" fmla="*/ 15 h 22"/>
                  <a:gd name="T14" fmla="*/ 0 w 8"/>
                  <a:gd name="T15" fmla="*/ 22 h 22"/>
                  <a:gd name="T16" fmla="*/ 8 w 8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2">
                    <a:moveTo>
                      <a:pt x="8" y="22"/>
                    </a:moveTo>
                    <a:cubicBezTo>
                      <a:pt x="8" y="16"/>
                      <a:pt x="8" y="9"/>
                      <a:pt x="8" y="3"/>
                    </a:cubicBezTo>
                    <a:cubicBezTo>
                      <a:pt x="5" y="1"/>
                      <a:pt x="2" y="1"/>
                      <a:pt x="0" y="0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8" y="8"/>
                      <a:pt x="8" y="16"/>
                      <a:pt x="3" y="16"/>
                    </a:cubicBezTo>
                    <a:cubicBezTo>
                      <a:pt x="2" y="16"/>
                      <a:pt x="1" y="15"/>
                      <a:pt x="0" y="15"/>
                    </a:cubicBezTo>
                    <a:cubicBezTo>
                      <a:pt x="0" y="18"/>
                      <a:pt x="0" y="20"/>
                      <a:pt x="0" y="22"/>
                    </a:cubicBezTo>
                    <a:cubicBezTo>
                      <a:pt x="3" y="22"/>
                      <a:pt x="5" y="22"/>
                      <a:pt x="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20">
                <a:extLst>
                  <a:ext uri="{FF2B5EF4-FFF2-40B4-BE49-F238E27FC236}">
                    <a16:creationId xmlns:a16="http://schemas.microsoft.com/office/drawing/2014/main" id="{04AF6F51-B350-48EF-8DFC-287E00CB8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879726"/>
                <a:ext cx="33338" cy="80963"/>
              </a:xfrm>
              <a:custGeom>
                <a:avLst/>
                <a:gdLst>
                  <a:gd name="T0" fmla="*/ 8 w 8"/>
                  <a:gd name="T1" fmla="*/ 19 h 19"/>
                  <a:gd name="T2" fmla="*/ 8 w 8"/>
                  <a:gd name="T3" fmla="*/ 2 h 19"/>
                  <a:gd name="T4" fmla="*/ 0 w 8"/>
                  <a:gd name="T5" fmla="*/ 1 h 19"/>
                  <a:gd name="T6" fmla="*/ 0 w 8"/>
                  <a:gd name="T7" fmla="*/ 1 h 19"/>
                  <a:gd name="T8" fmla="*/ 0 w 8"/>
                  <a:gd name="T9" fmla="*/ 7 h 19"/>
                  <a:gd name="T10" fmla="*/ 2 w 8"/>
                  <a:gd name="T11" fmla="*/ 8 h 19"/>
                  <a:gd name="T12" fmla="*/ 0 w 8"/>
                  <a:gd name="T13" fmla="*/ 16 h 19"/>
                  <a:gd name="T14" fmla="*/ 0 w 8"/>
                  <a:gd name="T15" fmla="*/ 16 h 19"/>
                  <a:gd name="T16" fmla="*/ 0 w 8"/>
                  <a:gd name="T17" fmla="*/ 18 h 19"/>
                  <a:gd name="T18" fmla="*/ 8 w 8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9">
                    <a:moveTo>
                      <a:pt x="8" y="19"/>
                    </a:moveTo>
                    <a:cubicBezTo>
                      <a:pt x="8" y="13"/>
                      <a:pt x="8" y="7"/>
                      <a:pt x="8" y="2"/>
                    </a:cubicBezTo>
                    <a:cubicBezTo>
                      <a:pt x="5" y="1"/>
                      <a:pt x="2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7"/>
                      <a:pt x="1" y="8"/>
                      <a:pt x="2" y="8"/>
                    </a:cubicBezTo>
                    <a:cubicBezTo>
                      <a:pt x="7" y="10"/>
                      <a:pt x="5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3" y="18"/>
                      <a:pt x="5" y="18"/>
                      <a:pt x="8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21">
                <a:extLst>
                  <a:ext uri="{FF2B5EF4-FFF2-40B4-BE49-F238E27FC236}">
                    <a16:creationId xmlns:a16="http://schemas.microsoft.com/office/drawing/2014/main" id="{1EA3C3D1-F864-43E0-90D1-108FFFAEE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948114"/>
                <a:ext cx="33338" cy="98425"/>
              </a:xfrm>
              <a:custGeom>
                <a:avLst/>
                <a:gdLst>
                  <a:gd name="T0" fmla="*/ 8 w 8"/>
                  <a:gd name="T1" fmla="*/ 1 h 23"/>
                  <a:gd name="T2" fmla="*/ 0 w 8"/>
                  <a:gd name="T3" fmla="*/ 1 h 23"/>
                  <a:gd name="T4" fmla="*/ 0 w 8"/>
                  <a:gd name="T5" fmla="*/ 7 h 23"/>
                  <a:gd name="T6" fmla="*/ 3 w 8"/>
                  <a:gd name="T7" fmla="*/ 9 h 23"/>
                  <a:gd name="T8" fmla="*/ 1 w 8"/>
                  <a:gd name="T9" fmla="*/ 16 h 23"/>
                  <a:gd name="T10" fmla="*/ 0 w 8"/>
                  <a:gd name="T11" fmla="*/ 16 h 23"/>
                  <a:gd name="T12" fmla="*/ 0 w 8"/>
                  <a:gd name="T13" fmla="*/ 21 h 23"/>
                  <a:gd name="T14" fmla="*/ 8 w 8"/>
                  <a:gd name="T15" fmla="*/ 23 h 23"/>
                  <a:gd name="T16" fmla="*/ 8 w 8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1"/>
                    </a:moveTo>
                    <a:cubicBezTo>
                      <a:pt x="5" y="0"/>
                      <a:pt x="2" y="0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8" y="10"/>
                      <a:pt x="6" y="18"/>
                      <a:pt x="1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2" y="22"/>
                      <a:pt x="5" y="22"/>
                      <a:pt x="8" y="23"/>
                    </a:cubicBezTo>
                    <a:cubicBezTo>
                      <a:pt x="8" y="16"/>
                      <a:pt x="8" y="8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22">
                <a:extLst>
                  <a:ext uri="{FF2B5EF4-FFF2-40B4-BE49-F238E27FC236}">
                    <a16:creationId xmlns:a16="http://schemas.microsoft.com/office/drawing/2014/main" id="{17FFE947-A90E-4F29-A664-06C74AF1C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241676"/>
                <a:ext cx="33338" cy="85725"/>
              </a:xfrm>
              <a:custGeom>
                <a:avLst/>
                <a:gdLst>
                  <a:gd name="T0" fmla="*/ 8 w 8"/>
                  <a:gd name="T1" fmla="*/ 20 h 20"/>
                  <a:gd name="T2" fmla="*/ 8 w 8"/>
                  <a:gd name="T3" fmla="*/ 2 h 20"/>
                  <a:gd name="T4" fmla="*/ 0 w 8"/>
                  <a:gd name="T5" fmla="*/ 0 h 20"/>
                  <a:gd name="T6" fmla="*/ 0 w 8"/>
                  <a:gd name="T7" fmla="*/ 6 h 20"/>
                  <a:gd name="T8" fmla="*/ 3 w 8"/>
                  <a:gd name="T9" fmla="*/ 6 h 20"/>
                  <a:gd name="T10" fmla="*/ 3 w 8"/>
                  <a:gd name="T11" fmla="*/ 14 h 20"/>
                  <a:gd name="T12" fmla="*/ 0 w 8"/>
                  <a:gd name="T13" fmla="*/ 14 h 20"/>
                  <a:gd name="T14" fmla="*/ 0 w 8"/>
                  <a:gd name="T15" fmla="*/ 19 h 20"/>
                  <a:gd name="T16" fmla="*/ 8 w 8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0">
                    <a:moveTo>
                      <a:pt x="8" y="20"/>
                    </a:moveTo>
                    <a:cubicBezTo>
                      <a:pt x="8" y="14"/>
                      <a:pt x="8" y="8"/>
                      <a:pt x="8" y="2"/>
                    </a:cubicBezTo>
                    <a:cubicBezTo>
                      <a:pt x="5" y="1"/>
                      <a:pt x="3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8" y="5"/>
                      <a:pt x="8" y="14"/>
                      <a:pt x="3" y="14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16"/>
                      <a:pt x="0" y="17"/>
                      <a:pt x="0" y="19"/>
                    </a:cubicBezTo>
                    <a:cubicBezTo>
                      <a:pt x="3" y="19"/>
                      <a:pt x="5" y="19"/>
                      <a:pt x="8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23">
                <a:extLst>
                  <a:ext uri="{FF2B5EF4-FFF2-40B4-BE49-F238E27FC236}">
                    <a16:creationId xmlns:a16="http://schemas.microsoft.com/office/drawing/2014/main" id="{03E258A6-7876-4E9C-B915-04F3A9189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750" y="2265364"/>
                <a:ext cx="161925" cy="128588"/>
              </a:xfrm>
              <a:custGeom>
                <a:avLst/>
                <a:gdLst>
                  <a:gd name="T0" fmla="*/ 16 w 38"/>
                  <a:gd name="T1" fmla="*/ 21 h 30"/>
                  <a:gd name="T2" fmla="*/ 14 w 38"/>
                  <a:gd name="T3" fmla="*/ 20 h 30"/>
                  <a:gd name="T4" fmla="*/ 9 w 38"/>
                  <a:gd name="T5" fmla="*/ 16 h 30"/>
                  <a:gd name="T6" fmla="*/ 11 w 38"/>
                  <a:gd name="T7" fmla="*/ 12 h 30"/>
                  <a:gd name="T8" fmla="*/ 14 w 38"/>
                  <a:gd name="T9" fmla="*/ 10 h 30"/>
                  <a:gd name="T10" fmla="*/ 22 w 38"/>
                  <a:gd name="T11" fmla="*/ 8 h 30"/>
                  <a:gd name="T12" fmla="*/ 30 w 38"/>
                  <a:gd name="T13" fmla="*/ 10 h 30"/>
                  <a:gd name="T14" fmla="*/ 34 w 38"/>
                  <a:gd name="T15" fmla="*/ 3 h 30"/>
                  <a:gd name="T16" fmla="*/ 23 w 38"/>
                  <a:gd name="T17" fmla="*/ 0 h 30"/>
                  <a:gd name="T18" fmla="*/ 14 w 38"/>
                  <a:gd name="T19" fmla="*/ 1 h 30"/>
                  <a:gd name="T20" fmla="*/ 5 w 38"/>
                  <a:gd name="T21" fmla="*/ 7 h 30"/>
                  <a:gd name="T22" fmla="*/ 2 w 38"/>
                  <a:gd name="T23" fmla="*/ 19 h 30"/>
                  <a:gd name="T24" fmla="*/ 14 w 38"/>
                  <a:gd name="T25" fmla="*/ 28 h 30"/>
                  <a:gd name="T26" fmla="*/ 14 w 38"/>
                  <a:gd name="T27" fmla="*/ 29 h 30"/>
                  <a:gd name="T28" fmla="*/ 16 w 38"/>
                  <a:gd name="T2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0">
                    <a:moveTo>
                      <a:pt x="16" y="21"/>
                    </a:moveTo>
                    <a:cubicBezTo>
                      <a:pt x="16" y="20"/>
                      <a:pt x="15" y="20"/>
                      <a:pt x="14" y="20"/>
                    </a:cubicBezTo>
                    <a:cubicBezTo>
                      <a:pt x="12" y="19"/>
                      <a:pt x="10" y="18"/>
                      <a:pt x="9" y="16"/>
                    </a:cubicBezTo>
                    <a:cubicBezTo>
                      <a:pt x="9" y="15"/>
                      <a:pt x="10" y="13"/>
                      <a:pt x="11" y="12"/>
                    </a:cubicBezTo>
                    <a:cubicBezTo>
                      <a:pt x="12" y="11"/>
                      <a:pt x="13" y="11"/>
                      <a:pt x="14" y="10"/>
                    </a:cubicBezTo>
                    <a:cubicBezTo>
                      <a:pt x="16" y="9"/>
                      <a:pt x="19" y="8"/>
                      <a:pt x="22" y="8"/>
                    </a:cubicBezTo>
                    <a:cubicBezTo>
                      <a:pt x="25" y="9"/>
                      <a:pt x="27" y="9"/>
                      <a:pt x="30" y="10"/>
                    </a:cubicBezTo>
                    <a:cubicBezTo>
                      <a:pt x="34" y="13"/>
                      <a:pt x="38" y="6"/>
                      <a:pt x="34" y="3"/>
                    </a:cubicBezTo>
                    <a:cubicBezTo>
                      <a:pt x="30" y="2"/>
                      <a:pt x="27" y="1"/>
                      <a:pt x="23" y="0"/>
                    </a:cubicBezTo>
                    <a:cubicBezTo>
                      <a:pt x="20" y="0"/>
                      <a:pt x="17" y="0"/>
                      <a:pt x="14" y="1"/>
                    </a:cubicBezTo>
                    <a:cubicBezTo>
                      <a:pt x="11" y="2"/>
                      <a:pt x="7" y="4"/>
                      <a:pt x="5" y="7"/>
                    </a:cubicBezTo>
                    <a:cubicBezTo>
                      <a:pt x="2" y="10"/>
                      <a:pt x="0" y="15"/>
                      <a:pt x="2" y="19"/>
                    </a:cubicBezTo>
                    <a:cubicBezTo>
                      <a:pt x="3" y="24"/>
                      <a:pt x="9" y="27"/>
                      <a:pt x="14" y="28"/>
                    </a:cubicBezTo>
                    <a:cubicBezTo>
                      <a:pt x="14" y="28"/>
                      <a:pt x="14" y="29"/>
                      <a:pt x="14" y="29"/>
                    </a:cubicBezTo>
                    <a:cubicBezTo>
                      <a:pt x="19" y="30"/>
                      <a:pt x="21" y="22"/>
                      <a:pt x="16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24">
                <a:extLst>
                  <a:ext uri="{FF2B5EF4-FFF2-40B4-BE49-F238E27FC236}">
                    <a16:creationId xmlns:a16="http://schemas.microsoft.com/office/drawing/2014/main" id="{684D967D-30BB-40F9-9563-D72F3E648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813" y="2406651"/>
                <a:ext cx="161925" cy="144463"/>
              </a:xfrm>
              <a:custGeom>
                <a:avLst/>
                <a:gdLst>
                  <a:gd name="T0" fmla="*/ 18 w 38"/>
                  <a:gd name="T1" fmla="*/ 25 h 34"/>
                  <a:gd name="T2" fmla="*/ 16 w 38"/>
                  <a:gd name="T3" fmla="*/ 23 h 34"/>
                  <a:gd name="T4" fmla="*/ 13 w 38"/>
                  <a:gd name="T5" fmla="*/ 9 h 34"/>
                  <a:gd name="T6" fmla="*/ 16 w 38"/>
                  <a:gd name="T7" fmla="*/ 9 h 34"/>
                  <a:gd name="T8" fmla="*/ 24 w 38"/>
                  <a:gd name="T9" fmla="*/ 8 h 34"/>
                  <a:gd name="T10" fmla="*/ 31 w 38"/>
                  <a:gd name="T11" fmla="*/ 9 h 34"/>
                  <a:gd name="T12" fmla="*/ 33 w 38"/>
                  <a:gd name="T13" fmla="*/ 1 h 34"/>
                  <a:gd name="T14" fmla="*/ 24 w 38"/>
                  <a:gd name="T15" fmla="*/ 0 h 34"/>
                  <a:gd name="T16" fmla="*/ 16 w 38"/>
                  <a:gd name="T17" fmla="*/ 0 h 34"/>
                  <a:gd name="T18" fmla="*/ 5 w 38"/>
                  <a:gd name="T19" fmla="*/ 5 h 34"/>
                  <a:gd name="T20" fmla="*/ 3 w 38"/>
                  <a:gd name="T21" fmla="*/ 21 h 34"/>
                  <a:gd name="T22" fmla="*/ 16 w 38"/>
                  <a:gd name="T23" fmla="*/ 32 h 34"/>
                  <a:gd name="T24" fmla="*/ 16 w 38"/>
                  <a:gd name="T25" fmla="*/ 32 h 34"/>
                  <a:gd name="T26" fmla="*/ 18 w 38"/>
                  <a:gd name="T2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4">
                    <a:moveTo>
                      <a:pt x="18" y="25"/>
                    </a:moveTo>
                    <a:cubicBezTo>
                      <a:pt x="18" y="24"/>
                      <a:pt x="17" y="24"/>
                      <a:pt x="16" y="23"/>
                    </a:cubicBezTo>
                    <a:cubicBezTo>
                      <a:pt x="11" y="20"/>
                      <a:pt x="5" y="12"/>
                      <a:pt x="13" y="9"/>
                    </a:cubicBezTo>
                    <a:cubicBezTo>
                      <a:pt x="14" y="9"/>
                      <a:pt x="15" y="9"/>
                      <a:pt x="16" y="9"/>
                    </a:cubicBezTo>
                    <a:cubicBezTo>
                      <a:pt x="18" y="8"/>
                      <a:pt x="21" y="8"/>
                      <a:pt x="24" y="8"/>
                    </a:cubicBezTo>
                    <a:cubicBezTo>
                      <a:pt x="26" y="8"/>
                      <a:pt x="29" y="9"/>
                      <a:pt x="31" y="9"/>
                    </a:cubicBezTo>
                    <a:cubicBezTo>
                      <a:pt x="36" y="10"/>
                      <a:pt x="38" y="3"/>
                      <a:pt x="33" y="1"/>
                    </a:cubicBezTo>
                    <a:cubicBezTo>
                      <a:pt x="30" y="1"/>
                      <a:pt x="27" y="0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  <a:cubicBezTo>
                      <a:pt x="12" y="1"/>
                      <a:pt x="8" y="2"/>
                      <a:pt x="5" y="5"/>
                    </a:cubicBezTo>
                    <a:cubicBezTo>
                      <a:pt x="0" y="9"/>
                      <a:pt x="0" y="16"/>
                      <a:pt x="3" y="21"/>
                    </a:cubicBezTo>
                    <a:cubicBezTo>
                      <a:pt x="5" y="27"/>
                      <a:pt x="10" y="30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21" y="34"/>
                      <a:pt x="23" y="26"/>
                      <a:pt x="1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25">
                <a:extLst>
                  <a:ext uri="{FF2B5EF4-FFF2-40B4-BE49-F238E27FC236}">
                    <a16:creationId xmlns:a16="http://schemas.microsoft.com/office/drawing/2014/main" id="{33E70BD0-D625-4A06-921D-EECC7D8C9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350" y="2555876"/>
                <a:ext cx="182563" cy="119063"/>
              </a:xfrm>
              <a:custGeom>
                <a:avLst/>
                <a:gdLst>
                  <a:gd name="T0" fmla="*/ 24 w 43"/>
                  <a:gd name="T1" fmla="*/ 20 h 28"/>
                  <a:gd name="T2" fmla="*/ 20 w 43"/>
                  <a:gd name="T3" fmla="*/ 19 h 28"/>
                  <a:gd name="T4" fmla="*/ 15 w 43"/>
                  <a:gd name="T5" fmla="*/ 17 h 28"/>
                  <a:gd name="T6" fmla="*/ 15 w 43"/>
                  <a:gd name="T7" fmla="*/ 11 h 28"/>
                  <a:gd name="T8" fmla="*/ 20 w 43"/>
                  <a:gd name="T9" fmla="*/ 8 h 28"/>
                  <a:gd name="T10" fmla="*/ 28 w 43"/>
                  <a:gd name="T11" fmla="*/ 9 h 28"/>
                  <a:gd name="T12" fmla="*/ 34 w 43"/>
                  <a:gd name="T13" fmla="*/ 12 h 28"/>
                  <a:gd name="T14" fmla="*/ 38 w 43"/>
                  <a:gd name="T15" fmla="*/ 5 h 28"/>
                  <a:gd name="T16" fmla="*/ 28 w 43"/>
                  <a:gd name="T17" fmla="*/ 1 h 28"/>
                  <a:gd name="T18" fmla="*/ 20 w 43"/>
                  <a:gd name="T19" fmla="*/ 0 h 28"/>
                  <a:gd name="T20" fmla="*/ 6 w 43"/>
                  <a:gd name="T21" fmla="*/ 8 h 28"/>
                  <a:gd name="T22" fmla="*/ 20 w 43"/>
                  <a:gd name="T23" fmla="*/ 27 h 28"/>
                  <a:gd name="T24" fmla="*/ 21 w 43"/>
                  <a:gd name="T25" fmla="*/ 28 h 28"/>
                  <a:gd name="T26" fmla="*/ 24 w 4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28">
                    <a:moveTo>
                      <a:pt x="24" y="20"/>
                    </a:moveTo>
                    <a:cubicBezTo>
                      <a:pt x="22" y="19"/>
                      <a:pt x="21" y="19"/>
                      <a:pt x="20" y="19"/>
                    </a:cubicBezTo>
                    <a:cubicBezTo>
                      <a:pt x="18" y="18"/>
                      <a:pt x="17" y="18"/>
                      <a:pt x="15" y="17"/>
                    </a:cubicBezTo>
                    <a:cubicBezTo>
                      <a:pt x="12" y="15"/>
                      <a:pt x="12" y="14"/>
                      <a:pt x="15" y="11"/>
                    </a:cubicBezTo>
                    <a:cubicBezTo>
                      <a:pt x="16" y="10"/>
                      <a:pt x="18" y="9"/>
                      <a:pt x="20" y="8"/>
                    </a:cubicBezTo>
                    <a:cubicBezTo>
                      <a:pt x="22" y="8"/>
                      <a:pt x="25" y="8"/>
                      <a:pt x="28" y="9"/>
                    </a:cubicBezTo>
                    <a:cubicBezTo>
                      <a:pt x="30" y="10"/>
                      <a:pt x="32" y="11"/>
                      <a:pt x="34" y="12"/>
                    </a:cubicBezTo>
                    <a:cubicBezTo>
                      <a:pt x="39" y="15"/>
                      <a:pt x="43" y="8"/>
                      <a:pt x="38" y="5"/>
                    </a:cubicBezTo>
                    <a:cubicBezTo>
                      <a:pt x="35" y="3"/>
                      <a:pt x="32" y="2"/>
                      <a:pt x="28" y="1"/>
                    </a:cubicBezTo>
                    <a:cubicBezTo>
                      <a:pt x="25" y="0"/>
                      <a:pt x="23" y="0"/>
                      <a:pt x="20" y="0"/>
                    </a:cubicBezTo>
                    <a:cubicBezTo>
                      <a:pt x="14" y="1"/>
                      <a:pt x="10" y="3"/>
                      <a:pt x="6" y="8"/>
                    </a:cubicBezTo>
                    <a:cubicBezTo>
                      <a:pt x="0" y="18"/>
                      <a:pt x="11" y="25"/>
                      <a:pt x="20" y="27"/>
                    </a:cubicBezTo>
                    <a:cubicBezTo>
                      <a:pt x="20" y="27"/>
                      <a:pt x="21" y="27"/>
                      <a:pt x="21" y="28"/>
                    </a:cubicBezTo>
                    <a:cubicBezTo>
                      <a:pt x="27" y="28"/>
                      <a:pt x="29" y="21"/>
                      <a:pt x="2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26">
                <a:extLst>
                  <a:ext uri="{FF2B5EF4-FFF2-40B4-BE49-F238E27FC236}">
                    <a16:creationId xmlns:a16="http://schemas.microsoft.com/office/drawing/2014/main" id="{7D35CB4F-12D8-4697-8F8C-DAC7AF00A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813" y="2722564"/>
                <a:ext cx="157163" cy="122238"/>
              </a:xfrm>
              <a:custGeom>
                <a:avLst/>
                <a:gdLst>
                  <a:gd name="T0" fmla="*/ 20 w 37"/>
                  <a:gd name="T1" fmla="*/ 20 h 29"/>
                  <a:gd name="T2" fmla="*/ 16 w 37"/>
                  <a:gd name="T3" fmla="*/ 20 h 29"/>
                  <a:gd name="T4" fmla="*/ 9 w 37"/>
                  <a:gd name="T5" fmla="*/ 16 h 29"/>
                  <a:gd name="T6" fmla="*/ 9 w 37"/>
                  <a:gd name="T7" fmla="*/ 15 h 29"/>
                  <a:gd name="T8" fmla="*/ 11 w 37"/>
                  <a:gd name="T9" fmla="*/ 12 h 29"/>
                  <a:gd name="T10" fmla="*/ 16 w 37"/>
                  <a:gd name="T11" fmla="*/ 9 h 29"/>
                  <a:gd name="T12" fmla="*/ 24 w 37"/>
                  <a:gd name="T13" fmla="*/ 9 h 29"/>
                  <a:gd name="T14" fmla="*/ 29 w 37"/>
                  <a:gd name="T15" fmla="*/ 11 h 29"/>
                  <a:gd name="T16" fmla="*/ 33 w 37"/>
                  <a:gd name="T17" fmla="*/ 4 h 29"/>
                  <a:gd name="T18" fmla="*/ 24 w 37"/>
                  <a:gd name="T19" fmla="*/ 0 h 29"/>
                  <a:gd name="T20" fmla="*/ 16 w 37"/>
                  <a:gd name="T21" fmla="*/ 0 h 29"/>
                  <a:gd name="T22" fmla="*/ 4 w 37"/>
                  <a:gd name="T23" fmla="*/ 7 h 29"/>
                  <a:gd name="T24" fmla="*/ 2 w 37"/>
                  <a:gd name="T25" fmla="*/ 20 h 29"/>
                  <a:gd name="T26" fmla="*/ 16 w 37"/>
                  <a:gd name="T27" fmla="*/ 28 h 29"/>
                  <a:gd name="T28" fmla="*/ 17 w 37"/>
                  <a:gd name="T29" fmla="*/ 28 h 29"/>
                  <a:gd name="T30" fmla="*/ 20 w 37"/>
                  <a:gd name="T31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29">
                    <a:moveTo>
                      <a:pt x="20" y="20"/>
                    </a:moveTo>
                    <a:cubicBezTo>
                      <a:pt x="18" y="20"/>
                      <a:pt x="17" y="20"/>
                      <a:pt x="16" y="20"/>
                    </a:cubicBezTo>
                    <a:cubicBezTo>
                      <a:pt x="13" y="19"/>
                      <a:pt x="11" y="18"/>
                      <a:pt x="9" y="16"/>
                    </a:cubicBezTo>
                    <a:cubicBezTo>
                      <a:pt x="9" y="16"/>
                      <a:pt x="9" y="15"/>
                      <a:pt x="9" y="15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2" y="10"/>
                      <a:pt x="14" y="9"/>
                      <a:pt x="16" y="9"/>
                    </a:cubicBezTo>
                    <a:cubicBezTo>
                      <a:pt x="18" y="8"/>
                      <a:pt x="21" y="8"/>
                      <a:pt x="24" y="9"/>
                    </a:cubicBezTo>
                    <a:cubicBezTo>
                      <a:pt x="26" y="10"/>
                      <a:pt x="27" y="10"/>
                      <a:pt x="29" y="11"/>
                    </a:cubicBezTo>
                    <a:cubicBezTo>
                      <a:pt x="33" y="15"/>
                      <a:pt x="37" y="7"/>
                      <a:pt x="33" y="4"/>
                    </a:cubicBezTo>
                    <a:cubicBezTo>
                      <a:pt x="30" y="2"/>
                      <a:pt x="27" y="1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  <a:cubicBezTo>
                      <a:pt x="11" y="1"/>
                      <a:pt x="7" y="3"/>
                      <a:pt x="4" y="7"/>
                    </a:cubicBezTo>
                    <a:cubicBezTo>
                      <a:pt x="1" y="11"/>
                      <a:pt x="0" y="15"/>
                      <a:pt x="2" y="20"/>
                    </a:cubicBezTo>
                    <a:cubicBezTo>
                      <a:pt x="4" y="25"/>
                      <a:pt x="11" y="27"/>
                      <a:pt x="16" y="28"/>
                    </a:cubicBezTo>
                    <a:cubicBezTo>
                      <a:pt x="16" y="28"/>
                      <a:pt x="17" y="28"/>
                      <a:pt x="17" y="28"/>
                    </a:cubicBezTo>
                    <a:cubicBezTo>
                      <a:pt x="23" y="29"/>
                      <a:pt x="25" y="21"/>
                      <a:pt x="2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27">
                <a:extLst>
                  <a:ext uri="{FF2B5EF4-FFF2-40B4-BE49-F238E27FC236}">
                    <a16:creationId xmlns:a16="http://schemas.microsoft.com/office/drawing/2014/main" id="{12E6905A-1566-48C7-8066-FB843892D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113" y="2955926"/>
                <a:ext cx="174625" cy="111125"/>
              </a:xfrm>
              <a:custGeom>
                <a:avLst/>
                <a:gdLst>
                  <a:gd name="T0" fmla="*/ 22 w 41"/>
                  <a:gd name="T1" fmla="*/ 18 h 26"/>
                  <a:gd name="T2" fmla="*/ 19 w 41"/>
                  <a:gd name="T3" fmla="*/ 18 h 26"/>
                  <a:gd name="T4" fmla="*/ 15 w 41"/>
                  <a:gd name="T5" fmla="*/ 9 h 26"/>
                  <a:gd name="T6" fmla="*/ 19 w 41"/>
                  <a:gd name="T7" fmla="*/ 8 h 26"/>
                  <a:gd name="T8" fmla="*/ 27 w 41"/>
                  <a:gd name="T9" fmla="*/ 9 h 26"/>
                  <a:gd name="T10" fmla="*/ 32 w 41"/>
                  <a:gd name="T11" fmla="*/ 11 h 26"/>
                  <a:gd name="T12" fmla="*/ 36 w 41"/>
                  <a:gd name="T13" fmla="*/ 4 h 26"/>
                  <a:gd name="T14" fmla="*/ 27 w 41"/>
                  <a:gd name="T15" fmla="*/ 1 h 26"/>
                  <a:gd name="T16" fmla="*/ 19 w 41"/>
                  <a:gd name="T17" fmla="*/ 0 h 26"/>
                  <a:gd name="T18" fmla="*/ 7 w 41"/>
                  <a:gd name="T19" fmla="*/ 5 h 26"/>
                  <a:gd name="T20" fmla="*/ 19 w 41"/>
                  <a:gd name="T21" fmla="*/ 26 h 26"/>
                  <a:gd name="T22" fmla="*/ 22 w 41"/>
                  <a:gd name="T23" fmla="*/ 26 h 26"/>
                  <a:gd name="T24" fmla="*/ 22 w 41"/>
                  <a:gd name="T2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26">
                    <a:moveTo>
                      <a:pt x="22" y="18"/>
                    </a:moveTo>
                    <a:cubicBezTo>
                      <a:pt x="21" y="18"/>
                      <a:pt x="20" y="18"/>
                      <a:pt x="19" y="18"/>
                    </a:cubicBezTo>
                    <a:cubicBezTo>
                      <a:pt x="14" y="16"/>
                      <a:pt x="9" y="12"/>
                      <a:pt x="15" y="9"/>
                    </a:cubicBezTo>
                    <a:cubicBezTo>
                      <a:pt x="16" y="8"/>
                      <a:pt x="17" y="8"/>
                      <a:pt x="19" y="8"/>
                    </a:cubicBezTo>
                    <a:cubicBezTo>
                      <a:pt x="21" y="8"/>
                      <a:pt x="24" y="8"/>
                      <a:pt x="27" y="9"/>
                    </a:cubicBezTo>
                    <a:cubicBezTo>
                      <a:pt x="29" y="10"/>
                      <a:pt x="30" y="10"/>
                      <a:pt x="32" y="11"/>
                    </a:cubicBezTo>
                    <a:cubicBezTo>
                      <a:pt x="37" y="13"/>
                      <a:pt x="41" y="6"/>
                      <a:pt x="36" y="4"/>
                    </a:cubicBezTo>
                    <a:cubicBezTo>
                      <a:pt x="33" y="3"/>
                      <a:pt x="30" y="2"/>
                      <a:pt x="27" y="1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4" y="0"/>
                      <a:pt x="10" y="2"/>
                      <a:pt x="7" y="5"/>
                    </a:cubicBezTo>
                    <a:cubicBezTo>
                      <a:pt x="0" y="15"/>
                      <a:pt x="9" y="25"/>
                      <a:pt x="19" y="26"/>
                    </a:cubicBezTo>
                    <a:cubicBezTo>
                      <a:pt x="20" y="26"/>
                      <a:pt x="21" y="26"/>
                      <a:pt x="22" y="26"/>
                    </a:cubicBezTo>
                    <a:cubicBezTo>
                      <a:pt x="27" y="26"/>
                      <a:pt x="27" y="18"/>
                      <a:pt x="22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28">
                <a:extLst>
                  <a:ext uri="{FF2B5EF4-FFF2-40B4-BE49-F238E27FC236}">
                    <a16:creationId xmlns:a16="http://schemas.microsoft.com/office/drawing/2014/main" id="{0CCB632B-66DC-4A29-8489-8FC924E87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988" y="2844801"/>
                <a:ext cx="149225" cy="107950"/>
              </a:xfrm>
              <a:custGeom>
                <a:avLst/>
                <a:gdLst>
                  <a:gd name="T0" fmla="*/ 17 w 35"/>
                  <a:gd name="T1" fmla="*/ 16 h 25"/>
                  <a:gd name="T2" fmla="*/ 15 w 35"/>
                  <a:gd name="T3" fmla="*/ 15 h 25"/>
                  <a:gd name="T4" fmla="*/ 15 w 35"/>
                  <a:gd name="T5" fmla="*/ 9 h 25"/>
                  <a:gd name="T6" fmla="*/ 15 w 35"/>
                  <a:gd name="T7" fmla="*/ 9 h 25"/>
                  <a:gd name="T8" fmla="*/ 23 w 35"/>
                  <a:gd name="T9" fmla="*/ 10 h 25"/>
                  <a:gd name="T10" fmla="*/ 27 w 35"/>
                  <a:gd name="T11" fmla="*/ 12 h 25"/>
                  <a:gd name="T12" fmla="*/ 31 w 35"/>
                  <a:gd name="T13" fmla="*/ 4 h 25"/>
                  <a:gd name="T14" fmla="*/ 23 w 35"/>
                  <a:gd name="T15" fmla="*/ 1 h 25"/>
                  <a:gd name="T16" fmla="*/ 15 w 35"/>
                  <a:gd name="T17" fmla="*/ 0 h 25"/>
                  <a:gd name="T18" fmla="*/ 8 w 35"/>
                  <a:gd name="T19" fmla="*/ 3 h 25"/>
                  <a:gd name="T20" fmla="*/ 15 w 35"/>
                  <a:gd name="T21" fmla="*/ 24 h 25"/>
                  <a:gd name="T22" fmla="*/ 15 w 35"/>
                  <a:gd name="T23" fmla="*/ 24 h 25"/>
                  <a:gd name="T24" fmla="*/ 17 w 35"/>
                  <a:gd name="T2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25">
                    <a:moveTo>
                      <a:pt x="17" y="16"/>
                    </a:moveTo>
                    <a:cubicBezTo>
                      <a:pt x="16" y="16"/>
                      <a:pt x="16" y="15"/>
                      <a:pt x="15" y="15"/>
                    </a:cubicBezTo>
                    <a:cubicBezTo>
                      <a:pt x="12" y="13"/>
                      <a:pt x="11" y="10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8"/>
                      <a:pt x="20" y="9"/>
                      <a:pt x="23" y="10"/>
                    </a:cubicBezTo>
                    <a:cubicBezTo>
                      <a:pt x="24" y="10"/>
                      <a:pt x="26" y="11"/>
                      <a:pt x="27" y="12"/>
                    </a:cubicBezTo>
                    <a:cubicBezTo>
                      <a:pt x="31" y="15"/>
                      <a:pt x="35" y="7"/>
                      <a:pt x="31" y="4"/>
                    </a:cubicBezTo>
                    <a:cubicBezTo>
                      <a:pt x="29" y="3"/>
                      <a:pt x="26" y="2"/>
                      <a:pt x="23" y="1"/>
                    </a:cubicBezTo>
                    <a:cubicBezTo>
                      <a:pt x="20" y="0"/>
                      <a:pt x="17" y="0"/>
                      <a:pt x="15" y="0"/>
                    </a:cubicBezTo>
                    <a:cubicBezTo>
                      <a:pt x="12" y="1"/>
                      <a:pt x="10" y="1"/>
                      <a:pt x="8" y="3"/>
                    </a:cubicBezTo>
                    <a:cubicBezTo>
                      <a:pt x="0" y="10"/>
                      <a:pt x="6" y="20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5"/>
                      <a:pt x="22" y="18"/>
                      <a:pt x="17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29">
                <a:extLst>
                  <a:ext uri="{FF2B5EF4-FFF2-40B4-BE49-F238E27FC236}">
                    <a16:creationId xmlns:a16="http://schemas.microsoft.com/office/drawing/2014/main" id="{784368D8-2C9C-496C-B52F-474FF7A90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588" y="3074989"/>
                <a:ext cx="174625" cy="103188"/>
              </a:xfrm>
              <a:custGeom>
                <a:avLst/>
                <a:gdLst>
                  <a:gd name="T0" fmla="*/ 23 w 41"/>
                  <a:gd name="T1" fmla="*/ 16 h 24"/>
                  <a:gd name="T2" fmla="*/ 21 w 41"/>
                  <a:gd name="T3" fmla="*/ 15 h 24"/>
                  <a:gd name="T4" fmla="*/ 16 w 41"/>
                  <a:gd name="T5" fmla="*/ 13 h 24"/>
                  <a:gd name="T6" fmla="*/ 14 w 41"/>
                  <a:gd name="T7" fmla="*/ 11 h 24"/>
                  <a:gd name="T8" fmla="*/ 13 w 41"/>
                  <a:gd name="T9" fmla="*/ 11 h 24"/>
                  <a:gd name="T10" fmla="*/ 21 w 41"/>
                  <a:gd name="T11" fmla="*/ 9 h 24"/>
                  <a:gd name="T12" fmla="*/ 29 w 41"/>
                  <a:gd name="T13" fmla="*/ 13 h 24"/>
                  <a:gd name="T14" fmla="*/ 31 w 41"/>
                  <a:gd name="T15" fmla="*/ 14 h 24"/>
                  <a:gd name="T16" fmla="*/ 37 w 41"/>
                  <a:gd name="T17" fmla="*/ 9 h 24"/>
                  <a:gd name="T18" fmla="*/ 29 w 41"/>
                  <a:gd name="T19" fmla="*/ 3 h 24"/>
                  <a:gd name="T20" fmla="*/ 21 w 41"/>
                  <a:gd name="T21" fmla="*/ 1 h 24"/>
                  <a:gd name="T22" fmla="*/ 6 w 41"/>
                  <a:gd name="T23" fmla="*/ 6 h 24"/>
                  <a:gd name="T24" fmla="*/ 21 w 41"/>
                  <a:gd name="T25" fmla="*/ 23 h 24"/>
                  <a:gd name="T26" fmla="*/ 23 w 41"/>
                  <a:gd name="T27" fmla="*/ 24 h 24"/>
                  <a:gd name="T28" fmla="*/ 23 w 41"/>
                  <a:gd name="T2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24">
                    <a:moveTo>
                      <a:pt x="23" y="16"/>
                    </a:moveTo>
                    <a:cubicBezTo>
                      <a:pt x="22" y="16"/>
                      <a:pt x="22" y="15"/>
                      <a:pt x="21" y="15"/>
                    </a:cubicBezTo>
                    <a:cubicBezTo>
                      <a:pt x="19" y="15"/>
                      <a:pt x="18" y="14"/>
                      <a:pt x="16" y="13"/>
                    </a:cubicBezTo>
                    <a:cubicBezTo>
                      <a:pt x="15" y="13"/>
                      <a:pt x="14" y="12"/>
                      <a:pt x="14" y="11"/>
                    </a:cubicBezTo>
                    <a:cubicBezTo>
                      <a:pt x="13" y="10"/>
                      <a:pt x="13" y="11"/>
                      <a:pt x="13" y="11"/>
                    </a:cubicBezTo>
                    <a:cubicBezTo>
                      <a:pt x="15" y="9"/>
                      <a:pt x="18" y="9"/>
                      <a:pt x="21" y="9"/>
                    </a:cubicBezTo>
                    <a:cubicBezTo>
                      <a:pt x="24" y="10"/>
                      <a:pt x="27" y="11"/>
                      <a:pt x="29" y="13"/>
                    </a:cubicBezTo>
                    <a:cubicBezTo>
                      <a:pt x="30" y="13"/>
                      <a:pt x="31" y="14"/>
                      <a:pt x="31" y="14"/>
                    </a:cubicBezTo>
                    <a:cubicBezTo>
                      <a:pt x="35" y="18"/>
                      <a:pt x="41" y="12"/>
                      <a:pt x="37" y="9"/>
                    </a:cubicBezTo>
                    <a:cubicBezTo>
                      <a:pt x="35" y="7"/>
                      <a:pt x="32" y="5"/>
                      <a:pt x="29" y="3"/>
                    </a:cubicBezTo>
                    <a:cubicBezTo>
                      <a:pt x="26" y="2"/>
                      <a:pt x="24" y="1"/>
                      <a:pt x="21" y="1"/>
                    </a:cubicBezTo>
                    <a:cubicBezTo>
                      <a:pt x="15" y="0"/>
                      <a:pt x="10" y="1"/>
                      <a:pt x="6" y="6"/>
                    </a:cubicBezTo>
                    <a:cubicBezTo>
                      <a:pt x="0" y="15"/>
                      <a:pt x="13" y="22"/>
                      <a:pt x="21" y="23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8" y="24"/>
                      <a:pt x="28" y="16"/>
                      <a:pt x="23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30">
                <a:extLst>
                  <a:ext uri="{FF2B5EF4-FFF2-40B4-BE49-F238E27FC236}">
                    <a16:creationId xmlns:a16="http://schemas.microsoft.com/office/drawing/2014/main" id="{A5D92EB1-3BA6-49AC-AE86-CA211456F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988" y="3208339"/>
                <a:ext cx="146050" cy="93663"/>
              </a:xfrm>
              <a:custGeom>
                <a:avLst/>
                <a:gdLst>
                  <a:gd name="T0" fmla="*/ 18 w 34"/>
                  <a:gd name="T1" fmla="*/ 14 h 22"/>
                  <a:gd name="T2" fmla="*/ 15 w 34"/>
                  <a:gd name="T3" fmla="*/ 14 h 22"/>
                  <a:gd name="T4" fmla="*/ 11 w 34"/>
                  <a:gd name="T5" fmla="*/ 13 h 22"/>
                  <a:gd name="T6" fmla="*/ 9 w 34"/>
                  <a:gd name="T7" fmla="*/ 11 h 22"/>
                  <a:gd name="T8" fmla="*/ 9 w 34"/>
                  <a:gd name="T9" fmla="*/ 10 h 22"/>
                  <a:gd name="T10" fmla="*/ 14 w 34"/>
                  <a:gd name="T11" fmla="*/ 8 h 22"/>
                  <a:gd name="T12" fmla="*/ 15 w 34"/>
                  <a:gd name="T13" fmla="*/ 8 h 22"/>
                  <a:gd name="T14" fmla="*/ 23 w 34"/>
                  <a:gd name="T15" fmla="*/ 10 h 22"/>
                  <a:gd name="T16" fmla="*/ 27 w 34"/>
                  <a:gd name="T17" fmla="*/ 11 h 22"/>
                  <a:gd name="T18" fmla="*/ 29 w 34"/>
                  <a:gd name="T19" fmla="*/ 3 h 22"/>
                  <a:gd name="T20" fmla="*/ 23 w 34"/>
                  <a:gd name="T21" fmla="*/ 1 h 22"/>
                  <a:gd name="T22" fmla="*/ 15 w 34"/>
                  <a:gd name="T23" fmla="*/ 0 h 22"/>
                  <a:gd name="T24" fmla="*/ 10 w 34"/>
                  <a:gd name="T25" fmla="*/ 0 h 22"/>
                  <a:gd name="T26" fmla="*/ 1 w 34"/>
                  <a:gd name="T27" fmla="*/ 9 h 22"/>
                  <a:gd name="T28" fmla="*/ 15 w 34"/>
                  <a:gd name="T29" fmla="*/ 22 h 22"/>
                  <a:gd name="T30" fmla="*/ 18 w 34"/>
                  <a:gd name="T31" fmla="*/ 22 h 22"/>
                  <a:gd name="T32" fmla="*/ 18 w 34"/>
                  <a:gd name="T33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22">
                    <a:moveTo>
                      <a:pt x="18" y="14"/>
                    </a:moveTo>
                    <a:cubicBezTo>
                      <a:pt x="17" y="14"/>
                      <a:pt x="16" y="14"/>
                      <a:pt x="15" y="14"/>
                    </a:cubicBezTo>
                    <a:cubicBezTo>
                      <a:pt x="14" y="13"/>
                      <a:pt x="13" y="13"/>
                      <a:pt x="11" y="13"/>
                    </a:cubicBezTo>
                    <a:cubicBezTo>
                      <a:pt x="11" y="12"/>
                      <a:pt x="10" y="12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9"/>
                      <a:pt x="13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8" y="8"/>
                      <a:pt x="20" y="9"/>
                      <a:pt x="23" y="10"/>
                    </a:cubicBezTo>
                    <a:cubicBezTo>
                      <a:pt x="24" y="10"/>
                      <a:pt x="26" y="10"/>
                      <a:pt x="27" y="11"/>
                    </a:cubicBezTo>
                    <a:cubicBezTo>
                      <a:pt x="32" y="13"/>
                      <a:pt x="34" y="5"/>
                      <a:pt x="29" y="3"/>
                    </a:cubicBezTo>
                    <a:cubicBezTo>
                      <a:pt x="27" y="2"/>
                      <a:pt x="25" y="2"/>
                      <a:pt x="23" y="1"/>
                    </a:cubicBezTo>
                    <a:cubicBezTo>
                      <a:pt x="20" y="0"/>
                      <a:pt x="18" y="0"/>
                      <a:pt x="15" y="0"/>
                    </a:cubicBezTo>
                    <a:cubicBezTo>
                      <a:pt x="13" y="0"/>
                      <a:pt x="11" y="0"/>
                      <a:pt x="10" y="0"/>
                    </a:cubicBezTo>
                    <a:cubicBezTo>
                      <a:pt x="6" y="2"/>
                      <a:pt x="1" y="4"/>
                      <a:pt x="1" y="9"/>
                    </a:cubicBezTo>
                    <a:cubicBezTo>
                      <a:pt x="0" y="16"/>
                      <a:pt x="8" y="21"/>
                      <a:pt x="15" y="22"/>
                    </a:cubicBezTo>
                    <a:cubicBezTo>
                      <a:pt x="16" y="22"/>
                      <a:pt x="17" y="22"/>
                      <a:pt x="18" y="22"/>
                    </a:cubicBezTo>
                    <a:cubicBezTo>
                      <a:pt x="23" y="22"/>
                      <a:pt x="23" y="13"/>
                      <a:pt x="18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31">
                <a:extLst>
                  <a:ext uri="{FF2B5EF4-FFF2-40B4-BE49-F238E27FC236}">
                    <a16:creationId xmlns:a16="http://schemas.microsoft.com/office/drawing/2014/main" id="{3F6D35E1-EA62-442F-B644-E50935BEE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113" y="3322639"/>
                <a:ext cx="169863" cy="101600"/>
              </a:xfrm>
              <a:custGeom>
                <a:avLst/>
                <a:gdLst>
                  <a:gd name="T0" fmla="*/ 23 w 40"/>
                  <a:gd name="T1" fmla="*/ 15 h 24"/>
                  <a:gd name="T2" fmla="*/ 19 w 40"/>
                  <a:gd name="T3" fmla="*/ 14 h 24"/>
                  <a:gd name="T4" fmla="*/ 15 w 40"/>
                  <a:gd name="T5" fmla="*/ 12 h 24"/>
                  <a:gd name="T6" fmla="*/ 16 w 40"/>
                  <a:gd name="T7" fmla="*/ 9 h 24"/>
                  <a:gd name="T8" fmla="*/ 19 w 40"/>
                  <a:gd name="T9" fmla="*/ 8 h 24"/>
                  <a:gd name="T10" fmla="*/ 27 w 40"/>
                  <a:gd name="T11" fmla="*/ 9 h 24"/>
                  <a:gd name="T12" fmla="*/ 33 w 40"/>
                  <a:gd name="T13" fmla="*/ 11 h 24"/>
                  <a:gd name="T14" fmla="*/ 35 w 40"/>
                  <a:gd name="T15" fmla="*/ 3 h 24"/>
                  <a:gd name="T16" fmla="*/ 27 w 40"/>
                  <a:gd name="T17" fmla="*/ 1 h 24"/>
                  <a:gd name="T18" fmla="*/ 19 w 40"/>
                  <a:gd name="T19" fmla="*/ 0 h 24"/>
                  <a:gd name="T20" fmla="*/ 6 w 40"/>
                  <a:gd name="T21" fmla="*/ 6 h 24"/>
                  <a:gd name="T22" fmla="*/ 19 w 40"/>
                  <a:gd name="T23" fmla="*/ 22 h 24"/>
                  <a:gd name="T24" fmla="*/ 21 w 40"/>
                  <a:gd name="T25" fmla="*/ 23 h 24"/>
                  <a:gd name="T26" fmla="*/ 23 w 40"/>
                  <a:gd name="T27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4">
                    <a:moveTo>
                      <a:pt x="23" y="15"/>
                    </a:moveTo>
                    <a:cubicBezTo>
                      <a:pt x="22" y="15"/>
                      <a:pt x="20" y="14"/>
                      <a:pt x="19" y="14"/>
                    </a:cubicBezTo>
                    <a:cubicBezTo>
                      <a:pt x="18" y="13"/>
                      <a:pt x="17" y="13"/>
                      <a:pt x="15" y="12"/>
                    </a:cubicBezTo>
                    <a:cubicBezTo>
                      <a:pt x="12" y="11"/>
                      <a:pt x="13" y="11"/>
                      <a:pt x="16" y="9"/>
                    </a:cubicBezTo>
                    <a:cubicBezTo>
                      <a:pt x="17" y="8"/>
                      <a:pt x="18" y="8"/>
                      <a:pt x="19" y="8"/>
                    </a:cubicBezTo>
                    <a:cubicBezTo>
                      <a:pt x="21" y="8"/>
                      <a:pt x="24" y="8"/>
                      <a:pt x="27" y="9"/>
                    </a:cubicBezTo>
                    <a:cubicBezTo>
                      <a:pt x="29" y="10"/>
                      <a:pt x="31" y="11"/>
                      <a:pt x="33" y="11"/>
                    </a:cubicBezTo>
                    <a:cubicBezTo>
                      <a:pt x="38" y="13"/>
                      <a:pt x="40" y="5"/>
                      <a:pt x="35" y="3"/>
                    </a:cubicBezTo>
                    <a:cubicBezTo>
                      <a:pt x="33" y="2"/>
                      <a:pt x="30" y="2"/>
                      <a:pt x="27" y="1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0" y="15"/>
                      <a:pt x="12" y="20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6" y="24"/>
                      <a:pt x="28" y="16"/>
                      <a:pt x="23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32">
                <a:extLst>
                  <a:ext uri="{FF2B5EF4-FFF2-40B4-BE49-F238E27FC236}">
                    <a16:creationId xmlns:a16="http://schemas.microsoft.com/office/drawing/2014/main" id="{76623CD4-F492-48C5-9317-402B6DFCC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750" y="3446464"/>
                <a:ext cx="144463" cy="101600"/>
              </a:xfrm>
              <a:custGeom>
                <a:avLst/>
                <a:gdLst>
                  <a:gd name="T0" fmla="*/ 17 w 34"/>
                  <a:gd name="T1" fmla="*/ 15 h 24"/>
                  <a:gd name="T2" fmla="*/ 14 w 34"/>
                  <a:gd name="T3" fmla="*/ 14 h 24"/>
                  <a:gd name="T4" fmla="*/ 9 w 34"/>
                  <a:gd name="T5" fmla="*/ 10 h 24"/>
                  <a:gd name="T6" fmla="*/ 14 w 34"/>
                  <a:gd name="T7" fmla="*/ 9 h 24"/>
                  <a:gd name="T8" fmla="*/ 15 w 34"/>
                  <a:gd name="T9" fmla="*/ 9 h 24"/>
                  <a:gd name="T10" fmla="*/ 22 w 34"/>
                  <a:gd name="T11" fmla="*/ 10 h 24"/>
                  <a:gd name="T12" fmla="*/ 27 w 34"/>
                  <a:gd name="T13" fmla="*/ 12 h 24"/>
                  <a:gd name="T14" fmla="*/ 29 w 34"/>
                  <a:gd name="T15" fmla="*/ 4 h 24"/>
                  <a:gd name="T16" fmla="*/ 22 w 34"/>
                  <a:gd name="T17" fmla="*/ 2 h 24"/>
                  <a:gd name="T18" fmla="*/ 14 w 34"/>
                  <a:gd name="T19" fmla="*/ 0 h 24"/>
                  <a:gd name="T20" fmla="*/ 10 w 34"/>
                  <a:gd name="T21" fmla="*/ 1 h 24"/>
                  <a:gd name="T22" fmla="*/ 1 w 34"/>
                  <a:gd name="T23" fmla="*/ 8 h 24"/>
                  <a:gd name="T24" fmla="*/ 14 w 34"/>
                  <a:gd name="T25" fmla="*/ 23 h 24"/>
                  <a:gd name="T26" fmla="*/ 17 w 34"/>
                  <a:gd name="T27" fmla="*/ 23 h 24"/>
                  <a:gd name="T28" fmla="*/ 17 w 34"/>
                  <a:gd name="T2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24">
                    <a:moveTo>
                      <a:pt x="17" y="15"/>
                    </a:moveTo>
                    <a:cubicBezTo>
                      <a:pt x="16" y="15"/>
                      <a:pt x="15" y="15"/>
                      <a:pt x="14" y="14"/>
                    </a:cubicBezTo>
                    <a:cubicBezTo>
                      <a:pt x="11" y="13"/>
                      <a:pt x="9" y="11"/>
                      <a:pt x="9" y="10"/>
                    </a:cubicBezTo>
                    <a:cubicBezTo>
                      <a:pt x="9" y="9"/>
                      <a:pt x="12" y="9"/>
                      <a:pt x="14" y="9"/>
                    </a:cubicBezTo>
                    <a:cubicBezTo>
                      <a:pt x="14" y="9"/>
                      <a:pt x="15" y="9"/>
                      <a:pt x="15" y="9"/>
                    </a:cubicBezTo>
                    <a:cubicBezTo>
                      <a:pt x="17" y="9"/>
                      <a:pt x="20" y="10"/>
                      <a:pt x="22" y="10"/>
                    </a:cubicBezTo>
                    <a:cubicBezTo>
                      <a:pt x="24" y="11"/>
                      <a:pt x="25" y="12"/>
                      <a:pt x="27" y="12"/>
                    </a:cubicBezTo>
                    <a:cubicBezTo>
                      <a:pt x="32" y="14"/>
                      <a:pt x="34" y="6"/>
                      <a:pt x="29" y="4"/>
                    </a:cubicBezTo>
                    <a:cubicBezTo>
                      <a:pt x="27" y="4"/>
                      <a:pt x="24" y="3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6" y="2"/>
                      <a:pt x="2" y="4"/>
                      <a:pt x="1" y="8"/>
                    </a:cubicBezTo>
                    <a:cubicBezTo>
                      <a:pt x="0" y="16"/>
                      <a:pt x="7" y="21"/>
                      <a:pt x="14" y="23"/>
                    </a:cubicBezTo>
                    <a:cubicBezTo>
                      <a:pt x="15" y="23"/>
                      <a:pt x="16" y="23"/>
                      <a:pt x="17" y="23"/>
                    </a:cubicBezTo>
                    <a:cubicBezTo>
                      <a:pt x="22" y="24"/>
                      <a:pt x="22" y="16"/>
                      <a:pt x="17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33">
                <a:extLst>
                  <a:ext uri="{FF2B5EF4-FFF2-40B4-BE49-F238E27FC236}">
                    <a16:creationId xmlns:a16="http://schemas.microsoft.com/office/drawing/2014/main" id="{026C9046-26CC-4306-A3FF-9442F6D93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050" y="3552826"/>
                <a:ext cx="166688" cy="106363"/>
              </a:xfrm>
              <a:custGeom>
                <a:avLst/>
                <a:gdLst>
                  <a:gd name="T0" fmla="*/ 20 w 39"/>
                  <a:gd name="T1" fmla="*/ 16 h 25"/>
                  <a:gd name="T2" fmla="*/ 17 w 39"/>
                  <a:gd name="T3" fmla="*/ 14 h 25"/>
                  <a:gd name="T4" fmla="*/ 14 w 39"/>
                  <a:gd name="T5" fmla="*/ 8 h 25"/>
                  <a:gd name="T6" fmla="*/ 17 w 39"/>
                  <a:gd name="T7" fmla="*/ 8 h 25"/>
                  <a:gd name="T8" fmla="*/ 23 w 39"/>
                  <a:gd name="T9" fmla="*/ 10 h 25"/>
                  <a:gd name="T10" fmla="*/ 25 w 39"/>
                  <a:gd name="T11" fmla="*/ 11 h 25"/>
                  <a:gd name="T12" fmla="*/ 32 w 39"/>
                  <a:gd name="T13" fmla="*/ 14 h 25"/>
                  <a:gd name="T14" fmla="*/ 34 w 39"/>
                  <a:gd name="T15" fmla="*/ 6 h 25"/>
                  <a:gd name="T16" fmla="*/ 25 w 39"/>
                  <a:gd name="T17" fmla="*/ 2 h 25"/>
                  <a:gd name="T18" fmla="*/ 17 w 39"/>
                  <a:gd name="T19" fmla="*/ 0 h 25"/>
                  <a:gd name="T20" fmla="*/ 6 w 39"/>
                  <a:gd name="T21" fmla="*/ 5 h 25"/>
                  <a:gd name="T22" fmla="*/ 17 w 39"/>
                  <a:gd name="T23" fmla="*/ 23 h 25"/>
                  <a:gd name="T24" fmla="*/ 18 w 39"/>
                  <a:gd name="T25" fmla="*/ 24 h 25"/>
                  <a:gd name="T26" fmla="*/ 20 w 39"/>
                  <a:gd name="T27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25">
                    <a:moveTo>
                      <a:pt x="20" y="16"/>
                    </a:moveTo>
                    <a:cubicBezTo>
                      <a:pt x="19" y="16"/>
                      <a:pt x="18" y="15"/>
                      <a:pt x="17" y="14"/>
                    </a:cubicBezTo>
                    <a:cubicBezTo>
                      <a:pt x="14" y="13"/>
                      <a:pt x="11" y="10"/>
                      <a:pt x="14" y="8"/>
                    </a:cubicBezTo>
                    <a:cubicBezTo>
                      <a:pt x="15" y="8"/>
                      <a:pt x="16" y="8"/>
                      <a:pt x="17" y="8"/>
                    </a:cubicBezTo>
                    <a:cubicBezTo>
                      <a:pt x="19" y="8"/>
                      <a:pt x="21" y="9"/>
                      <a:pt x="23" y="10"/>
                    </a:cubicBezTo>
                    <a:cubicBezTo>
                      <a:pt x="23" y="10"/>
                      <a:pt x="24" y="11"/>
                      <a:pt x="25" y="11"/>
                    </a:cubicBezTo>
                    <a:cubicBezTo>
                      <a:pt x="27" y="12"/>
                      <a:pt x="29" y="13"/>
                      <a:pt x="32" y="14"/>
                    </a:cubicBezTo>
                    <a:cubicBezTo>
                      <a:pt x="37" y="16"/>
                      <a:pt x="39" y="8"/>
                      <a:pt x="34" y="6"/>
                    </a:cubicBezTo>
                    <a:cubicBezTo>
                      <a:pt x="31" y="5"/>
                      <a:pt x="28" y="3"/>
                      <a:pt x="25" y="2"/>
                    </a:cubicBezTo>
                    <a:cubicBezTo>
                      <a:pt x="22" y="1"/>
                      <a:pt x="20" y="0"/>
                      <a:pt x="17" y="0"/>
                    </a:cubicBezTo>
                    <a:cubicBezTo>
                      <a:pt x="13" y="0"/>
                      <a:pt x="9" y="0"/>
                      <a:pt x="6" y="5"/>
                    </a:cubicBezTo>
                    <a:cubicBezTo>
                      <a:pt x="0" y="13"/>
                      <a:pt x="9" y="21"/>
                      <a:pt x="17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23" y="25"/>
                      <a:pt x="25" y="17"/>
                      <a:pt x="20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34">
                <a:extLst>
                  <a:ext uri="{FF2B5EF4-FFF2-40B4-BE49-F238E27FC236}">
                    <a16:creationId xmlns:a16="http://schemas.microsoft.com/office/drawing/2014/main" id="{4F4CC77C-9D6B-47F6-9ED4-1FB574EDA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825" y="3667126"/>
                <a:ext cx="184150" cy="106363"/>
              </a:xfrm>
              <a:custGeom>
                <a:avLst/>
                <a:gdLst>
                  <a:gd name="T0" fmla="*/ 25 w 43"/>
                  <a:gd name="T1" fmla="*/ 16 h 25"/>
                  <a:gd name="T2" fmla="*/ 22 w 43"/>
                  <a:gd name="T3" fmla="*/ 15 h 25"/>
                  <a:gd name="T4" fmla="*/ 17 w 43"/>
                  <a:gd name="T5" fmla="*/ 9 h 25"/>
                  <a:gd name="T6" fmla="*/ 22 w 43"/>
                  <a:gd name="T7" fmla="*/ 9 h 25"/>
                  <a:gd name="T8" fmla="*/ 30 w 43"/>
                  <a:gd name="T9" fmla="*/ 11 h 25"/>
                  <a:gd name="T10" fmla="*/ 35 w 43"/>
                  <a:gd name="T11" fmla="*/ 14 h 25"/>
                  <a:gd name="T12" fmla="*/ 39 w 43"/>
                  <a:gd name="T13" fmla="*/ 7 h 25"/>
                  <a:gd name="T14" fmla="*/ 30 w 43"/>
                  <a:gd name="T15" fmla="*/ 2 h 25"/>
                  <a:gd name="T16" fmla="*/ 22 w 43"/>
                  <a:gd name="T17" fmla="*/ 1 h 25"/>
                  <a:gd name="T18" fmla="*/ 10 w 43"/>
                  <a:gd name="T19" fmla="*/ 3 h 25"/>
                  <a:gd name="T20" fmla="*/ 22 w 43"/>
                  <a:gd name="T21" fmla="*/ 24 h 25"/>
                  <a:gd name="T22" fmla="*/ 23 w 43"/>
                  <a:gd name="T23" fmla="*/ 24 h 25"/>
                  <a:gd name="T24" fmla="*/ 25 w 43"/>
                  <a:gd name="T2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5">
                    <a:moveTo>
                      <a:pt x="25" y="16"/>
                    </a:moveTo>
                    <a:cubicBezTo>
                      <a:pt x="25" y="16"/>
                      <a:pt x="23" y="16"/>
                      <a:pt x="22" y="15"/>
                    </a:cubicBezTo>
                    <a:cubicBezTo>
                      <a:pt x="18" y="13"/>
                      <a:pt x="13" y="10"/>
                      <a:pt x="17" y="9"/>
                    </a:cubicBezTo>
                    <a:cubicBezTo>
                      <a:pt x="18" y="9"/>
                      <a:pt x="20" y="9"/>
                      <a:pt x="22" y="9"/>
                    </a:cubicBezTo>
                    <a:cubicBezTo>
                      <a:pt x="25" y="9"/>
                      <a:pt x="27" y="10"/>
                      <a:pt x="30" y="11"/>
                    </a:cubicBezTo>
                    <a:cubicBezTo>
                      <a:pt x="32" y="12"/>
                      <a:pt x="34" y="13"/>
                      <a:pt x="35" y="14"/>
                    </a:cubicBezTo>
                    <a:cubicBezTo>
                      <a:pt x="39" y="17"/>
                      <a:pt x="43" y="10"/>
                      <a:pt x="39" y="7"/>
                    </a:cubicBezTo>
                    <a:cubicBezTo>
                      <a:pt x="37" y="5"/>
                      <a:pt x="33" y="3"/>
                      <a:pt x="30" y="2"/>
                    </a:cubicBezTo>
                    <a:cubicBezTo>
                      <a:pt x="27" y="1"/>
                      <a:pt x="25" y="1"/>
                      <a:pt x="22" y="1"/>
                    </a:cubicBezTo>
                    <a:cubicBezTo>
                      <a:pt x="17" y="0"/>
                      <a:pt x="13" y="1"/>
                      <a:pt x="10" y="3"/>
                    </a:cubicBezTo>
                    <a:cubicBezTo>
                      <a:pt x="0" y="11"/>
                      <a:pt x="14" y="21"/>
                      <a:pt x="22" y="24"/>
                    </a:cubicBezTo>
                    <a:cubicBezTo>
                      <a:pt x="22" y="24"/>
                      <a:pt x="23" y="24"/>
                      <a:pt x="23" y="24"/>
                    </a:cubicBezTo>
                    <a:cubicBezTo>
                      <a:pt x="28" y="25"/>
                      <a:pt x="30" y="17"/>
                      <a:pt x="25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35">
                <a:extLst>
                  <a:ext uri="{FF2B5EF4-FFF2-40B4-BE49-F238E27FC236}">
                    <a16:creationId xmlns:a16="http://schemas.microsoft.com/office/drawing/2014/main" id="{5D8A91EC-7CDE-4406-949E-1A21E46EF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350" y="3786189"/>
                <a:ext cx="179388" cy="103188"/>
              </a:xfrm>
              <a:custGeom>
                <a:avLst/>
                <a:gdLst>
                  <a:gd name="T0" fmla="*/ 23 w 42"/>
                  <a:gd name="T1" fmla="*/ 15 h 24"/>
                  <a:gd name="T2" fmla="*/ 20 w 42"/>
                  <a:gd name="T3" fmla="*/ 15 h 24"/>
                  <a:gd name="T4" fmla="*/ 17 w 42"/>
                  <a:gd name="T5" fmla="*/ 9 h 24"/>
                  <a:gd name="T6" fmla="*/ 20 w 42"/>
                  <a:gd name="T7" fmla="*/ 8 h 24"/>
                  <a:gd name="T8" fmla="*/ 28 w 42"/>
                  <a:gd name="T9" fmla="*/ 11 h 24"/>
                  <a:gd name="T10" fmla="*/ 34 w 42"/>
                  <a:gd name="T11" fmla="*/ 14 h 24"/>
                  <a:gd name="T12" fmla="*/ 38 w 42"/>
                  <a:gd name="T13" fmla="*/ 7 h 24"/>
                  <a:gd name="T14" fmla="*/ 28 w 42"/>
                  <a:gd name="T15" fmla="*/ 2 h 24"/>
                  <a:gd name="T16" fmla="*/ 20 w 42"/>
                  <a:gd name="T17" fmla="*/ 0 h 24"/>
                  <a:gd name="T18" fmla="*/ 7 w 42"/>
                  <a:gd name="T19" fmla="*/ 5 h 24"/>
                  <a:gd name="T20" fmla="*/ 20 w 42"/>
                  <a:gd name="T21" fmla="*/ 23 h 24"/>
                  <a:gd name="T22" fmla="*/ 23 w 42"/>
                  <a:gd name="T23" fmla="*/ 24 h 24"/>
                  <a:gd name="T24" fmla="*/ 23 w 42"/>
                  <a:gd name="T2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24">
                    <a:moveTo>
                      <a:pt x="23" y="15"/>
                    </a:moveTo>
                    <a:cubicBezTo>
                      <a:pt x="22" y="15"/>
                      <a:pt x="21" y="15"/>
                      <a:pt x="20" y="15"/>
                    </a:cubicBezTo>
                    <a:cubicBezTo>
                      <a:pt x="16" y="13"/>
                      <a:pt x="10" y="11"/>
                      <a:pt x="17" y="9"/>
                    </a:cubicBezTo>
                    <a:cubicBezTo>
                      <a:pt x="18" y="8"/>
                      <a:pt x="19" y="8"/>
                      <a:pt x="20" y="8"/>
                    </a:cubicBezTo>
                    <a:cubicBezTo>
                      <a:pt x="22" y="9"/>
                      <a:pt x="25" y="9"/>
                      <a:pt x="28" y="11"/>
                    </a:cubicBezTo>
                    <a:cubicBezTo>
                      <a:pt x="30" y="12"/>
                      <a:pt x="32" y="13"/>
                      <a:pt x="34" y="14"/>
                    </a:cubicBezTo>
                    <a:cubicBezTo>
                      <a:pt x="38" y="17"/>
                      <a:pt x="42" y="10"/>
                      <a:pt x="38" y="7"/>
                    </a:cubicBezTo>
                    <a:cubicBezTo>
                      <a:pt x="35" y="5"/>
                      <a:pt x="32" y="3"/>
                      <a:pt x="28" y="2"/>
                    </a:cubicBezTo>
                    <a:cubicBezTo>
                      <a:pt x="25" y="1"/>
                      <a:pt x="23" y="0"/>
                      <a:pt x="20" y="0"/>
                    </a:cubicBezTo>
                    <a:cubicBezTo>
                      <a:pt x="15" y="0"/>
                      <a:pt x="11" y="2"/>
                      <a:pt x="7" y="5"/>
                    </a:cubicBezTo>
                    <a:cubicBezTo>
                      <a:pt x="0" y="14"/>
                      <a:pt x="11" y="21"/>
                      <a:pt x="20" y="23"/>
                    </a:cubicBezTo>
                    <a:cubicBezTo>
                      <a:pt x="21" y="23"/>
                      <a:pt x="22" y="24"/>
                      <a:pt x="23" y="24"/>
                    </a:cubicBezTo>
                    <a:cubicBezTo>
                      <a:pt x="28" y="24"/>
                      <a:pt x="28" y="16"/>
                      <a:pt x="23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36">
                <a:extLst>
                  <a:ext uri="{FF2B5EF4-FFF2-40B4-BE49-F238E27FC236}">
                    <a16:creationId xmlns:a16="http://schemas.microsoft.com/office/drawing/2014/main" id="{16340BB8-97ED-4E2C-9911-7E70AB998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750" y="3914776"/>
                <a:ext cx="157163" cy="111125"/>
              </a:xfrm>
              <a:custGeom>
                <a:avLst/>
                <a:gdLst>
                  <a:gd name="T0" fmla="*/ 17 w 37"/>
                  <a:gd name="T1" fmla="*/ 17 h 26"/>
                  <a:gd name="T2" fmla="*/ 14 w 37"/>
                  <a:gd name="T3" fmla="*/ 15 h 26"/>
                  <a:gd name="T4" fmla="*/ 11 w 37"/>
                  <a:gd name="T5" fmla="*/ 14 h 26"/>
                  <a:gd name="T6" fmla="*/ 10 w 37"/>
                  <a:gd name="T7" fmla="*/ 13 h 26"/>
                  <a:gd name="T8" fmla="*/ 9 w 37"/>
                  <a:gd name="T9" fmla="*/ 13 h 26"/>
                  <a:gd name="T10" fmla="*/ 9 w 37"/>
                  <a:gd name="T11" fmla="*/ 12 h 26"/>
                  <a:gd name="T12" fmla="*/ 9 w 37"/>
                  <a:gd name="T13" fmla="*/ 12 h 26"/>
                  <a:gd name="T14" fmla="*/ 11 w 37"/>
                  <a:gd name="T15" fmla="*/ 10 h 26"/>
                  <a:gd name="T16" fmla="*/ 14 w 37"/>
                  <a:gd name="T17" fmla="*/ 9 h 26"/>
                  <a:gd name="T18" fmla="*/ 22 w 37"/>
                  <a:gd name="T19" fmla="*/ 9 h 26"/>
                  <a:gd name="T20" fmla="*/ 27 w 37"/>
                  <a:gd name="T21" fmla="*/ 13 h 26"/>
                  <a:gd name="T22" fmla="*/ 34 w 37"/>
                  <a:gd name="T23" fmla="*/ 8 h 26"/>
                  <a:gd name="T24" fmla="*/ 22 w 37"/>
                  <a:gd name="T25" fmla="*/ 0 h 26"/>
                  <a:gd name="T26" fmla="*/ 14 w 37"/>
                  <a:gd name="T27" fmla="*/ 0 h 26"/>
                  <a:gd name="T28" fmla="*/ 7 w 37"/>
                  <a:gd name="T29" fmla="*/ 3 h 26"/>
                  <a:gd name="T30" fmla="*/ 1 w 37"/>
                  <a:gd name="T31" fmla="*/ 14 h 26"/>
                  <a:gd name="T32" fmla="*/ 14 w 37"/>
                  <a:gd name="T33" fmla="*/ 24 h 26"/>
                  <a:gd name="T34" fmla="*/ 15 w 37"/>
                  <a:gd name="T35" fmla="*/ 24 h 26"/>
                  <a:gd name="T36" fmla="*/ 17 w 37"/>
                  <a:gd name="T3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26">
                    <a:moveTo>
                      <a:pt x="17" y="17"/>
                    </a:moveTo>
                    <a:cubicBezTo>
                      <a:pt x="16" y="16"/>
                      <a:pt x="15" y="16"/>
                      <a:pt x="14" y="15"/>
                    </a:cubicBezTo>
                    <a:cubicBezTo>
                      <a:pt x="13" y="15"/>
                      <a:pt x="12" y="15"/>
                      <a:pt x="11" y="14"/>
                    </a:cubicBezTo>
                    <a:cubicBezTo>
                      <a:pt x="11" y="14"/>
                      <a:pt x="10" y="14"/>
                      <a:pt x="10" y="13"/>
                    </a:cubicBezTo>
                    <a:cubicBezTo>
                      <a:pt x="10" y="13"/>
                      <a:pt x="9" y="12"/>
                      <a:pt x="9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2" y="9"/>
                      <a:pt x="13" y="9"/>
                      <a:pt x="14" y="9"/>
                    </a:cubicBezTo>
                    <a:cubicBezTo>
                      <a:pt x="16" y="8"/>
                      <a:pt x="19" y="8"/>
                      <a:pt x="22" y="9"/>
                    </a:cubicBezTo>
                    <a:cubicBezTo>
                      <a:pt x="24" y="9"/>
                      <a:pt x="26" y="11"/>
                      <a:pt x="27" y="13"/>
                    </a:cubicBezTo>
                    <a:cubicBezTo>
                      <a:pt x="30" y="17"/>
                      <a:pt x="37" y="13"/>
                      <a:pt x="34" y="8"/>
                    </a:cubicBezTo>
                    <a:cubicBezTo>
                      <a:pt x="31" y="4"/>
                      <a:pt x="27" y="1"/>
                      <a:pt x="22" y="0"/>
                    </a:cubicBezTo>
                    <a:cubicBezTo>
                      <a:pt x="19" y="0"/>
                      <a:pt x="17" y="0"/>
                      <a:pt x="14" y="0"/>
                    </a:cubicBezTo>
                    <a:cubicBezTo>
                      <a:pt x="11" y="1"/>
                      <a:pt x="9" y="2"/>
                      <a:pt x="7" y="3"/>
                    </a:cubicBezTo>
                    <a:cubicBezTo>
                      <a:pt x="3" y="6"/>
                      <a:pt x="0" y="10"/>
                      <a:pt x="1" y="14"/>
                    </a:cubicBezTo>
                    <a:cubicBezTo>
                      <a:pt x="3" y="20"/>
                      <a:pt x="9" y="23"/>
                      <a:pt x="14" y="24"/>
                    </a:cubicBezTo>
                    <a:cubicBezTo>
                      <a:pt x="14" y="24"/>
                      <a:pt x="15" y="24"/>
                      <a:pt x="15" y="24"/>
                    </a:cubicBezTo>
                    <a:cubicBezTo>
                      <a:pt x="20" y="26"/>
                      <a:pt x="22" y="18"/>
                      <a:pt x="17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37">
                <a:extLst>
                  <a:ext uri="{FF2B5EF4-FFF2-40B4-BE49-F238E27FC236}">
                    <a16:creationId xmlns:a16="http://schemas.microsoft.com/office/drawing/2014/main" id="{1D6A6D0D-CCB3-4FAC-BC71-4974E928A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350" y="4038601"/>
                <a:ext cx="182563" cy="123825"/>
              </a:xfrm>
              <a:custGeom>
                <a:avLst/>
                <a:gdLst>
                  <a:gd name="T0" fmla="*/ 25 w 43"/>
                  <a:gd name="T1" fmla="*/ 19 h 29"/>
                  <a:gd name="T2" fmla="*/ 20 w 43"/>
                  <a:gd name="T3" fmla="*/ 18 h 29"/>
                  <a:gd name="T4" fmla="*/ 14 w 43"/>
                  <a:gd name="T5" fmla="*/ 11 h 29"/>
                  <a:gd name="T6" fmla="*/ 20 w 43"/>
                  <a:gd name="T7" fmla="*/ 8 h 29"/>
                  <a:gd name="T8" fmla="*/ 28 w 43"/>
                  <a:gd name="T9" fmla="*/ 10 h 29"/>
                  <a:gd name="T10" fmla="*/ 36 w 43"/>
                  <a:gd name="T11" fmla="*/ 14 h 29"/>
                  <a:gd name="T12" fmla="*/ 38 w 43"/>
                  <a:gd name="T13" fmla="*/ 6 h 29"/>
                  <a:gd name="T14" fmla="*/ 28 w 43"/>
                  <a:gd name="T15" fmla="*/ 2 h 29"/>
                  <a:gd name="T16" fmla="*/ 20 w 43"/>
                  <a:gd name="T17" fmla="*/ 0 h 29"/>
                  <a:gd name="T18" fmla="*/ 6 w 43"/>
                  <a:gd name="T19" fmla="*/ 8 h 29"/>
                  <a:gd name="T20" fmla="*/ 20 w 43"/>
                  <a:gd name="T21" fmla="*/ 26 h 29"/>
                  <a:gd name="T22" fmla="*/ 23 w 43"/>
                  <a:gd name="T23" fmla="*/ 27 h 29"/>
                  <a:gd name="T24" fmla="*/ 25 w 43"/>
                  <a:gd name="T25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9">
                    <a:moveTo>
                      <a:pt x="25" y="19"/>
                    </a:moveTo>
                    <a:cubicBezTo>
                      <a:pt x="24" y="19"/>
                      <a:pt x="22" y="19"/>
                      <a:pt x="20" y="18"/>
                    </a:cubicBezTo>
                    <a:cubicBezTo>
                      <a:pt x="16" y="17"/>
                      <a:pt x="11" y="15"/>
                      <a:pt x="14" y="11"/>
                    </a:cubicBezTo>
                    <a:cubicBezTo>
                      <a:pt x="15" y="9"/>
                      <a:pt x="17" y="8"/>
                      <a:pt x="20" y="8"/>
                    </a:cubicBezTo>
                    <a:cubicBezTo>
                      <a:pt x="22" y="8"/>
                      <a:pt x="25" y="9"/>
                      <a:pt x="28" y="10"/>
                    </a:cubicBezTo>
                    <a:cubicBezTo>
                      <a:pt x="31" y="11"/>
                      <a:pt x="34" y="13"/>
                      <a:pt x="36" y="14"/>
                    </a:cubicBezTo>
                    <a:cubicBezTo>
                      <a:pt x="41" y="16"/>
                      <a:pt x="43" y="8"/>
                      <a:pt x="38" y="6"/>
                    </a:cubicBezTo>
                    <a:cubicBezTo>
                      <a:pt x="35" y="5"/>
                      <a:pt x="31" y="3"/>
                      <a:pt x="28" y="2"/>
                    </a:cubicBezTo>
                    <a:cubicBezTo>
                      <a:pt x="25" y="1"/>
                      <a:pt x="22" y="1"/>
                      <a:pt x="20" y="0"/>
                    </a:cubicBezTo>
                    <a:cubicBezTo>
                      <a:pt x="15" y="0"/>
                      <a:pt x="10" y="2"/>
                      <a:pt x="6" y="8"/>
                    </a:cubicBezTo>
                    <a:cubicBezTo>
                      <a:pt x="0" y="18"/>
                      <a:pt x="11" y="24"/>
                      <a:pt x="20" y="26"/>
                    </a:cubicBezTo>
                    <a:cubicBezTo>
                      <a:pt x="21" y="27"/>
                      <a:pt x="22" y="27"/>
                      <a:pt x="23" y="27"/>
                    </a:cubicBezTo>
                    <a:cubicBezTo>
                      <a:pt x="28" y="29"/>
                      <a:pt x="30" y="21"/>
                      <a:pt x="25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38">
                <a:extLst>
                  <a:ext uri="{FF2B5EF4-FFF2-40B4-BE49-F238E27FC236}">
                    <a16:creationId xmlns:a16="http://schemas.microsoft.com/office/drawing/2014/main" id="{8C65D485-B5A8-49FD-A5D2-2F29007ED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288" y="4191001"/>
                <a:ext cx="166688" cy="106363"/>
              </a:xfrm>
              <a:custGeom>
                <a:avLst/>
                <a:gdLst>
                  <a:gd name="T0" fmla="*/ 22 w 39"/>
                  <a:gd name="T1" fmla="*/ 15 h 25"/>
                  <a:gd name="T2" fmla="*/ 18 w 39"/>
                  <a:gd name="T3" fmla="*/ 14 h 25"/>
                  <a:gd name="T4" fmla="*/ 15 w 39"/>
                  <a:gd name="T5" fmla="*/ 13 h 25"/>
                  <a:gd name="T6" fmla="*/ 12 w 39"/>
                  <a:gd name="T7" fmla="*/ 11 h 25"/>
                  <a:gd name="T8" fmla="*/ 12 w 39"/>
                  <a:gd name="T9" fmla="*/ 11 h 25"/>
                  <a:gd name="T10" fmla="*/ 14 w 39"/>
                  <a:gd name="T11" fmla="*/ 9 h 25"/>
                  <a:gd name="T12" fmla="*/ 18 w 39"/>
                  <a:gd name="T13" fmla="*/ 8 h 25"/>
                  <a:gd name="T14" fmla="*/ 26 w 39"/>
                  <a:gd name="T15" fmla="*/ 10 h 25"/>
                  <a:gd name="T16" fmla="*/ 32 w 39"/>
                  <a:gd name="T17" fmla="*/ 12 h 25"/>
                  <a:gd name="T18" fmla="*/ 34 w 39"/>
                  <a:gd name="T19" fmla="*/ 4 h 25"/>
                  <a:gd name="T20" fmla="*/ 26 w 39"/>
                  <a:gd name="T21" fmla="*/ 1 h 25"/>
                  <a:gd name="T22" fmla="*/ 19 w 39"/>
                  <a:gd name="T23" fmla="*/ 0 h 25"/>
                  <a:gd name="T24" fmla="*/ 18 w 39"/>
                  <a:gd name="T25" fmla="*/ 0 h 25"/>
                  <a:gd name="T26" fmla="*/ 5 w 39"/>
                  <a:gd name="T27" fmla="*/ 6 h 25"/>
                  <a:gd name="T28" fmla="*/ 18 w 39"/>
                  <a:gd name="T29" fmla="*/ 23 h 25"/>
                  <a:gd name="T30" fmla="*/ 20 w 39"/>
                  <a:gd name="T31" fmla="*/ 23 h 25"/>
                  <a:gd name="T32" fmla="*/ 22 w 39"/>
                  <a:gd name="T3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25">
                    <a:moveTo>
                      <a:pt x="22" y="15"/>
                    </a:moveTo>
                    <a:cubicBezTo>
                      <a:pt x="21" y="15"/>
                      <a:pt x="19" y="14"/>
                      <a:pt x="18" y="14"/>
                    </a:cubicBezTo>
                    <a:cubicBezTo>
                      <a:pt x="17" y="14"/>
                      <a:pt x="16" y="13"/>
                      <a:pt x="15" y="13"/>
                    </a:cubicBezTo>
                    <a:cubicBezTo>
                      <a:pt x="14" y="12"/>
                      <a:pt x="13" y="12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4" y="9"/>
                      <a:pt x="14" y="9"/>
                    </a:cubicBezTo>
                    <a:cubicBezTo>
                      <a:pt x="15" y="8"/>
                      <a:pt x="16" y="8"/>
                      <a:pt x="18" y="8"/>
                    </a:cubicBezTo>
                    <a:cubicBezTo>
                      <a:pt x="20" y="8"/>
                      <a:pt x="23" y="9"/>
                      <a:pt x="26" y="10"/>
                    </a:cubicBezTo>
                    <a:cubicBezTo>
                      <a:pt x="28" y="11"/>
                      <a:pt x="30" y="12"/>
                      <a:pt x="32" y="12"/>
                    </a:cubicBezTo>
                    <a:cubicBezTo>
                      <a:pt x="37" y="14"/>
                      <a:pt x="39" y="6"/>
                      <a:pt x="34" y="4"/>
                    </a:cubicBezTo>
                    <a:cubicBezTo>
                      <a:pt x="31" y="3"/>
                      <a:pt x="29" y="2"/>
                      <a:pt x="26" y="1"/>
                    </a:cubicBezTo>
                    <a:cubicBezTo>
                      <a:pt x="24" y="1"/>
                      <a:pt x="22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3" y="0"/>
                      <a:pt x="7" y="2"/>
                      <a:pt x="5" y="6"/>
                    </a:cubicBezTo>
                    <a:cubicBezTo>
                      <a:pt x="0" y="15"/>
                      <a:pt x="11" y="20"/>
                      <a:pt x="18" y="23"/>
                    </a:cubicBezTo>
                    <a:cubicBezTo>
                      <a:pt x="19" y="23"/>
                      <a:pt x="19" y="23"/>
                      <a:pt x="20" y="23"/>
                    </a:cubicBezTo>
                    <a:cubicBezTo>
                      <a:pt x="25" y="25"/>
                      <a:pt x="27" y="17"/>
                      <a:pt x="22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39">
                <a:extLst>
                  <a:ext uri="{FF2B5EF4-FFF2-40B4-BE49-F238E27FC236}">
                    <a16:creationId xmlns:a16="http://schemas.microsoft.com/office/drawing/2014/main" id="{ED513E72-9618-4733-86B7-858BA285A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988" y="4327526"/>
                <a:ext cx="161925" cy="103188"/>
              </a:xfrm>
              <a:custGeom>
                <a:avLst/>
                <a:gdLst>
                  <a:gd name="T0" fmla="*/ 18 w 38"/>
                  <a:gd name="T1" fmla="*/ 14 h 24"/>
                  <a:gd name="T2" fmla="*/ 15 w 38"/>
                  <a:gd name="T3" fmla="*/ 13 h 24"/>
                  <a:gd name="T4" fmla="*/ 13 w 38"/>
                  <a:gd name="T5" fmla="*/ 11 h 24"/>
                  <a:gd name="T6" fmla="*/ 12 w 38"/>
                  <a:gd name="T7" fmla="*/ 10 h 24"/>
                  <a:gd name="T8" fmla="*/ 13 w 38"/>
                  <a:gd name="T9" fmla="*/ 9 h 24"/>
                  <a:gd name="T10" fmla="*/ 15 w 38"/>
                  <a:gd name="T11" fmla="*/ 8 h 24"/>
                  <a:gd name="T12" fmla="*/ 20 w 38"/>
                  <a:gd name="T13" fmla="*/ 8 h 24"/>
                  <a:gd name="T14" fmla="*/ 23 w 38"/>
                  <a:gd name="T15" fmla="*/ 9 h 24"/>
                  <a:gd name="T16" fmla="*/ 31 w 38"/>
                  <a:gd name="T17" fmla="*/ 11 h 24"/>
                  <a:gd name="T18" fmla="*/ 33 w 38"/>
                  <a:gd name="T19" fmla="*/ 3 h 24"/>
                  <a:gd name="T20" fmla="*/ 23 w 38"/>
                  <a:gd name="T21" fmla="*/ 1 h 24"/>
                  <a:gd name="T22" fmla="*/ 15 w 38"/>
                  <a:gd name="T23" fmla="*/ 0 h 24"/>
                  <a:gd name="T24" fmla="*/ 5 w 38"/>
                  <a:gd name="T25" fmla="*/ 5 h 24"/>
                  <a:gd name="T26" fmla="*/ 15 w 38"/>
                  <a:gd name="T27" fmla="*/ 22 h 24"/>
                  <a:gd name="T28" fmla="*/ 16 w 38"/>
                  <a:gd name="T29" fmla="*/ 22 h 24"/>
                  <a:gd name="T30" fmla="*/ 18 w 38"/>
                  <a:gd name="T31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24">
                    <a:moveTo>
                      <a:pt x="18" y="14"/>
                    </a:moveTo>
                    <a:cubicBezTo>
                      <a:pt x="17" y="14"/>
                      <a:pt x="16" y="13"/>
                      <a:pt x="15" y="13"/>
                    </a:cubicBezTo>
                    <a:cubicBezTo>
                      <a:pt x="14" y="12"/>
                      <a:pt x="13" y="12"/>
                      <a:pt x="13" y="11"/>
                    </a:cubicBezTo>
                    <a:cubicBezTo>
                      <a:pt x="13" y="11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13" y="8"/>
                      <a:pt x="14" y="8"/>
                      <a:pt x="15" y="8"/>
                    </a:cubicBezTo>
                    <a:cubicBezTo>
                      <a:pt x="16" y="8"/>
                      <a:pt x="18" y="8"/>
                      <a:pt x="20" y="8"/>
                    </a:cubicBezTo>
                    <a:cubicBezTo>
                      <a:pt x="21" y="9"/>
                      <a:pt x="22" y="9"/>
                      <a:pt x="23" y="9"/>
                    </a:cubicBezTo>
                    <a:cubicBezTo>
                      <a:pt x="26" y="10"/>
                      <a:pt x="28" y="11"/>
                      <a:pt x="31" y="11"/>
                    </a:cubicBezTo>
                    <a:cubicBezTo>
                      <a:pt x="36" y="12"/>
                      <a:pt x="38" y="5"/>
                      <a:pt x="33" y="3"/>
                    </a:cubicBezTo>
                    <a:cubicBezTo>
                      <a:pt x="30" y="3"/>
                      <a:pt x="26" y="2"/>
                      <a:pt x="23" y="1"/>
                    </a:cubicBezTo>
                    <a:cubicBezTo>
                      <a:pt x="20" y="0"/>
                      <a:pt x="17" y="0"/>
                      <a:pt x="15" y="0"/>
                    </a:cubicBezTo>
                    <a:cubicBezTo>
                      <a:pt x="11" y="0"/>
                      <a:pt x="8" y="1"/>
                      <a:pt x="5" y="5"/>
                    </a:cubicBezTo>
                    <a:cubicBezTo>
                      <a:pt x="0" y="12"/>
                      <a:pt x="9" y="19"/>
                      <a:pt x="15" y="22"/>
                    </a:cubicBezTo>
                    <a:cubicBezTo>
                      <a:pt x="15" y="22"/>
                      <a:pt x="16" y="22"/>
                      <a:pt x="16" y="22"/>
                    </a:cubicBezTo>
                    <a:cubicBezTo>
                      <a:pt x="21" y="24"/>
                      <a:pt x="23" y="16"/>
                      <a:pt x="18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40">
                <a:extLst>
                  <a:ext uri="{FF2B5EF4-FFF2-40B4-BE49-F238E27FC236}">
                    <a16:creationId xmlns:a16="http://schemas.microsoft.com/office/drawing/2014/main" id="{10C2B079-D282-4225-A3ED-58CDFEB1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050" y="4451351"/>
                <a:ext cx="161925" cy="111125"/>
              </a:xfrm>
              <a:custGeom>
                <a:avLst/>
                <a:gdLst>
                  <a:gd name="T0" fmla="*/ 21 w 38"/>
                  <a:gd name="T1" fmla="*/ 16 h 26"/>
                  <a:gd name="T2" fmla="*/ 17 w 38"/>
                  <a:gd name="T3" fmla="*/ 14 h 26"/>
                  <a:gd name="T4" fmla="*/ 15 w 38"/>
                  <a:gd name="T5" fmla="*/ 13 h 26"/>
                  <a:gd name="T6" fmla="*/ 16 w 38"/>
                  <a:gd name="T7" fmla="*/ 9 h 26"/>
                  <a:gd name="T8" fmla="*/ 17 w 38"/>
                  <a:gd name="T9" fmla="*/ 8 h 26"/>
                  <a:gd name="T10" fmla="*/ 25 w 38"/>
                  <a:gd name="T11" fmla="*/ 9 h 26"/>
                  <a:gd name="T12" fmla="*/ 30 w 38"/>
                  <a:gd name="T13" fmla="*/ 12 h 26"/>
                  <a:gd name="T14" fmla="*/ 34 w 38"/>
                  <a:gd name="T15" fmla="*/ 5 h 26"/>
                  <a:gd name="T16" fmla="*/ 25 w 38"/>
                  <a:gd name="T17" fmla="*/ 1 h 26"/>
                  <a:gd name="T18" fmla="*/ 17 w 38"/>
                  <a:gd name="T19" fmla="*/ 0 h 26"/>
                  <a:gd name="T20" fmla="*/ 8 w 38"/>
                  <a:gd name="T21" fmla="*/ 4 h 26"/>
                  <a:gd name="T22" fmla="*/ 17 w 38"/>
                  <a:gd name="T23" fmla="*/ 23 h 26"/>
                  <a:gd name="T24" fmla="*/ 19 w 38"/>
                  <a:gd name="T25" fmla="*/ 24 h 26"/>
                  <a:gd name="T26" fmla="*/ 21 w 38"/>
                  <a:gd name="T27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6">
                    <a:moveTo>
                      <a:pt x="21" y="16"/>
                    </a:moveTo>
                    <a:cubicBezTo>
                      <a:pt x="20" y="16"/>
                      <a:pt x="18" y="15"/>
                      <a:pt x="17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3" y="11"/>
                      <a:pt x="14" y="10"/>
                      <a:pt x="16" y="9"/>
                    </a:cubicBezTo>
                    <a:cubicBezTo>
                      <a:pt x="16" y="9"/>
                      <a:pt x="16" y="8"/>
                      <a:pt x="17" y="8"/>
                    </a:cubicBezTo>
                    <a:cubicBezTo>
                      <a:pt x="19" y="7"/>
                      <a:pt x="22" y="8"/>
                      <a:pt x="25" y="9"/>
                    </a:cubicBezTo>
                    <a:cubicBezTo>
                      <a:pt x="27" y="10"/>
                      <a:pt x="29" y="11"/>
                      <a:pt x="30" y="12"/>
                    </a:cubicBezTo>
                    <a:cubicBezTo>
                      <a:pt x="34" y="15"/>
                      <a:pt x="38" y="8"/>
                      <a:pt x="34" y="5"/>
                    </a:cubicBezTo>
                    <a:cubicBezTo>
                      <a:pt x="31" y="3"/>
                      <a:pt x="28" y="1"/>
                      <a:pt x="25" y="1"/>
                    </a:cubicBezTo>
                    <a:cubicBezTo>
                      <a:pt x="22" y="0"/>
                      <a:pt x="20" y="0"/>
                      <a:pt x="17" y="0"/>
                    </a:cubicBezTo>
                    <a:cubicBezTo>
                      <a:pt x="14" y="1"/>
                      <a:pt x="11" y="2"/>
                      <a:pt x="8" y="4"/>
                    </a:cubicBezTo>
                    <a:cubicBezTo>
                      <a:pt x="0" y="12"/>
                      <a:pt x="9" y="20"/>
                      <a:pt x="17" y="23"/>
                    </a:cubicBezTo>
                    <a:cubicBezTo>
                      <a:pt x="18" y="24"/>
                      <a:pt x="18" y="24"/>
                      <a:pt x="19" y="24"/>
                    </a:cubicBezTo>
                    <a:cubicBezTo>
                      <a:pt x="24" y="26"/>
                      <a:pt x="26" y="18"/>
                      <a:pt x="21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205" name="图片 204">
              <a:extLst>
                <a:ext uri="{FF2B5EF4-FFF2-40B4-BE49-F238E27FC236}">
                  <a16:creationId xmlns:a16="http://schemas.microsoft.com/office/drawing/2014/main" id="{6D45C00B-4430-45BA-BE9D-2BEE7C514C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8227" b="72801"/>
            <a:stretch/>
          </p:blipFill>
          <p:spPr>
            <a:xfrm>
              <a:off x="8756982" y="2422530"/>
              <a:ext cx="1581150" cy="1865312"/>
            </a:xfrm>
            <a:prstGeom prst="rect">
              <a:avLst/>
            </a:prstGeom>
          </p:spPr>
        </p:pic>
      </p:grpSp>
      <p:grpSp>
        <p:nvGrpSpPr>
          <p:cNvPr id="209" name="组合 208">
            <a:extLst>
              <a:ext uri="{FF2B5EF4-FFF2-40B4-BE49-F238E27FC236}">
                <a16:creationId xmlns:a16="http://schemas.microsoft.com/office/drawing/2014/main" id="{95BFA1E1-0AED-4CD1-91AB-77D6FD999DB1}"/>
              </a:ext>
            </a:extLst>
          </p:cNvPr>
          <p:cNvGrpSpPr/>
          <p:nvPr/>
        </p:nvGrpSpPr>
        <p:grpSpPr>
          <a:xfrm>
            <a:off x="4817279" y="2178055"/>
            <a:ext cx="2578100" cy="2109787"/>
            <a:chOff x="4817279" y="2178055"/>
            <a:chExt cx="2578100" cy="2109787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F1F469B3-F871-4ED4-A969-47F4F52E88CF}"/>
                </a:ext>
              </a:extLst>
            </p:cNvPr>
            <p:cNvGrpSpPr/>
            <p:nvPr/>
          </p:nvGrpSpPr>
          <p:grpSpPr>
            <a:xfrm rot="5400000">
              <a:off x="5091916" y="1903418"/>
              <a:ext cx="2028825" cy="2578100"/>
              <a:chOff x="5076825" y="2133601"/>
              <a:chExt cx="2028825" cy="2578100"/>
            </a:xfrm>
          </p:grpSpPr>
          <p:sp>
            <p:nvSpPr>
              <p:cNvPr id="52" name="Freeform 5">
                <a:extLst>
                  <a:ext uri="{FF2B5EF4-FFF2-40B4-BE49-F238E27FC236}">
                    <a16:creationId xmlns:a16="http://schemas.microsoft.com/office/drawing/2014/main" id="{2006C939-B501-4FBC-8FA0-C6DE8E814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300289"/>
                <a:ext cx="33338" cy="106363"/>
              </a:xfrm>
              <a:custGeom>
                <a:avLst/>
                <a:gdLst>
                  <a:gd name="T0" fmla="*/ 8 w 8"/>
                  <a:gd name="T1" fmla="*/ 25 h 25"/>
                  <a:gd name="T2" fmla="*/ 8 w 8"/>
                  <a:gd name="T3" fmla="*/ 4 h 25"/>
                  <a:gd name="T4" fmla="*/ 8 w 8"/>
                  <a:gd name="T5" fmla="*/ 0 h 25"/>
                  <a:gd name="T6" fmla="*/ 0 w 8"/>
                  <a:gd name="T7" fmla="*/ 2 h 25"/>
                  <a:gd name="T8" fmla="*/ 0 w 8"/>
                  <a:gd name="T9" fmla="*/ 12 h 25"/>
                  <a:gd name="T10" fmla="*/ 2 w 8"/>
                  <a:gd name="T11" fmla="*/ 13 h 25"/>
                  <a:gd name="T12" fmla="*/ 0 w 8"/>
                  <a:gd name="T13" fmla="*/ 21 h 25"/>
                  <a:gd name="T14" fmla="*/ 0 w 8"/>
                  <a:gd name="T15" fmla="*/ 20 h 25"/>
                  <a:gd name="T16" fmla="*/ 0 w 8"/>
                  <a:gd name="T17" fmla="*/ 25 h 25"/>
                  <a:gd name="T18" fmla="*/ 8 w 8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5">
                    <a:moveTo>
                      <a:pt x="8" y="25"/>
                    </a:moveTo>
                    <a:cubicBezTo>
                      <a:pt x="8" y="18"/>
                      <a:pt x="8" y="11"/>
                      <a:pt x="8" y="4"/>
                    </a:cubicBezTo>
                    <a:cubicBezTo>
                      <a:pt x="8" y="3"/>
                      <a:pt x="8" y="2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7" y="14"/>
                      <a:pt x="5" y="22"/>
                      <a:pt x="0" y="21"/>
                    </a:cubicBezTo>
                    <a:cubicBezTo>
                      <a:pt x="0" y="21"/>
                      <a:pt x="0" y="20"/>
                      <a:pt x="0" y="20"/>
                    </a:cubicBezTo>
                    <a:cubicBezTo>
                      <a:pt x="0" y="22"/>
                      <a:pt x="0" y="24"/>
                      <a:pt x="0" y="25"/>
                    </a:cubicBezTo>
                    <a:cubicBezTo>
                      <a:pt x="3" y="25"/>
                      <a:pt x="5" y="25"/>
                      <a:pt x="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B1531EFA-49C1-459D-A568-C5628B88F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589214"/>
                <a:ext cx="38100" cy="133350"/>
              </a:xfrm>
              <a:custGeom>
                <a:avLst/>
                <a:gdLst>
                  <a:gd name="T0" fmla="*/ 8 w 9"/>
                  <a:gd name="T1" fmla="*/ 31 h 31"/>
                  <a:gd name="T2" fmla="*/ 8 w 9"/>
                  <a:gd name="T3" fmla="*/ 1 h 31"/>
                  <a:gd name="T4" fmla="*/ 0 w 9"/>
                  <a:gd name="T5" fmla="*/ 0 h 31"/>
                  <a:gd name="T6" fmla="*/ 0 w 9"/>
                  <a:gd name="T7" fmla="*/ 11 h 31"/>
                  <a:gd name="T8" fmla="*/ 4 w 9"/>
                  <a:gd name="T9" fmla="*/ 12 h 31"/>
                  <a:gd name="T10" fmla="*/ 1 w 9"/>
                  <a:gd name="T11" fmla="*/ 20 h 31"/>
                  <a:gd name="T12" fmla="*/ 0 w 9"/>
                  <a:gd name="T13" fmla="*/ 19 h 31"/>
                  <a:gd name="T14" fmla="*/ 0 w 9"/>
                  <a:gd name="T15" fmla="*/ 31 h 31"/>
                  <a:gd name="T16" fmla="*/ 8 w 9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1">
                    <a:moveTo>
                      <a:pt x="8" y="31"/>
                    </a:moveTo>
                    <a:cubicBezTo>
                      <a:pt x="8" y="21"/>
                      <a:pt x="8" y="11"/>
                      <a:pt x="8" y="1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ubicBezTo>
                      <a:pt x="1" y="11"/>
                      <a:pt x="2" y="11"/>
                      <a:pt x="4" y="12"/>
                    </a:cubicBezTo>
                    <a:cubicBezTo>
                      <a:pt x="9" y="13"/>
                      <a:pt x="7" y="20"/>
                      <a:pt x="1" y="20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0" y="23"/>
                      <a:pt x="0" y="27"/>
                      <a:pt x="0" y="31"/>
                    </a:cubicBezTo>
                    <a:cubicBezTo>
                      <a:pt x="3" y="31"/>
                      <a:pt x="5" y="31"/>
                      <a:pt x="8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id="{414C187A-2CB0-4514-ABDE-ECD175747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441576"/>
                <a:ext cx="33338" cy="119063"/>
              </a:xfrm>
              <a:custGeom>
                <a:avLst/>
                <a:gdLst>
                  <a:gd name="T0" fmla="*/ 8 w 8"/>
                  <a:gd name="T1" fmla="*/ 28 h 28"/>
                  <a:gd name="T2" fmla="*/ 8 w 8"/>
                  <a:gd name="T3" fmla="*/ 0 h 28"/>
                  <a:gd name="T4" fmla="*/ 0 w 8"/>
                  <a:gd name="T5" fmla="*/ 1 h 28"/>
                  <a:gd name="T6" fmla="*/ 0 w 8"/>
                  <a:gd name="T7" fmla="*/ 15 h 28"/>
                  <a:gd name="T8" fmla="*/ 2 w 8"/>
                  <a:gd name="T9" fmla="*/ 17 h 28"/>
                  <a:gd name="T10" fmla="*/ 0 w 8"/>
                  <a:gd name="T11" fmla="*/ 24 h 28"/>
                  <a:gd name="T12" fmla="*/ 0 w 8"/>
                  <a:gd name="T13" fmla="*/ 24 h 28"/>
                  <a:gd name="T14" fmla="*/ 0 w 8"/>
                  <a:gd name="T15" fmla="*/ 27 h 28"/>
                  <a:gd name="T16" fmla="*/ 8 w 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8">
                    <a:moveTo>
                      <a:pt x="8" y="28"/>
                    </a:moveTo>
                    <a:cubicBezTo>
                      <a:pt x="8" y="19"/>
                      <a:pt x="8" y="9"/>
                      <a:pt x="8" y="0"/>
                    </a:cubicBezTo>
                    <a:cubicBezTo>
                      <a:pt x="5" y="0"/>
                      <a:pt x="2" y="0"/>
                      <a:pt x="0" y="1"/>
                    </a:cubicBezTo>
                    <a:cubicBezTo>
                      <a:pt x="0" y="6"/>
                      <a:pt x="0" y="10"/>
                      <a:pt x="0" y="15"/>
                    </a:cubicBezTo>
                    <a:cubicBezTo>
                      <a:pt x="1" y="16"/>
                      <a:pt x="2" y="16"/>
                      <a:pt x="2" y="17"/>
                    </a:cubicBezTo>
                    <a:cubicBezTo>
                      <a:pt x="7" y="18"/>
                      <a:pt x="5" y="26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3" y="27"/>
                      <a:pt x="5" y="27"/>
                      <a:pt x="8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8">
                <a:extLst>
                  <a:ext uri="{FF2B5EF4-FFF2-40B4-BE49-F238E27FC236}">
                    <a16:creationId xmlns:a16="http://schemas.microsoft.com/office/drawing/2014/main" id="{050025B2-4CB0-481A-B974-502B0E3A6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4071939"/>
                <a:ext cx="41275" cy="123825"/>
              </a:xfrm>
              <a:custGeom>
                <a:avLst/>
                <a:gdLst>
                  <a:gd name="T0" fmla="*/ 8 w 10"/>
                  <a:gd name="T1" fmla="*/ 29 h 29"/>
                  <a:gd name="T2" fmla="*/ 8 w 10"/>
                  <a:gd name="T3" fmla="*/ 2 h 29"/>
                  <a:gd name="T4" fmla="*/ 0 w 10"/>
                  <a:gd name="T5" fmla="*/ 0 h 29"/>
                  <a:gd name="T6" fmla="*/ 0 w 10"/>
                  <a:gd name="T7" fmla="*/ 10 h 29"/>
                  <a:gd name="T8" fmla="*/ 5 w 10"/>
                  <a:gd name="T9" fmla="*/ 11 h 29"/>
                  <a:gd name="T10" fmla="*/ 3 w 10"/>
                  <a:gd name="T11" fmla="*/ 19 h 29"/>
                  <a:gd name="T12" fmla="*/ 0 w 10"/>
                  <a:gd name="T13" fmla="*/ 18 h 29"/>
                  <a:gd name="T14" fmla="*/ 0 w 10"/>
                  <a:gd name="T15" fmla="*/ 28 h 29"/>
                  <a:gd name="T16" fmla="*/ 1 w 10"/>
                  <a:gd name="T17" fmla="*/ 28 h 29"/>
                  <a:gd name="T18" fmla="*/ 8 w 10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29">
                    <a:moveTo>
                      <a:pt x="8" y="29"/>
                    </a:moveTo>
                    <a:cubicBezTo>
                      <a:pt x="8" y="20"/>
                      <a:pt x="8" y="11"/>
                      <a:pt x="8" y="2"/>
                    </a:cubicBezTo>
                    <a:cubicBezTo>
                      <a:pt x="5" y="1"/>
                      <a:pt x="2" y="0"/>
                      <a:pt x="0" y="0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2" y="11"/>
                      <a:pt x="4" y="11"/>
                      <a:pt x="5" y="11"/>
                    </a:cubicBezTo>
                    <a:cubicBezTo>
                      <a:pt x="10" y="13"/>
                      <a:pt x="8" y="21"/>
                      <a:pt x="3" y="19"/>
                    </a:cubicBezTo>
                    <a:cubicBezTo>
                      <a:pt x="2" y="19"/>
                      <a:pt x="1" y="19"/>
                      <a:pt x="0" y="18"/>
                    </a:cubicBezTo>
                    <a:cubicBezTo>
                      <a:pt x="0" y="22"/>
                      <a:pt x="0" y="25"/>
                      <a:pt x="0" y="28"/>
                    </a:cubicBezTo>
                    <a:cubicBezTo>
                      <a:pt x="0" y="28"/>
                      <a:pt x="1" y="28"/>
                      <a:pt x="1" y="28"/>
                    </a:cubicBezTo>
                    <a:cubicBezTo>
                      <a:pt x="4" y="28"/>
                      <a:pt x="6" y="29"/>
                      <a:pt x="8" y="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9">
                <a:extLst>
                  <a:ext uri="{FF2B5EF4-FFF2-40B4-BE49-F238E27FC236}">
                    <a16:creationId xmlns:a16="http://schemas.microsoft.com/office/drawing/2014/main" id="{DFCBF5DD-0BBC-4B67-A5FE-D108CA82D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133601"/>
                <a:ext cx="1933575" cy="2578100"/>
              </a:xfrm>
              <a:custGeom>
                <a:avLst/>
                <a:gdLst>
                  <a:gd name="T0" fmla="*/ 387 w 454"/>
                  <a:gd name="T1" fmla="*/ 5 h 605"/>
                  <a:gd name="T2" fmla="*/ 275 w 454"/>
                  <a:gd name="T3" fmla="*/ 5 h 605"/>
                  <a:gd name="T4" fmla="*/ 46 w 454"/>
                  <a:gd name="T5" fmla="*/ 5 h 605"/>
                  <a:gd name="T6" fmla="*/ 31 w 454"/>
                  <a:gd name="T7" fmla="*/ 5 h 605"/>
                  <a:gd name="T8" fmla="*/ 0 w 454"/>
                  <a:gd name="T9" fmla="*/ 32 h 605"/>
                  <a:gd name="T10" fmla="*/ 9 w 454"/>
                  <a:gd name="T11" fmla="*/ 31 h 605"/>
                  <a:gd name="T12" fmla="*/ 31 w 454"/>
                  <a:gd name="T13" fmla="*/ 13 h 605"/>
                  <a:gd name="T14" fmla="*/ 46 w 454"/>
                  <a:gd name="T15" fmla="*/ 13 h 605"/>
                  <a:gd name="T16" fmla="*/ 142 w 454"/>
                  <a:gd name="T17" fmla="*/ 13 h 605"/>
                  <a:gd name="T18" fmla="*/ 387 w 454"/>
                  <a:gd name="T19" fmla="*/ 13 h 605"/>
                  <a:gd name="T20" fmla="*/ 443 w 454"/>
                  <a:gd name="T21" fmla="*/ 37 h 605"/>
                  <a:gd name="T22" fmla="*/ 443 w 454"/>
                  <a:gd name="T23" fmla="*/ 87 h 605"/>
                  <a:gd name="T24" fmla="*/ 443 w 454"/>
                  <a:gd name="T25" fmla="*/ 548 h 605"/>
                  <a:gd name="T26" fmla="*/ 443 w 454"/>
                  <a:gd name="T27" fmla="*/ 572 h 605"/>
                  <a:gd name="T28" fmla="*/ 377 w 454"/>
                  <a:gd name="T29" fmla="*/ 596 h 605"/>
                  <a:gd name="T30" fmla="*/ 259 w 454"/>
                  <a:gd name="T31" fmla="*/ 596 h 605"/>
                  <a:gd name="T32" fmla="*/ 40 w 454"/>
                  <a:gd name="T33" fmla="*/ 596 h 605"/>
                  <a:gd name="T34" fmla="*/ 8 w 454"/>
                  <a:gd name="T35" fmla="*/ 572 h 605"/>
                  <a:gd name="T36" fmla="*/ 8 w 454"/>
                  <a:gd name="T37" fmla="*/ 562 h 605"/>
                  <a:gd name="T38" fmla="*/ 8 w 454"/>
                  <a:gd name="T39" fmla="*/ 553 h 605"/>
                  <a:gd name="T40" fmla="*/ 0 w 454"/>
                  <a:gd name="T41" fmla="*/ 552 h 605"/>
                  <a:gd name="T42" fmla="*/ 0 w 454"/>
                  <a:gd name="T43" fmla="*/ 558 h 605"/>
                  <a:gd name="T44" fmla="*/ 4 w 454"/>
                  <a:gd name="T45" fmla="*/ 560 h 605"/>
                  <a:gd name="T46" fmla="*/ 2 w 454"/>
                  <a:gd name="T47" fmla="*/ 568 h 605"/>
                  <a:gd name="T48" fmla="*/ 0 w 454"/>
                  <a:gd name="T49" fmla="*/ 567 h 605"/>
                  <a:gd name="T50" fmla="*/ 19 w 454"/>
                  <a:gd name="T51" fmla="*/ 601 h 605"/>
                  <a:gd name="T52" fmla="*/ 41 w 454"/>
                  <a:gd name="T53" fmla="*/ 604 h 605"/>
                  <a:gd name="T54" fmla="*/ 76 w 454"/>
                  <a:gd name="T55" fmla="*/ 604 h 605"/>
                  <a:gd name="T56" fmla="*/ 326 w 454"/>
                  <a:gd name="T57" fmla="*/ 604 h 605"/>
                  <a:gd name="T58" fmla="*/ 405 w 454"/>
                  <a:gd name="T59" fmla="*/ 604 h 605"/>
                  <a:gd name="T60" fmla="*/ 451 w 454"/>
                  <a:gd name="T61" fmla="*/ 572 h 605"/>
                  <a:gd name="T62" fmla="*/ 451 w 454"/>
                  <a:gd name="T63" fmla="*/ 166 h 605"/>
                  <a:gd name="T64" fmla="*/ 451 w 454"/>
                  <a:gd name="T65" fmla="*/ 69 h 605"/>
                  <a:gd name="T66" fmla="*/ 447 w 454"/>
                  <a:gd name="T67" fmla="*/ 21 h 605"/>
                  <a:gd name="T68" fmla="*/ 387 w 454"/>
                  <a:gd name="T69" fmla="*/ 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4" h="605">
                    <a:moveTo>
                      <a:pt x="387" y="5"/>
                    </a:moveTo>
                    <a:cubicBezTo>
                      <a:pt x="350" y="5"/>
                      <a:pt x="313" y="5"/>
                      <a:pt x="275" y="5"/>
                    </a:cubicBezTo>
                    <a:cubicBezTo>
                      <a:pt x="199" y="5"/>
                      <a:pt x="123" y="5"/>
                      <a:pt x="46" y="5"/>
                    </a:cubicBezTo>
                    <a:cubicBezTo>
                      <a:pt x="41" y="5"/>
                      <a:pt x="36" y="5"/>
                      <a:pt x="31" y="5"/>
                    </a:cubicBezTo>
                    <a:cubicBezTo>
                      <a:pt x="15" y="5"/>
                      <a:pt x="3" y="17"/>
                      <a:pt x="0" y="32"/>
                    </a:cubicBezTo>
                    <a:cubicBezTo>
                      <a:pt x="3" y="31"/>
                      <a:pt x="6" y="31"/>
                      <a:pt x="9" y="31"/>
                    </a:cubicBezTo>
                    <a:cubicBezTo>
                      <a:pt x="12" y="22"/>
                      <a:pt x="18" y="14"/>
                      <a:pt x="31" y="13"/>
                    </a:cubicBezTo>
                    <a:cubicBezTo>
                      <a:pt x="36" y="13"/>
                      <a:pt x="41" y="13"/>
                      <a:pt x="46" y="13"/>
                    </a:cubicBezTo>
                    <a:cubicBezTo>
                      <a:pt x="78" y="13"/>
                      <a:pt x="110" y="13"/>
                      <a:pt x="142" y="13"/>
                    </a:cubicBezTo>
                    <a:cubicBezTo>
                      <a:pt x="223" y="13"/>
                      <a:pt x="305" y="13"/>
                      <a:pt x="387" y="13"/>
                    </a:cubicBezTo>
                    <a:cubicBezTo>
                      <a:pt x="406" y="13"/>
                      <a:pt x="443" y="7"/>
                      <a:pt x="443" y="37"/>
                    </a:cubicBezTo>
                    <a:cubicBezTo>
                      <a:pt x="443" y="54"/>
                      <a:pt x="443" y="71"/>
                      <a:pt x="443" y="87"/>
                    </a:cubicBezTo>
                    <a:cubicBezTo>
                      <a:pt x="443" y="241"/>
                      <a:pt x="443" y="394"/>
                      <a:pt x="443" y="548"/>
                    </a:cubicBezTo>
                    <a:cubicBezTo>
                      <a:pt x="443" y="556"/>
                      <a:pt x="443" y="564"/>
                      <a:pt x="443" y="572"/>
                    </a:cubicBezTo>
                    <a:cubicBezTo>
                      <a:pt x="441" y="603"/>
                      <a:pt x="398" y="596"/>
                      <a:pt x="377" y="596"/>
                    </a:cubicBezTo>
                    <a:cubicBezTo>
                      <a:pt x="338" y="596"/>
                      <a:pt x="298" y="596"/>
                      <a:pt x="259" y="596"/>
                    </a:cubicBezTo>
                    <a:cubicBezTo>
                      <a:pt x="186" y="596"/>
                      <a:pt x="113" y="596"/>
                      <a:pt x="40" y="596"/>
                    </a:cubicBezTo>
                    <a:cubicBezTo>
                      <a:pt x="25" y="596"/>
                      <a:pt x="9" y="592"/>
                      <a:pt x="8" y="572"/>
                    </a:cubicBezTo>
                    <a:cubicBezTo>
                      <a:pt x="8" y="569"/>
                      <a:pt x="8" y="565"/>
                      <a:pt x="8" y="562"/>
                    </a:cubicBezTo>
                    <a:cubicBezTo>
                      <a:pt x="8" y="559"/>
                      <a:pt x="8" y="556"/>
                      <a:pt x="8" y="553"/>
                    </a:cubicBezTo>
                    <a:cubicBezTo>
                      <a:pt x="5" y="552"/>
                      <a:pt x="2" y="551"/>
                      <a:pt x="0" y="552"/>
                    </a:cubicBezTo>
                    <a:cubicBezTo>
                      <a:pt x="0" y="554"/>
                      <a:pt x="0" y="556"/>
                      <a:pt x="0" y="558"/>
                    </a:cubicBezTo>
                    <a:cubicBezTo>
                      <a:pt x="1" y="559"/>
                      <a:pt x="3" y="560"/>
                      <a:pt x="4" y="560"/>
                    </a:cubicBezTo>
                    <a:cubicBezTo>
                      <a:pt x="9" y="562"/>
                      <a:pt x="7" y="570"/>
                      <a:pt x="2" y="568"/>
                    </a:cubicBezTo>
                    <a:cubicBezTo>
                      <a:pt x="1" y="568"/>
                      <a:pt x="1" y="568"/>
                      <a:pt x="0" y="567"/>
                    </a:cubicBezTo>
                    <a:cubicBezTo>
                      <a:pt x="0" y="581"/>
                      <a:pt x="4" y="594"/>
                      <a:pt x="19" y="601"/>
                    </a:cubicBezTo>
                    <a:cubicBezTo>
                      <a:pt x="25" y="605"/>
                      <a:pt x="34" y="604"/>
                      <a:pt x="41" y="604"/>
                    </a:cubicBezTo>
                    <a:cubicBezTo>
                      <a:pt x="53" y="604"/>
                      <a:pt x="64" y="604"/>
                      <a:pt x="76" y="604"/>
                    </a:cubicBezTo>
                    <a:cubicBezTo>
                      <a:pt x="159" y="604"/>
                      <a:pt x="243" y="604"/>
                      <a:pt x="326" y="604"/>
                    </a:cubicBezTo>
                    <a:cubicBezTo>
                      <a:pt x="352" y="604"/>
                      <a:pt x="378" y="604"/>
                      <a:pt x="405" y="604"/>
                    </a:cubicBezTo>
                    <a:cubicBezTo>
                      <a:pt x="427" y="604"/>
                      <a:pt x="449" y="600"/>
                      <a:pt x="451" y="572"/>
                    </a:cubicBezTo>
                    <a:cubicBezTo>
                      <a:pt x="451" y="437"/>
                      <a:pt x="451" y="301"/>
                      <a:pt x="451" y="166"/>
                    </a:cubicBezTo>
                    <a:cubicBezTo>
                      <a:pt x="451" y="134"/>
                      <a:pt x="451" y="101"/>
                      <a:pt x="451" y="69"/>
                    </a:cubicBezTo>
                    <a:cubicBezTo>
                      <a:pt x="451" y="54"/>
                      <a:pt x="454" y="35"/>
                      <a:pt x="447" y="21"/>
                    </a:cubicBezTo>
                    <a:cubicBezTo>
                      <a:pt x="436" y="0"/>
                      <a:pt x="406" y="5"/>
                      <a:pt x="387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0">
                <a:extLst>
                  <a:ext uri="{FF2B5EF4-FFF2-40B4-BE49-F238E27FC236}">
                    <a16:creationId xmlns:a16="http://schemas.microsoft.com/office/drawing/2014/main" id="{6764CC39-BBA0-4B15-91BB-5B1D4B21C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755901"/>
                <a:ext cx="38100" cy="93663"/>
              </a:xfrm>
              <a:custGeom>
                <a:avLst/>
                <a:gdLst>
                  <a:gd name="T0" fmla="*/ 8 w 9"/>
                  <a:gd name="T1" fmla="*/ 22 h 22"/>
                  <a:gd name="T2" fmla="*/ 8 w 9"/>
                  <a:gd name="T3" fmla="*/ 1 h 22"/>
                  <a:gd name="T4" fmla="*/ 0 w 9"/>
                  <a:gd name="T5" fmla="*/ 1 h 22"/>
                  <a:gd name="T6" fmla="*/ 0 w 9"/>
                  <a:gd name="T7" fmla="*/ 12 h 22"/>
                  <a:gd name="T8" fmla="*/ 4 w 9"/>
                  <a:gd name="T9" fmla="*/ 12 h 22"/>
                  <a:gd name="T10" fmla="*/ 1 w 9"/>
                  <a:gd name="T11" fmla="*/ 20 h 22"/>
                  <a:gd name="T12" fmla="*/ 0 w 9"/>
                  <a:gd name="T13" fmla="*/ 20 h 22"/>
                  <a:gd name="T14" fmla="*/ 0 w 9"/>
                  <a:gd name="T15" fmla="*/ 21 h 22"/>
                  <a:gd name="T16" fmla="*/ 8 w 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2">
                    <a:moveTo>
                      <a:pt x="8" y="22"/>
                    </a:moveTo>
                    <a:cubicBezTo>
                      <a:pt x="8" y="15"/>
                      <a:pt x="8" y="8"/>
                      <a:pt x="8" y="1"/>
                    </a:cubicBezTo>
                    <a:cubicBezTo>
                      <a:pt x="5" y="0"/>
                      <a:pt x="2" y="0"/>
                      <a:pt x="0" y="1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2"/>
                      <a:pt x="2" y="12"/>
                      <a:pt x="4" y="12"/>
                    </a:cubicBezTo>
                    <a:cubicBezTo>
                      <a:pt x="9" y="13"/>
                      <a:pt x="7" y="21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2" y="21"/>
                      <a:pt x="5" y="21"/>
                      <a:pt x="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1">
                <a:extLst>
                  <a:ext uri="{FF2B5EF4-FFF2-40B4-BE49-F238E27FC236}">
                    <a16:creationId xmlns:a16="http://schemas.microsoft.com/office/drawing/2014/main" id="{759E6A00-8AA6-4153-A36A-52E24C165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355976"/>
                <a:ext cx="38100" cy="98425"/>
              </a:xfrm>
              <a:custGeom>
                <a:avLst/>
                <a:gdLst>
                  <a:gd name="T0" fmla="*/ 8 w 9"/>
                  <a:gd name="T1" fmla="*/ 1 h 23"/>
                  <a:gd name="T2" fmla="*/ 0 w 9"/>
                  <a:gd name="T3" fmla="*/ 0 h 23"/>
                  <a:gd name="T4" fmla="*/ 0 w 9"/>
                  <a:gd name="T5" fmla="*/ 6 h 23"/>
                  <a:gd name="T6" fmla="*/ 4 w 9"/>
                  <a:gd name="T7" fmla="*/ 7 h 23"/>
                  <a:gd name="T8" fmla="*/ 2 w 9"/>
                  <a:gd name="T9" fmla="*/ 15 h 23"/>
                  <a:gd name="T10" fmla="*/ 0 w 9"/>
                  <a:gd name="T11" fmla="*/ 14 h 23"/>
                  <a:gd name="T12" fmla="*/ 0 w 9"/>
                  <a:gd name="T13" fmla="*/ 21 h 23"/>
                  <a:gd name="T14" fmla="*/ 8 w 9"/>
                  <a:gd name="T15" fmla="*/ 23 h 23"/>
                  <a:gd name="T16" fmla="*/ 8 w 9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3">
                    <a:moveTo>
                      <a:pt x="8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9" y="8"/>
                      <a:pt x="7" y="16"/>
                      <a:pt x="2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3" y="21"/>
                      <a:pt x="5" y="22"/>
                      <a:pt x="8" y="23"/>
                    </a:cubicBezTo>
                    <a:cubicBezTo>
                      <a:pt x="8" y="16"/>
                      <a:pt x="8" y="8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2">
                <a:extLst>
                  <a:ext uri="{FF2B5EF4-FFF2-40B4-BE49-F238E27FC236}">
                    <a16:creationId xmlns:a16="http://schemas.microsoft.com/office/drawing/2014/main" id="{ADD34D1F-D5C9-4924-830A-D6B317DDA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4362451"/>
                <a:ext cx="33338" cy="93663"/>
              </a:xfrm>
              <a:custGeom>
                <a:avLst/>
                <a:gdLst>
                  <a:gd name="T0" fmla="*/ 8 w 8"/>
                  <a:gd name="T1" fmla="*/ 22 h 22"/>
                  <a:gd name="T2" fmla="*/ 8 w 8"/>
                  <a:gd name="T3" fmla="*/ 1 h 22"/>
                  <a:gd name="T4" fmla="*/ 5 w 8"/>
                  <a:gd name="T5" fmla="*/ 0 h 22"/>
                  <a:gd name="T6" fmla="*/ 0 w 8"/>
                  <a:gd name="T7" fmla="*/ 0 h 22"/>
                  <a:gd name="T8" fmla="*/ 0 w 8"/>
                  <a:gd name="T9" fmla="*/ 5 h 22"/>
                  <a:gd name="T10" fmla="*/ 3 w 8"/>
                  <a:gd name="T11" fmla="*/ 6 h 22"/>
                  <a:gd name="T12" fmla="*/ 1 w 8"/>
                  <a:gd name="T13" fmla="*/ 14 h 22"/>
                  <a:gd name="T14" fmla="*/ 0 w 8"/>
                  <a:gd name="T15" fmla="*/ 14 h 22"/>
                  <a:gd name="T16" fmla="*/ 0 w 8"/>
                  <a:gd name="T17" fmla="*/ 21 h 22"/>
                  <a:gd name="T18" fmla="*/ 8 w 8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2">
                    <a:moveTo>
                      <a:pt x="8" y="22"/>
                    </a:moveTo>
                    <a:cubicBezTo>
                      <a:pt x="8" y="15"/>
                      <a:pt x="8" y="8"/>
                      <a:pt x="8" y="1"/>
                    </a:cubicBezTo>
                    <a:cubicBezTo>
                      <a:pt x="7" y="1"/>
                      <a:pt x="6" y="1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8" y="8"/>
                      <a:pt x="6" y="16"/>
                      <a:pt x="1" y="14"/>
                    </a:cubicBezTo>
                    <a:cubicBezTo>
                      <a:pt x="1" y="14"/>
                      <a:pt x="0" y="14"/>
                      <a:pt x="0" y="14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3" y="21"/>
                      <a:pt x="5" y="21"/>
                      <a:pt x="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3">
                <a:extLst>
                  <a:ext uri="{FF2B5EF4-FFF2-40B4-BE49-F238E27FC236}">
                    <a16:creationId xmlns:a16="http://schemas.microsoft.com/office/drawing/2014/main" id="{CF6B40C8-2093-412D-AA04-FB07B66BA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484564"/>
                <a:ext cx="33338" cy="76200"/>
              </a:xfrm>
              <a:custGeom>
                <a:avLst/>
                <a:gdLst>
                  <a:gd name="T0" fmla="*/ 8 w 8"/>
                  <a:gd name="T1" fmla="*/ 1 h 18"/>
                  <a:gd name="T2" fmla="*/ 1 w 8"/>
                  <a:gd name="T3" fmla="*/ 0 h 18"/>
                  <a:gd name="T4" fmla="*/ 0 w 8"/>
                  <a:gd name="T5" fmla="*/ 0 h 18"/>
                  <a:gd name="T6" fmla="*/ 0 w 8"/>
                  <a:gd name="T7" fmla="*/ 5 h 18"/>
                  <a:gd name="T8" fmla="*/ 3 w 8"/>
                  <a:gd name="T9" fmla="*/ 6 h 18"/>
                  <a:gd name="T10" fmla="*/ 3 w 8"/>
                  <a:gd name="T11" fmla="*/ 14 h 18"/>
                  <a:gd name="T12" fmla="*/ 0 w 8"/>
                  <a:gd name="T13" fmla="*/ 14 h 18"/>
                  <a:gd name="T14" fmla="*/ 0 w 8"/>
                  <a:gd name="T15" fmla="*/ 16 h 18"/>
                  <a:gd name="T16" fmla="*/ 8 w 8"/>
                  <a:gd name="T17" fmla="*/ 18 h 18"/>
                  <a:gd name="T18" fmla="*/ 8 w 8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8">
                    <a:moveTo>
                      <a:pt x="8" y="1"/>
                    </a:moveTo>
                    <a:cubicBezTo>
                      <a:pt x="6" y="1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8" y="7"/>
                      <a:pt x="8" y="15"/>
                      <a:pt x="3" y="14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3" y="16"/>
                      <a:pt x="5" y="17"/>
                      <a:pt x="8" y="18"/>
                    </a:cubicBezTo>
                    <a:cubicBezTo>
                      <a:pt x="8" y="13"/>
                      <a:pt x="8" y="7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4">
                <a:extLst>
                  <a:ext uri="{FF2B5EF4-FFF2-40B4-BE49-F238E27FC236}">
                    <a16:creationId xmlns:a16="http://schemas.microsoft.com/office/drawing/2014/main" id="{EC76F6D6-6769-4F36-915C-29C1C0E70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705226"/>
                <a:ext cx="33338" cy="90488"/>
              </a:xfrm>
              <a:custGeom>
                <a:avLst/>
                <a:gdLst>
                  <a:gd name="T0" fmla="*/ 8 w 8"/>
                  <a:gd name="T1" fmla="*/ 2 h 21"/>
                  <a:gd name="T2" fmla="*/ 0 w 8"/>
                  <a:gd name="T3" fmla="*/ 0 h 21"/>
                  <a:gd name="T4" fmla="*/ 0 w 8"/>
                  <a:gd name="T5" fmla="*/ 6 h 21"/>
                  <a:gd name="T6" fmla="*/ 3 w 8"/>
                  <a:gd name="T7" fmla="*/ 7 h 21"/>
                  <a:gd name="T8" fmla="*/ 1 w 8"/>
                  <a:gd name="T9" fmla="*/ 15 h 21"/>
                  <a:gd name="T10" fmla="*/ 0 w 8"/>
                  <a:gd name="T11" fmla="*/ 15 h 21"/>
                  <a:gd name="T12" fmla="*/ 0 w 8"/>
                  <a:gd name="T13" fmla="*/ 19 h 21"/>
                  <a:gd name="T14" fmla="*/ 8 w 8"/>
                  <a:gd name="T15" fmla="*/ 21 h 21"/>
                  <a:gd name="T16" fmla="*/ 8 w 8"/>
                  <a:gd name="T1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1">
                    <a:moveTo>
                      <a:pt x="8" y="2"/>
                    </a:moveTo>
                    <a:cubicBezTo>
                      <a:pt x="5" y="1"/>
                      <a:pt x="3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7"/>
                      <a:pt x="3" y="7"/>
                      <a:pt x="3" y="7"/>
                    </a:cubicBezTo>
                    <a:cubicBezTo>
                      <a:pt x="8" y="8"/>
                      <a:pt x="6" y="16"/>
                      <a:pt x="1" y="15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0" y="16"/>
                      <a:pt x="0" y="18"/>
                      <a:pt x="0" y="19"/>
                    </a:cubicBezTo>
                    <a:cubicBezTo>
                      <a:pt x="3" y="19"/>
                      <a:pt x="5" y="20"/>
                      <a:pt x="8" y="21"/>
                    </a:cubicBezTo>
                    <a:cubicBezTo>
                      <a:pt x="8" y="15"/>
                      <a:pt x="8" y="8"/>
                      <a:pt x="8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5">
                <a:extLst>
                  <a:ext uri="{FF2B5EF4-FFF2-40B4-BE49-F238E27FC236}">
                    <a16:creationId xmlns:a16="http://schemas.microsoft.com/office/drawing/2014/main" id="{307F332B-91AC-4C2F-8489-0A64974AD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4225926"/>
                <a:ext cx="38100" cy="106363"/>
              </a:xfrm>
              <a:custGeom>
                <a:avLst/>
                <a:gdLst>
                  <a:gd name="T0" fmla="*/ 8 w 9"/>
                  <a:gd name="T1" fmla="*/ 25 h 25"/>
                  <a:gd name="T2" fmla="*/ 8 w 9"/>
                  <a:gd name="T3" fmla="*/ 2 h 25"/>
                  <a:gd name="T4" fmla="*/ 0 w 9"/>
                  <a:gd name="T5" fmla="*/ 0 h 25"/>
                  <a:gd name="T6" fmla="*/ 0 w 9"/>
                  <a:gd name="T7" fmla="*/ 6 h 25"/>
                  <a:gd name="T8" fmla="*/ 4 w 9"/>
                  <a:gd name="T9" fmla="*/ 7 h 25"/>
                  <a:gd name="T10" fmla="*/ 2 w 9"/>
                  <a:gd name="T11" fmla="*/ 15 h 25"/>
                  <a:gd name="T12" fmla="*/ 0 w 9"/>
                  <a:gd name="T13" fmla="*/ 15 h 25"/>
                  <a:gd name="T14" fmla="*/ 0 w 9"/>
                  <a:gd name="T15" fmla="*/ 24 h 25"/>
                  <a:gd name="T16" fmla="*/ 8 w 9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5">
                    <a:moveTo>
                      <a:pt x="8" y="25"/>
                    </a:moveTo>
                    <a:cubicBezTo>
                      <a:pt x="8" y="17"/>
                      <a:pt x="8" y="10"/>
                      <a:pt x="8" y="2"/>
                    </a:cubicBezTo>
                    <a:cubicBezTo>
                      <a:pt x="5" y="1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9" y="9"/>
                      <a:pt x="7" y="17"/>
                      <a:pt x="2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2" y="24"/>
                      <a:pt x="5" y="24"/>
                      <a:pt x="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id="{85546B3D-923A-4259-AC9A-1170F0052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586164"/>
                <a:ext cx="33338" cy="90488"/>
              </a:xfrm>
              <a:custGeom>
                <a:avLst/>
                <a:gdLst>
                  <a:gd name="T0" fmla="*/ 8 w 8"/>
                  <a:gd name="T1" fmla="*/ 3 h 21"/>
                  <a:gd name="T2" fmla="*/ 6 w 8"/>
                  <a:gd name="T3" fmla="*/ 2 h 21"/>
                  <a:gd name="T4" fmla="*/ 0 w 8"/>
                  <a:gd name="T5" fmla="*/ 0 h 21"/>
                  <a:gd name="T6" fmla="*/ 0 w 8"/>
                  <a:gd name="T7" fmla="*/ 6 h 21"/>
                  <a:gd name="T8" fmla="*/ 3 w 8"/>
                  <a:gd name="T9" fmla="*/ 8 h 21"/>
                  <a:gd name="T10" fmla="*/ 1 w 8"/>
                  <a:gd name="T11" fmla="*/ 16 h 21"/>
                  <a:gd name="T12" fmla="*/ 0 w 8"/>
                  <a:gd name="T13" fmla="*/ 15 h 21"/>
                  <a:gd name="T14" fmla="*/ 0 w 8"/>
                  <a:gd name="T15" fmla="*/ 20 h 21"/>
                  <a:gd name="T16" fmla="*/ 8 w 8"/>
                  <a:gd name="T17" fmla="*/ 21 h 21"/>
                  <a:gd name="T18" fmla="*/ 8 w 8"/>
                  <a:gd name="T1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1">
                    <a:moveTo>
                      <a:pt x="8" y="3"/>
                    </a:moveTo>
                    <a:cubicBezTo>
                      <a:pt x="7" y="3"/>
                      <a:pt x="6" y="2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8" y="9"/>
                      <a:pt x="6" y="17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ubicBezTo>
                      <a:pt x="0" y="17"/>
                      <a:pt x="0" y="18"/>
                      <a:pt x="0" y="20"/>
                    </a:cubicBezTo>
                    <a:cubicBezTo>
                      <a:pt x="3" y="20"/>
                      <a:pt x="5" y="20"/>
                      <a:pt x="8" y="21"/>
                    </a:cubicBezTo>
                    <a:cubicBezTo>
                      <a:pt x="8" y="15"/>
                      <a:pt x="8" y="9"/>
                      <a:pt x="8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17">
                <a:extLst>
                  <a:ext uri="{FF2B5EF4-FFF2-40B4-BE49-F238E27FC236}">
                    <a16:creationId xmlns:a16="http://schemas.microsoft.com/office/drawing/2014/main" id="{1F640A10-951E-413A-8DE5-E25A37630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113089"/>
                <a:ext cx="33338" cy="98425"/>
              </a:xfrm>
              <a:custGeom>
                <a:avLst/>
                <a:gdLst>
                  <a:gd name="T0" fmla="*/ 8 w 8"/>
                  <a:gd name="T1" fmla="*/ 4 h 23"/>
                  <a:gd name="T2" fmla="*/ 0 w 8"/>
                  <a:gd name="T3" fmla="*/ 0 h 23"/>
                  <a:gd name="T4" fmla="*/ 0 w 8"/>
                  <a:gd name="T5" fmla="*/ 6 h 23"/>
                  <a:gd name="T6" fmla="*/ 2 w 8"/>
                  <a:gd name="T7" fmla="*/ 7 h 23"/>
                  <a:gd name="T8" fmla="*/ 2 w 8"/>
                  <a:gd name="T9" fmla="*/ 15 h 23"/>
                  <a:gd name="T10" fmla="*/ 0 w 8"/>
                  <a:gd name="T11" fmla="*/ 14 h 23"/>
                  <a:gd name="T12" fmla="*/ 0 w 8"/>
                  <a:gd name="T13" fmla="*/ 22 h 23"/>
                  <a:gd name="T14" fmla="*/ 8 w 8"/>
                  <a:gd name="T15" fmla="*/ 23 h 23"/>
                  <a:gd name="T16" fmla="*/ 8 w 8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4"/>
                    </a:moveTo>
                    <a:cubicBezTo>
                      <a:pt x="6" y="2"/>
                      <a:pt x="3" y="1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7" y="7"/>
                      <a:pt x="7" y="15"/>
                      <a:pt x="2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7"/>
                      <a:pt x="0" y="19"/>
                      <a:pt x="0" y="22"/>
                    </a:cubicBezTo>
                    <a:cubicBezTo>
                      <a:pt x="3" y="22"/>
                      <a:pt x="5" y="22"/>
                      <a:pt x="8" y="23"/>
                    </a:cubicBezTo>
                    <a:cubicBezTo>
                      <a:pt x="8" y="17"/>
                      <a:pt x="8" y="10"/>
                      <a:pt x="8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id="{68F19A3B-4DBC-425F-9C1F-F47AD1D65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990851"/>
                <a:ext cx="33338" cy="96838"/>
              </a:xfrm>
              <a:custGeom>
                <a:avLst/>
                <a:gdLst>
                  <a:gd name="T0" fmla="*/ 8 w 8"/>
                  <a:gd name="T1" fmla="*/ 1 h 23"/>
                  <a:gd name="T2" fmla="*/ 0 w 8"/>
                  <a:gd name="T3" fmla="*/ 0 h 23"/>
                  <a:gd name="T4" fmla="*/ 0 w 8"/>
                  <a:gd name="T5" fmla="*/ 10 h 23"/>
                  <a:gd name="T6" fmla="*/ 3 w 8"/>
                  <a:gd name="T7" fmla="*/ 10 h 23"/>
                  <a:gd name="T8" fmla="*/ 3 w 8"/>
                  <a:gd name="T9" fmla="*/ 18 h 23"/>
                  <a:gd name="T10" fmla="*/ 0 w 8"/>
                  <a:gd name="T11" fmla="*/ 18 h 23"/>
                  <a:gd name="T12" fmla="*/ 0 w 8"/>
                  <a:gd name="T13" fmla="*/ 21 h 23"/>
                  <a:gd name="T14" fmla="*/ 8 w 8"/>
                  <a:gd name="T15" fmla="*/ 23 h 23"/>
                  <a:gd name="T16" fmla="*/ 8 w 8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3"/>
                      <a:pt x="0" y="6"/>
                      <a:pt x="0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8" y="10"/>
                      <a:pt x="8" y="18"/>
                      <a:pt x="3" y="18"/>
                    </a:cubicBezTo>
                    <a:cubicBezTo>
                      <a:pt x="2" y="18"/>
                      <a:pt x="1" y="18"/>
                      <a:pt x="0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3" y="21"/>
                      <a:pt x="5" y="22"/>
                      <a:pt x="8" y="23"/>
                    </a:cubicBezTo>
                    <a:cubicBezTo>
                      <a:pt x="8" y="16"/>
                      <a:pt x="8" y="9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19">
                <a:extLst>
                  <a:ext uri="{FF2B5EF4-FFF2-40B4-BE49-F238E27FC236}">
                    <a16:creationId xmlns:a16="http://schemas.microsoft.com/office/drawing/2014/main" id="{2977C9B5-386A-46BE-92F7-D77D078A1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821114"/>
                <a:ext cx="33338" cy="93663"/>
              </a:xfrm>
              <a:custGeom>
                <a:avLst/>
                <a:gdLst>
                  <a:gd name="T0" fmla="*/ 8 w 8"/>
                  <a:gd name="T1" fmla="*/ 22 h 22"/>
                  <a:gd name="T2" fmla="*/ 8 w 8"/>
                  <a:gd name="T3" fmla="*/ 3 h 22"/>
                  <a:gd name="T4" fmla="*/ 0 w 8"/>
                  <a:gd name="T5" fmla="*/ 0 h 22"/>
                  <a:gd name="T6" fmla="*/ 0 w 8"/>
                  <a:gd name="T7" fmla="*/ 7 h 22"/>
                  <a:gd name="T8" fmla="*/ 3 w 8"/>
                  <a:gd name="T9" fmla="*/ 7 h 22"/>
                  <a:gd name="T10" fmla="*/ 3 w 8"/>
                  <a:gd name="T11" fmla="*/ 16 h 22"/>
                  <a:gd name="T12" fmla="*/ 0 w 8"/>
                  <a:gd name="T13" fmla="*/ 15 h 22"/>
                  <a:gd name="T14" fmla="*/ 0 w 8"/>
                  <a:gd name="T15" fmla="*/ 22 h 22"/>
                  <a:gd name="T16" fmla="*/ 8 w 8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2">
                    <a:moveTo>
                      <a:pt x="8" y="22"/>
                    </a:moveTo>
                    <a:cubicBezTo>
                      <a:pt x="8" y="16"/>
                      <a:pt x="8" y="9"/>
                      <a:pt x="8" y="3"/>
                    </a:cubicBezTo>
                    <a:cubicBezTo>
                      <a:pt x="5" y="1"/>
                      <a:pt x="2" y="1"/>
                      <a:pt x="0" y="0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8" y="8"/>
                      <a:pt x="8" y="16"/>
                      <a:pt x="3" y="16"/>
                    </a:cubicBezTo>
                    <a:cubicBezTo>
                      <a:pt x="2" y="16"/>
                      <a:pt x="1" y="15"/>
                      <a:pt x="0" y="15"/>
                    </a:cubicBezTo>
                    <a:cubicBezTo>
                      <a:pt x="0" y="18"/>
                      <a:pt x="0" y="20"/>
                      <a:pt x="0" y="22"/>
                    </a:cubicBezTo>
                    <a:cubicBezTo>
                      <a:pt x="3" y="22"/>
                      <a:pt x="5" y="22"/>
                      <a:pt x="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9CAC5ABA-5F00-4114-A10A-ED4A0A23A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879726"/>
                <a:ext cx="33338" cy="80963"/>
              </a:xfrm>
              <a:custGeom>
                <a:avLst/>
                <a:gdLst>
                  <a:gd name="T0" fmla="*/ 8 w 8"/>
                  <a:gd name="T1" fmla="*/ 19 h 19"/>
                  <a:gd name="T2" fmla="*/ 8 w 8"/>
                  <a:gd name="T3" fmla="*/ 2 h 19"/>
                  <a:gd name="T4" fmla="*/ 0 w 8"/>
                  <a:gd name="T5" fmla="*/ 1 h 19"/>
                  <a:gd name="T6" fmla="*/ 0 w 8"/>
                  <a:gd name="T7" fmla="*/ 1 h 19"/>
                  <a:gd name="T8" fmla="*/ 0 w 8"/>
                  <a:gd name="T9" fmla="*/ 7 h 19"/>
                  <a:gd name="T10" fmla="*/ 2 w 8"/>
                  <a:gd name="T11" fmla="*/ 8 h 19"/>
                  <a:gd name="T12" fmla="*/ 0 w 8"/>
                  <a:gd name="T13" fmla="*/ 16 h 19"/>
                  <a:gd name="T14" fmla="*/ 0 w 8"/>
                  <a:gd name="T15" fmla="*/ 16 h 19"/>
                  <a:gd name="T16" fmla="*/ 0 w 8"/>
                  <a:gd name="T17" fmla="*/ 18 h 19"/>
                  <a:gd name="T18" fmla="*/ 8 w 8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9">
                    <a:moveTo>
                      <a:pt x="8" y="19"/>
                    </a:moveTo>
                    <a:cubicBezTo>
                      <a:pt x="8" y="13"/>
                      <a:pt x="8" y="7"/>
                      <a:pt x="8" y="2"/>
                    </a:cubicBezTo>
                    <a:cubicBezTo>
                      <a:pt x="5" y="1"/>
                      <a:pt x="2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7"/>
                      <a:pt x="1" y="8"/>
                      <a:pt x="2" y="8"/>
                    </a:cubicBezTo>
                    <a:cubicBezTo>
                      <a:pt x="7" y="10"/>
                      <a:pt x="5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3" y="18"/>
                      <a:pt x="5" y="18"/>
                      <a:pt x="8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21">
                <a:extLst>
                  <a:ext uri="{FF2B5EF4-FFF2-40B4-BE49-F238E27FC236}">
                    <a16:creationId xmlns:a16="http://schemas.microsoft.com/office/drawing/2014/main" id="{D21D71B1-D6FF-426F-826F-30BAF93B3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948114"/>
                <a:ext cx="33338" cy="98425"/>
              </a:xfrm>
              <a:custGeom>
                <a:avLst/>
                <a:gdLst>
                  <a:gd name="T0" fmla="*/ 8 w 8"/>
                  <a:gd name="T1" fmla="*/ 1 h 23"/>
                  <a:gd name="T2" fmla="*/ 0 w 8"/>
                  <a:gd name="T3" fmla="*/ 1 h 23"/>
                  <a:gd name="T4" fmla="*/ 0 w 8"/>
                  <a:gd name="T5" fmla="*/ 7 h 23"/>
                  <a:gd name="T6" fmla="*/ 3 w 8"/>
                  <a:gd name="T7" fmla="*/ 9 h 23"/>
                  <a:gd name="T8" fmla="*/ 1 w 8"/>
                  <a:gd name="T9" fmla="*/ 16 h 23"/>
                  <a:gd name="T10" fmla="*/ 0 w 8"/>
                  <a:gd name="T11" fmla="*/ 16 h 23"/>
                  <a:gd name="T12" fmla="*/ 0 w 8"/>
                  <a:gd name="T13" fmla="*/ 21 h 23"/>
                  <a:gd name="T14" fmla="*/ 8 w 8"/>
                  <a:gd name="T15" fmla="*/ 23 h 23"/>
                  <a:gd name="T16" fmla="*/ 8 w 8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1"/>
                    </a:moveTo>
                    <a:cubicBezTo>
                      <a:pt x="5" y="0"/>
                      <a:pt x="2" y="0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8" y="10"/>
                      <a:pt x="6" y="18"/>
                      <a:pt x="1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2" y="22"/>
                      <a:pt x="5" y="22"/>
                      <a:pt x="8" y="23"/>
                    </a:cubicBezTo>
                    <a:cubicBezTo>
                      <a:pt x="8" y="16"/>
                      <a:pt x="8" y="8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22">
                <a:extLst>
                  <a:ext uri="{FF2B5EF4-FFF2-40B4-BE49-F238E27FC236}">
                    <a16:creationId xmlns:a16="http://schemas.microsoft.com/office/drawing/2014/main" id="{90EE8586-9BD2-44AB-9E5F-51D380A41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241676"/>
                <a:ext cx="33338" cy="85725"/>
              </a:xfrm>
              <a:custGeom>
                <a:avLst/>
                <a:gdLst>
                  <a:gd name="T0" fmla="*/ 8 w 8"/>
                  <a:gd name="T1" fmla="*/ 20 h 20"/>
                  <a:gd name="T2" fmla="*/ 8 w 8"/>
                  <a:gd name="T3" fmla="*/ 2 h 20"/>
                  <a:gd name="T4" fmla="*/ 0 w 8"/>
                  <a:gd name="T5" fmla="*/ 0 h 20"/>
                  <a:gd name="T6" fmla="*/ 0 w 8"/>
                  <a:gd name="T7" fmla="*/ 6 h 20"/>
                  <a:gd name="T8" fmla="*/ 3 w 8"/>
                  <a:gd name="T9" fmla="*/ 6 h 20"/>
                  <a:gd name="T10" fmla="*/ 3 w 8"/>
                  <a:gd name="T11" fmla="*/ 14 h 20"/>
                  <a:gd name="T12" fmla="*/ 0 w 8"/>
                  <a:gd name="T13" fmla="*/ 14 h 20"/>
                  <a:gd name="T14" fmla="*/ 0 w 8"/>
                  <a:gd name="T15" fmla="*/ 19 h 20"/>
                  <a:gd name="T16" fmla="*/ 8 w 8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0">
                    <a:moveTo>
                      <a:pt x="8" y="20"/>
                    </a:moveTo>
                    <a:cubicBezTo>
                      <a:pt x="8" y="14"/>
                      <a:pt x="8" y="8"/>
                      <a:pt x="8" y="2"/>
                    </a:cubicBezTo>
                    <a:cubicBezTo>
                      <a:pt x="5" y="1"/>
                      <a:pt x="3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8" y="5"/>
                      <a:pt x="8" y="14"/>
                      <a:pt x="3" y="14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16"/>
                      <a:pt x="0" y="17"/>
                      <a:pt x="0" y="19"/>
                    </a:cubicBezTo>
                    <a:cubicBezTo>
                      <a:pt x="3" y="19"/>
                      <a:pt x="5" y="19"/>
                      <a:pt x="8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23">
                <a:extLst>
                  <a:ext uri="{FF2B5EF4-FFF2-40B4-BE49-F238E27FC236}">
                    <a16:creationId xmlns:a16="http://schemas.microsoft.com/office/drawing/2014/main" id="{FB9D1E44-A262-468D-B8C4-FBBAB0EA1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750" y="2265364"/>
                <a:ext cx="161925" cy="128588"/>
              </a:xfrm>
              <a:custGeom>
                <a:avLst/>
                <a:gdLst>
                  <a:gd name="T0" fmla="*/ 16 w 38"/>
                  <a:gd name="T1" fmla="*/ 21 h 30"/>
                  <a:gd name="T2" fmla="*/ 14 w 38"/>
                  <a:gd name="T3" fmla="*/ 20 h 30"/>
                  <a:gd name="T4" fmla="*/ 9 w 38"/>
                  <a:gd name="T5" fmla="*/ 16 h 30"/>
                  <a:gd name="T6" fmla="*/ 11 w 38"/>
                  <a:gd name="T7" fmla="*/ 12 h 30"/>
                  <a:gd name="T8" fmla="*/ 14 w 38"/>
                  <a:gd name="T9" fmla="*/ 10 h 30"/>
                  <a:gd name="T10" fmla="*/ 22 w 38"/>
                  <a:gd name="T11" fmla="*/ 8 h 30"/>
                  <a:gd name="T12" fmla="*/ 30 w 38"/>
                  <a:gd name="T13" fmla="*/ 10 h 30"/>
                  <a:gd name="T14" fmla="*/ 34 w 38"/>
                  <a:gd name="T15" fmla="*/ 3 h 30"/>
                  <a:gd name="T16" fmla="*/ 23 w 38"/>
                  <a:gd name="T17" fmla="*/ 0 h 30"/>
                  <a:gd name="T18" fmla="*/ 14 w 38"/>
                  <a:gd name="T19" fmla="*/ 1 h 30"/>
                  <a:gd name="T20" fmla="*/ 5 w 38"/>
                  <a:gd name="T21" fmla="*/ 7 h 30"/>
                  <a:gd name="T22" fmla="*/ 2 w 38"/>
                  <a:gd name="T23" fmla="*/ 19 h 30"/>
                  <a:gd name="T24" fmla="*/ 14 w 38"/>
                  <a:gd name="T25" fmla="*/ 28 h 30"/>
                  <a:gd name="T26" fmla="*/ 14 w 38"/>
                  <a:gd name="T27" fmla="*/ 29 h 30"/>
                  <a:gd name="T28" fmla="*/ 16 w 38"/>
                  <a:gd name="T2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0">
                    <a:moveTo>
                      <a:pt x="16" y="21"/>
                    </a:moveTo>
                    <a:cubicBezTo>
                      <a:pt x="16" y="20"/>
                      <a:pt x="15" y="20"/>
                      <a:pt x="14" y="20"/>
                    </a:cubicBezTo>
                    <a:cubicBezTo>
                      <a:pt x="12" y="19"/>
                      <a:pt x="10" y="18"/>
                      <a:pt x="9" y="16"/>
                    </a:cubicBezTo>
                    <a:cubicBezTo>
                      <a:pt x="9" y="15"/>
                      <a:pt x="10" y="13"/>
                      <a:pt x="11" y="12"/>
                    </a:cubicBezTo>
                    <a:cubicBezTo>
                      <a:pt x="12" y="11"/>
                      <a:pt x="13" y="11"/>
                      <a:pt x="14" y="10"/>
                    </a:cubicBezTo>
                    <a:cubicBezTo>
                      <a:pt x="16" y="9"/>
                      <a:pt x="19" y="8"/>
                      <a:pt x="22" y="8"/>
                    </a:cubicBezTo>
                    <a:cubicBezTo>
                      <a:pt x="25" y="9"/>
                      <a:pt x="27" y="9"/>
                      <a:pt x="30" y="10"/>
                    </a:cubicBezTo>
                    <a:cubicBezTo>
                      <a:pt x="34" y="13"/>
                      <a:pt x="38" y="6"/>
                      <a:pt x="34" y="3"/>
                    </a:cubicBezTo>
                    <a:cubicBezTo>
                      <a:pt x="30" y="2"/>
                      <a:pt x="27" y="1"/>
                      <a:pt x="23" y="0"/>
                    </a:cubicBezTo>
                    <a:cubicBezTo>
                      <a:pt x="20" y="0"/>
                      <a:pt x="17" y="0"/>
                      <a:pt x="14" y="1"/>
                    </a:cubicBezTo>
                    <a:cubicBezTo>
                      <a:pt x="11" y="2"/>
                      <a:pt x="7" y="4"/>
                      <a:pt x="5" y="7"/>
                    </a:cubicBezTo>
                    <a:cubicBezTo>
                      <a:pt x="2" y="10"/>
                      <a:pt x="0" y="15"/>
                      <a:pt x="2" y="19"/>
                    </a:cubicBezTo>
                    <a:cubicBezTo>
                      <a:pt x="3" y="24"/>
                      <a:pt x="9" y="27"/>
                      <a:pt x="14" y="28"/>
                    </a:cubicBezTo>
                    <a:cubicBezTo>
                      <a:pt x="14" y="28"/>
                      <a:pt x="14" y="29"/>
                      <a:pt x="14" y="29"/>
                    </a:cubicBezTo>
                    <a:cubicBezTo>
                      <a:pt x="19" y="30"/>
                      <a:pt x="21" y="22"/>
                      <a:pt x="16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24">
                <a:extLst>
                  <a:ext uri="{FF2B5EF4-FFF2-40B4-BE49-F238E27FC236}">
                    <a16:creationId xmlns:a16="http://schemas.microsoft.com/office/drawing/2014/main" id="{43526423-8387-48E3-84F7-B1B0A9096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813" y="2406651"/>
                <a:ext cx="161925" cy="144463"/>
              </a:xfrm>
              <a:custGeom>
                <a:avLst/>
                <a:gdLst>
                  <a:gd name="T0" fmla="*/ 18 w 38"/>
                  <a:gd name="T1" fmla="*/ 25 h 34"/>
                  <a:gd name="T2" fmla="*/ 16 w 38"/>
                  <a:gd name="T3" fmla="*/ 23 h 34"/>
                  <a:gd name="T4" fmla="*/ 13 w 38"/>
                  <a:gd name="T5" fmla="*/ 9 h 34"/>
                  <a:gd name="T6" fmla="*/ 16 w 38"/>
                  <a:gd name="T7" fmla="*/ 9 h 34"/>
                  <a:gd name="T8" fmla="*/ 24 w 38"/>
                  <a:gd name="T9" fmla="*/ 8 h 34"/>
                  <a:gd name="T10" fmla="*/ 31 w 38"/>
                  <a:gd name="T11" fmla="*/ 9 h 34"/>
                  <a:gd name="T12" fmla="*/ 33 w 38"/>
                  <a:gd name="T13" fmla="*/ 1 h 34"/>
                  <a:gd name="T14" fmla="*/ 24 w 38"/>
                  <a:gd name="T15" fmla="*/ 0 h 34"/>
                  <a:gd name="T16" fmla="*/ 16 w 38"/>
                  <a:gd name="T17" fmla="*/ 0 h 34"/>
                  <a:gd name="T18" fmla="*/ 5 w 38"/>
                  <a:gd name="T19" fmla="*/ 5 h 34"/>
                  <a:gd name="T20" fmla="*/ 3 w 38"/>
                  <a:gd name="T21" fmla="*/ 21 h 34"/>
                  <a:gd name="T22" fmla="*/ 16 w 38"/>
                  <a:gd name="T23" fmla="*/ 32 h 34"/>
                  <a:gd name="T24" fmla="*/ 16 w 38"/>
                  <a:gd name="T25" fmla="*/ 32 h 34"/>
                  <a:gd name="T26" fmla="*/ 18 w 38"/>
                  <a:gd name="T2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4">
                    <a:moveTo>
                      <a:pt x="18" y="25"/>
                    </a:moveTo>
                    <a:cubicBezTo>
                      <a:pt x="18" y="24"/>
                      <a:pt x="17" y="24"/>
                      <a:pt x="16" y="23"/>
                    </a:cubicBezTo>
                    <a:cubicBezTo>
                      <a:pt x="11" y="20"/>
                      <a:pt x="5" y="12"/>
                      <a:pt x="13" y="9"/>
                    </a:cubicBezTo>
                    <a:cubicBezTo>
                      <a:pt x="14" y="9"/>
                      <a:pt x="15" y="9"/>
                      <a:pt x="16" y="9"/>
                    </a:cubicBezTo>
                    <a:cubicBezTo>
                      <a:pt x="18" y="8"/>
                      <a:pt x="21" y="8"/>
                      <a:pt x="24" y="8"/>
                    </a:cubicBezTo>
                    <a:cubicBezTo>
                      <a:pt x="26" y="8"/>
                      <a:pt x="29" y="9"/>
                      <a:pt x="31" y="9"/>
                    </a:cubicBezTo>
                    <a:cubicBezTo>
                      <a:pt x="36" y="10"/>
                      <a:pt x="38" y="3"/>
                      <a:pt x="33" y="1"/>
                    </a:cubicBezTo>
                    <a:cubicBezTo>
                      <a:pt x="30" y="1"/>
                      <a:pt x="27" y="0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  <a:cubicBezTo>
                      <a:pt x="12" y="1"/>
                      <a:pt x="8" y="2"/>
                      <a:pt x="5" y="5"/>
                    </a:cubicBezTo>
                    <a:cubicBezTo>
                      <a:pt x="0" y="9"/>
                      <a:pt x="0" y="16"/>
                      <a:pt x="3" y="21"/>
                    </a:cubicBezTo>
                    <a:cubicBezTo>
                      <a:pt x="5" y="27"/>
                      <a:pt x="10" y="30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21" y="34"/>
                      <a:pt x="23" y="26"/>
                      <a:pt x="1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25">
                <a:extLst>
                  <a:ext uri="{FF2B5EF4-FFF2-40B4-BE49-F238E27FC236}">
                    <a16:creationId xmlns:a16="http://schemas.microsoft.com/office/drawing/2014/main" id="{96EF747C-DE9D-4C57-9894-51C427B27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350" y="2555876"/>
                <a:ext cx="182563" cy="119063"/>
              </a:xfrm>
              <a:custGeom>
                <a:avLst/>
                <a:gdLst>
                  <a:gd name="T0" fmla="*/ 24 w 43"/>
                  <a:gd name="T1" fmla="*/ 20 h 28"/>
                  <a:gd name="T2" fmla="*/ 20 w 43"/>
                  <a:gd name="T3" fmla="*/ 19 h 28"/>
                  <a:gd name="T4" fmla="*/ 15 w 43"/>
                  <a:gd name="T5" fmla="*/ 17 h 28"/>
                  <a:gd name="T6" fmla="*/ 15 w 43"/>
                  <a:gd name="T7" fmla="*/ 11 h 28"/>
                  <a:gd name="T8" fmla="*/ 20 w 43"/>
                  <a:gd name="T9" fmla="*/ 8 h 28"/>
                  <a:gd name="T10" fmla="*/ 28 w 43"/>
                  <a:gd name="T11" fmla="*/ 9 h 28"/>
                  <a:gd name="T12" fmla="*/ 34 w 43"/>
                  <a:gd name="T13" fmla="*/ 12 h 28"/>
                  <a:gd name="T14" fmla="*/ 38 w 43"/>
                  <a:gd name="T15" fmla="*/ 5 h 28"/>
                  <a:gd name="T16" fmla="*/ 28 w 43"/>
                  <a:gd name="T17" fmla="*/ 1 h 28"/>
                  <a:gd name="T18" fmla="*/ 20 w 43"/>
                  <a:gd name="T19" fmla="*/ 0 h 28"/>
                  <a:gd name="T20" fmla="*/ 6 w 43"/>
                  <a:gd name="T21" fmla="*/ 8 h 28"/>
                  <a:gd name="T22" fmla="*/ 20 w 43"/>
                  <a:gd name="T23" fmla="*/ 27 h 28"/>
                  <a:gd name="T24" fmla="*/ 21 w 43"/>
                  <a:gd name="T25" fmla="*/ 28 h 28"/>
                  <a:gd name="T26" fmla="*/ 24 w 4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28">
                    <a:moveTo>
                      <a:pt x="24" y="20"/>
                    </a:moveTo>
                    <a:cubicBezTo>
                      <a:pt x="22" y="19"/>
                      <a:pt x="21" y="19"/>
                      <a:pt x="20" y="19"/>
                    </a:cubicBezTo>
                    <a:cubicBezTo>
                      <a:pt x="18" y="18"/>
                      <a:pt x="17" y="18"/>
                      <a:pt x="15" y="17"/>
                    </a:cubicBezTo>
                    <a:cubicBezTo>
                      <a:pt x="12" y="15"/>
                      <a:pt x="12" y="14"/>
                      <a:pt x="15" y="11"/>
                    </a:cubicBezTo>
                    <a:cubicBezTo>
                      <a:pt x="16" y="10"/>
                      <a:pt x="18" y="9"/>
                      <a:pt x="20" y="8"/>
                    </a:cubicBezTo>
                    <a:cubicBezTo>
                      <a:pt x="22" y="8"/>
                      <a:pt x="25" y="8"/>
                      <a:pt x="28" y="9"/>
                    </a:cubicBezTo>
                    <a:cubicBezTo>
                      <a:pt x="30" y="10"/>
                      <a:pt x="32" y="11"/>
                      <a:pt x="34" y="12"/>
                    </a:cubicBezTo>
                    <a:cubicBezTo>
                      <a:pt x="39" y="15"/>
                      <a:pt x="43" y="8"/>
                      <a:pt x="38" y="5"/>
                    </a:cubicBezTo>
                    <a:cubicBezTo>
                      <a:pt x="35" y="3"/>
                      <a:pt x="32" y="2"/>
                      <a:pt x="28" y="1"/>
                    </a:cubicBezTo>
                    <a:cubicBezTo>
                      <a:pt x="25" y="0"/>
                      <a:pt x="23" y="0"/>
                      <a:pt x="20" y="0"/>
                    </a:cubicBezTo>
                    <a:cubicBezTo>
                      <a:pt x="14" y="1"/>
                      <a:pt x="10" y="3"/>
                      <a:pt x="6" y="8"/>
                    </a:cubicBezTo>
                    <a:cubicBezTo>
                      <a:pt x="0" y="18"/>
                      <a:pt x="11" y="25"/>
                      <a:pt x="20" y="27"/>
                    </a:cubicBezTo>
                    <a:cubicBezTo>
                      <a:pt x="20" y="27"/>
                      <a:pt x="21" y="27"/>
                      <a:pt x="21" y="28"/>
                    </a:cubicBezTo>
                    <a:cubicBezTo>
                      <a:pt x="27" y="28"/>
                      <a:pt x="29" y="21"/>
                      <a:pt x="2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26">
                <a:extLst>
                  <a:ext uri="{FF2B5EF4-FFF2-40B4-BE49-F238E27FC236}">
                    <a16:creationId xmlns:a16="http://schemas.microsoft.com/office/drawing/2014/main" id="{D9DEB8B0-2A09-434C-8D8C-9C6E2E492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813" y="2722564"/>
                <a:ext cx="157163" cy="122238"/>
              </a:xfrm>
              <a:custGeom>
                <a:avLst/>
                <a:gdLst>
                  <a:gd name="T0" fmla="*/ 20 w 37"/>
                  <a:gd name="T1" fmla="*/ 20 h 29"/>
                  <a:gd name="T2" fmla="*/ 16 w 37"/>
                  <a:gd name="T3" fmla="*/ 20 h 29"/>
                  <a:gd name="T4" fmla="*/ 9 w 37"/>
                  <a:gd name="T5" fmla="*/ 16 h 29"/>
                  <a:gd name="T6" fmla="*/ 9 w 37"/>
                  <a:gd name="T7" fmla="*/ 15 h 29"/>
                  <a:gd name="T8" fmla="*/ 11 w 37"/>
                  <a:gd name="T9" fmla="*/ 12 h 29"/>
                  <a:gd name="T10" fmla="*/ 16 w 37"/>
                  <a:gd name="T11" fmla="*/ 9 h 29"/>
                  <a:gd name="T12" fmla="*/ 24 w 37"/>
                  <a:gd name="T13" fmla="*/ 9 h 29"/>
                  <a:gd name="T14" fmla="*/ 29 w 37"/>
                  <a:gd name="T15" fmla="*/ 11 h 29"/>
                  <a:gd name="T16" fmla="*/ 33 w 37"/>
                  <a:gd name="T17" fmla="*/ 4 h 29"/>
                  <a:gd name="T18" fmla="*/ 24 w 37"/>
                  <a:gd name="T19" fmla="*/ 0 h 29"/>
                  <a:gd name="T20" fmla="*/ 16 w 37"/>
                  <a:gd name="T21" fmla="*/ 0 h 29"/>
                  <a:gd name="T22" fmla="*/ 4 w 37"/>
                  <a:gd name="T23" fmla="*/ 7 h 29"/>
                  <a:gd name="T24" fmla="*/ 2 w 37"/>
                  <a:gd name="T25" fmla="*/ 20 h 29"/>
                  <a:gd name="T26" fmla="*/ 16 w 37"/>
                  <a:gd name="T27" fmla="*/ 28 h 29"/>
                  <a:gd name="T28" fmla="*/ 17 w 37"/>
                  <a:gd name="T29" fmla="*/ 28 h 29"/>
                  <a:gd name="T30" fmla="*/ 20 w 37"/>
                  <a:gd name="T31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29">
                    <a:moveTo>
                      <a:pt x="20" y="20"/>
                    </a:moveTo>
                    <a:cubicBezTo>
                      <a:pt x="18" y="20"/>
                      <a:pt x="17" y="20"/>
                      <a:pt x="16" y="20"/>
                    </a:cubicBezTo>
                    <a:cubicBezTo>
                      <a:pt x="13" y="19"/>
                      <a:pt x="11" y="18"/>
                      <a:pt x="9" y="16"/>
                    </a:cubicBezTo>
                    <a:cubicBezTo>
                      <a:pt x="9" y="16"/>
                      <a:pt x="9" y="15"/>
                      <a:pt x="9" y="15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2" y="10"/>
                      <a:pt x="14" y="9"/>
                      <a:pt x="16" y="9"/>
                    </a:cubicBezTo>
                    <a:cubicBezTo>
                      <a:pt x="18" y="8"/>
                      <a:pt x="21" y="8"/>
                      <a:pt x="24" y="9"/>
                    </a:cubicBezTo>
                    <a:cubicBezTo>
                      <a:pt x="26" y="10"/>
                      <a:pt x="27" y="10"/>
                      <a:pt x="29" y="11"/>
                    </a:cubicBezTo>
                    <a:cubicBezTo>
                      <a:pt x="33" y="15"/>
                      <a:pt x="37" y="7"/>
                      <a:pt x="33" y="4"/>
                    </a:cubicBezTo>
                    <a:cubicBezTo>
                      <a:pt x="30" y="2"/>
                      <a:pt x="27" y="1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  <a:cubicBezTo>
                      <a:pt x="11" y="1"/>
                      <a:pt x="7" y="3"/>
                      <a:pt x="4" y="7"/>
                    </a:cubicBezTo>
                    <a:cubicBezTo>
                      <a:pt x="1" y="11"/>
                      <a:pt x="0" y="15"/>
                      <a:pt x="2" y="20"/>
                    </a:cubicBezTo>
                    <a:cubicBezTo>
                      <a:pt x="4" y="25"/>
                      <a:pt x="11" y="27"/>
                      <a:pt x="16" y="28"/>
                    </a:cubicBezTo>
                    <a:cubicBezTo>
                      <a:pt x="16" y="28"/>
                      <a:pt x="17" y="28"/>
                      <a:pt x="17" y="28"/>
                    </a:cubicBezTo>
                    <a:cubicBezTo>
                      <a:pt x="23" y="29"/>
                      <a:pt x="25" y="21"/>
                      <a:pt x="2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27">
                <a:extLst>
                  <a:ext uri="{FF2B5EF4-FFF2-40B4-BE49-F238E27FC236}">
                    <a16:creationId xmlns:a16="http://schemas.microsoft.com/office/drawing/2014/main" id="{7F413D8F-01DF-4CB3-A6F6-7E6C4ADD2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113" y="2955926"/>
                <a:ext cx="174625" cy="111125"/>
              </a:xfrm>
              <a:custGeom>
                <a:avLst/>
                <a:gdLst>
                  <a:gd name="T0" fmla="*/ 22 w 41"/>
                  <a:gd name="T1" fmla="*/ 18 h 26"/>
                  <a:gd name="T2" fmla="*/ 19 w 41"/>
                  <a:gd name="T3" fmla="*/ 18 h 26"/>
                  <a:gd name="T4" fmla="*/ 15 w 41"/>
                  <a:gd name="T5" fmla="*/ 9 h 26"/>
                  <a:gd name="T6" fmla="*/ 19 w 41"/>
                  <a:gd name="T7" fmla="*/ 8 h 26"/>
                  <a:gd name="T8" fmla="*/ 27 w 41"/>
                  <a:gd name="T9" fmla="*/ 9 h 26"/>
                  <a:gd name="T10" fmla="*/ 32 w 41"/>
                  <a:gd name="T11" fmla="*/ 11 h 26"/>
                  <a:gd name="T12" fmla="*/ 36 w 41"/>
                  <a:gd name="T13" fmla="*/ 4 h 26"/>
                  <a:gd name="T14" fmla="*/ 27 w 41"/>
                  <a:gd name="T15" fmla="*/ 1 h 26"/>
                  <a:gd name="T16" fmla="*/ 19 w 41"/>
                  <a:gd name="T17" fmla="*/ 0 h 26"/>
                  <a:gd name="T18" fmla="*/ 7 w 41"/>
                  <a:gd name="T19" fmla="*/ 5 h 26"/>
                  <a:gd name="T20" fmla="*/ 19 w 41"/>
                  <a:gd name="T21" fmla="*/ 26 h 26"/>
                  <a:gd name="T22" fmla="*/ 22 w 41"/>
                  <a:gd name="T23" fmla="*/ 26 h 26"/>
                  <a:gd name="T24" fmla="*/ 22 w 41"/>
                  <a:gd name="T2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26">
                    <a:moveTo>
                      <a:pt x="22" y="18"/>
                    </a:moveTo>
                    <a:cubicBezTo>
                      <a:pt x="21" y="18"/>
                      <a:pt x="20" y="18"/>
                      <a:pt x="19" y="18"/>
                    </a:cubicBezTo>
                    <a:cubicBezTo>
                      <a:pt x="14" y="16"/>
                      <a:pt x="9" y="12"/>
                      <a:pt x="15" y="9"/>
                    </a:cubicBezTo>
                    <a:cubicBezTo>
                      <a:pt x="16" y="8"/>
                      <a:pt x="17" y="8"/>
                      <a:pt x="19" y="8"/>
                    </a:cubicBezTo>
                    <a:cubicBezTo>
                      <a:pt x="21" y="8"/>
                      <a:pt x="24" y="8"/>
                      <a:pt x="27" y="9"/>
                    </a:cubicBezTo>
                    <a:cubicBezTo>
                      <a:pt x="29" y="10"/>
                      <a:pt x="30" y="10"/>
                      <a:pt x="32" y="11"/>
                    </a:cubicBezTo>
                    <a:cubicBezTo>
                      <a:pt x="37" y="13"/>
                      <a:pt x="41" y="6"/>
                      <a:pt x="36" y="4"/>
                    </a:cubicBezTo>
                    <a:cubicBezTo>
                      <a:pt x="33" y="3"/>
                      <a:pt x="30" y="2"/>
                      <a:pt x="27" y="1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4" y="0"/>
                      <a:pt x="10" y="2"/>
                      <a:pt x="7" y="5"/>
                    </a:cubicBezTo>
                    <a:cubicBezTo>
                      <a:pt x="0" y="15"/>
                      <a:pt x="9" y="25"/>
                      <a:pt x="19" y="26"/>
                    </a:cubicBezTo>
                    <a:cubicBezTo>
                      <a:pt x="20" y="26"/>
                      <a:pt x="21" y="26"/>
                      <a:pt x="22" y="26"/>
                    </a:cubicBezTo>
                    <a:cubicBezTo>
                      <a:pt x="27" y="26"/>
                      <a:pt x="27" y="18"/>
                      <a:pt x="22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28">
                <a:extLst>
                  <a:ext uri="{FF2B5EF4-FFF2-40B4-BE49-F238E27FC236}">
                    <a16:creationId xmlns:a16="http://schemas.microsoft.com/office/drawing/2014/main" id="{49DF7527-25D3-4EED-B9D8-33A2D3E1A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988" y="2844801"/>
                <a:ext cx="149225" cy="107950"/>
              </a:xfrm>
              <a:custGeom>
                <a:avLst/>
                <a:gdLst>
                  <a:gd name="T0" fmla="*/ 17 w 35"/>
                  <a:gd name="T1" fmla="*/ 16 h 25"/>
                  <a:gd name="T2" fmla="*/ 15 w 35"/>
                  <a:gd name="T3" fmla="*/ 15 h 25"/>
                  <a:gd name="T4" fmla="*/ 15 w 35"/>
                  <a:gd name="T5" fmla="*/ 9 h 25"/>
                  <a:gd name="T6" fmla="*/ 15 w 35"/>
                  <a:gd name="T7" fmla="*/ 9 h 25"/>
                  <a:gd name="T8" fmla="*/ 23 w 35"/>
                  <a:gd name="T9" fmla="*/ 10 h 25"/>
                  <a:gd name="T10" fmla="*/ 27 w 35"/>
                  <a:gd name="T11" fmla="*/ 12 h 25"/>
                  <a:gd name="T12" fmla="*/ 31 w 35"/>
                  <a:gd name="T13" fmla="*/ 4 h 25"/>
                  <a:gd name="T14" fmla="*/ 23 w 35"/>
                  <a:gd name="T15" fmla="*/ 1 h 25"/>
                  <a:gd name="T16" fmla="*/ 15 w 35"/>
                  <a:gd name="T17" fmla="*/ 0 h 25"/>
                  <a:gd name="T18" fmla="*/ 8 w 35"/>
                  <a:gd name="T19" fmla="*/ 3 h 25"/>
                  <a:gd name="T20" fmla="*/ 15 w 35"/>
                  <a:gd name="T21" fmla="*/ 24 h 25"/>
                  <a:gd name="T22" fmla="*/ 15 w 35"/>
                  <a:gd name="T23" fmla="*/ 24 h 25"/>
                  <a:gd name="T24" fmla="*/ 17 w 35"/>
                  <a:gd name="T2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25">
                    <a:moveTo>
                      <a:pt x="17" y="16"/>
                    </a:moveTo>
                    <a:cubicBezTo>
                      <a:pt x="16" y="16"/>
                      <a:pt x="16" y="15"/>
                      <a:pt x="15" y="15"/>
                    </a:cubicBezTo>
                    <a:cubicBezTo>
                      <a:pt x="12" y="13"/>
                      <a:pt x="11" y="10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8"/>
                      <a:pt x="20" y="9"/>
                      <a:pt x="23" y="10"/>
                    </a:cubicBezTo>
                    <a:cubicBezTo>
                      <a:pt x="24" y="10"/>
                      <a:pt x="26" y="11"/>
                      <a:pt x="27" y="12"/>
                    </a:cubicBezTo>
                    <a:cubicBezTo>
                      <a:pt x="31" y="15"/>
                      <a:pt x="35" y="7"/>
                      <a:pt x="31" y="4"/>
                    </a:cubicBezTo>
                    <a:cubicBezTo>
                      <a:pt x="29" y="3"/>
                      <a:pt x="26" y="2"/>
                      <a:pt x="23" y="1"/>
                    </a:cubicBezTo>
                    <a:cubicBezTo>
                      <a:pt x="20" y="0"/>
                      <a:pt x="17" y="0"/>
                      <a:pt x="15" y="0"/>
                    </a:cubicBezTo>
                    <a:cubicBezTo>
                      <a:pt x="12" y="1"/>
                      <a:pt x="10" y="1"/>
                      <a:pt x="8" y="3"/>
                    </a:cubicBezTo>
                    <a:cubicBezTo>
                      <a:pt x="0" y="10"/>
                      <a:pt x="6" y="20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5"/>
                      <a:pt x="22" y="18"/>
                      <a:pt x="17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29">
                <a:extLst>
                  <a:ext uri="{FF2B5EF4-FFF2-40B4-BE49-F238E27FC236}">
                    <a16:creationId xmlns:a16="http://schemas.microsoft.com/office/drawing/2014/main" id="{331B43F0-FFE5-4E95-A2E7-1C3EFCFC7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588" y="3074989"/>
                <a:ext cx="174625" cy="103188"/>
              </a:xfrm>
              <a:custGeom>
                <a:avLst/>
                <a:gdLst>
                  <a:gd name="T0" fmla="*/ 23 w 41"/>
                  <a:gd name="T1" fmla="*/ 16 h 24"/>
                  <a:gd name="T2" fmla="*/ 21 w 41"/>
                  <a:gd name="T3" fmla="*/ 15 h 24"/>
                  <a:gd name="T4" fmla="*/ 16 w 41"/>
                  <a:gd name="T5" fmla="*/ 13 h 24"/>
                  <a:gd name="T6" fmla="*/ 14 w 41"/>
                  <a:gd name="T7" fmla="*/ 11 h 24"/>
                  <a:gd name="T8" fmla="*/ 13 w 41"/>
                  <a:gd name="T9" fmla="*/ 11 h 24"/>
                  <a:gd name="T10" fmla="*/ 21 w 41"/>
                  <a:gd name="T11" fmla="*/ 9 h 24"/>
                  <a:gd name="T12" fmla="*/ 29 w 41"/>
                  <a:gd name="T13" fmla="*/ 13 h 24"/>
                  <a:gd name="T14" fmla="*/ 31 w 41"/>
                  <a:gd name="T15" fmla="*/ 14 h 24"/>
                  <a:gd name="T16" fmla="*/ 37 w 41"/>
                  <a:gd name="T17" fmla="*/ 9 h 24"/>
                  <a:gd name="T18" fmla="*/ 29 w 41"/>
                  <a:gd name="T19" fmla="*/ 3 h 24"/>
                  <a:gd name="T20" fmla="*/ 21 w 41"/>
                  <a:gd name="T21" fmla="*/ 1 h 24"/>
                  <a:gd name="T22" fmla="*/ 6 w 41"/>
                  <a:gd name="T23" fmla="*/ 6 h 24"/>
                  <a:gd name="T24" fmla="*/ 21 w 41"/>
                  <a:gd name="T25" fmla="*/ 23 h 24"/>
                  <a:gd name="T26" fmla="*/ 23 w 41"/>
                  <a:gd name="T27" fmla="*/ 24 h 24"/>
                  <a:gd name="T28" fmla="*/ 23 w 41"/>
                  <a:gd name="T2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24">
                    <a:moveTo>
                      <a:pt x="23" y="16"/>
                    </a:moveTo>
                    <a:cubicBezTo>
                      <a:pt x="22" y="16"/>
                      <a:pt x="22" y="15"/>
                      <a:pt x="21" y="15"/>
                    </a:cubicBezTo>
                    <a:cubicBezTo>
                      <a:pt x="19" y="15"/>
                      <a:pt x="18" y="14"/>
                      <a:pt x="16" y="13"/>
                    </a:cubicBezTo>
                    <a:cubicBezTo>
                      <a:pt x="15" y="13"/>
                      <a:pt x="14" y="12"/>
                      <a:pt x="14" y="11"/>
                    </a:cubicBezTo>
                    <a:cubicBezTo>
                      <a:pt x="13" y="10"/>
                      <a:pt x="13" y="11"/>
                      <a:pt x="13" y="11"/>
                    </a:cubicBezTo>
                    <a:cubicBezTo>
                      <a:pt x="15" y="9"/>
                      <a:pt x="18" y="9"/>
                      <a:pt x="21" y="9"/>
                    </a:cubicBezTo>
                    <a:cubicBezTo>
                      <a:pt x="24" y="10"/>
                      <a:pt x="27" y="11"/>
                      <a:pt x="29" y="13"/>
                    </a:cubicBezTo>
                    <a:cubicBezTo>
                      <a:pt x="30" y="13"/>
                      <a:pt x="31" y="14"/>
                      <a:pt x="31" y="14"/>
                    </a:cubicBezTo>
                    <a:cubicBezTo>
                      <a:pt x="35" y="18"/>
                      <a:pt x="41" y="12"/>
                      <a:pt x="37" y="9"/>
                    </a:cubicBezTo>
                    <a:cubicBezTo>
                      <a:pt x="35" y="7"/>
                      <a:pt x="32" y="5"/>
                      <a:pt x="29" y="3"/>
                    </a:cubicBezTo>
                    <a:cubicBezTo>
                      <a:pt x="26" y="2"/>
                      <a:pt x="24" y="1"/>
                      <a:pt x="21" y="1"/>
                    </a:cubicBezTo>
                    <a:cubicBezTo>
                      <a:pt x="15" y="0"/>
                      <a:pt x="10" y="1"/>
                      <a:pt x="6" y="6"/>
                    </a:cubicBezTo>
                    <a:cubicBezTo>
                      <a:pt x="0" y="15"/>
                      <a:pt x="13" y="22"/>
                      <a:pt x="21" y="23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8" y="24"/>
                      <a:pt x="28" y="16"/>
                      <a:pt x="23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30">
                <a:extLst>
                  <a:ext uri="{FF2B5EF4-FFF2-40B4-BE49-F238E27FC236}">
                    <a16:creationId xmlns:a16="http://schemas.microsoft.com/office/drawing/2014/main" id="{E07F5924-690F-4109-8DCB-A0586543E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988" y="3208339"/>
                <a:ext cx="146050" cy="93663"/>
              </a:xfrm>
              <a:custGeom>
                <a:avLst/>
                <a:gdLst>
                  <a:gd name="T0" fmla="*/ 18 w 34"/>
                  <a:gd name="T1" fmla="*/ 14 h 22"/>
                  <a:gd name="T2" fmla="*/ 15 w 34"/>
                  <a:gd name="T3" fmla="*/ 14 h 22"/>
                  <a:gd name="T4" fmla="*/ 11 w 34"/>
                  <a:gd name="T5" fmla="*/ 13 h 22"/>
                  <a:gd name="T6" fmla="*/ 9 w 34"/>
                  <a:gd name="T7" fmla="*/ 11 h 22"/>
                  <a:gd name="T8" fmla="*/ 9 w 34"/>
                  <a:gd name="T9" fmla="*/ 10 h 22"/>
                  <a:gd name="T10" fmla="*/ 14 w 34"/>
                  <a:gd name="T11" fmla="*/ 8 h 22"/>
                  <a:gd name="T12" fmla="*/ 15 w 34"/>
                  <a:gd name="T13" fmla="*/ 8 h 22"/>
                  <a:gd name="T14" fmla="*/ 23 w 34"/>
                  <a:gd name="T15" fmla="*/ 10 h 22"/>
                  <a:gd name="T16" fmla="*/ 27 w 34"/>
                  <a:gd name="T17" fmla="*/ 11 h 22"/>
                  <a:gd name="T18" fmla="*/ 29 w 34"/>
                  <a:gd name="T19" fmla="*/ 3 h 22"/>
                  <a:gd name="T20" fmla="*/ 23 w 34"/>
                  <a:gd name="T21" fmla="*/ 1 h 22"/>
                  <a:gd name="T22" fmla="*/ 15 w 34"/>
                  <a:gd name="T23" fmla="*/ 0 h 22"/>
                  <a:gd name="T24" fmla="*/ 10 w 34"/>
                  <a:gd name="T25" fmla="*/ 0 h 22"/>
                  <a:gd name="T26" fmla="*/ 1 w 34"/>
                  <a:gd name="T27" fmla="*/ 9 h 22"/>
                  <a:gd name="T28" fmla="*/ 15 w 34"/>
                  <a:gd name="T29" fmla="*/ 22 h 22"/>
                  <a:gd name="T30" fmla="*/ 18 w 34"/>
                  <a:gd name="T31" fmla="*/ 22 h 22"/>
                  <a:gd name="T32" fmla="*/ 18 w 34"/>
                  <a:gd name="T33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22">
                    <a:moveTo>
                      <a:pt x="18" y="14"/>
                    </a:moveTo>
                    <a:cubicBezTo>
                      <a:pt x="17" y="14"/>
                      <a:pt x="16" y="14"/>
                      <a:pt x="15" y="14"/>
                    </a:cubicBezTo>
                    <a:cubicBezTo>
                      <a:pt x="14" y="13"/>
                      <a:pt x="13" y="13"/>
                      <a:pt x="11" y="13"/>
                    </a:cubicBezTo>
                    <a:cubicBezTo>
                      <a:pt x="11" y="12"/>
                      <a:pt x="10" y="12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9"/>
                      <a:pt x="13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8" y="8"/>
                      <a:pt x="20" y="9"/>
                      <a:pt x="23" y="10"/>
                    </a:cubicBezTo>
                    <a:cubicBezTo>
                      <a:pt x="24" y="10"/>
                      <a:pt x="26" y="10"/>
                      <a:pt x="27" y="11"/>
                    </a:cubicBezTo>
                    <a:cubicBezTo>
                      <a:pt x="32" y="13"/>
                      <a:pt x="34" y="5"/>
                      <a:pt x="29" y="3"/>
                    </a:cubicBezTo>
                    <a:cubicBezTo>
                      <a:pt x="27" y="2"/>
                      <a:pt x="25" y="2"/>
                      <a:pt x="23" y="1"/>
                    </a:cubicBezTo>
                    <a:cubicBezTo>
                      <a:pt x="20" y="0"/>
                      <a:pt x="18" y="0"/>
                      <a:pt x="15" y="0"/>
                    </a:cubicBezTo>
                    <a:cubicBezTo>
                      <a:pt x="13" y="0"/>
                      <a:pt x="11" y="0"/>
                      <a:pt x="10" y="0"/>
                    </a:cubicBezTo>
                    <a:cubicBezTo>
                      <a:pt x="6" y="2"/>
                      <a:pt x="1" y="4"/>
                      <a:pt x="1" y="9"/>
                    </a:cubicBezTo>
                    <a:cubicBezTo>
                      <a:pt x="0" y="16"/>
                      <a:pt x="8" y="21"/>
                      <a:pt x="15" y="22"/>
                    </a:cubicBezTo>
                    <a:cubicBezTo>
                      <a:pt x="16" y="22"/>
                      <a:pt x="17" y="22"/>
                      <a:pt x="18" y="22"/>
                    </a:cubicBezTo>
                    <a:cubicBezTo>
                      <a:pt x="23" y="22"/>
                      <a:pt x="23" y="13"/>
                      <a:pt x="18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31">
                <a:extLst>
                  <a:ext uri="{FF2B5EF4-FFF2-40B4-BE49-F238E27FC236}">
                    <a16:creationId xmlns:a16="http://schemas.microsoft.com/office/drawing/2014/main" id="{527DB404-4654-4C03-BC15-BE353A782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113" y="3322639"/>
                <a:ext cx="169863" cy="101600"/>
              </a:xfrm>
              <a:custGeom>
                <a:avLst/>
                <a:gdLst>
                  <a:gd name="T0" fmla="*/ 23 w 40"/>
                  <a:gd name="T1" fmla="*/ 15 h 24"/>
                  <a:gd name="T2" fmla="*/ 19 w 40"/>
                  <a:gd name="T3" fmla="*/ 14 h 24"/>
                  <a:gd name="T4" fmla="*/ 15 w 40"/>
                  <a:gd name="T5" fmla="*/ 12 h 24"/>
                  <a:gd name="T6" fmla="*/ 16 w 40"/>
                  <a:gd name="T7" fmla="*/ 9 h 24"/>
                  <a:gd name="T8" fmla="*/ 19 w 40"/>
                  <a:gd name="T9" fmla="*/ 8 h 24"/>
                  <a:gd name="T10" fmla="*/ 27 w 40"/>
                  <a:gd name="T11" fmla="*/ 9 h 24"/>
                  <a:gd name="T12" fmla="*/ 33 w 40"/>
                  <a:gd name="T13" fmla="*/ 11 h 24"/>
                  <a:gd name="T14" fmla="*/ 35 w 40"/>
                  <a:gd name="T15" fmla="*/ 3 h 24"/>
                  <a:gd name="T16" fmla="*/ 27 w 40"/>
                  <a:gd name="T17" fmla="*/ 1 h 24"/>
                  <a:gd name="T18" fmla="*/ 19 w 40"/>
                  <a:gd name="T19" fmla="*/ 0 h 24"/>
                  <a:gd name="T20" fmla="*/ 6 w 40"/>
                  <a:gd name="T21" fmla="*/ 6 h 24"/>
                  <a:gd name="T22" fmla="*/ 19 w 40"/>
                  <a:gd name="T23" fmla="*/ 22 h 24"/>
                  <a:gd name="T24" fmla="*/ 21 w 40"/>
                  <a:gd name="T25" fmla="*/ 23 h 24"/>
                  <a:gd name="T26" fmla="*/ 23 w 40"/>
                  <a:gd name="T27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4">
                    <a:moveTo>
                      <a:pt x="23" y="15"/>
                    </a:moveTo>
                    <a:cubicBezTo>
                      <a:pt x="22" y="15"/>
                      <a:pt x="20" y="14"/>
                      <a:pt x="19" y="14"/>
                    </a:cubicBezTo>
                    <a:cubicBezTo>
                      <a:pt x="18" y="13"/>
                      <a:pt x="17" y="13"/>
                      <a:pt x="15" y="12"/>
                    </a:cubicBezTo>
                    <a:cubicBezTo>
                      <a:pt x="12" y="11"/>
                      <a:pt x="13" y="11"/>
                      <a:pt x="16" y="9"/>
                    </a:cubicBezTo>
                    <a:cubicBezTo>
                      <a:pt x="17" y="8"/>
                      <a:pt x="18" y="8"/>
                      <a:pt x="19" y="8"/>
                    </a:cubicBezTo>
                    <a:cubicBezTo>
                      <a:pt x="21" y="8"/>
                      <a:pt x="24" y="8"/>
                      <a:pt x="27" y="9"/>
                    </a:cubicBezTo>
                    <a:cubicBezTo>
                      <a:pt x="29" y="10"/>
                      <a:pt x="31" y="11"/>
                      <a:pt x="33" y="11"/>
                    </a:cubicBezTo>
                    <a:cubicBezTo>
                      <a:pt x="38" y="13"/>
                      <a:pt x="40" y="5"/>
                      <a:pt x="35" y="3"/>
                    </a:cubicBezTo>
                    <a:cubicBezTo>
                      <a:pt x="33" y="2"/>
                      <a:pt x="30" y="2"/>
                      <a:pt x="27" y="1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0" y="15"/>
                      <a:pt x="12" y="20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6" y="24"/>
                      <a:pt x="28" y="16"/>
                      <a:pt x="23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32">
                <a:extLst>
                  <a:ext uri="{FF2B5EF4-FFF2-40B4-BE49-F238E27FC236}">
                    <a16:creationId xmlns:a16="http://schemas.microsoft.com/office/drawing/2014/main" id="{D7AE7B7B-6121-4020-A21C-5DD222BD8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750" y="3446464"/>
                <a:ext cx="144463" cy="101600"/>
              </a:xfrm>
              <a:custGeom>
                <a:avLst/>
                <a:gdLst>
                  <a:gd name="T0" fmla="*/ 17 w 34"/>
                  <a:gd name="T1" fmla="*/ 15 h 24"/>
                  <a:gd name="T2" fmla="*/ 14 w 34"/>
                  <a:gd name="T3" fmla="*/ 14 h 24"/>
                  <a:gd name="T4" fmla="*/ 9 w 34"/>
                  <a:gd name="T5" fmla="*/ 10 h 24"/>
                  <a:gd name="T6" fmla="*/ 14 w 34"/>
                  <a:gd name="T7" fmla="*/ 9 h 24"/>
                  <a:gd name="T8" fmla="*/ 15 w 34"/>
                  <a:gd name="T9" fmla="*/ 9 h 24"/>
                  <a:gd name="T10" fmla="*/ 22 w 34"/>
                  <a:gd name="T11" fmla="*/ 10 h 24"/>
                  <a:gd name="T12" fmla="*/ 27 w 34"/>
                  <a:gd name="T13" fmla="*/ 12 h 24"/>
                  <a:gd name="T14" fmla="*/ 29 w 34"/>
                  <a:gd name="T15" fmla="*/ 4 h 24"/>
                  <a:gd name="T16" fmla="*/ 22 w 34"/>
                  <a:gd name="T17" fmla="*/ 2 h 24"/>
                  <a:gd name="T18" fmla="*/ 14 w 34"/>
                  <a:gd name="T19" fmla="*/ 0 h 24"/>
                  <a:gd name="T20" fmla="*/ 10 w 34"/>
                  <a:gd name="T21" fmla="*/ 1 h 24"/>
                  <a:gd name="T22" fmla="*/ 1 w 34"/>
                  <a:gd name="T23" fmla="*/ 8 h 24"/>
                  <a:gd name="T24" fmla="*/ 14 w 34"/>
                  <a:gd name="T25" fmla="*/ 23 h 24"/>
                  <a:gd name="T26" fmla="*/ 17 w 34"/>
                  <a:gd name="T27" fmla="*/ 23 h 24"/>
                  <a:gd name="T28" fmla="*/ 17 w 34"/>
                  <a:gd name="T2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24">
                    <a:moveTo>
                      <a:pt x="17" y="15"/>
                    </a:moveTo>
                    <a:cubicBezTo>
                      <a:pt x="16" y="15"/>
                      <a:pt x="15" y="15"/>
                      <a:pt x="14" y="14"/>
                    </a:cubicBezTo>
                    <a:cubicBezTo>
                      <a:pt x="11" y="13"/>
                      <a:pt x="9" y="11"/>
                      <a:pt x="9" y="10"/>
                    </a:cubicBezTo>
                    <a:cubicBezTo>
                      <a:pt x="9" y="9"/>
                      <a:pt x="12" y="9"/>
                      <a:pt x="14" y="9"/>
                    </a:cubicBezTo>
                    <a:cubicBezTo>
                      <a:pt x="14" y="9"/>
                      <a:pt x="15" y="9"/>
                      <a:pt x="15" y="9"/>
                    </a:cubicBezTo>
                    <a:cubicBezTo>
                      <a:pt x="17" y="9"/>
                      <a:pt x="20" y="10"/>
                      <a:pt x="22" y="10"/>
                    </a:cubicBezTo>
                    <a:cubicBezTo>
                      <a:pt x="24" y="11"/>
                      <a:pt x="25" y="12"/>
                      <a:pt x="27" y="12"/>
                    </a:cubicBezTo>
                    <a:cubicBezTo>
                      <a:pt x="32" y="14"/>
                      <a:pt x="34" y="6"/>
                      <a:pt x="29" y="4"/>
                    </a:cubicBezTo>
                    <a:cubicBezTo>
                      <a:pt x="27" y="4"/>
                      <a:pt x="24" y="3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6" y="2"/>
                      <a:pt x="2" y="4"/>
                      <a:pt x="1" y="8"/>
                    </a:cubicBezTo>
                    <a:cubicBezTo>
                      <a:pt x="0" y="16"/>
                      <a:pt x="7" y="21"/>
                      <a:pt x="14" y="23"/>
                    </a:cubicBezTo>
                    <a:cubicBezTo>
                      <a:pt x="15" y="23"/>
                      <a:pt x="16" y="23"/>
                      <a:pt x="17" y="23"/>
                    </a:cubicBezTo>
                    <a:cubicBezTo>
                      <a:pt x="22" y="24"/>
                      <a:pt x="22" y="16"/>
                      <a:pt x="17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33">
                <a:extLst>
                  <a:ext uri="{FF2B5EF4-FFF2-40B4-BE49-F238E27FC236}">
                    <a16:creationId xmlns:a16="http://schemas.microsoft.com/office/drawing/2014/main" id="{6A8CBB90-2303-4FAB-9987-79AF0ACAE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050" y="3552826"/>
                <a:ext cx="166688" cy="106363"/>
              </a:xfrm>
              <a:custGeom>
                <a:avLst/>
                <a:gdLst>
                  <a:gd name="T0" fmla="*/ 20 w 39"/>
                  <a:gd name="T1" fmla="*/ 16 h 25"/>
                  <a:gd name="T2" fmla="*/ 17 w 39"/>
                  <a:gd name="T3" fmla="*/ 14 h 25"/>
                  <a:gd name="T4" fmla="*/ 14 w 39"/>
                  <a:gd name="T5" fmla="*/ 8 h 25"/>
                  <a:gd name="T6" fmla="*/ 17 w 39"/>
                  <a:gd name="T7" fmla="*/ 8 h 25"/>
                  <a:gd name="T8" fmla="*/ 23 w 39"/>
                  <a:gd name="T9" fmla="*/ 10 h 25"/>
                  <a:gd name="T10" fmla="*/ 25 w 39"/>
                  <a:gd name="T11" fmla="*/ 11 h 25"/>
                  <a:gd name="T12" fmla="*/ 32 w 39"/>
                  <a:gd name="T13" fmla="*/ 14 h 25"/>
                  <a:gd name="T14" fmla="*/ 34 w 39"/>
                  <a:gd name="T15" fmla="*/ 6 h 25"/>
                  <a:gd name="T16" fmla="*/ 25 w 39"/>
                  <a:gd name="T17" fmla="*/ 2 h 25"/>
                  <a:gd name="T18" fmla="*/ 17 w 39"/>
                  <a:gd name="T19" fmla="*/ 0 h 25"/>
                  <a:gd name="T20" fmla="*/ 6 w 39"/>
                  <a:gd name="T21" fmla="*/ 5 h 25"/>
                  <a:gd name="T22" fmla="*/ 17 w 39"/>
                  <a:gd name="T23" fmla="*/ 23 h 25"/>
                  <a:gd name="T24" fmla="*/ 18 w 39"/>
                  <a:gd name="T25" fmla="*/ 24 h 25"/>
                  <a:gd name="T26" fmla="*/ 20 w 39"/>
                  <a:gd name="T27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25">
                    <a:moveTo>
                      <a:pt x="20" y="16"/>
                    </a:moveTo>
                    <a:cubicBezTo>
                      <a:pt x="19" y="16"/>
                      <a:pt x="18" y="15"/>
                      <a:pt x="17" y="14"/>
                    </a:cubicBezTo>
                    <a:cubicBezTo>
                      <a:pt x="14" y="13"/>
                      <a:pt x="11" y="10"/>
                      <a:pt x="14" y="8"/>
                    </a:cubicBezTo>
                    <a:cubicBezTo>
                      <a:pt x="15" y="8"/>
                      <a:pt x="16" y="8"/>
                      <a:pt x="17" y="8"/>
                    </a:cubicBezTo>
                    <a:cubicBezTo>
                      <a:pt x="19" y="8"/>
                      <a:pt x="21" y="9"/>
                      <a:pt x="23" y="10"/>
                    </a:cubicBezTo>
                    <a:cubicBezTo>
                      <a:pt x="23" y="10"/>
                      <a:pt x="24" y="11"/>
                      <a:pt x="25" y="11"/>
                    </a:cubicBezTo>
                    <a:cubicBezTo>
                      <a:pt x="27" y="12"/>
                      <a:pt x="29" y="13"/>
                      <a:pt x="32" y="14"/>
                    </a:cubicBezTo>
                    <a:cubicBezTo>
                      <a:pt x="37" y="16"/>
                      <a:pt x="39" y="8"/>
                      <a:pt x="34" y="6"/>
                    </a:cubicBezTo>
                    <a:cubicBezTo>
                      <a:pt x="31" y="5"/>
                      <a:pt x="28" y="3"/>
                      <a:pt x="25" y="2"/>
                    </a:cubicBezTo>
                    <a:cubicBezTo>
                      <a:pt x="22" y="1"/>
                      <a:pt x="20" y="0"/>
                      <a:pt x="17" y="0"/>
                    </a:cubicBezTo>
                    <a:cubicBezTo>
                      <a:pt x="13" y="0"/>
                      <a:pt x="9" y="0"/>
                      <a:pt x="6" y="5"/>
                    </a:cubicBezTo>
                    <a:cubicBezTo>
                      <a:pt x="0" y="13"/>
                      <a:pt x="9" y="21"/>
                      <a:pt x="17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23" y="25"/>
                      <a:pt x="25" y="17"/>
                      <a:pt x="20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34">
                <a:extLst>
                  <a:ext uri="{FF2B5EF4-FFF2-40B4-BE49-F238E27FC236}">
                    <a16:creationId xmlns:a16="http://schemas.microsoft.com/office/drawing/2014/main" id="{5215B0DA-E472-42A5-BFB3-11C428C43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825" y="3667126"/>
                <a:ext cx="184150" cy="106363"/>
              </a:xfrm>
              <a:custGeom>
                <a:avLst/>
                <a:gdLst>
                  <a:gd name="T0" fmla="*/ 25 w 43"/>
                  <a:gd name="T1" fmla="*/ 16 h 25"/>
                  <a:gd name="T2" fmla="*/ 22 w 43"/>
                  <a:gd name="T3" fmla="*/ 15 h 25"/>
                  <a:gd name="T4" fmla="*/ 17 w 43"/>
                  <a:gd name="T5" fmla="*/ 9 h 25"/>
                  <a:gd name="T6" fmla="*/ 22 w 43"/>
                  <a:gd name="T7" fmla="*/ 9 h 25"/>
                  <a:gd name="T8" fmla="*/ 30 w 43"/>
                  <a:gd name="T9" fmla="*/ 11 h 25"/>
                  <a:gd name="T10" fmla="*/ 35 w 43"/>
                  <a:gd name="T11" fmla="*/ 14 h 25"/>
                  <a:gd name="T12" fmla="*/ 39 w 43"/>
                  <a:gd name="T13" fmla="*/ 7 h 25"/>
                  <a:gd name="T14" fmla="*/ 30 w 43"/>
                  <a:gd name="T15" fmla="*/ 2 h 25"/>
                  <a:gd name="T16" fmla="*/ 22 w 43"/>
                  <a:gd name="T17" fmla="*/ 1 h 25"/>
                  <a:gd name="T18" fmla="*/ 10 w 43"/>
                  <a:gd name="T19" fmla="*/ 3 h 25"/>
                  <a:gd name="T20" fmla="*/ 22 w 43"/>
                  <a:gd name="T21" fmla="*/ 24 h 25"/>
                  <a:gd name="T22" fmla="*/ 23 w 43"/>
                  <a:gd name="T23" fmla="*/ 24 h 25"/>
                  <a:gd name="T24" fmla="*/ 25 w 43"/>
                  <a:gd name="T2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5">
                    <a:moveTo>
                      <a:pt x="25" y="16"/>
                    </a:moveTo>
                    <a:cubicBezTo>
                      <a:pt x="25" y="16"/>
                      <a:pt x="23" y="16"/>
                      <a:pt x="22" y="15"/>
                    </a:cubicBezTo>
                    <a:cubicBezTo>
                      <a:pt x="18" y="13"/>
                      <a:pt x="13" y="10"/>
                      <a:pt x="17" y="9"/>
                    </a:cubicBezTo>
                    <a:cubicBezTo>
                      <a:pt x="18" y="9"/>
                      <a:pt x="20" y="9"/>
                      <a:pt x="22" y="9"/>
                    </a:cubicBezTo>
                    <a:cubicBezTo>
                      <a:pt x="25" y="9"/>
                      <a:pt x="27" y="10"/>
                      <a:pt x="30" y="11"/>
                    </a:cubicBezTo>
                    <a:cubicBezTo>
                      <a:pt x="32" y="12"/>
                      <a:pt x="34" y="13"/>
                      <a:pt x="35" y="14"/>
                    </a:cubicBezTo>
                    <a:cubicBezTo>
                      <a:pt x="39" y="17"/>
                      <a:pt x="43" y="10"/>
                      <a:pt x="39" y="7"/>
                    </a:cubicBezTo>
                    <a:cubicBezTo>
                      <a:pt x="37" y="5"/>
                      <a:pt x="33" y="3"/>
                      <a:pt x="30" y="2"/>
                    </a:cubicBezTo>
                    <a:cubicBezTo>
                      <a:pt x="27" y="1"/>
                      <a:pt x="25" y="1"/>
                      <a:pt x="22" y="1"/>
                    </a:cubicBezTo>
                    <a:cubicBezTo>
                      <a:pt x="17" y="0"/>
                      <a:pt x="13" y="1"/>
                      <a:pt x="10" y="3"/>
                    </a:cubicBezTo>
                    <a:cubicBezTo>
                      <a:pt x="0" y="11"/>
                      <a:pt x="14" y="21"/>
                      <a:pt x="22" y="24"/>
                    </a:cubicBezTo>
                    <a:cubicBezTo>
                      <a:pt x="22" y="24"/>
                      <a:pt x="23" y="24"/>
                      <a:pt x="23" y="24"/>
                    </a:cubicBezTo>
                    <a:cubicBezTo>
                      <a:pt x="28" y="25"/>
                      <a:pt x="30" y="17"/>
                      <a:pt x="25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35">
                <a:extLst>
                  <a:ext uri="{FF2B5EF4-FFF2-40B4-BE49-F238E27FC236}">
                    <a16:creationId xmlns:a16="http://schemas.microsoft.com/office/drawing/2014/main" id="{9A53200A-74BA-4AF5-B703-367C8849D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350" y="3786189"/>
                <a:ext cx="179388" cy="103188"/>
              </a:xfrm>
              <a:custGeom>
                <a:avLst/>
                <a:gdLst>
                  <a:gd name="T0" fmla="*/ 23 w 42"/>
                  <a:gd name="T1" fmla="*/ 15 h 24"/>
                  <a:gd name="T2" fmla="*/ 20 w 42"/>
                  <a:gd name="T3" fmla="*/ 15 h 24"/>
                  <a:gd name="T4" fmla="*/ 17 w 42"/>
                  <a:gd name="T5" fmla="*/ 9 h 24"/>
                  <a:gd name="T6" fmla="*/ 20 w 42"/>
                  <a:gd name="T7" fmla="*/ 8 h 24"/>
                  <a:gd name="T8" fmla="*/ 28 w 42"/>
                  <a:gd name="T9" fmla="*/ 11 h 24"/>
                  <a:gd name="T10" fmla="*/ 34 w 42"/>
                  <a:gd name="T11" fmla="*/ 14 h 24"/>
                  <a:gd name="T12" fmla="*/ 38 w 42"/>
                  <a:gd name="T13" fmla="*/ 7 h 24"/>
                  <a:gd name="T14" fmla="*/ 28 w 42"/>
                  <a:gd name="T15" fmla="*/ 2 h 24"/>
                  <a:gd name="T16" fmla="*/ 20 w 42"/>
                  <a:gd name="T17" fmla="*/ 0 h 24"/>
                  <a:gd name="T18" fmla="*/ 7 w 42"/>
                  <a:gd name="T19" fmla="*/ 5 h 24"/>
                  <a:gd name="T20" fmla="*/ 20 w 42"/>
                  <a:gd name="T21" fmla="*/ 23 h 24"/>
                  <a:gd name="T22" fmla="*/ 23 w 42"/>
                  <a:gd name="T23" fmla="*/ 24 h 24"/>
                  <a:gd name="T24" fmla="*/ 23 w 42"/>
                  <a:gd name="T2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24">
                    <a:moveTo>
                      <a:pt x="23" y="15"/>
                    </a:moveTo>
                    <a:cubicBezTo>
                      <a:pt x="22" y="15"/>
                      <a:pt x="21" y="15"/>
                      <a:pt x="20" y="15"/>
                    </a:cubicBezTo>
                    <a:cubicBezTo>
                      <a:pt x="16" y="13"/>
                      <a:pt x="10" y="11"/>
                      <a:pt x="17" y="9"/>
                    </a:cubicBezTo>
                    <a:cubicBezTo>
                      <a:pt x="18" y="8"/>
                      <a:pt x="19" y="8"/>
                      <a:pt x="20" y="8"/>
                    </a:cubicBezTo>
                    <a:cubicBezTo>
                      <a:pt x="22" y="9"/>
                      <a:pt x="25" y="9"/>
                      <a:pt x="28" y="11"/>
                    </a:cubicBezTo>
                    <a:cubicBezTo>
                      <a:pt x="30" y="12"/>
                      <a:pt x="32" y="13"/>
                      <a:pt x="34" y="14"/>
                    </a:cubicBezTo>
                    <a:cubicBezTo>
                      <a:pt x="38" y="17"/>
                      <a:pt x="42" y="10"/>
                      <a:pt x="38" y="7"/>
                    </a:cubicBezTo>
                    <a:cubicBezTo>
                      <a:pt x="35" y="5"/>
                      <a:pt x="32" y="3"/>
                      <a:pt x="28" y="2"/>
                    </a:cubicBezTo>
                    <a:cubicBezTo>
                      <a:pt x="25" y="1"/>
                      <a:pt x="23" y="0"/>
                      <a:pt x="20" y="0"/>
                    </a:cubicBezTo>
                    <a:cubicBezTo>
                      <a:pt x="15" y="0"/>
                      <a:pt x="11" y="2"/>
                      <a:pt x="7" y="5"/>
                    </a:cubicBezTo>
                    <a:cubicBezTo>
                      <a:pt x="0" y="14"/>
                      <a:pt x="11" y="21"/>
                      <a:pt x="20" y="23"/>
                    </a:cubicBezTo>
                    <a:cubicBezTo>
                      <a:pt x="21" y="23"/>
                      <a:pt x="22" y="24"/>
                      <a:pt x="23" y="24"/>
                    </a:cubicBezTo>
                    <a:cubicBezTo>
                      <a:pt x="28" y="24"/>
                      <a:pt x="28" y="16"/>
                      <a:pt x="23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36">
                <a:extLst>
                  <a:ext uri="{FF2B5EF4-FFF2-40B4-BE49-F238E27FC236}">
                    <a16:creationId xmlns:a16="http://schemas.microsoft.com/office/drawing/2014/main" id="{AC24D688-9423-40ED-BE8E-036CDD597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750" y="3914776"/>
                <a:ext cx="157163" cy="111125"/>
              </a:xfrm>
              <a:custGeom>
                <a:avLst/>
                <a:gdLst>
                  <a:gd name="T0" fmla="*/ 17 w 37"/>
                  <a:gd name="T1" fmla="*/ 17 h 26"/>
                  <a:gd name="T2" fmla="*/ 14 w 37"/>
                  <a:gd name="T3" fmla="*/ 15 h 26"/>
                  <a:gd name="T4" fmla="*/ 11 w 37"/>
                  <a:gd name="T5" fmla="*/ 14 h 26"/>
                  <a:gd name="T6" fmla="*/ 10 w 37"/>
                  <a:gd name="T7" fmla="*/ 13 h 26"/>
                  <a:gd name="T8" fmla="*/ 9 w 37"/>
                  <a:gd name="T9" fmla="*/ 13 h 26"/>
                  <a:gd name="T10" fmla="*/ 9 w 37"/>
                  <a:gd name="T11" fmla="*/ 12 h 26"/>
                  <a:gd name="T12" fmla="*/ 9 w 37"/>
                  <a:gd name="T13" fmla="*/ 12 h 26"/>
                  <a:gd name="T14" fmla="*/ 11 w 37"/>
                  <a:gd name="T15" fmla="*/ 10 h 26"/>
                  <a:gd name="T16" fmla="*/ 14 w 37"/>
                  <a:gd name="T17" fmla="*/ 9 h 26"/>
                  <a:gd name="T18" fmla="*/ 22 w 37"/>
                  <a:gd name="T19" fmla="*/ 9 h 26"/>
                  <a:gd name="T20" fmla="*/ 27 w 37"/>
                  <a:gd name="T21" fmla="*/ 13 h 26"/>
                  <a:gd name="T22" fmla="*/ 34 w 37"/>
                  <a:gd name="T23" fmla="*/ 8 h 26"/>
                  <a:gd name="T24" fmla="*/ 22 w 37"/>
                  <a:gd name="T25" fmla="*/ 0 h 26"/>
                  <a:gd name="T26" fmla="*/ 14 w 37"/>
                  <a:gd name="T27" fmla="*/ 0 h 26"/>
                  <a:gd name="T28" fmla="*/ 7 w 37"/>
                  <a:gd name="T29" fmla="*/ 3 h 26"/>
                  <a:gd name="T30" fmla="*/ 1 w 37"/>
                  <a:gd name="T31" fmla="*/ 14 h 26"/>
                  <a:gd name="T32" fmla="*/ 14 w 37"/>
                  <a:gd name="T33" fmla="*/ 24 h 26"/>
                  <a:gd name="T34" fmla="*/ 15 w 37"/>
                  <a:gd name="T35" fmla="*/ 24 h 26"/>
                  <a:gd name="T36" fmla="*/ 17 w 37"/>
                  <a:gd name="T3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26">
                    <a:moveTo>
                      <a:pt x="17" y="17"/>
                    </a:moveTo>
                    <a:cubicBezTo>
                      <a:pt x="16" y="16"/>
                      <a:pt x="15" y="16"/>
                      <a:pt x="14" y="15"/>
                    </a:cubicBezTo>
                    <a:cubicBezTo>
                      <a:pt x="13" y="15"/>
                      <a:pt x="12" y="15"/>
                      <a:pt x="11" y="14"/>
                    </a:cubicBezTo>
                    <a:cubicBezTo>
                      <a:pt x="11" y="14"/>
                      <a:pt x="10" y="14"/>
                      <a:pt x="10" y="13"/>
                    </a:cubicBezTo>
                    <a:cubicBezTo>
                      <a:pt x="10" y="13"/>
                      <a:pt x="9" y="12"/>
                      <a:pt x="9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2" y="9"/>
                      <a:pt x="13" y="9"/>
                      <a:pt x="14" y="9"/>
                    </a:cubicBezTo>
                    <a:cubicBezTo>
                      <a:pt x="16" y="8"/>
                      <a:pt x="19" y="8"/>
                      <a:pt x="22" y="9"/>
                    </a:cubicBezTo>
                    <a:cubicBezTo>
                      <a:pt x="24" y="9"/>
                      <a:pt x="26" y="11"/>
                      <a:pt x="27" y="13"/>
                    </a:cubicBezTo>
                    <a:cubicBezTo>
                      <a:pt x="30" y="17"/>
                      <a:pt x="37" y="13"/>
                      <a:pt x="34" y="8"/>
                    </a:cubicBezTo>
                    <a:cubicBezTo>
                      <a:pt x="31" y="4"/>
                      <a:pt x="27" y="1"/>
                      <a:pt x="22" y="0"/>
                    </a:cubicBezTo>
                    <a:cubicBezTo>
                      <a:pt x="19" y="0"/>
                      <a:pt x="17" y="0"/>
                      <a:pt x="14" y="0"/>
                    </a:cubicBezTo>
                    <a:cubicBezTo>
                      <a:pt x="11" y="1"/>
                      <a:pt x="9" y="2"/>
                      <a:pt x="7" y="3"/>
                    </a:cubicBezTo>
                    <a:cubicBezTo>
                      <a:pt x="3" y="6"/>
                      <a:pt x="0" y="10"/>
                      <a:pt x="1" y="14"/>
                    </a:cubicBezTo>
                    <a:cubicBezTo>
                      <a:pt x="3" y="20"/>
                      <a:pt x="9" y="23"/>
                      <a:pt x="14" y="24"/>
                    </a:cubicBezTo>
                    <a:cubicBezTo>
                      <a:pt x="14" y="24"/>
                      <a:pt x="15" y="24"/>
                      <a:pt x="15" y="24"/>
                    </a:cubicBezTo>
                    <a:cubicBezTo>
                      <a:pt x="20" y="26"/>
                      <a:pt x="22" y="18"/>
                      <a:pt x="17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37">
                <a:extLst>
                  <a:ext uri="{FF2B5EF4-FFF2-40B4-BE49-F238E27FC236}">
                    <a16:creationId xmlns:a16="http://schemas.microsoft.com/office/drawing/2014/main" id="{A9E479E5-A0DE-4FEE-BFB6-0D34B5DA8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350" y="4038601"/>
                <a:ext cx="182563" cy="123825"/>
              </a:xfrm>
              <a:custGeom>
                <a:avLst/>
                <a:gdLst>
                  <a:gd name="T0" fmla="*/ 25 w 43"/>
                  <a:gd name="T1" fmla="*/ 19 h 29"/>
                  <a:gd name="T2" fmla="*/ 20 w 43"/>
                  <a:gd name="T3" fmla="*/ 18 h 29"/>
                  <a:gd name="T4" fmla="*/ 14 w 43"/>
                  <a:gd name="T5" fmla="*/ 11 h 29"/>
                  <a:gd name="T6" fmla="*/ 20 w 43"/>
                  <a:gd name="T7" fmla="*/ 8 h 29"/>
                  <a:gd name="T8" fmla="*/ 28 w 43"/>
                  <a:gd name="T9" fmla="*/ 10 h 29"/>
                  <a:gd name="T10" fmla="*/ 36 w 43"/>
                  <a:gd name="T11" fmla="*/ 14 h 29"/>
                  <a:gd name="T12" fmla="*/ 38 w 43"/>
                  <a:gd name="T13" fmla="*/ 6 h 29"/>
                  <a:gd name="T14" fmla="*/ 28 w 43"/>
                  <a:gd name="T15" fmla="*/ 2 h 29"/>
                  <a:gd name="T16" fmla="*/ 20 w 43"/>
                  <a:gd name="T17" fmla="*/ 0 h 29"/>
                  <a:gd name="T18" fmla="*/ 6 w 43"/>
                  <a:gd name="T19" fmla="*/ 8 h 29"/>
                  <a:gd name="T20" fmla="*/ 20 w 43"/>
                  <a:gd name="T21" fmla="*/ 26 h 29"/>
                  <a:gd name="T22" fmla="*/ 23 w 43"/>
                  <a:gd name="T23" fmla="*/ 27 h 29"/>
                  <a:gd name="T24" fmla="*/ 25 w 43"/>
                  <a:gd name="T25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9">
                    <a:moveTo>
                      <a:pt x="25" y="19"/>
                    </a:moveTo>
                    <a:cubicBezTo>
                      <a:pt x="24" y="19"/>
                      <a:pt x="22" y="19"/>
                      <a:pt x="20" y="18"/>
                    </a:cubicBezTo>
                    <a:cubicBezTo>
                      <a:pt x="16" y="17"/>
                      <a:pt x="11" y="15"/>
                      <a:pt x="14" y="11"/>
                    </a:cubicBezTo>
                    <a:cubicBezTo>
                      <a:pt x="15" y="9"/>
                      <a:pt x="17" y="8"/>
                      <a:pt x="20" y="8"/>
                    </a:cubicBezTo>
                    <a:cubicBezTo>
                      <a:pt x="22" y="8"/>
                      <a:pt x="25" y="9"/>
                      <a:pt x="28" y="10"/>
                    </a:cubicBezTo>
                    <a:cubicBezTo>
                      <a:pt x="31" y="11"/>
                      <a:pt x="34" y="13"/>
                      <a:pt x="36" y="14"/>
                    </a:cubicBezTo>
                    <a:cubicBezTo>
                      <a:pt x="41" y="16"/>
                      <a:pt x="43" y="8"/>
                      <a:pt x="38" y="6"/>
                    </a:cubicBezTo>
                    <a:cubicBezTo>
                      <a:pt x="35" y="5"/>
                      <a:pt x="31" y="3"/>
                      <a:pt x="28" y="2"/>
                    </a:cubicBezTo>
                    <a:cubicBezTo>
                      <a:pt x="25" y="1"/>
                      <a:pt x="22" y="1"/>
                      <a:pt x="20" y="0"/>
                    </a:cubicBezTo>
                    <a:cubicBezTo>
                      <a:pt x="15" y="0"/>
                      <a:pt x="10" y="2"/>
                      <a:pt x="6" y="8"/>
                    </a:cubicBezTo>
                    <a:cubicBezTo>
                      <a:pt x="0" y="18"/>
                      <a:pt x="11" y="24"/>
                      <a:pt x="20" y="26"/>
                    </a:cubicBezTo>
                    <a:cubicBezTo>
                      <a:pt x="21" y="27"/>
                      <a:pt x="22" y="27"/>
                      <a:pt x="23" y="27"/>
                    </a:cubicBezTo>
                    <a:cubicBezTo>
                      <a:pt x="28" y="29"/>
                      <a:pt x="30" y="21"/>
                      <a:pt x="25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38">
                <a:extLst>
                  <a:ext uri="{FF2B5EF4-FFF2-40B4-BE49-F238E27FC236}">
                    <a16:creationId xmlns:a16="http://schemas.microsoft.com/office/drawing/2014/main" id="{15DC8653-295B-4367-8178-9CF2D6CB6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288" y="4191001"/>
                <a:ext cx="166688" cy="106363"/>
              </a:xfrm>
              <a:custGeom>
                <a:avLst/>
                <a:gdLst>
                  <a:gd name="T0" fmla="*/ 22 w 39"/>
                  <a:gd name="T1" fmla="*/ 15 h 25"/>
                  <a:gd name="T2" fmla="*/ 18 w 39"/>
                  <a:gd name="T3" fmla="*/ 14 h 25"/>
                  <a:gd name="T4" fmla="*/ 15 w 39"/>
                  <a:gd name="T5" fmla="*/ 13 h 25"/>
                  <a:gd name="T6" fmla="*/ 12 w 39"/>
                  <a:gd name="T7" fmla="*/ 11 h 25"/>
                  <a:gd name="T8" fmla="*/ 12 w 39"/>
                  <a:gd name="T9" fmla="*/ 11 h 25"/>
                  <a:gd name="T10" fmla="*/ 14 w 39"/>
                  <a:gd name="T11" fmla="*/ 9 h 25"/>
                  <a:gd name="T12" fmla="*/ 18 w 39"/>
                  <a:gd name="T13" fmla="*/ 8 h 25"/>
                  <a:gd name="T14" fmla="*/ 26 w 39"/>
                  <a:gd name="T15" fmla="*/ 10 h 25"/>
                  <a:gd name="T16" fmla="*/ 32 w 39"/>
                  <a:gd name="T17" fmla="*/ 12 h 25"/>
                  <a:gd name="T18" fmla="*/ 34 w 39"/>
                  <a:gd name="T19" fmla="*/ 4 h 25"/>
                  <a:gd name="T20" fmla="*/ 26 w 39"/>
                  <a:gd name="T21" fmla="*/ 1 h 25"/>
                  <a:gd name="T22" fmla="*/ 19 w 39"/>
                  <a:gd name="T23" fmla="*/ 0 h 25"/>
                  <a:gd name="T24" fmla="*/ 18 w 39"/>
                  <a:gd name="T25" fmla="*/ 0 h 25"/>
                  <a:gd name="T26" fmla="*/ 5 w 39"/>
                  <a:gd name="T27" fmla="*/ 6 h 25"/>
                  <a:gd name="T28" fmla="*/ 18 w 39"/>
                  <a:gd name="T29" fmla="*/ 23 h 25"/>
                  <a:gd name="T30" fmla="*/ 20 w 39"/>
                  <a:gd name="T31" fmla="*/ 23 h 25"/>
                  <a:gd name="T32" fmla="*/ 22 w 39"/>
                  <a:gd name="T3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25">
                    <a:moveTo>
                      <a:pt x="22" y="15"/>
                    </a:moveTo>
                    <a:cubicBezTo>
                      <a:pt x="21" y="15"/>
                      <a:pt x="19" y="14"/>
                      <a:pt x="18" y="14"/>
                    </a:cubicBezTo>
                    <a:cubicBezTo>
                      <a:pt x="17" y="14"/>
                      <a:pt x="16" y="13"/>
                      <a:pt x="15" y="13"/>
                    </a:cubicBezTo>
                    <a:cubicBezTo>
                      <a:pt x="14" y="12"/>
                      <a:pt x="13" y="12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4" y="9"/>
                      <a:pt x="14" y="9"/>
                    </a:cubicBezTo>
                    <a:cubicBezTo>
                      <a:pt x="15" y="8"/>
                      <a:pt x="16" y="8"/>
                      <a:pt x="18" y="8"/>
                    </a:cubicBezTo>
                    <a:cubicBezTo>
                      <a:pt x="20" y="8"/>
                      <a:pt x="23" y="9"/>
                      <a:pt x="26" y="10"/>
                    </a:cubicBezTo>
                    <a:cubicBezTo>
                      <a:pt x="28" y="11"/>
                      <a:pt x="30" y="12"/>
                      <a:pt x="32" y="12"/>
                    </a:cubicBezTo>
                    <a:cubicBezTo>
                      <a:pt x="37" y="14"/>
                      <a:pt x="39" y="6"/>
                      <a:pt x="34" y="4"/>
                    </a:cubicBezTo>
                    <a:cubicBezTo>
                      <a:pt x="31" y="3"/>
                      <a:pt x="29" y="2"/>
                      <a:pt x="26" y="1"/>
                    </a:cubicBezTo>
                    <a:cubicBezTo>
                      <a:pt x="24" y="1"/>
                      <a:pt x="22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3" y="0"/>
                      <a:pt x="7" y="2"/>
                      <a:pt x="5" y="6"/>
                    </a:cubicBezTo>
                    <a:cubicBezTo>
                      <a:pt x="0" y="15"/>
                      <a:pt x="11" y="20"/>
                      <a:pt x="18" y="23"/>
                    </a:cubicBezTo>
                    <a:cubicBezTo>
                      <a:pt x="19" y="23"/>
                      <a:pt x="19" y="23"/>
                      <a:pt x="20" y="23"/>
                    </a:cubicBezTo>
                    <a:cubicBezTo>
                      <a:pt x="25" y="25"/>
                      <a:pt x="27" y="17"/>
                      <a:pt x="22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39">
                <a:extLst>
                  <a:ext uri="{FF2B5EF4-FFF2-40B4-BE49-F238E27FC236}">
                    <a16:creationId xmlns:a16="http://schemas.microsoft.com/office/drawing/2014/main" id="{4E90A068-82EE-456E-B5BB-EE13AADFD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988" y="4327526"/>
                <a:ext cx="161925" cy="103188"/>
              </a:xfrm>
              <a:custGeom>
                <a:avLst/>
                <a:gdLst>
                  <a:gd name="T0" fmla="*/ 18 w 38"/>
                  <a:gd name="T1" fmla="*/ 14 h 24"/>
                  <a:gd name="T2" fmla="*/ 15 w 38"/>
                  <a:gd name="T3" fmla="*/ 13 h 24"/>
                  <a:gd name="T4" fmla="*/ 13 w 38"/>
                  <a:gd name="T5" fmla="*/ 11 h 24"/>
                  <a:gd name="T6" fmla="*/ 12 w 38"/>
                  <a:gd name="T7" fmla="*/ 10 h 24"/>
                  <a:gd name="T8" fmla="*/ 13 w 38"/>
                  <a:gd name="T9" fmla="*/ 9 h 24"/>
                  <a:gd name="T10" fmla="*/ 15 w 38"/>
                  <a:gd name="T11" fmla="*/ 8 h 24"/>
                  <a:gd name="T12" fmla="*/ 20 w 38"/>
                  <a:gd name="T13" fmla="*/ 8 h 24"/>
                  <a:gd name="T14" fmla="*/ 23 w 38"/>
                  <a:gd name="T15" fmla="*/ 9 h 24"/>
                  <a:gd name="T16" fmla="*/ 31 w 38"/>
                  <a:gd name="T17" fmla="*/ 11 h 24"/>
                  <a:gd name="T18" fmla="*/ 33 w 38"/>
                  <a:gd name="T19" fmla="*/ 3 h 24"/>
                  <a:gd name="T20" fmla="*/ 23 w 38"/>
                  <a:gd name="T21" fmla="*/ 1 h 24"/>
                  <a:gd name="T22" fmla="*/ 15 w 38"/>
                  <a:gd name="T23" fmla="*/ 0 h 24"/>
                  <a:gd name="T24" fmla="*/ 5 w 38"/>
                  <a:gd name="T25" fmla="*/ 5 h 24"/>
                  <a:gd name="T26" fmla="*/ 15 w 38"/>
                  <a:gd name="T27" fmla="*/ 22 h 24"/>
                  <a:gd name="T28" fmla="*/ 16 w 38"/>
                  <a:gd name="T29" fmla="*/ 22 h 24"/>
                  <a:gd name="T30" fmla="*/ 18 w 38"/>
                  <a:gd name="T31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24">
                    <a:moveTo>
                      <a:pt x="18" y="14"/>
                    </a:moveTo>
                    <a:cubicBezTo>
                      <a:pt x="17" y="14"/>
                      <a:pt x="16" y="13"/>
                      <a:pt x="15" y="13"/>
                    </a:cubicBezTo>
                    <a:cubicBezTo>
                      <a:pt x="14" y="12"/>
                      <a:pt x="13" y="12"/>
                      <a:pt x="13" y="11"/>
                    </a:cubicBezTo>
                    <a:cubicBezTo>
                      <a:pt x="13" y="11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13" y="8"/>
                      <a:pt x="14" y="8"/>
                      <a:pt x="15" y="8"/>
                    </a:cubicBezTo>
                    <a:cubicBezTo>
                      <a:pt x="16" y="8"/>
                      <a:pt x="18" y="8"/>
                      <a:pt x="20" y="8"/>
                    </a:cubicBezTo>
                    <a:cubicBezTo>
                      <a:pt x="21" y="9"/>
                      <a:pt x="22" y="9"/>
                      <a:pt x="23" y="9"/>
                    </a:cubicBezTo>
                    <a:cubicBezTo>
                      <a:pt x="26" y="10"/>
                      <a:pt x="28" y="11"/>
                      <a:pt x="31" y="11"/>
                    </a:cubicBezTo>
                    <a:cubicBezTo>
                      <a:pt x="36" y="12"/>
                      <a:pt x="38" y="5"/>
                      <a:pt x="33" y="3"/>
                    </a:cubicBezTo>
                    <a:cubicBezTo>
                      <a:pt x="30" y="3"/>
                      <a:pt x="26" y="2"/>
                      <a:pt x="23" y="1"/>
                    </a:cubicBezTo>
                    <a:cubicBezTo>
                      <a:pt x="20" y="0"/>
                      <a:pt x="17" y="0"/>
                      <a:pt x="15" y="0"/>
                    </a:cubicBezTo>
                    <a:cubicBezTo>
                      <a:pt x="11" y="0"/>
                      <a:pt x="8" y="1"/>
                      <a:pt x="5" y="5"/>
                    </a:cubicBezTo>
                    <a:cubicBezTo>
                      <a:pt x="0" y="12"/>
                      <a:pt x="9" y="19"/>
                      <a:pt x="15" y="22"/>
                    </a:cubicBezTo>
                    <a:cubicBezTo>
                      <a:pt x="15" y="22"/>
                      <a:pt x="16" y="22"/>
                      <a:pt x="16" y="22"/>
                    </a:cubicBezTo>
                    <a:cubicBezTo>
                      <a:pt x="21" y="24"/>
                      <a:pt x="23" y="16"/>
                      <a:pt x="18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40">
                <a:extLst>
                  <a:ext uri="{FF2B5EF4-FFF2-40B4-BE49-F238E27FC236}">
                    <a16:creationId xmlns:a16="http://schemas.microsoft.com/office/drawing/2014/main" id="{22E339F8-E82F-4EB9-ADDA-77B27F0C6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050" y="4451351"/>
                <a:ext cx="161925" cy="111125"/>
              </a:xfrm>
              <a:custGeom>
                <a:avLst/>
                <a:gdLst>
                  <a:gd name="T0" fmla="*/ 21 w 38"/>
                  <a:gd name="T1" fmla="*/ 16 h 26"/>
                  <a:gd name="T2" fmla="*/ 17 w 38"/>
                  <a:gd name="T3" fmla="*/ 14 h 26"/>
                  <a:gd name="T4" fmla="*/ 15 w 38"/>
                  <a:gd name="T5" fmla="*/ 13 h 26"/>
                  <a:gd name="T6" fmla="*/ 16 w 38"/>
                  <a:gd name="T7" fmla="*/ 9 h 26"/>
                  <a:gd name="T8" fmla="*/ 17 w 38"/>
                  <a:gd name="T9" fmla="*/ 8 h 26"/>
                  <a:gd name="T10" fmla="*/ 25 w 38"/>
                  <a:gd name="T11" fmla="*/ 9 h 26"/>
                  <a:gd name="T12" fmla="*/ 30 w 38"/>
                  <a:gd name="T13" fmla="*/ 12 h 26"/>
                  <a:gd name="T14" fmla="*/ 34 w 38"/>
                  <a:gd name="T15" fmla="*/ 5 h 26"/>
                  <a:gd name="T16" fmla="*/ 25 w 38"/>
                  <a:gd name="T17" fmla="*/ 1 h 26"/>
                  <a:gd name="T18" fmla="*/ 17 w 38"/>
                  <a:gd name="T19" fmla="*/ 0 h 26"/>
                  <a:gd name="T20" fmla="*/ 8 w 38"/>
                  <a:gd name="T21" fmla="*/ 4 h 26"/>
                  <a:gd name="T22" fmla="*/ 17 w 38"/>
                  <a:gd name="T23" fmla="*/ 23 h 26"/>
                  <a:gd name="T24" fmla="*/ 19 w 38"/>
                  <a:gd name="T25" fmla="*/ 24 h 26"/>
                  <a:gd name="T26" fmla="*/ 21 w 38"/>
                  <a:gd name="T27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6">
                    <a:moveTo>
                      <a:pt x="21" y="16"/>
                    </a:moveTo>
                    <a:cubicBezTo>
                      <a:pt x="20" y="16"/>
                      <a:pt x="18" y="15"/>
                      <a:pt x="17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3" y="11"/>
                      <a:pt x="14" y="10"/>
                      <a:pt x="16" y="9"/>
                    </a:cubicBezTo>
                    <a:cubicBezTo>
                      <a:pt x="16" y="9"/>
                      <a:pt x="16" y="8"/>
                      <a:pt x="17" y="8"/>
                    </a:cubicBezTo>
                    <a:cubicBezTo>
                      <a:pt x="19" y="7"/>
                      <a:pt x="22" y="8"/>
                      <a:pt x="25" y="9"/>
                    </a:cubicBezTo>
                    <a:cubicBezTo>
                      <a:pt x="27" y="10"/>
                      <a:pt x="29" y="11"/>
                      <a:pt x="30" y="12"/>
                    </a:cubicBezTo>
                    <a:cubicBezTo>
                      <a:pt x="34" y="15"/>
                      <a:pt x="38" y="8"/>
                      <a:pt x="34" y="5"/>
                    </a:cubicBezTo>
                    <a:cubicBezTo>
                      <a:pt x="31" y="3"/>
                      <a:pt x="28" y="1"/>
                      <a:pt x="25" y="1"/>
                    </a:cubicBezTo>
                    <a:cubicBezTo>
                      <a:pt x="22" y="0"/>
                      <a:pt x="20" y="0"/>
                      <a:pt x="17" y="0"/>
                    </a:cubicBezTo>
                    <a:cubicBezTo>
                      <a:pt x="14" y="1"/>
                      <a:pt x="11" y="2"/>
                      <a:pt x="8" y="4"/>
                    </a:cubicBezTo>
                    <a:cubicBezTo>
                      <a:pt x="0" y="12"/>
                      <a:pt x="9" y="20"/>
                      <a:pt x="17" y="23"/>
                    </a:cubicBezTo>
                    <a:cubicBezTo>
                      <a:pt x="18" y="24"/>
                      <a:pt x="18" y="24"/>
                      <a:pt x="19" y="24"/>
                    </a:cubicBezTo>
                    <a:cubicBezTo>
                      <a:pt x="24" y="26"/>
                      <a:pt x="26" y="18"/>
                      <a:pt x="21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206" name="图片 205">
              <a:extLst>
                <a:ext uri="{FF2B5EF4-FFF2-40B4-BE49-F238E27FC236}">
                  <a16:creationId xmlns:a16="http://schemas.microsoft.com/office/drawing/2014/main" id="{C041758E-36CA-4A33-BA50-28EF318C0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8741" t="75413" r="-514" b="-2612"/>
            <a:stretch/>
          </p:blipFill>
          <p:spPr>
            <a:xfrm>
              <a:off x="5291941" y="2422530"/>
              <a:ext cx="1581150" cy="1865312"/>
            </a:xfrm>
            <a:prstGeom prst="rect">
              <a:avLst/>
            </a:prstGeom>
          </p:spPr>
        </p:pic>
      </p:grpSp>
      <p:grpSp>
        <p:nvGrpSpPr>
          <p:cNvPr id="208" name="组合 207">
            <a:extLst>
              <a:ext uri="{FF2B5EF4-FFF2-40B4-BE49-F238E27FC236}">
                <a16:creationId xmlns:a16="http://schemas.microsoft.com/office/drawing/2014/main" id="{E6734BFE-9E62-46D5-8869-9CF5310A40E1}"/>
              </a:ext>
            </a:extLst>
          </p:cNvPr>
          <p:cNvGrpSpPr/>
          <p:nvPr/>
        </p:nvGrpSpPr>
        <p:grpSpPr>
          <a:xfrm>
            <a:off x="1387725" y="2178055"/>
            <a:ext cx="2578100" cy="2147514"/>
            <a:chOff x="1387725" y="2178055"/>
            <a:chExt cx="2578100" cy="2147514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1C58BA8F-D9C4-4AE1-B2CA-1D7F20D536AF}"/>
                </a:ext>
              </a:extLst>
            </p:cNvPr>
            <p:cNvGrpSpPr/>
            <p:nvPr/>
          </p:nvGrpSpPr>
          <p:grpSpPr>
            <a:xfrm rot="5400000">
              <a:off x="1662362" y="1903418"/>
              <a:ext cx="2028825" cy="2578100"/>
              <a:chOff x="5076825" y="2133601"/>
              <a:chExt cx="2028825" cy="2578100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CB9031C2-608B-43FB-AE29-644B2B0BD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300289"/>
                <a:ext cx="33338" cy="106363"/>
              </a:xfrm>
              <a:custGeom>
                <a:avLst/>
                <a:gdLst>
                  <a:gd name="T0" fmla="*/ 8 w 8"/>
                  <a:gd name="T1" fmla="*/ 25 h 25"/>
                  <a:gd name="T2" fmla="*/ 8 w 8"/>
                  <a:gd name="T3" fmla="*/ 4 h 25"/>
                  <a:gd name="T4" fmla="*/ 8 w 8"/>
                  <a:gd name="T5" fmla="*/ 0 h 25"/>
                  <a:gd name="T6" fmla="*/ 0 w 8"/>
                  <a:gd name="T7" fmla="*/ 2 h 25"/>
                  <a:gd name="T8" fmla="*/ 0 w 8"/>
                  <a:gd name="T9" fmla="*/ 12 h 25"/>
                  <a:gd name="T10" fmla="*/ 2 w 8"/>
                  <a:gd name="T11" fmla="*/ 13 h 25"/>
                  <a:gd name="T12" fmla="*/ 0 w 8"/>
                  <a:gd name="T13" fmla="*/ 21 h 25"/>
                  <a:gd name="T14" fmla="*/ 0 w 8"/>
                  <a:gd name="T15" fmla="*/ 20 h 25"/>
                  <a:gd name="T16" fmla="*/ 0 w 8"/>
                  <a:gd name="T17" fmla="*/ 25 h 25"/>
                  <a:gd name="T18" fmla="*/ 8 w 8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5">
                    <a:moveTo>
                      <a:pt x="8" y="25"/>
                    </a:moveTo>
                    <a:cubicBezTo>
                      <a:pt x="8" y="18"/>
                      <a:pt x="8" y="11"/>
                      <a:pt x="8" y="4"/>
                    </a:cubicBezTo>
                    <a:cubicBezTo>
                      <a:pt x="8" y="3"/>
                      <a:pt x="8" y="2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7" y="14"/>
                      <a:pt x="5" y="22"/>
                      <a:pt x="0" y="21"/>
                    </a:cubicBezTo>
                    <a:cubicBezTo>
                      <a:pt x="0" y="21"/>
                      <a:pt x="0" y="20"/>
                      <a:pt x="0" y="20"/>
                    </a:cubicBezTo>
                    <a:cubicBezTo>
                      <a:pt x="0" y="22"/>
                      <a:pt x="0" y="24"/>
                      <a:pt x="0" y="25"/>
                    </a:cubicBezTo>
                    <a:cubicBezTo>
                      <a:pt x="3" y="25"/>
                      <a:pt x="5" y="25"/>
                      <a:pt x="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6FF64D1-1EF6-4F73-B752-B68035E14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589214"/>
                <a:ext cx="38100" cy="133350"/>
              </a:xfrm>
              <a:custGeom>
                <a:avLst/>
                <a:gdLst>
                  <a:gd name="T0" fmla="*/ 8 w 9"/>
                  <a:gd name="T1" fmla="*/ 31 h 31"/>
                  <a:gd name="T2" fmla="*/ 8 w 9"/>
                  <a:gd name="T3" fmla="*/ 1 h 31"/>
                  <a:gd name="T4" fmla="*/ 0 w 9"/>
                  <a:gd name="T5" fmla="*/ 0 h 31"/>
                  <a:gd name="T6" fmla="*/ 0 w 9"/>
                  <a:gd name="T7" fmla="*/ 11 h 31"/>
                  <a:gd name="T8" fmla="*/ 4 w 9"/>
                  <a:gd name="T9" fmla="*/ 12 h 31"/>
                  <a:gd name="T10" fmla="*/ 1 w 9"/>
                  <a:gd name="T11" fmla="*/ 20 h 31"/>
                  <a:gd name="T12" fmla="*/ 0 w 9"/>
                  <a:gd name="T13" fmla="*/ 19 h 31"/>
                  <a:gd name="T14" fmla="*/ 0 w 9"/>
                  <a:gd name="T15" fmla="*/ 31 h 31"/>
                  <a:gd name="T16" fmla="*/ 8 w 9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1">
                    <a:moveTo>
                      <a:pt x="8" y="31"/>
                    </a:moveTo>
                    <a:cubicBezTo>
                      <a:pt x="8" y="21"/>
                      <a:pt x="8" y="11"/>
                      <a:pt x="8" y="1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ubicBezTo>
                      <a:pt x="1" y="11"/>
                      <a:pt x="2" y="11"/>
                      <a:pt x="4" y="12"/>
                    </a:cubicBezTo>
                    <a:cubicBezTo>
                      <a:pt x="9" y="13"/>
                      <a:pt x="7" y="20"/>
                      <a:pt x="1" y="20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0" y="23"/>
                      <a:pt x="0" y="27"/>
                      <a:pt x="0" y="31"/>
                    </a:cubicBezTo>
                    <a:cubicBezTo>
                      <a:pt x="3" y="31"/>
                      <a:pt x="5" y="31"/>
                      <a:pt x="8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8351F466-375B-4560-8241-E8967DDD8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441576"/>
                <a:ext cx="33338" cy="119063"/>
              </a:xfrm>
              <a:custGeom>
                <a:avLst/>
                <a:gdLst>
                  <a:gd name="T0" fmla="*/ 8 w 8"/>
                  <a:gd name="T1" fmla="*/ 28 h 28"/>
                  <a:gd name="T2" fmla="*/ 8 w 8"/>
                  <a:gd name="T3" fmla="*/ 0 h 28"/>
                  <a:gd name="T4" fmla="*/ 0 w 8"/>
                  <a:gd name="T5" fmla="*/ 1 h 28"/>
                  <a:gd name="T6" fmla="*/ 0 w 8"/>
                  <a:gd name="T7" fmla="*/ 15 h 28"/>
                  <a:gd name="T8" fmla="*/ 2 w 8"/>
                  <a:gd name="T9" fmla="*/ 17 h 28"/>
                  <a:gd name="T10" fmla="*/ 0 w 8"/>
                  <a:gd name="T11" fmla="*/ 24 h 28"/>
                  <a:gd name="T12" fmla="*/ 0 w 8"/>
                  <a:gd name="T13" fmla="*/ 24 h 28"/>
                  <a:gd name="T14" fmla="*/ 0 w 8"/>
                  <a:gd name="T15" fmla="*/ 27 h 28"/>
                  <a:gd name="T16" fmla="*/ 8 w 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8">
                    <a:moveTo>
                      <a:pt x="8" y="28"/>
                    </a:moveTo>
                    <a:cubicBezTo>
                      <a:pt x="8" y="19"/>
                      <a:pt x="8" y="9"/>
                      <a:pt x="8" y="0"/>
                    </a:cubicBezTo>
                    <a:cubicBezTo>
                      <a:pt x="5" y="0"/>
                      <a:pt x="2" y="0"/>
                      <a:pt x="0" y="1"/>
                    </a:cubicBezTo>
                    <a:cubicBezTo>
                      <a:pt x="0" y="6"/>
                      <a:pt x="0" y="10"/>
                      <a:pt x="0" y="15"/>
                    </a:cubicBezTo>
                    <a:cubicBezTo>
                      <a:pt x="1" y="16"/>
                      <a:pt x="2" y="16"/>
                      <a:pt x="2" y="17"/>
                    </a:cubicBezTo>
                    <a:cubicBezTo>
                      <a:pt x="7" y="18"/>
                      <a:pt x="5" y="26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3" y="27"/>
                      <a:pt x="5" y="27"/>
                      <a:pt x="8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43153C61-6319-4C10-9B6D-3DC4FDD5E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4071939"/>
                <a:ext cx="41275" cy="123825"/>
              </a:xfrm>
              <a:custGeom>
                <a:avLst/>
                <a:gdLst>
                  <a:gd name="T0" fmla="*/ 8 w 10"/>
                  <a:gd name="T1" fmla="*/ 29 h 29"/>
                  <a:gd name="T2" fmla="*/ 8 w 10"/>
                  <a:gd name="T3" fmla="*/ 2 h 29"/>
                  <a:gd name="T4" fmla="*/ 0 w 10"/>
                  <a:gd name="T5" fmla="*/ 0 h 29"/>
                  <a:gd name="T6" fmla="*/ 0 w 10"/>
                  <a:gd name="T7" fmla="*/ 10 h 29"/>
                  <a:gd name="T8" fmla="*/ 5 w 10"/>
                  <a:gd name="T9" fmla="*/ 11 h 29"/>
                  <a:gd name="T10" fmla="*/ 3 w 10"/>
                  <a:gd name="T11" fmla="*/ 19 h 29"/>
                  <a:gd name="T12" fmla="*/ 0 w 10"/>
                  <a:gd name="T13" fmla="*/ 18 h 29"/>
                  <a:gd name="T14" fmla="*/ 0 w 10"/>
                  <a:gd name="T15" fmla="*/ 28 h 29"/>
                  <a:gd name="T16" fmla="*/ 1 w 10"/>
                  <a:gd name="T17" fmla="*/ 28 h 29"/>
                  <a:gd name="T18" fmla="*/ 8 w 10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29">
                    <a:moveTo>
                      <a:pt x="8" y="29"/>
                    </a:moveTo>
                    <a:cubicBezTo>
                      <a:pt x="8" y="20"/>
                      <a:pt x="8" y="11"/>
                      <a:pt x="8" y="2"/>
                    </a:cubicBezTo>
                    <a:cubicBezTo>
                      <a:pt x="5" y="1"/>
                      <a:pt x="2" y="0"/>
                      <a:pt x="0" y="0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2" y="11"/>
                      <a:pt x="4" y="11"/>
                      <a:pt x="5" y="11"/>
                    </a:cubicBezTo>
                    <a:cubicBezTo>
                      <a:pt x="10" y="13"/>
                      <a:pt x="8" y="21"/>
                      <a:pt x="3" y="19"/>
                    </a:cubicBezTo>
                    <a:cubicBezTo>
                      <a:pt x="2" y="19"/>
                      <a:pt x="1" y="19"/>
                      <a:pt x="0" y="18"/>
                    </a:cubicBezTo>
                    <a:cubicBezTo>
                      <a:pt x="0" y="22"/>
                      <a:pt x="0" y="25"/>
                      <a:pt x="0" y="28"/>
                    </a:cubicBezTo>
                    <a:cubicBezTo>
                      <a:pt x="0" y="28"/>
                      <a:pt x="1" y="28"/>
                      <a:pt x="1" y="28"/>
                    </a:cubicBezTo>
                    <a:cubicBezTo>
                      <a:pt x="4" y="28"/>
                      <a:pt x="6" y="29"/>
                      <a:pt x="8" y="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ECAB34E5-3F81-41F4-AFAE-FB4E5CF6A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133601"/>
                <a:ext cx="1933575" cy="2578100"/>
              </a:xfrm>
              <a:custGeom>
                <a:avLst/>
                <a:gdLst>
                  <a:gd name="T0" fmla="*/ 387 w 454"/>
                  <a:gd name="T1" fmla="*/ 5 h 605"/>
                  <a:gd name="T2" fmla="*/ 275 w 454"/>
                  <a:gd name="T3" fmla="*/ 5 h 605"/>
                  <a:gd name="T4" fmla="*/ 46 w 454"/>
                  <a:gd name="T5" fmla="*/ 5 h 605"/>
                  <a:gd name="T6" fmla="*/ 31 w 454"/>
                  <a:gd name="T7" fmla="*/ 5 h 605"/>
                  <a:gd name="T8" fmla="*/ 0 w 454"/>
                  <a:gd name="T9" fmla="*/ 32 h 605"/>
                  <a:gd name="T10" fmla="*/ 9 w 454"/>
                  <a:gd name="T11" fmla="*/ 31 h 605"/>
                  <a:gd name="T12" fmla="*/ 31 w 454"/>
                  <a:gd name="T13" fmla="*/ 13 h 605"/>
                  <a:gd name="T14" fmla="*/ 46 w 454"/>
                  <a:gd name="T15" fmla="*/ 13 h 605"/>
                  <a:gd name="T16" fmla="*/ 142 w 454"/>
                  <a:gd name="T17" fmla="*/ 13 h 605"/>
                  <a:gd name="T18" fmla="*/ 387 w 454"/>
                  <a:gd name="T19" fmla="*/ 13 h 605"/>
                  <a:gd name="T20" fmla="*/ 443 w 454"/>
                  <a:gd name="T21" fmla="*/ 37 h 605"/>
                  <a:gd name="T22" fmla="*/ 443 w 454"/>
                  <a:gd name="T23" fmla="*/ 87 h 605"/>
                  <a:gd name="T24" fmla="*/ 443 w 454"/>
                  <a:gd name="T25" fmla="*/ 548 h 605"/>
                  <a:gd name="T26" fmla="*/ 443 w 454"/>
                  <a:gd name="T27" fmla="*/ 572 h 605"/>
                  <a:gd name="T28" fmla="*/ 377 w 454"/>
                  <a:gd name="T29" fmla="*/ 596 h 605"/>
                  <a:gd name="T30" fmla="*/ 259 w 454"/>
                  <a:gd name="T31" fmla="*/ 596 h 605"/>
                  <a:gd name="T32" fmla="*/ 40 w 454"/>
                  <a:gd name="T33" fmla="*/ 596 h 605"/>
                  <a:gd name="T34" fmla="*/ 8 w 454"/>
                  <a:gd name="T35" fmla="*/ 572 h 605"/>
                  <a:gd name="T36" fmla="*/ 8 w 454"/>
                  <a:gd name="T37" fmla="*/ 562 h 605"/>
                  <a:gd name="T38" fmla="*/ 8 w 454"/>
                  <a:gd name="T39" fmla="*/ 553 h 605"/>
                  <a:gd name="T40" fmla="*/ 0 w 454"/>
                  <a:gd name="T41" fmla="*/ 552 h 605"/>
                  <a:gd name="T42" fmla="*/ 0 w 454"/>
                  <a:gd name="T43" fmla="*/ 558 h 605"/>
                  <a:gd name="T44" fmla="*/ 4 w 454"/>
                  <a:gd name="T45" fmla="*/ 560 h 605"/>
                  <a:gd name="T46" fmla="*/ 2 w 454"/>
                  <a:gd name="T47" fmla="*/ 568 h 605"/>
                  <a:gd name="T48" fmla="*/ 0 w 454"/>
                  <a:gd name="T49" fmla="*/ 567 h 605"/>
                  <a:gd name="T50" fmla="*/ 19 w 454"/>
                  <a:gd name="T51" fmla="*/ 601 h 605"/>
                  <a:gd name="T52" fmla="*/ 41 w 454"/>
                  <a:gd name="T53" fmla="*/ 604 h 605"/>
                  <a:gd name="T54" fmla="*/ 76 w 454"/>
                  <a:gd name="T55" fmla="*/ 604 h 605"/>
                  <a:gd name="T56" fmla="*/ 326 w 454"/>
                  <a:gd name="T57" fmla="*/ 604 h 605"/>
                  <a:gd name="T58" fmla="*/ 405 w 454"/>
                  <a:gd name="T59" fmla="*/ 604 h 605"/>
                  <a:gd name="T60" fmla="*/ 451 w 454"/>
                  <a:gd name="T61" fmla="*/ 572 h 605"/>
                  <a:gd name="T62" fmla="*/ 451 w 454"/>
                  <a:gd name="T63" fmla="*/ 166 h 605"/>
                  <a:gd name="T64" fmla="*/ 451 w 454"/>
                  <a:gd name="T65" fmla="*/ 69 h 605"/>
                  <a:gd name="T66" fmla="*/ 447 w 454"/>
                  <a:gd name="T67" fmla="*/ 21 h 605"/>
                  <a:gd name="T68" fmla="*/ 387 w 454"/>
                  <a:gd name="T69" fmla="*/ 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4" h="605">
                    <a:moveTo>
                      <a:pt x="387" y="5"/>
                    </a:moveTo>
                    <a:cubicBezTo>
                      <a:pt x="350" y="5"/>
                      <a:pt x="313" y="5"/>
                      <a:pt x="275" y="5"/>
                    </a:cubicBezTo>
                    <a:cubicBezTo>
                      <a:pt x="199" y="5"/>
                      <a:pt x="123" y="5"/>
                      <a:pt x="46" y="5"/>
                    </a:cubicBezTo>
                    <a:cubicBezTo>
                      <a:pt x="41" y="5"/>
                      <a:pt x="36" y="5"/>
                      <a:pt x="31" y="5"/>
                    </a:cubicBezTo>
                    <a:cubicBezTo>
                      <a:pt x="15" y="5"/>
                      <a:pt x="3" y="17"/>
                      <a:pt x="0" y="32"/>
                    </a:cubicBezTo>
                    <a:cubicBezTo>
                      <a:pt x="3" y="31"/>
                      <a:pt x="6" y="31"/>
                      <a:pt x="9" y="31"/>
                    </a:cubicBezTo>
                    <a:cubicBezTo>
                      <a:pt x="12" y="22"/>
                      <a:pt x="18" y="14"/>
                      <a:pt x="31" y="13"/>
                    </a:cubicBezTo>
                    <a:cubicBezTo>
                      <a:pt x="36" y="13"/>
                      <a:pt x="41" y="13"/>
                      <a:pt x="46" y="13"/>
                    </a:cubicBezTo>
                    <a:cubicBezTo>
                      <a:pt x="78" y="13"/>
                      <a:pt x="110" y="13"/>
                      <a:pt x="142" y="13"/>
                    </a:cubicBezTo>
                    <a:cubicBezTo>
                      <a:pt x="223" y="13"/>
                      <a:pt x="305" y="13"/>
                      <a:pt x="387" y="13"/>
                    </a:cubicBezTo>
                    <a:cubicBezTo>
                      <a:pt x="406" y="13"/>
                      <a:pt x="443" y="7"/>
                      <a:pt x="443" y="37"/>
                    </a:cubicBezTo>
                    <a:cubicBezTo>
                      <a:pt x="443" y="54"/>
                      <a:pt x="443" y="71"/>
                      <a:pt x="443" y="87"/>
                    </a:cubicBezTo>
                    <a:cubicBezTo>
                      <a:pt x="443" y="241"/>
                      <a:pt x="443" y="394"/>
                      <a:pt x="443" y="548"/>
                    </a:cubicBezTo>
                    <a:cubicBezTo>
                      <a:pt x="443" y="556"/>
                      <a:pt x="443" y="564"/>
                      <a:pt x="443" y="572"/>
                    </a:cubicBezTo>
                    <a:cubicBezTo>
                      <a:pt x="441" y="603"/>
                      <a:pt x="398" y="596"/>
                      <a:pt x="377" y="596"/>
                    </a:cubicBezTo>
                    <a:cubicBezTo>
                      <a:pt x="338" y="596"/>
                      <a:pt x="298" y="596"/>
                      <a:pt x="259" y="596"/>
                    </a:cubicBezTo>
                    <a:cubicBezTo>
                      <a:pt x="186" y="596"/>
                      <a:pt x="113" y="596"/>
                      <a:pt x="40" y="596"/>
                    </a:cubicBezTo>
                    <a:cubicBezTo>
                      <a:pt x="25" y="596"/>
                      <a:pt x="9" y="592"/>
                      <a:pt x="8" y="572"/>
                    </a:cubicBezTo>
                    <a:cubicBezTo>
                      <a:pt x="8" y="569"/>
                      <a:pt x="8" y="565"/>
                      <a:pt x="8" y="562"/>
                    </a:cubicBezTo>
                    <a:cubicBezTo>
                      <a:pt x="8" y="559"/>
                      <a:pt x="8" y="556"/>
                      <a:pt x="8" y="553"/>
                    </a:cubicBezTo>
                    <a:cubicBezTo>
                      <a:pt x="5" y="552"/>
                      <a:pt x="2" y="551"/>
                      <a:pt x="0" y="552"/>
                    </a:cubicBezTo>
                    <a:cubicBezTo>
                      <a:pt x="0" y="554"/>
                      <a:pt x="0" y="556"/>
                      <a:pt x="0" y="558"/>
                    </a:cubicBezTo>
                    <a:cubicBezTo>
                      <a:pt x="1" y="559"/>
                      <a:pt x="3" y="560"/>
                      <a:pt x="4" y="560"/>
                    </a:cubicBezTo>
                    <a:cubicBezTo>
                      <a:pt x="9" y="562"/>
                      <a:pt x="7" y="570"/>
                      <a:pt x="2" y="568"/>
                    </a:cubicBezTo>
                    <a:cubicBezTo>
                      <a:pt x="1" y="568"/>
                      <a:pt x="1" y="568"/>
                      <a:pt x="0" y="567"/>
                    </a:cubicBezTo>
                    <a:cubicBezTo>
                      <a:pt x="0" y="581"/>
                      <a:pt x="4" y="594"/>
                      <a:pt x="19" y="601"/>
                    </a:cubicBezTo>
                    <a:cubicBezTo>
                      <a:pt x="25" y="605"/>
                      <a:pt x="34" y="604"/>
                      <a:pt x="41" y="604"/>
                    </a:cubicBezTo>
                    <a:cubicBezTo>
                      <a:pt x="53" y="604"/>
                      <a:pt x="64" y="604"/>
                      <a:pt x="76" y="604"/>
                    </a:cubicBezTo>
                    <a:cubicBezTo>
                      <a:pt x="159" y="604"/>
                      <a:pt x="243" y="604"/>
                      <a:pt x="326" y="604"/>
                    </a:cubicBezTo>
                    <a:cubicBezTo>
                      <a:pt x="352" y="604"/>
                      <a:pt x="378" y="604"/>
                      <a:pt x="405" y="604"/>
                    </a:cubicBezTo>
                    <a:cubicBezTo>
                      <a:pt x="427" y="604"/>
                      <a:pt x="449" y="600"/>
                      <a:pt x="451" y="572"/>
                    </a:cubicBezTo>
                    <a:cubicBezTo>
                      <a:pt x="451" y="437"/>
                      <a:pt x="451" y="301"/>
                      <a:pt x="451" y="166"/>
                    </a:cubicBezTo>
                    <a:cubicBezTo>
                      <a:pt x="451" y="134"/>
                      <a:pt x="451" y="101"/>
                      <a:pt x="451" y="69"/>
                    </a:cubicBezTo>
                    <a:cubicBezTo>
                      <a:pt x="451" y="54"/>
                      <a:pt x="454" y="35"/>
                      <a:pt x="447" y="21"/>
                    </a:cubicBezTo>
                    <a:cubicBezTo>
                      <a:pt x="436" y="0"/>
                      <a:pt x="406" y="5"/>
                      <a:pt x="387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7C5BA73A-F80F-4FF9-9B3B-5B5A97B7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755901"/>
                <a:ext cx="38100" cy="93663"/>
              </a:xfrm>
              <a:custGeom>
                <a:avLst/>
                <a:gdLst>
                  <a:gd name="T0" fmla="*/ 8 w 9"/>
                  <a:gd name="T1" fmla="*/ 22 h 22"/>
                  <a:gd name="T2" fmla="*/ 8 w 9"/>
                  <a:gd name="T3" fmla="*/ 1 h 22"/>
                  <a:gd name="T4" fmla="*/ 0 w 9"/>
                  <a:gd name="T5" fmla="*/ 1 h 22"/>
                  <a:gd name="T6" fmla="*/ 0 w 9"/>
                  <a:gd name="T7" fmla="*/ 12 h 22"/>
                  <a:gd name="T8" fmla="*/ 4 w 9"/>
                  <a:gd name="T9" fmla="*/ 12 h 22"/>
                  <a:gd name="T10" fmla="*/ 1 w 9"/>
                  <a:gd name="T11" fmla="*/ 20 h 22"/>
                  <a:gd name="T12" fmla="*/ 0 w 9"/>
                  <a:gd name="T13" fmla="*/ 20 h 22"/>
                  <a:gd name="T14" fmla="*/ 0 w 9"/>
                  <a:gd name="T15" fmla="*/ 21 h 22"/>
                  <a:gd name="T16" fmla="*/ 8 w 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2">
                    <a:moveTo>
                      <a:pt x="8" y="22"/>
                    </a:moveTo>
                    <a:cubicBezTo>
                      <a:pt x="8" y="15"/>
                      <a:pt x="8" y="8"/>
                      <a:pt x="8" y="1"/>
                    </a:cubicBezTo>
                    <a:cubicBezTo>
                      <a:pt x="5" y="0"/>
                      <a:pt x="2" y="0"/>
                      <a:pt x="0" y="1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2"/>
                      <a:pt x="2" y="12"/>
                      <a:pt x="4" y="12"/>
                    </a:cubicBezTo>
                    <a:cubicBezTo>
                      <a:pt x="9" y="13"/>
                      <a:pt x="7" y="21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2" y="21"/>
                      <a:pt x="5" y="21"/>
                      <a:pt x="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8BD04548-2CB2-4EAD-9704-3F2BDBC91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355976"/>
                <a:ext cx="38100" cy="98425"/>
              </a:xfrm>
              <a:custGeom>
                <a:avLst/>
                <a:gdLst>
                  <a:gd name="T0" fmla="*/ 8 w 9"/>
                  <a:gd name="T1" fmla="*/ 1 h 23"/>
                  <a:gd name="T2" fmla="*/ 0 w 9"/>
                  <a:gd name="T3" fmla="*/ 0 h 23"/>
                  <a:gd name="T4" fmla="*/ 0 w 9"/>
                  <a:gd name="T5" fmla="*/ 6 h 23"/>
                  <a:gd name="T6" fmla="*/ 4 w 9"/>
                  <a:gd name="T7" fmla="*/ 7 h 23"/>
                  <a:gd name="T8" fmla="*/ 2 w 9"/>
                  <a:gd name="T9" fmla="*/ 15 h 23"/>
                  <a:gd name="T10" fmla="*/ 0 w 9"/>
                  <a:gd name="T11" fmla="*/ 14 h 23"/>
                  <a:gd name="T12" fmla="*/ 0 w 9"/>
                  <a:gd name="T13" fmla="*/ 21 h 23"/>
                  <a:gd name="T14" fmla="*/ 8 w 9"/>
                  <a:gd name="T15" fmla="*/ 23 h 23"/>
                  <a:gd name="T16" fmla="*/ 8 w 9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3">
                    <a:moveTo>
                      <a:pt x="8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9" y="8"/>
                      <a:pt x="7" y="16"/>
                      <a:pt x="2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3" y="21"/>
                      <a:pt x="5" y="22"/>
                      <a:pt x="8" y="23"/>
                    </a:cubicBezTo>
                    <a:cubicBezTo>
                      <a:pt x="8" y="16"/>
                      <a:pt x="8" y="8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07CBDA36-C6F2-405D-B6A9-9146C57A0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4362451"/>
                <a:ext cx="33338" cy="93663"/>
              </a:xfrm>
              <a:custGeom>
                <a:avLst/>
                <a:gdLst>
                  <a:gd name="T0" fmla="*/ 8 w 8"/>
                  <a:gd name="T1" fmla="*/ 22 h 22"/>
                  <a:gd name="T2" fmla="*/ 8 w 8"/>
                  <a:gd name="T3" fmla="*/ 1 h 22"/>
                  <a:gd name="T4" fmla="*/ 5 w 8"/>
                  <a:gd name="T5" fmla="*/ 0 h 22"/>
                  <a:gd name="T6" fmla="*/ 0 w 8"/>
                  <a:gd name="T7" fmla="*/ 0 h 22"/>
                  <a:gd name="T8" fmla="*/ 0 w 8"/>
                  <a:gd name="T9" fmla="*/ 5 h 22"/>
                  <a:gd name="T10" fmla="*/ 3 w 8"/>
                  <a:gd name="T11" fmla="*/ 6 h 22"/>
                  <a:gd name="T12" fmla="*/ 1 w 8"/>
                  <a:gd name="T13" fmla="*/ 14 h 22"/>
                  <a:gd name="T14" fmla="*/ 0 w 8"/>
                  <a:gd name="T15" fmla="*/ 14 h 22"/>
                  <a:gd name="T16" fmla="*/ 0 w 8"/>
                  <a:gd name="T17" fmla="*/ 21 h 22"/>
                  <a:gd name="T18" fmla="*/ 8 w 8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2">
                    <a:moveTo>
                      <a:pt x="8" y="22"/>
                    </a:moveTo>
                    <a:cubicBezTo>
                      <a:pt x="8" y="15"/>
                      <a:pt x="8" y="8"/>
                      <a:pt x="8" y="1"/>
                    </a:cubicBezTo>
                    <a:cubicBezTo>
                      <a:pt x="7" y="1"/>
                      <a:pt x="6" y="1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8" y="8"/>
                      <a:pt x="6" y="16"/>
                      <a:pt x="1" y="14"/>
                    </a:cubicBezTo>
                    <a:cubicBezTo>
                      <a:pt x="1" y="14"/>
                      <a:pt x="0" y="14"/>
                      <a:pt x="0" y="14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3" y="21"/>
                      <a:pt x="5" y="21"/>
                      <a:pt x="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FC1A0DA8-305E-4756-8FEC-E3C22D65B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484564"/>
                <a:ext cx="33338" cy="76200"/>
              </a:xfrm>
              <a:custGeom>
                <a:avLst/>
                <a:gdLst>
                  <a:gd name="T0" fmla="*/ 8 w 8"/>
                  <a:gd name="T1" fmla="*/ 1 h 18"/>
                  <a:gd name="T2" fmla="*/ 1 w 8"/>
                  <a:gd name="T3" fmla="*/ 0 h 18"/>
                  <a:gd name="T4" fmla="*/ 0 w 8"/>
                  <a:gd name="T5" fmla="*/ 0 h 18"/>
                  <a:gd name="T6" fmla="*/ 0 w 8"/>
                  <a:gd name="T7" fmla="*/ 5 h 18"/>
                  <a:gd name="T8" fmla="*/ 3 w 8"/>
                  <a:gd name="T9" fmla="*/ 6 h 18"/>
                  <a:gd name="T10" fmla="*/ 3 w 8"/>
                  <a:gd name="T11" fmla="*/ 14 h 18"/>
                  <a:gd name="T12" fmla="*/ 0 w 8"/>
                  <a:gd name="T13" fmla="*/ 14 h 18"/>
                  <a:gd name="T14" fmla="*/ 0 w 8"/>
                  <a:gd name="T15" fmla="*/ 16 h 18"/>
                  <a:gd name="T16" fmla="*/ 8 w 8"/>
                  <a:gd name="T17" fmla="*/ 18 h 18"/>
                  <a:gd name="T18" fmla="*/ 8 w 8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8">
                    <a:moveTo>
                      <a:pt x="8" y="1"/>
                    </a:moveTo>
                    <a:cubicBezTo>
                      <a:pt x="6" y="1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8" y="7"/>
                      <a:pt x="8" y="15"/>
                      <a:pt x="3" y="14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3" y="16"/>
                      <a:pt x="5" y="17"/>
                      <a:pt x="8" y="18"/>
                    </a:cubicBezTo>
                    <a:cubicBezTo>
                      <a:pt x="8" y="13"/>
                      <a:pt x="8" y="7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B2CA1952-884C-454C-B898-D0DB200D6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705226"/>
                <a:ext cx="33338" cy="90488"/>
              </a:xfrm>
              <a:custGeom>
                <a:avLst/>
                <a:gdLst>
                  <a:gd name="T0" fmla="*/ 8 w 8"/>
                  <a:gd name="T1" fmla="*/ 2 h 21"/>
                  <a:gd name="T2" fmla="*/ 0 w 8"/>
                  <a:gd name="T3" fmla="*/ 0 h 21"/>
                  <a:gd name="T4" fmla="*/ 0 w 8"/>
                  <a:gd name="T5" fmla="*/ 6 h 21"/>
                  <a:gd name="T6" fmla="*/ 3 w 8"/>
                  <a:gd name="T7" fmla="*/ 7 h 21"/>
                  <a:gd name="T8" fmla="*/ 1 w 8"/>
                  <a:gd name="T9" fmla="*/ 15 h 21"/>
                  <a:gd name="T10" fmla="*/ 0 w 8"/>
                  <a:gd name="T11" fmla="*/ 15 h 21"/>
                  <a:gd name="T12" fmla="*/ 0 w 8"/>
                  <a:gd name="T13" fmla="*/ 19 h 21"/>
                  <a:gd name="T14" fmla="*/ 8 w 8"/>
                  <a:gd name="T15" fmla="*/ 21 h 21"/>
                  <a:gd name="T16" fmla="*/ 8 w 8"/>
                  <a:gd name="T1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1">
                    <a:moveTo>
                      <a:pt x="8" y="2"/>
                    </a:moveTo>
                    <a:cubicBezTo>
                      <a:pt x="5" y="1"/>
                      <a:pt x="3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7"/>
                      <a:pt x="3" y="7"/>
                      <a:pt x="3" y="7"/>
                    </a:cubicBezTo>
                    <a:cubicBezTo>
                      <a:pt x="8" y="8"/>
                      <a:pt x="6" y="16"/>
                      <a:pt x="1" y="15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0" y="16"/>
                      <a:pt x="0" y="18"/>
                      <a:pt x="0" y="19"/>
                    </a:cubicBezTo>
                    <a:cubicBezTo>
                      <a:pt x="3" y="19"/>
                      <a:pt x="5" y="20"/>
                      <a:pt x="8" y="21"/>
                    </a:cubicBezTo>
                    <a:cubicBezTo>
                      <a:pt x="8" y="15"/>
                      <a:pt x="8" y="8"/>
                      <a:pt x="8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2B04CCFF-9033-4AA4-BB5F-6707C3A44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4225926"/>
                <a:ext cx="38100" cy="106363"/>
              </a:xfrm>
              <a:custGeom>
                <a:avLst/>
                <a:gdLst>
                  <a:gd name="T0" fmla="*/ 8 w 9"/>
                  <a:gd name="T1" fmla="*/ 25 h 25"/>
                  <a:gd name="T2" fmla="*/ 8 w 9"/>
                  <a:gd name="T3" fmla="*/ 2 h 25"/>
                  <a:gd name="T4" fmla="*/ 0 w 9"/>
                  <a:gd name="T5" fmla="*/ 0 h 25"/>
                  <a:gd name="T6" fmla="*/ 0 w 9"/>
                  <a:gd name="T7" fmla="*/ 6 h 25"/>
                  <a:gd name="T8" fmla="*/ 4 w 9"/>
                  <a:gd name="T9" fmla="*/ 7 h 25"/>
                  <a:gd name="T10" fmla="*/ 2 w 9"/>
                  <a:gd name="T11" fmla="*/ 15 h 25"/>
                  <a:gd name="T12" fmla="*/ 0 w 9"/>
                  <a:gd name="T13" fmla="*/ 15 h 25"/>
                  <a:gd name="T14" fmla="*/ 0 w 9"/>
                  <a:gd name="T15" fmla="*/ 24 h 25"/>
                  <a:gd name="T16" fmla="*/ 8 w 9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5">
                    <a:moveTo>
                      <a:pt x="8" y="25"/>
                    </a:moveTo>
                    <a:cubicBezTo>
                      <a:pt x="8" y="17"/>
                      <a:pt x="8" y="10"/>
                      <a:pt x="8" y="2"/>
                    </a:cubicBezTo>
                    <a:cubicBezTo>
                      <a:pt x="5" y="1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9" y="9"/>
                      <a:pt x="7" y="17"/>
                      <a:pt x="2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2" y="24"/>
                      <a:pt x="5" y="24"/>
                      <a:pt x="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CEBC33B6-B8F3-496D-9ACC-8E6D8BACD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586164"/>
                <a:ext cx="33338" cy="90488"/>
              </a:xfrm>
              <a:custGeom>
                <a:avLst/>
                <a:gdLst>
                  <a:gd name="T0" fmla="*/ 8 w 8"/>
                  <a:gd name="T1" fmla="*/ 3 h 21"/>
                  <a:gd name="T2" fmla="*/ 6 w 8"/>
                  <a:gd name="T3" fmla="*/ 2 h 21"/>
                  <a:gd name="T4" fmla="*/ 0 w 8"/>
                  <a:gd name="T5" fmla="*/ 0 h 21"/>
                  <a:gd name="T6" fmla="*/ 0 w 8"/>
                  <a:gd name="T7" fmla="*/ 6 h 21"/>
                  <a:gd name="T8" fmla="*/ 3 w 8"/>
                  <a:gd name="T9" fmla="*/ 8 h 21"/>
                  <a:gd name="T10" fmla="*/ 1 w 8"/>
                  <a:gd name="T11" fmla="*/ 16 h 21"/>
                  <a:gd name="T12" fmla="*/ 0 w 8"/>
                  <a:gd name="T13" fmla="*/ 15 h 21"/>
                  <a:gd name="T14" fmla="*/ 0 w 8"/>
                  <a:gd name="T15" fmla="*/ 20 h 21"/>
                  <a:gd name="T16" fmla="*/ 8 w 8"/>
                  <a:gd name="T17" fmla="*/ 21 h 21"/>
                  <a:gd name="T18" fmla="*/ 8 w 8"/>
                  <a:gd name="T1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1">
                    <a:moveTo>
                      <a:pt x="8" y="3"/>
                    </a:moveTo>
                    <a:cubicBezTo>
                      <a:pt x="7" y="3"/>
                      <a:pt x="6" y="2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8" y="9"/>
                      <a:pt x="6" y="17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ubicBezTo>
                      <a:pt x="0" y="17"/>
                      <a:pt x="0" y="18"/>
                      <a:pt x="0" y="20"/>
                    </a:cubicBezTo>
                    <a:cubicBezTo>
                      <a:pt x="3" y="20"/>
                      <a:pt x="5" y="20"/>
                      <a:pt x="8" y="21"/>
                    </a:cubicBezTo>
                    <a:cubicBezTo>
                      <a:pt x="8" y="15"/>
                      <a:pt x="8" y="9"/>
                      <a:pt x="8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C4824C37-D318-48AE-AE98-E10D2E4E3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113089"/>
                <a:ext cx="33338" cy="98425"/>
              </a:xfrm>
              <a:custGeom>
                <a:avLst/>
                <a:gdLst>
                  <a:gd name="T0" fmla="*/ 8 w 8"/>
                  <a:gd name="T1" fmla="*/ 4 h 23"/>
                  <a:gd name="T2" fmla="*/ 0 w 8"/>
                  <a:gd name="T3" fmla="*/ 0 h 23"/>
                  <a:gd name="T4" fmla="*/ 0 w 8"/>
                  <a:gd name="T5" fmla="*/ 6 h 23"/>
                  <a:gd name="T6" fmla="*/ 2 w 8"/>
                  <a:gd name="T7" fmla="*/ 7 h 23"/>
                  <a:gd name="T8" fmla="*/ 2 w 8"/>
                  <a:gd name="T9" fmla="*/ 15 h 23"/>
                  <a:gd name="T10" fmla="*/ 0 w 8"/>
                  <a:gd name="T11" fmla="*/ 14 h 23"/>
                  <a:gd name="T12" fmla="*/ 0 w 8"/>
                  <a:gd name="T13" fmla="*/ 22 h 23"/>
                  <a:gd name="T14" fmla="*/ 8 w 8"/>
                  <a:gd name="T15" fmla="*/ 23 h 23"/>
                  <a:gd name="T16" fmla="*/ 8 w 8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4"/>
                    </a:moveTo>
                    <a:cubicBezTo>
                      <a:pt x="6" y="2"/>
                      <a:pt x="3" y="1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7" y="7"/>
                      <a:pt x="7" y="15"/>
                      <a:pt x="2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7"/>
                      <a:pt x="0" y="19"/>
                      <a:pt x="0" y="22"/>
                    </a:cubicBezTo>
                    <a:cubicBezTo>
                      <a:pt x="3" y="22"/>
                      <a:pt x="5" y="22"/>
                      <a:pt x="8" y="23"/>
                    </a:cubicBezTo>
                    <a:cubicBezTo>
                      <a:pt x="8" y="17"/>
                      <a:pt x="8" y="10"/>
                      <a:pt x="8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098B770B-7BC0-4F9E-B3FE-7D2E03D23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990851"/>
                <a:ext cx="33338" cy="96838"/>
              </a:xfrm>
              <a:custGeom>
                <a:avLst/>
                <a:gdLst>
                  <a:gd name="T0" fmla="*/ 8 w 8"/>
                  <a:gd name="T1" fmla="*/ 1 h 23"/>
                  <a:gd name="T2" fmla="*/ 0 w 8"/>
                  <a:gd name="T3" fmla="*/ 0 h 23"/>
                  <a:gd name="T4" fmla="*/ 0 w 8"/>
                  <a:gd name="T5" fmla="*/ 10 h 23"/>
                  <a:gd name="T6" fmla="*/ 3 w 8"/>
                  <a:gd name="T7" fmla="*/ 10 h 23"/>
                  <a:gd name="T8" fmla="*/ 3 w 8"/>
                  <a:gd name="T9" fmla="*/ 18 h 23"/>
                  <a:gd name="T10" fmla="*/ 0 w 8"/>
                  <a:gd name="T11" fmla="*/ 18 h 23"/>
                  <a:gd name="T12" fmla="*/ 0 w 8"/>
                  <a:gd name="T13" fmla="*/ 21 h 23"/>
                  <a:gd name="T14" fmla="*/ 8 w 8"/>
                  <a:gd name="T15" fmla="*/ 23 h 23"/>
                  <a:gd name="T16" fmla="*/ 8 w 8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3"/>
                      <a:pt x="0" y="6"/>
                      <a:pt x="0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8" y="10"/>
                      <a:pt x="8" y="18"/>
                      <a:pt x="3" y="18"/>
                    </a:cubicBezTo>
                    <a:cubicBezTo>
                      <a:pt x="2" y="18"/>
                      <a:pt x="1" y="18"/>
                      <a:pt x="0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3" y="21"/>
                      <a:pt x="5" y="22"/>
                      <a:pt x="8" y="23"/>
                    </a:cubicBezTo>
                    <a:cubicBezTo>
                      <a:pt x="8" y="16"/>
                      <a:pt x="8" y="9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30FB6A10-1A9C-4A41-81DF-C150BDF1E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821114"/>
                <a:ext cx="33338" cy="93663"/>
              </a:xfrm>
              <a:custGeom>
                <a:avLst/>
                <a:gdLst>
                  <a:gd name="T0" fmla="*/ 8 w 8"/>
                  <a:gd name="T1" fmla="*/ 22 h 22"/>
                  <a:gd name="T2" fmla="*/ 8 w 8"/>
                  <a:gd name="T3" fmla="*/ 3 h 22"/>
                  <a:gd name="T4" fmla="*/ 0 w 8"/>
                  <a:gd name="T5" fmla="*/ 0 h 22"/>
                  <a:gd name="T6" fmla="*/ 0 w 8"/>
                  <a:gd name="T7" fmla="*/ 7 h 22"/>
                  <a:gd name="T8" fmla="*/ 3 w 8"/>
                  <a:gd name="T9" fmla="*/ 7 h 22"/>
                  <a:gd name="T10" fmla="*/ 3 w 8"/>
                  <a:gd name="T11" fmla="*/ 16 h 22"/>
                  <a:gd name="T12" fmla="*/ 0 w 8"/>
                  <a:gd name="T13" fmla="*/ 15 h 22"/>
                  <a:gd name="T14" fmla="*/ 0 w 8"/>
                  <a:gd name="T15" fmla="*/ 22 h 22"/>
                  <a:gd name="T16" fmla="*/ 8 w 8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2">
                    <a:moveTo>
                      <a:pt x="8" y="22"/>
                    </a:moveTo>
                    <a:cubicBezTo>
                      <a:pt x="8" y="16"/>
                      <a:pt x="8" y="9"/>
                      <a:pt x="8" y="3"/>
                    </a:cubicBezTo>
                    <a:cubicBezTo>
                      <a:pt x="5" y="1"/>
                      <a:pt x="2" y="1"/>
                      <a:pt x="0" y="0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8" y="8"/>
                      <a:pt x="8" y="16"/>
                      <a:pt x="3" y="16"/>
                    </a:cubicBezTo>
                    <a:cubicBezTo>
                      <a:pt x="2" y="16"/>
                      <a:pt x="1" y="15"/>
                      <a:pt x="0" y="15"/>
                    </a:cubicBezTo>
                    <a:cubicBezTo>
                      <a:pt x="0" y="18"/>
                      <a:pt x="0" y="20"/>
                      <a:pt x="0" y="22"/>
                    </a:cubicBezTo>
                    <a:cubicBezTo>
                      <a:pt x="3" y="22"/>
                      <a:pt x="5" y="22"/>
                      <a:pt x="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19F54721-A236-48AB-99CD-E9C066069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879726"/>
                <a:ext cx="33338" cy="80963"/>
              </a:xfrm>
              <a:custGeom>
                <a:avLst/>
                <a:gdLst>
                  <a:gd name="T0" fmla="*/ 8 w 8"/>
                  <a:gd name="T1" fmla="*/ 19 h 19"/>
                  <a:gd name="T2" fmla="*/ 8 w 8"/>
                  <a:gd name="T3" fmla="*/ 2 h 19"/>
                  <a:gd name="T4" fmla="*/ 0 w 8"/>
                  <a:gd name="T5" fmla="*/ 1 h 19"/>
                  <a:gd name="T6" fmla="*/ 0 w 8"/>
                  <a:gd name="T7" fmla="*/ 1 h 19"/>
                  <a:gd name="T8" fmla="*/ 0 w 8"/>
                  <a:gd name="T9" fmla="*/ 7 h 19"/>
                  <a:gd name="T10" fmla="*/ 2 w 8"/>
                  <a:gd name="T11" fmla="*/ 8 h 19"/>
                  <a:gd name="T12" fmla="*/ 0 w 8"/>
                  <a:gd name="T13" fmla="*/ 16 h 19"/>
                  <a:gd name="T14" fmla="*/ 0 w 8"/>
                  <a:gd name="T15" fmla="*/ 16 h 19"/>
                  <a:gd name="T16" fmla="*/ 0 w 8"/>
                  <a:gd name="T17" fmla="*/ 18 h 19"/>
                  <a:gd name="T18" fmla="*/ 8 w 8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9">
                    <a:moveTo>
                      <a:pt x="8" y="19"/>
                    </a:moveTo>
                    <a:cubicBezTo>
                      <a:pt x="8" y="13"/>
                      <a:pt x="8" y="7"/>
                      <a:pt x="8" y="2"/>
                    </a:cubicBezTo>
                    <a:cubicBezTo>
                      <a:pt x="5" y="1"/>
                      <a:pt x="2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7"/>
                      <a:pt x="1" y="8"/>
                      <a:pt x="2" y="8"/>
                    </a:cubicBezTo>
                    <a:cubicBezTo>
                      <a:pt x="7" y="10"/>
                      <a:pt x="5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3" y="18"/>
                      <a:pt x="5" y="18"/>
                      <a:pt x="8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5D4CB55C-D679-4959-BEFE-FD31C3026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948114"/>
                <a:ext cx="33338" cy="98425"/>
              </a:xfrm>
              <a:custGeom>
                <a:avLst/>
                <a:gdLst>
                  <a:gd name="T0" fmla="*/ 8 w 8"/>
                  <a:gd name="T1" fmla="*/ 1 h 23"/>
                  <a:gd name="T2" fmla="*/ 0 w 8"/>
                  <a:gd name="T3" fmla="*/ 1 h 23"/>
                  <a:gd name="T4" fmla="*/ 0 w 8"/>
                  <a:gd name="T5" fmla="*/ 7 h 23"/>
                  <a:gd name="T6" fmla="*/ 3 w 8"/>
                  <a:gd name="T7" fmla="*/ 9 h 23"/>
                  <a:gd name="T8" fmla="*/ 1 w 8"/>
                  <a:gd name="T9" fmla="*/ 16 h 23"/>
                  <a:gd name="T10" fmla="*/ 0 w 8"/>
                  <a:gd name="T11" fmla="*/ 16 h 23"/>
                  <a:gd name="T12" fmla="*/ 0 w 8"/>
                  <a:gd name="T13" fmla="*/ 21 h 23"/>
                  <a:gd name="T14" fmla="*/ 8 w 8"/>
                  <a:gd name="T15" fmla="*/ 23 h 23"/>
                  <a:gd name="T16" fmla="*/ 8 w 8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1"/>
                    </a:moveTo>
                    <a:cubicBezTo>
                      <a:pt x="5" y="0"/>
                      <a:pt x="2" y="0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8" y="10"/>
                      <a:pt x="6" y="18"/>
                      <a:pt x="1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2" y="22"/>
                      <a:pt x="5" y="22"/>
                      <a:pt x="8" y="23"/>
                    </a:cubicBezTo>
                    <a:cubicBezTo>
                      <a:pt x="8" y="16"/>
                      <a:pt x="8" y="8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79DD8BD4-9E93-4BFF-980E-81B1879E4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3241676"/>
                <a:ext cx="33338" cy="85725"/>
              </a:xfrm>
              <a:custGeom>
                <a:avLst/>
                <a:gdLst>
                  <a:gd name="T0" fmla="*/ 8 w 8"/>
                  <a:gd name="T1" fmla="*/ 20 h 20"/>
                  <a:gd name="T2" fmla="*/ 8 w 8"/>
                  <a:gd name="T3" fmla="*/ 2 h 20"/>
                  <a:gd name="T4" fmla="*/ 0 w 8"/>
                  <a:gd name="T5" fmla="*/ 0 h 20"/>
                  <a:gd name="T6" fmla="*/ 0 w 8"/>
                  <a:gd name="T7" fmla="*/ 6 h 20"/>
                  <a:gd name="T8" fmla="*/ 3 w 8"/>
                  <a:gd name="T9" fmla="*/ 6 h 20"/>
                  <a:gd name="T10" fmla="*/ 3 w 8"/>
                  <a:gd name="T11" fmla="*/ 14 h 20"/>
                  <a:gd name="T12" fmla="*/ 0 w 8"/>
                  <a:gd name="T13" fmla="*/ 14 h 20"/>
                  <a:gd name="T14" fmla="*/ 0 w 8"/>
                  <a:gd name="T15" fmla="*/ 19 h 20"/>
                  <a:gd name="T16" fmla="*/ 8 w 8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0">
                    <a:moveTo>
                      <a:pt x="8" y="20"/>
                    </a:moveTo>
                    <a:cubicBezTo>
                      <a:pt x="8" y="14"/>
                      <a:pt x="8" y="8"/>
                      <a:pt x="8" y="2"/>
                    </a:cubicBezTo>
                    <a:cubicBezTo>
                      <a:pt x="5" y="1"/>
                      <a:pt x="3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8" y="5"/>
                      <a:pt x="8" y="14"/>
                      <a:pt x="3" y="14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16"/>
                      <a:pt x="0" y="17"/>
                      <a:pt x="0" y="19"/>
                    </a:cubicBezTo>
                    <a:cubicBezTo>
                      <a:pt x="3" y="19"/>
                      <a:pt x="5" y="19"/>
                      <a:pt x="8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482A41C9-270B-4B00-BAB8-94BF79416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750" y="2265364"/>
                <a:ext cx="161925" cy="128588"/>
              </a:xfrm>
              <a:custGeom>
                <a:avLst/>
                <a:gdLst>
                  <a:gd name="T0" fmla="*/ 16 w 38"/>
                  <a:gd name="T1" fmla="*/ 21 h 30"/>
                  <a:gd name="T2" fmla="*/ 14 w 38"/>
                  <a:gd name="T3" fmla="*/ 20 h 30"/>
                  <a:gd name="T4" fmla="*/ 9 w 38"/>
                  <a:gd name="T5" fmla="*/ 16 h 30"/>
                  <a:gd name="T6" fmla="*/ 11 w 38"/>
                  <a:gd name="T7" fmla="*/ 12 h 30"/>
                  <a:gd name="T8" fmla="*/ 14 w 38"/>
                  <a:gd name="T9" fmla="*/ 10 h 30"/>
                  <a:gd name="T10" fmla="*/ 22 w 38"/>
                  <a:gd name="T11" fmla="*/ 8 h 30"/>
                  <a:gd name="T12" fmla="*/ 30 w 38"/>
                  <a:gd name="T13" fmla="*/ 10 h 30"/>
                  <a:gd name="T14" fmla="*/ 34 w 38"/>
                  <a:gd name="T15" fmla="*/ 3 h 30"/>
                  <a:gd name="T16" fmla="*/ 23 w 38"/>
                  <a:gd name="T17" fmla="*/ 0 h 30"/>
                  <a:gd name="T18" fmla="*/ 14 w 38"/>
                  <a:gd name="T19" fmla="*/ 1 h 30"/>
                  <a:gd name="T20" fmla="*/ 5 w 38"/>
                  <a:gd name="T21" fmla="*/ 7 h 30"/>
                  <a:gd name="T22" fmla="*/ 2 w 38"/>
                  <a:gd name="T23" fmla="*/ 19 h 30"/>
                  <a:gd name="T24" fmla="*/ 14 w 38"/>
                  <a:gd name="T25" fmla="*/ 28 h 30"/>
                  <a:gd name="T26" fmla="*/ 14 w 38"/>
                  <a:gd name="T27" fmla="*/ 29 h 30"/>
                  <a:gd name="T28" fmla="*/ 16 w 38"/>
                  <a:gd name="T2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0">
                    <a:moveTo>
                      <a:pt x="16" y="21"/>
                    </a:moveTo>
                    <a:cubicBezTo>
                      <a:pt x="16" y="20"/>
                      <a:pt x="15" y="20"/>
                      <a:pt x="14" y="20"/>
                    </a:cubicBezTo>
                    <a:cubicBezTo>
                      <a:pt x="12" y="19"/>
                      <a:pt x="10" y="18"/>
                      <a:pt x="9" y="16"/>
                    </a:cubicBezTo>
                    <a:cubicBezTo>
                      <a:pt x="9" y="15"/>
                      <a:pt x="10" y="13"/>
                      <a:pt x="11" y="12"/>
                    </a:cubicBezTo>
                    <a:cubicBezTo>
                      <a:pt x="12" y="11"/>
                      <a:pt x="13" y="11"/>
                      <a:pt x="14" y="10"/>
                    </a:cubicBezTo>
                    <a:cubicBezTo>
                      <a:pt x="16" y="9"/>
                      <a:pt x="19" y="8"/>
                      <a:pt x="22" y="8"/>
                    </a:cubicBezTo>
                    <a:cubicBezTo>
                      <a:pt x="25" y="9"/>
                      <a:pt x="27" y="9"/>
                      <a:pt x="30" y="10"/>
                    </a:cubicBezTo>
                    <a:cubicBezTo>
                      <a:pt x="34" y="13"/>
                      <a:pt x="38" y="6"/>
                      <a:pt x="34" y="3"/>
                    </a:cubicBezTo>
                    <a:cubicBezTo>
                      <a:pt x="30" y="2"/>
                      <a:pt x="27" y="1"/>
                      <a:pt x="23" y="0"/>
                    </a:cubicBezTo>
                    <a:cubicBezTo>
                      <a:pt x="20" y="0"/>
                      <a:pt x="17" y="0"/>
                      <a:pt x="14" y="1"/>
                    </a:cubicBezTo>
                    <a:cubicBezTo>
                      <a:pt x="11" y="2"/>
                      <a:pt x="7" y="4"/>
                      <a:pt x="5" y="7"/>
                    </a:cubicBezTo>
                    <a:cubicBezTo>
                      <a:pt x="2" y="10"/>
                      <a:pt x="0" y="15"/>
                      <a:pt x="2" y="19"/>
                    </a:cubicBezTo>
                    <a:cubicBezTo>
                      <a:pt x="3" y="24"/>
                      <a:pt x="9" y="27"/>
                      <a:pt x="14" y="28"/>
                    </a:cubicBezTo>
                    <a:cubicBezTo>
                      <a:pt x="14" y="28"/>
                      <a:pt x="14" y="29"/>
                      <a:pt x="14" y="29"/>
                    </a:cubicBezTo>
                    <a:cubicBezTo>
                      <a:pt x="19" y="30"/>
                      <a:pt x="21" y="22"/>
                      <a:pt x="16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0D97A587-BD34-4057-89B4-45D88F0B7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813" y="2406651"/>
                <a:ext cx="161925" cy="144463"/>
              </a:xfrm>
              <a:custGeom>
                <a:avLst/>
                <a:gdLst>
                  <a:gd name="T0" fmla="*/ 18 w 38"/>
                  <a:gd name="T1" fmla="*/ 25 h 34"/>
                  <a:gd name="T2" fmla="*/ 16 w 38"/>
                  <a:gd name="T3" fmla="*/ 23 h 34"/>
                  <a:gd name="T4" fmla="*/ 13 w 38"/>
                  <a:gd name="T5" fmla="*/ 9 h 34"/>
                  <a:gd name="T6" fmla="*/ 16 w 38"/>
                  <a:gd name="T7" fmla="*/ 9 h 34"/>
                  <a:gd name="T8" fmla="*/ 24 w 38"/>
                  <a:gd name="T9" fmla="*/ 8 h 34"/>
                  <a:gd name="T10" fmla="*/ 31 w 38"/>
                  <a:gd name="T11" fmla="*/ 9 h 34"/>
                  <a:gd name="T12" fmla="*/ 33 w 38"/>
                  <a:gd name="T13" fmla="*/ 1 h 34"/>
                  <a:gd name="T14" fmla="*/ 24 w 38"/>
                  <a:gd name="T15" fmla="*/ 0 h 34"/>
                  <a:gd name="T16" fmla="*/ 16 w 38"/>
                  <a:gd name="T17" fmla="*/ 0 h 34"/>
                  <a:gd name="T18" fmla="*/ 5 w 38"/>
                  <a:gd name="T19" fmla="*/ 5 h 34"/>
                  <a:gd name="T20" fmla="*/ 3 w 38"/>
                  <a:gd name="T21" fmla="*/ 21 h 34"/>
                  <a:gd name="T22" fmla="*/ 16 w 38"/>
                  <a:gd name="T23" fmla="*/ 32 h 34"/>
                  <a:gd name="T24" fmla="*/ 16 w 38"/>
                  <a:gd name="T25" fmla="*/ 32 h 34"/>
                  <a:gd name="T26" fmla="*/ 18 w 38"/>
                  <a:gd name="T2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4">
                    <a:moveTo>
                      <a:pt x="18" y="25"/>
                    </a:moveTo>
                    <a:cubicBezTo>
                      <a:pt x="18" y="24"/>
                      <a:pt x="17" y="24"/>
                      <a:pt x="16" y="23"/>
                    </a:cubicBezTo>
                    <a:cubicBezTo>
                      <a:pt x="11" y="20"/>
                      <a:pt x="5" y="12"/>
                      <a:pt x="13" y="9"/>
                    </a:cubicBezTo>
                    <a:cubicBezTo>
                      <a:pt x="14" y="9"/>
                      <a:pt x="15" y="9"/>
                      <a:pt x="16" y="9"/>
                    </a:cubicBezTo>
                    <a:cubicBezTo>
                      <a:pt x="18" y="8"/>
                      <a:pt x="21" y="8"/>
                      <a:pt x="24" y="8"/>
                    </a:cubicBezTo>
                    <a:cubicBezTo>
                      <a:pt x="26" y="8"/>
                      <a:pt x="29" y="9"/>
                      <a:pt x="31" y="9"/>
                    </a:cubicBezTo>
                    <a:cubicBezTo>
                      <a:pt x="36" y="10"/>
                      <a:pt x="38" y="3"/>
                      <a:pt x="33" y="1"/>
                    </a:cubicBezTo>
                    <a:cubicBezTo>
                      <a:pt x="30" y="1"/>
                      <a:pt x="27" y="0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  <a:cubicBezTo>
                      <a:pt x="12" y="1"/>
                      <a:pt x="8" y="2"/>
                      <a:pt x="5" y="5"/>
                    </a:cubicBezTo>
                    <a:cubicBezTo>
                      <a:pt x="0" y="9"/>
                      <a:pt x="0" y="16"/>
                      <a:pt x="3" y="21"/>
                    </a:cubicBezTo>
                    <a:cubicBezTo>
                      <a:pt x="5" y="27"/>
                      <a:pt x="10" y="30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21" y="34"/>
                      <a:pt x="23" y="26"/>
                      <a:pt x="1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id="{885E98FC-DE2C-4C0A-92E7-D3538A391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350" y="2555876"/>
                <a:ext cx="182563" cy="119063"/>
              </a:xfrm>
              <a:custGeom>
                <a:avLst/>
                <a:gdLst>
                  <a:gd name="T0" fmla="*/ 24 w 43"/>
                  <a:gd name="T1" fmla="*/ 20 h 28"/>
                  <a:gd name="T2" fmla="*/ 20 w 43"/>
                  <a:gd name="T3" fmla="*/ 19 h 28"/>
                  <a:gd name="T4" fmla="*/ 15 w 43"/>
                  <a:gd name="T5" fmla="*/ 17 h 28"/>
                  <a:gd name="T6" fmla="*/ 15 w 43"/>
                  <a:gd name="T7" fmla="*/ 11 h 28"/>
                  <a:gd name="T8" fmla="*/ 20 w 43"/>
                  <a:gd name="T9" fmla="*/ 8 h 28"/>
                  <a:gd name="T10" fmla="*/ 28 w 43"/>
                  <a:gd name="T11" fmla="*/ 9 h 28"/>
                  <a:gd name="T12" fmla="*/ 34 w 43"/>
                  <a:gd name="T13" fmla="*/ 12 h 28"/>
                  <a:gd name="T14" fmla="*/ 38 w 43"/>
                  <a:gd name="T15" fmla="*/ 5 h 28"/>
                  <a:gd name="T16" fmla="*/ 28 w 43"/>
                  <a:gd name="T17" fmla="*/ 1 h 28"/>
                  <a:gd name="T18" fmla="*/ 20 w 43"/>
                  <a:gd name="T19" fmla="*/ 0 h 28"/>
                  <a:gd name="T20" fmla="*/ 6 w 43"/>
                  <a:gd name="T21" fmla="*/ 8 h 28"/>
                  <a:gd name="T22" fmla="*/ 20 w 43"/>
                  <a:gd name="T23" fmla="*/ 27 h 28"/>
                  <a:gd name="T24" fmla="*/ 21 w 43"/>
                  <a:gd name="T25" fmla="*/ 28 h 28"/>
                  <a:gd name="T26" fmla="*/ 24 w 4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28">
                    <a:moveTo>
                      <a:pt x="24" y="20"/>
                    </a:moveTo>
                    <a:cubicBezTo>
                      <a:pt x="22" y="19"/>
                      <a:pt x="21" y="19"/>
                      <a:pt x="20" y="19"/>
                    </a:cubicBezTo>
                    <a:cubicBezTo>
                      <a:pt x="18" y="18"/>
                      <a:pt x="17" y="18"/>
                      <a:pt x="15" y="17"/>
                    </a:cubicBezTo>
                    <a:cubicBezTo>
                      <a:pt x="12" y="15"/>
                      <a:pt x="12" y="14"/>
                      <a:pt x="15" y="11"/>
                    </a:cubicBezTo>
                    <a:cubicBezTo>
                      <a:pt x="16" y="10"/>
                      <a:pt x="18" y="9"/>
                      <a:pt x="20" y="8"/>
                    </a:cubicBezTo>
                    <a:cubicBezTo>
                      <a:pt x="22" y="8"/>
                      <a:pt x="25" y="8"/>
                      <a:pt x="28" y="9"/>
                    </a:cubicBezTo>
                    <a:cubicBezTo>
                      <a:pt x="30" y="10"/>
                      <a:pt x="32" y="11"/>
                      <a:pt x="34" y="12"/>
                    </a:cubicBezTo>
                    <a:cubicBezTo>
                      <a:pt x="39" y="15"/>
                      <a:pt x="43" y="8"/>
                      <a:pt x="38" y="5"/>
                    </a:cubicBezTo>
                    <a:cubicBezTo>
                      <a:pt x="35" y="3"/>
                      <a:pt x="32" y="2"/>
                      <a:pt x="28" y="1"/>
                    </a:cubicBezTo>
                    <a:cubicBezTo>
                      <a:pt x="25" y="0"/>
                      <a:pt x="23" y="0"/>
                      <a:pt x="20" y="0"/>
                    </a:cubicBezTo>
                    <a:cubicBezTo>
                      <a:pt x="14" y="1"/>
                      <a:pt x="10" y="3"/>
                      <a:pt x="6" y="8"/>
                    </a:cubicBezTo>
                    <a:cubicBezTo>
                      <a:pt x="0" y="18"/>
                      <a:pt x="11" y="25"/>
                      <a:pt x="20" y="27"/>
                    </a:cubicBezTo>
                    <a:cubicBezTo>
                      <a:pt x="20" y="27"/>
                      <a:pt x="21" y="27"/>
                      <a:pt x="21" y="28"/>
                    </a:cubicBezTo>
                    <a:cubicBezTo>
                      <a:pt x="27" y="28"/>
                      <a:pt x="29" y="21"/>
                      <a:pt x="2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FC86FADE-1A19-4259-A69E-8DC8AB7C8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813" y="2722564"/>
                <a:ext cx="157163" cy="122238"/>
              </a:xfrm>
              <a:custGeom>
                <a:avLst/>
                <a:gdLst>
                  <a:gd name="T0" fmla="*/ 20 w 37"/>
                  <a:gd name="T1" fmla="*/ 20 h 29"/>
                  <a:gd name="T2" fmla="*/ 16 w 37"/>
                  <a:gd name="T3" fmla="*/ 20 h 29"/>
                  <a:gd name="T4" fmla="*/ 9 w 37"/>
                  <a:gd name="T5" fmla="*/ 16 h 29"/>
                  <a:gd name="T6" fmla="*/ 9 w 37"/>
                  <a:gd name="T7" fmla="*/ 15 h 29"/>
                  <a:gd name="T8" fmla="*/ 11 w 37"/>
                  <a:gd name="T9" fmla="*/ 12 h 29"/>
                  <a:gd name="T10" fmla="*/ 16 w 37"/>
                  <a:gd name="T11" fmla="*/ 9 h 29"/>
                  <a:gd name="T12" fmla="*/ 24 w 37"/>
                  <a:gd name="T13" fmla="*/ 9 h 29"/>
                  <a:gd name="T14" fmla="*/ 29 w 37"/>
                  <a:gd name="T15" fmla="*/ 11 h 29"/>
                  <a:gd name="T16" fmla="*/ 33 w 37"/>
                  <a:gd name="T17" fmla="*/ 4 h 29"/>
                  <a:gd name="T18" fmla="*/ 24 w 37"/>
                  <a:gd name="T19" fmla="*/ 0 h 29"/>
                  <a:gd name="T20" fmla="*/ 16 w 37"/>
                  <a:gd name="T21" fmla="*/ 0 h 29"/>
                  <a:gd name="T22" fmla="*/ 4 w 37"/>
                  <a:gd name="T23" fmla="*/ 7 h 29"/>
                  <a:gd name="T24" fmla="*/ 2 w 37"/>
                  <a:gd name="T25" fmla="*/ 20 h 29"/>
                  <a:gd name="T26" fmla="*/ 16 w 37"/>
                  <a:gd name="T27" fmla="*/ 28 h 29"/>
                  <a:gd name="T28" fmla="*/ 17 w 37"/>
                  <a:gd name="T29" fmla="*/ 28 h 29"/>
                  <a:gd name="T30" fmla="*/ 20 w 37"/>
                  <a:gd name="T31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29">
                    <a:moveTo>
                      <a:pt x="20" y="20"/>
                    </a:moveTo>
                    <a:cubicBezTo>
                      <a:pt x="18" y="20"/>
                      <a:pt x="17" y="20"/>
                      <a:pt x="16" y="20"/>
                    </a:cubicBezTo>
                    <a:cubicBezTo>
                      <a:pt x="13" y="19"/>
                      <a:pt x="11" y="18"/>
                      <a:pt x="9" y="16"/>
                    </a:cubicBezTo>
                    <a:cubicBezTo>
                      <a:pt x="9" y="16"/>
                      <a:pt x="9" y="15"/>
                      <a:pt x="9" y="15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2" y="10"/>
                      <a:pt x="14" y="9"/>
                      <a:pt x="16" y="9"/>
                    </a:cubicBezTo>
                    <a:cubicBezTo>
                      <a:pt x="18" y="8"/>
                      <a:pt x="21" y="8"/>
                      <a:pt x="24" y="9"/>
                    </a:cubicBezTo>
                    <a:cubicBezTo>
                      <a:pt x="26" y="10"/>
                      <a:pt x="27" y="10"/>
                      <a:pt x="29" y="11"/>
                    </a:cubicBezTo>
                    <a:cubicBezTo>
                      <a:pt x="33" y="15"/>
                      <a:pt x="37" y="7"/>
                      <a:pt x="33" y="4"/>
                    </a:cubicBezTo>
                    <a:cubicBezTo>
                      <a:pt x="30" y="2"/>
                      <a:pt x="27" y="1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  <a:cubicBezTo>
                      <a:pt x="11" y="1"/>
                      <a:pt x="7" y="3"/>
                      <a:pt x="4" y="7"/>
                    </a:cubicBezTo>
                    <a:cubicBezTo>
                      <a:pt x="1" y="11"/>
                      <a:pt x="0" y="15"/>
                      <a:pt x="2" y="20"/>
                    </a:cubicBezTo>
                    <a:cubicBezTo>
                      <a:pt x="4" y="25"/>
                      <a:pt x="11" y="27"/>
                      <a:pt x="16" y="28"/>
                    </a:cubicBezTo>
                    <a:cubicBezTo>
                      <a:pt x="16" y="28"/>
                      <a:pt x="17" y="28"/>
                      <a:pt x="17" y="28"/>
                    </a:cubicBezTo>
                    <a:cubicBezTo>
                      <a:pt x="23" y="29"/>
                      <a:pt x="25" y="21"/>
                      <a:pt x="2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D750B8AC-BDF2-4F82-B4A5-A532890B3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113" y="2955926"/>
                <a:ext cx="174625" cy="111125"/>
              </a:xfrm>
              <a:custGeom>
                <a:avLst/>
                <a:gdLst>
                  <a:gd name="T0" fmla="*/ 22 w 41"/>
                  <a:gd name="T1" fmla="*/ 18 h 26"/>
                  <a:gd name="T2" fmla="*/ 19 w 41"/>
                  <a:gd name="T3" fmla="*/ 18 h 26"/>
                  <a:gd name="T4" fmla="*/ 15 w 41"/>
                  <a:gd name="T5" fmla="*/ 9 h 26"/>
                  <a:gd name="T6" fmla="*/ 19 w 41"/>
                  <a:gd name="T7" fmla="*/ 8 h 26"/>
                  <a:gd name="T8" fmla="*/ 27 w 41"/>
                  <a:gd name="T9" fmla="*/ 9 h 26"/>
                  <a:gd name="T10" fmla="*/ 32 w 41"/>
                  <a:gd name="T11" fmla="*/ 11 h 26"/>
                  <a:gd name="T12" fmla="*/ 36 w 41"/>
                  <a:gd name="T13" fmla="*/ 4 h 26"/>
                  <a:gd name="T14" fmla="*/ 27 w 41"/>
                  <a:gd name="T15" fmla="*/ 1 h 26"/>
                  <a:gd name="T16" fmla="*/ 19 w 41"/>
                  <a:gd name="T17" fmla="*/ 0 h 26"/>
                  <a:gd name="T18" fmla="*/ 7 w 41"/>
                  <a:gd name="T19" fmla="*/ 5 h 26"/>
                  <a:gd name="T20" fmla="*/ 19 w 41"/>
                  <a:gd name="T21" fmla="*/ 26 h 26"/>
                  <a:gd name="T22" fmla="*/ 22 w 41"/>
                  <a:gd name="T23" fmla="*/ 26 h 26"/>
                  <a:gd name="T24" fmla="*/ 22 w 41"/>
                  <a:gd name="T2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26">
                    <a:moveTo>
                      <a:pt x="22" y="18"/>
                    </a:moveTo>
                    <a:cubicBezTo>
                      <a:pt x="21" y="18"/>
                      <a:pt x="20" y="18"/>
                      <a:pt x="19" y="18"/>
                    </a:cubicBezTo>
                    <a:cubicBezTo>
                      <a:pt x="14" y="16"/>
                      <a:pt x="9" y="12"/>
                      <a:pt x="15" y="9"/>
                    </a:cubicBezTo>
                    <a:cubicBezTo>
                      <a:pt x="16" y="8"/>
                      <a:pt x="17" y="8"/>
                      <a:pt x="19" y="8"/>
                    </a:cubicBezTo>
                    <a:cubicBezTo>
                      <a:pt x="21" y="8"/>
                      <a:pt x="24" y="8"/>
                      <a:pt x="27" y="9"/>
                    </a:cubicBezTo>
                    <a:cubicBezTo>
                      <a:pt x="29" y="10"/>
                      <a:pt x="30" y="10"/>
                      <a:pt x="32" y="11"/>
                    </a:cubicBezTo>
                    <a:cubicBezTo>
                      <a:pt x="37" y="13"/>
                      <a:pt x="41" y="6"/>
                      <a:pt x="36" y="4"/>
                    </a:cubicBezTo>
                    <a:cubicBezTo>
                      <a:pt x="33" y="3"/>
                      <a:pt x="30" y="2"/>
                      <a:pt x="27" y="1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4" y="0"/>
                      <a:pt x="10" y="2"/>
                      <a:pt x="7" y="5"/>
                    </a:cubicBezTo>
                    <a:cubicBezTo>
                      <a:pt x="0" y="15"/>
                      <a:pt x="9" y="25"/>
                      <a:pt x="19" y="26"/>
                    </a:cubicBezTo>
                    <a:cubicBezTo>
                      <a:pt x="20" y="26"/>
                      <a:pt x="21" y="26"/>
                      <a:pt x="22" y="26"/>
                    </a:cubicBezTo>
                    <a:cubicBezTo>
                      <a:pt x="27" y="26"/>
                      <a:pt x="27" y="18"/>
                      <a:pt x="22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FE315AF3-1630-4464-B630-1DA5E6BB3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988" y="2844801"/>
                <a:ext cx="149225" cy="107950"/>
              </a:xfrm>
              <a:custGeom>
                <a:avLst/>
                <a:gdLst>
                  <a:gd name="T0" fmla="*/ 17 w 35"/>
                  <a:gd name="T1" fmla="*/ 16 h 25"/>
                  <a:gd name="T2" fmla="*/ 15 w 35"/>
                  <a:gd name="T3" fmla="*/ 15 h 25"/>
                  <a:gd name="T4" fmla="*/ 15 w 35"/>
                  <a:gd name="T5" fmla="*/ 9 h 25"/>
                  <a:gd name="T6" fmla="*/ 15 w 35"/>
                  <a:gd name="T7" fmla="*/ 9 h 25"/>
                  <a:gd name="T8" fmla="*/ 23 w 35"/>
                  <a:gd name="T9" fmla="*/ 10 h 25"/>
                  <a:gd name="T10" fmla="*/ 27 w 35"/>
                  <a:gd name="T11" fmla="*/ 12 h 25"/>
                  <a:gd name="T12" fmla="*/ 31 w 35"/>
                  <a:gd name="T13" fmla="*/ 4 h 25"/>
                  <a:gd name="T14" fmla="*/ 23 w 35"/>
                  <a:gd name="T15" fmla="*/ 1 h 25"/>
                  <a:gd name="T16" fmla="*/ 15 w 35"/>
                  <a:gd name="T17" fmla="*/ 0 h 25"/>
                  <a:gd name="T18" fmla="*/ 8 w 35"/>
                  <a:gd name="T19" fmla="*/ 3 h 25"/>
                  <a:gd name="T20" fmla="*/ 15 w 35"/>
                  <a:gd name="T21" fmla="*/ 24 h 25"/>
                  <a:gd name="T22" fmla="*/ 15 w 35"/>
                  <a:gd name="T23" fmla="*/ 24 h 25"/>
                  <a:gd name="T24" fmla="*/ 17 w 35"/>
                  <a:gd name="T2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25">
                    <a:moveTo>
                      <a:pt x="17" y="16"/>
                    </a:moveTo>
                    <a:cubicBezTo>
                      <a:pt x="16" y="16"/>
                      <a:pt x="16" y="15"/>
                      <a:pt x="15" y="15"/>
                    </a:cubicBezTo>
                    <a:cubicBezTo>
                      <a:pt x="12" y="13"/>
                      <a:pt x="11" y="10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8"/>
                      <a:pt x="20" y="9"/>
                      <a:pt x="23" y="10"/>
                    </a:cubicBezTo>
                    <a:cubicBezTo>
                      <a:pt x="24" y="10"/>
                      <a:pt x="26" y="11"/>
                      <a:pt x="27" y="12"/>
                    </a:cubicBezTo>
                    <a:cubicBezTo>
                      <a:pt x="31" y="15"/>
                      <a:pt x="35" y="7"/>
                      <a:pt x="31" y="4"/>
                    </a:cubicBezTo>
                    <a:cubicBezTo>
                      <a:pt x="29" y="3"/>
                      <a:pt x="26" y="2"/>
                      <a:pt x="23" y="1"/>
                    </a:cubicBezTo>
                    <a:cubicBezTo>
                      <a:pt x="20" y="0"/>
                      <a:pt x="17" y="0"/>
                      <a:pt x="15" y="0"/>
                    </a:cubicBezTo>
                    <a:cubicBezTo>
                      <a:pt x="12" y="1"/>
                      <a:pt x="10" y="1"/>
                      <a:pt x="8" y="3"/>
                    </a:cubicBezTo>
                    <a:cubicBezTo>
                      <a:pt x="0" y="10"/>
                      <a:pt x="6" y="20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5"/>
                      <a:pt x="22" y="18"/>
                      <a:pt x="17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id="{076CE7B7-A1E2-4463-B3F7-C9334F1E1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588" y="3074989"/>
                <a:ext cx="174625" cy="103188"/>
              </a:xfrm>
              <a:custGeom>
                <a:avLst/>
                <a:gdLst>
                  <a:gd name="T0" fmla="*/ 23 w 41"/>
                  <a:gd name="T1" fmla="*/ 16 h 24"/>
                  <a:gd name="T2" fmla="*/ 21 w 41"/>
                  <a:gd name="T3" fmla="*/ 15 h 24"/>
                  <a:gd name="T4" fmla="*/ 16 w 41"/>
                  <a:gd name="T5" fmla="*/ 13 h 24"/>
                  <a:gd name="T6" fmla="*/ 14 w 41"/>
                  <a:gd name="T7" fmla="*/ 11 h 24"/>
                  <a:gd name="T8" fmla="*/ 13 w 41"/>
                  <a:gd name="T9" fmla="*/ 11 h 24"/>
                  <a:gd name="T10" fmla="*/ 21 w 41"/>
                  <a:gd name="T11" fmla="*/ 9 h 24"/>
                  <a:gd name="T12" fmla="*/ 29 w 41"/>
                  <a:gd name="T13" fmla="*/ 13 h 24"/>
                  <a:gd name="T14" fmla="*/ 31 w 41"/>
                  <a:gd name="T15" fmla="*/ 14 h 24"/>
                  <a:gd name="T16" fmla="*/ 37 w 41"/>
                  <a:gd name="T17" fmla="*/ 9 h 24"/>
                  <a:gd name="T18" fmla="*/ 29 w 41"/>
                  <a:gd name="T19" fmla="*/ 3 h 24"/>
                  <a:gd name="T20" fmla="*/ 21 w 41"/>
                  <a:gd name="T21" fmla="*/ 1 h 24"/>
                  <a:gd name="T22" fmla="*/ 6 w 41"/>
                  <a:gd name="T23" fmla="*/ 6 h 24"/>
                  <a:gd name="T24" fmla="*/ 21 w 41"/>
                  <a:gd name="T25" fmla="*/ 23 h 24"/>
                  <a:gd name="T26" fmla="*/ 23 w 41"/>
                  <a:gd name="T27" fmla="*/ 24 h 24"/>
                  <a:gd name="T28" fmla="*/ 23 w 41"/>
                  <a:gd name="T2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24">
                    <a:moveTo>
                      <a:pt x="23" y="16"/>
                    </a:moveTo>
                    <a:cubicBezTo>
                      <a:pt x="22" y="16"/>
                      <a:pt x="22" y="15"/>
                      <a:pt x="21" y="15"/>
                    </a:cubicBezTo>
                    <a:cubicBezTo>
                      <a:pt x="19" y="15"/>
                      <a:pt x="18" y="14"/>
                      <a:pt x="16" y="13"/>
                    </a:cubicBezTo>
                    <a:cubicBezTo>
                      <a:pt x="15" y="13"/>
                      <a:pt x="14" y="12"/>
                      <a:pt x="14" y="11"/>
                    </a:cubicBezTo>
                    <a:cubicBezTo>
                      <a:pt x="13" y="10"/>
                      <a:pt x="13" y="11"/>
                      <a:pt x="13" y="11"/>
                    </a:cubicBezTo>
                    <a:cubicBezTo>
                      <a:pt x="15" y="9"/>
                      <a:pt x="18" y="9"/>
                      <a:pt x="21" y="9"/>
                    </a:cubicBezTo>
                    <a:cubicBezTo>
                      <a:pt x="24" y="10"/>
                      <a:pt x="27" y="11"/>
                      <a:pt x="29" y="13"/>
                    </a:cubicBezTo>
                    <a:cubicBezTo>
                      <a:pt x="30" y="13"/>
                      <a:pt x="31" y="14"/>
                      <a:pt x="31" y="14"/>
                    </a:cubicBezTo>
                    <a:cubicBezTo>
                      <a:pt x="35" y="18"/>
                      <a:pt x="41" y="12"/>
                      <a:pt x="37" y="9"/>
                    </a:cubicBezTo>
                    <a:cubicBezTo>
                      <a:pt x="35" y="7"/>
                      <a:pt x="32" y="5"/>
                      <a:pt x="29" y="3"/>
                    </a:cubicBezTo>
                    <a:cubicBezTo>
                      <a:pt x="26" y="2"/>
                      <a:pt x="24" y="1"/>
                      <a:pt x="21" y="1"/>
                    </a:cubicBezTo>
                    <a:cubicBezTo>
                      <a:pt x="15" y="0"/>
                      <a:pt x="10" y="1"/>
                      <a:pt x="6" y="6"/>
                    </a:cubicBezTo>
                    <a:cubicBezTo>
                      <a:pt x="0" y="15"/>
                      <a:pt x="13" y="22"/>
                      <a:pt x="21" y="23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8" y="24"/>
                      <a:pt x="28" y="16"/>
                      <a:pt x="23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id="{BEE78F34-CD23-4645-94CC-C91B3B1E2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988" y="3208339"/>
                <a:ext cx="146050" cy="93663"/>
              </a:xfrm>
              <a:custGeom>
                <a:avLst/>
                <a:gdLst>
                  <a:gd name="T0" fmla="*/ 18 w 34"/>
                  <a:gd name="T1" fmla="*/ 14 h 22"/>
                  <a:gd name="T2" fmla="*/ 15 w 34"/>
                  <a:gd name="T3" fmla="*/ 14 h 22"/>
                  <a:gd name="T4" fmla="*/ 11 w 34"/>
                  <a:gd name="T5" fmla="*/ 13 h 22"/>
                  <a:gd name="T6" fmla="*/ 9 w 34"/>
                  <a:gd name="T7" fmla="*/ 11 h 22"/>
                  <a:gd name="T8" fmla="*/ 9 w 34"/>
                  <a:gd name="T9" fmla="*/ 10 h 22"/>
                  <a:gd name="T10" fmla="*/ 14 w 34"/>
                  <a:gd name="T11" fmla="*/ 8 h 22"/>
                  <a:gd name="T12" fmla="*/ 15 w 34"/>
                  <a:gd name="T13" fmla="*/ 8 h 22"/>
                  <a:gd name="T14" fmla="*/ 23 w 34"/>
                  <a:gd name="T15" fmla="*/ 10 h 22"/>
                  <a:gd name="T16" fmla="*/ 27 w 34"/>
                  <a:gd name="T17" fmla="*/ 11 h 22"/>
                  <a:gd name="T18" fmla="*/ 29 w 34"/>
                  <a:gd name="T19" fmla="*/ 3 h 22"/>
                  <a:gd name="T20" fmla="*/ 23 w 34"/>
                  <a:gd name="T21" fmla="*/ 1 h 22"/>
                  <a:gd name="T22" fmla="*/ 15 w 34"/>
                  <a:gd name="T23" fmla="*/ 0 h 22"/>
                  <a:gd name="T24" fmla="*/ 10 w 34"/>
                  <a:gd name="T25" fmla="*/ 0 h 22"/>
                  <a:gd name="T26" fmla="*/ 1 w 34"/>
                  <a:gd name="T27" fmla="*/ 9 h 22"/>
                  <a:gd name="T28" fmla="*/ 15 w 34"/>
                  <a:gd name="T29" fmla="*/ 22 h 22"/>
                  <a:gd name="T30" fmla="*/ 18 w 34"/>
                  <a:gd name="T31" fmla="*/ 22 h 22"/>
                  <a:gd name="T32" fmla="*/ 18 w 34"/>
                  <a:gd name="T33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22">
                    <a:moveTo>
                      <a:pt x="18" y="14"/>
                    </a:moveTo>
                    <a:cubicBezTo>
                      <a:pt x="17" y="14"/>
                      <a:pt x="16" y="14"/>
                      <a:pt x="15" y="14"/>
                    </a:cubicBezTo>
                    <a:cubicBezTo>
                      <a:pt x="14" y="13"/>
                      <a:pt x="13" y="13"/>
                      <a:pt x="11" y="13"/>
                    </a:cubicBezTo>
                    <a:cubicBezTo>
                      <a:pt x="11" y="12"/>
                      <a:pt x="10" y="12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9"/>
                      <a:pt x="13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8" y="8"/>
                      <a:pt x="20" y="9"/>
                      <a:pt x="23" y="10"/>
                    </a:cubicBezTo>
                    <a:cubicBezTo>
                      <a:pt x="24" y="10"/>
                      <a:pt x="26" y="10"/>
                      <a:pt x="27" y="11"/>
                    </a:cubicBezTo>
                    <a:cubicBezTo>
                      <a:pt x="32" y="13"/>
                      <a:pt x="34" y="5"/>
                      <a:pt x="29" y="3"/>
                    </a:cubicBezTo>
                    <a:cubicBezTo>
                      <a:pt x="27" y="2"/>
                      <a:pt x="25" y="2"/>
                      <a:pt x="23" y="1"/>
                    </a:cubicBezTo>
                    <a:cubicBezTo>
                      <a:pt x="20" y="0"/>
                      <a:pt x="18" y="0"/>
                      <a:pt x="15" y="0"/>
                    </a:cubicBezTo>
                    <a:cubicBezTo>
                      <a:pt x="13" y="0"/>
                      <a:pt x="11" y="0"/>
                      <a:pt x="10" y="0"/>
                    </a:cubicBezTo>
                    <a:cubicBezTo>
                      <a:pt x="6" y="2"/>
                      <a:pt x="1" y="4"/>
                      <a:pt x="1" y="9"/>
                    </a:cubicBezTo>
                    <a:cubicBezTo>
                      <a:pt x="0" y="16"/>
                      <a:pt x="8" y="21"/>
                      <a:pt x="15" y="22"/>
                    </a:cubicBezTo>
                    <a:cubicBezTo>
                      <a:pt x="16" y="22"/>
                      <a:pt x="17" y="22"/>
                      <a:pt x="18" y="22"/>
                    </a:cubicBezTo>
                    <a:cubicBezTo>
                      <a:pt x="23" y="22"/>
                      <a:pt x="23" y="13"/>
                      <a:pt x="18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id="{F1F7BAEA-91A2-425B-82A6-8169C7C85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113" y="3322639"/>
                <a:ext cx="169863" cy="101600"/>
              </a:xfrm>
              <a:custGeom>
                <a:avLst/>
                <a:gdLst>
                  <a:gd name="T0" fmla="*/ 23 w 40"/>
                  <a:gd name="T1" fmla="*/ 15 h 24"/>
                  <a:gd name="T2" fmla="*/ 19 w 40"/>
                  <a:gd name="T3" fmla="*/ 14 h 24"/>
                  <a:gd name="T4" fmla="*/ 15 w 40"/>
                  <a:gd name="T5" fmla="*/ 12 h 24"/>
                  <a:gd name="T6" fmla="*/ 16 w 40"/>
                  <a:gd name="T7" fmla="*/ 9 h 24"/>
                  <a:gd name="T8" fmla="*/ 19 w 40"/>
                  <a:gd name="T9" fmla="*/ 8 h 24"/>
                  <a:gd name="T10" fmla="*/ 27 w 40"/>
                  <a:gd name="T11" fmla="*/ 9 h 24"/>
                  <a:gd name="T12" fmla="*/ 33 w 40"/>
                  <a:gd name="T13" fmla="*/ 11 h 24"/>
                  <a:gd name="T14" fmla="*/ 35 w 40"/>
                  <a:gd name="T15" fmla="*/ 3 h 24"/>
                  <a:gd name="T16" fmla="*/ 27 w 40"/>
                  <a:gd name="T17" fmla="*/ 1 h 24"/>
                  <a:gd name="T18" fmla="*/ 19 w 40"/>
                  <a:gd name="T19" fmla="*/ 0 h 24"/>
                  <a:gd name="T20" fmla="*/ 6 w 40"/>
                  <a:gd name="T21" fmla="*/ 6 h 24"/>
                  <a:gd name="T22" fmla="*/ 19 w 40"/>
                  <a:gd name="T23" fmla="*/ 22 h 24"/>
                  <a:gd name="T24" fmla="*/ 21 w 40"/>
                  <a:gd name="T25" fmla="*/ 23 h 24"/>
                  <a:gd name="T26" fmla="*/ 23 w 40"/>
                  <a:gd name="T27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4">
                    <a:moveTo>
                      <a:pt x="23" y="15"/>
                    </a:moveTo>
                    <a:cubicBezTo>
                      <a:pt x="22" y="15"/>
                      <a:pt x="20" y="14"/>
                      <a:pt x="19" y="14"/>
                    </a:cubicBezTo>
                    <a:cubicBezTo>
                      <a:pt x="18" y="13"/>
                      <a:pt x="17" y="13"/>
                      <a:pt x="15" y="12"/>
                    </a:cubicBezTo>
                    <a:cubicBezTo>
                      <a:pt x="12" y="11"/>
                      <a:pt x="13" y="11"/>
                      <a:pt x="16" y="9"/>
                    </a:cubicBezTo>
                    <a:cubicBezTo>
                      <a:pt x="17" y="8"/>
                      <a:pt x="18" y="8"/>
                      <a:pt x="19" y="8"/>
                    </a:cubicBezTo>
                    <a:cubicBezTo>
                      <a:pt x="21" y="8"/>
                      <a:pt x="24" y="8"/>
                      <a:pt x="27" y="9"/>
                    </a:cubicBezTo>
                    <a:cubicBezTo>
                      <a:pt x="29" y="10"/>
                      <a:pt x="31" y="11"/>
                      <a:pt x="33" y="11"/>
                    </a:cubicBezTo>
                    <a:cubicBezTo>
                      <a:pt x="38" y="13"/>
                      <a:pt x="40" y="5"/>
                      <a:pt x="35" y="3"/>
                    </a:cubicBezTo>
                    <a:cubicBezTo>
                      <a:pt x="33" y="2"/>
                      <a:pt x="30" y="2"/>
                      <a:pt x="27" y="1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0" y="15"/>
                      <a:pt x="12" y="20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6" y="24"/>
                      <a:pt x="28" y="16"/>
                      <a:pt x="23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FD977DDA-9A6E-42C9-8E3E-AD7828736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750" y="3446464"/>
                <a:ext cx="144463" cy="101600"/>
              </a:xfrm>
              <a:custGeom>
                <a:avLst/>
                <a:gdLst>
                  <a:gd name="T0" fmla="*/ 17 w 34"/>
                  <a:gd name="T1" fmla="*/ 15 h 24"/>
                  <a:gd name="T2" fmla="*/ 14 w 34"/>
                  <a:gd name="T3" fmla="*/ 14 h 24"/>
                  <a:gd name="T4" fmla="*/ 9 w 34"/>
                  <a:gd name="T5" fmla="*/ 10 h 24"/>
                  <a:gd name="T6" fmla="*/ 14 w 34"/>
                  <a:gd name="T7" fmla="*/ 9 h 24"/>
                  <a:gd name="T8" fmla="*/ 15 w 34"/>
                  <a:gd name="T9" fmla="*/ 9 h 24"/>
                  <a:gd name="T10" fmla="*/ 22 w 34"/>
                  <a:gd name="T11" fmla="*/ 10 h 24"/>
                  <a:gd name="T12" fmla="*/ 27 w 34"/>
                  <a:gd name="T13" fmla="*/ 12 h 24"/>
                  <a:gd name="T14" fmla="*/ 29 w 34"/>
                  <a:gd name="T15" fmla="*/ 4 h 24"/>
                  <a:gd name="T16" fmla="*/ 22 w 34"/>
                  <a:gd name="T17" fmla="*/ 2 h 24"/>
                  <a:gd name="T18" fmla="*/ 14 w 34"/>
                  <a:gd name="T19" fmla="*/ 0 h 24"/>
                  <a:gd name="T20" fmla="*/ 10 w 34"/>
                  <a:gd name="T21" fmla="*/ 1 h 24"/>
                  <a:gd name="T22" fmla="*/ 1 w 34"/>
                  <a:gd name="T23" fmla="*/ 8 h 24"/>
                  <a:gd name="T24" fmla="*/ 14 w 34"/>
                  <a:gd name="T25" fmla="*/ 23 h 24"/>
                  <a:gd name="T26" fmla="*/ 17 w 34"/>
                  <a:gd name="T27" fmla="*/ 23 h 24"/>
                  <a:gd name="T28" fmla="*/ 17 w 34"/>
                  <a:gd name="T2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24">
                    <a:moveTo>
                      <a:pt x="17" y="15"/>
                    </a:moveTo>
                    <a:cubicBezTo>
                      <a:pt x="16" y="15"/>
                      <a:pt x="15" y="15"/>
                      <a:pt x="14" y="14"/>
                    </a:cubicBezTo>
                    <a:cubicBezTo>
                      <a:pt x="11" y="13"/>
                      <a:pt x="9" y="11"/>
                      <a:pt x="9" y="10"/>
                    </a:cubicBezTo>
                    <a:cubicBezTo>
                      <a:pt x="9" y="9"/>
                      <a:pt x="12" y="9"/>
                      <a:pt x="14" y="9"/>
                    </a:cubicBezTo>
                    <a:cubicBezTo>
                      <a:pt x="14" y="9"/>
                      <a:pt x="15" y="9"/>
                      <a:pt x="15" y="9"/>
                    </a:cubicBezTo>
                    <a:cubicBezTo>
                      <a:pt x="17" y="9"/>
                      <a:pt x="20" y="10"/>
                      <a:pt x="22" y="10"/>
                    </a:cubicBezTo>
                    <a:cubicBezTo>
                      <a:pt x="24" y="11"/>
                      <a:pt x="25" y="12"/>
                      <a:pt x="27" y="12"/>
                    </a:cubicBezTo>
                    <a:cubicBezTo>
                      <a:pt x="32" y="14"/>
                      <a:pt x="34" y="6"/>
                      <a:pt x="29" y="4"/>
                    </a:cubicBezTo>
                    <a:cubicBezTo>
                      <a:pt x="27" y="4"/>
                      <a:pt x="24" y="3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6" y="2"/>
                      <a:pt x="2" y="4"/>
                      <a:pt x="1" y="8"/>
                    </a:cubicBezTo>
                    <a:cubicBezTo>
                      <a:pt x="0" y="16"/>
                      <a:pt x="7" y="21"/>
                      <a:pt x="14" y="23"/>
                    </a:cubicBezTo>
                    <a:cubicBezTo>
                      <a:pt x="15" y="23"/>
                      <a:pt x="16" y="23"/>
                      <a:pt x="17" y="23"/>
                    </a:cubicBezTo>
                    <a:cubicBezTo>
                      <a:pt x="22" y="24"/>
                      <a:pt x="22" y="16"/>
                      <a:pt x="17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A8FE1520-3219-46A7-B791-D56D19A40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050" y="3552826"/>
                <a:ext cx="166688" cy="106363"/>
              </a:xfrm>
              <a:custGeom>
                <a:avLst/>
                <a:gdLst>
                  <a:gd name="T0" fmla="*/ 20 w 39"/>
                  <a:gd name="T1" fmla="*/ 16 h 25"/>
                  <a:gd name="T2" fmla="*/ 17 w 39"/>
                  <a:gd name="T3" fmla="*/ 14 h 25"/>
                  <a:gd name="T4" fmla="*/ 14 w 39"/>
                  <a:gd name="T5" fmla="*/ 8 h 25"/>
                  <a:gd name="T6" fmla="*/ 17 w 39"/>
                  <a:gd name="T7" fmla="*/ 8 h 25"/>
                  <a:gd name="T8" fmla="*/ 23 w 39"/>
                  <a:gd name="T9" fmla="*/ 10 h 25"/>
                  <a:gd name="T10" fmla="*/ 25 w 39"/>
                  <a:gd name="T11" fmla="*/ 11 h 25"/>
                  <a:gd name="T12" fmla="*/ 32 w 39"/>
                  <a:gd name="T13" fmla="*/ 14 h 25"/>
                  <a:gd name="T14" fmla="*/ 34 w 39"/>
                  <a:gd name="T15" fmla="*/ 6 h 25"/>
                  <a:gd name="T16" fmla="*/ 25 w 39"/>
                  <a:gd name="T17" fmla="*/ 2 h 25"/>
                  <a:gd name="T18" fmla="*/ 17 w 39"/>
                  <a:gd name="T19" fmla="*/ 0 h 25"/>
                  <a:gd name="T20" fmla="*/ 6 w 39"/>
                  <a:gd name="T21" fmla="*/ 5 h 25"/>
                  <a:gd name="T22" fmla="*/ 17 w 39"/>
                  <a:gd name="T23" fmla="*/ 23 h 25"/>
                  <a:gd name="T24" fmla="*/ 18 w 39"/>
                  <a:gd name="T25" fmla="*/ 24 h 25"/>
                  <a:gd name="T26" fmla="*/ 20 w 39"/>
                  <a:gd name="T27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25">
                    <a:moveTo>
                      <a:pt x="20" y="16"/>
                    </a:moveTo>
                    <a:cubicBezTo>
                      <a:pt x="19" y="16"/>
                      <a:pt x="18" y="15"/>
                      <a:pt x="17" y="14"/>
                    </a:cubicBezTo>
                    <a:cubicBezTo>
                      <a:pt x="14" y="13"/>
                      <a:pt x="11" y="10"/>
                      <a:pt x="14" y="8"/>
                    </a:cubicBezTo>
                    <a:cubicBezTo>
                      <a:pt x="15" y="8"/>
                      <a:pt x="16" y="8"/>
                      <a:pt x="17" y="8"/>
                    </a:cubicBezTo>
                    <a:cubicBezTo>
                      <a:pt x="19" y="8"/>
                      <a:pt x="21" y="9"/>
                      <a:pt x="23" y="10"/>
                    </a:cubicBezTo>
                    <a:cubicBezTo>
                      <a:pt x="23" y="10"/>
                      <a:pt x="24" y="11"/>
                      <a:pt x="25" y="11"/>
                    </a:cubicBezTo>
                    <a:cubicBezTo>
                      <a:pt x="27" y="12"/>
                      <a:pt x="29" y="13"/>
                      <a:pt x="32" y="14"/>
                    </a:cubicBezTo>
                    <a:cubicBezTo>
                      <a:pt x="37" y="16"/>
                      <a:pt x="39" y="8"/>
                      <a:pt x="34" y="6"/>
                    </a:cubicBezTo>
                    <a:cubicBezTo>
                      <a:pt x="31" y="5"/>
                      <a:pt x="28" y="3"/>
                      <a:pt x="25" y="2"/>
                    </a:cubicBezTo>
                    <a:cubicBezTo>
                      <a:pt x="22" y="1"/>
                      <a:pt x="20" y="0"/>
                      <a:pt x="17" y="0"/>
                    </a:cubicBezTo>
                    <a:cubicBezTo>
                      <a:pt x="13" y="0"/>
                      <a:pt x="9" y="0"/>
                      <a:pt x="6" y="5"/>
                    </a:cubicBezTo>
                    <a:cubicBezTo>
                      <a:pt x="0" y="13"/>
                      <a:pt x="9" y="21"/>
                      <a:pt x="17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23" y="25"/>
                      <a:pt x="25" y="17"/>
                      <a:pt x="20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id="{4D96FB2F-1DB2-4CB8-B47B-17DB4ABF9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825" y="3667126"/>
                <a:ext cx="184150" cy="106363"/>
              </a:xfrm>
              <a:custGeom>
                <a:avLst/>
                <a:gdLst>
                  <a:gd name="T0" fmla="*/ 25 w 43"/>
                  <a:gd name="T1" fmla="*/ 16 h 25"/>
                  <a:gd name="T2" fmla="*/ 22 w 43"/>
                  <a:gd name="T3" fmla="*/ 15 h 25"/>
                  <a:gd name="T4" fmla="*/ 17 w 43"/>
                  <a:gd name="T5" fmla="*/ 9 h 25"/>
                  <a:gd name="T6" fmla="*/ 22 w 43"/>
                  <a:gd name="T7" fmla="*/ 9 h 25"/>
                  <a:gd name="T8" fmla="*/ 30 w 43"/>
                  <a:gd name="T9" fmla="*/ 11 h 25"/>
                  <a:gd name="T10" fmla="*/ 35 w 43"/>
                  <a:gd name="T11" fmla="*/ 14 h 25"/>
                  <a:gd name="T12" fmla="*/ 39 w 43"/>
                  <a:gd name="T13" fmla="*/ 7 h 25"/>
                  <a:gd name="T14" fmla="*/ 30 w 43"/>
                  <a:gd name="T15" fmla="*/ 2 h 25"/>
                  <a:gd name="T16" fmla="*/ 22 w 43"/>
                  <a:gd name="T17" fmla="*/ 1 h 25"/>
                  <a:gd name="T18" fmla="*/ 10 w 43"/>
                  <a:gd name="T19" fmla="*/ 3 h 25"/>
                  <a:gd name="T20" fmla="*/ 22 w 43"/>
                  <a:gd name="T21" fmla="*/ 24 h 25"/>
                  <a:gd name="T22" fmla="*/ 23 w 43"/>
                  <a:gd name="T23" fmla="*/ 24 h 25"/>
                  <a:gd name="T24" fmla="*/ 25 w 43"/>
                  <a:gd name="T2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5">
                    <a:moveTo>
                      <a:pt x="25" y="16"/>
                    </a:moveTo>
                    <a:cubicBezTo>
                      <a:pt x="25" y="16"/>
                      <a:pt x="23" y="16"/>
                      <a:pt x="22" y="15"/>
                    </a:cubicBezTo>
                    <a:cubicBezTo>
                      <a:pt x="18" y="13"/>
                      <a:pt x="13" y="10"/>
                      <a:pt x="17" y="9"/>
                    </a:cubicBezTo>
                    <a:cubicBezTo>
                      <a:pt x="18" y="9"/>
                      <a:pt x="20" y="9"/>
                      <a:pt x="22" y="9"/>
                    </a:cubicBezTo>
                    <a:cubicBezTo>
                      <a:pt x="25" y="9"/>
                      <a:pt x="27" y="10"/>
                      <a:pt x="30" y="11"/>
                    </a:cubicBezTo>
                    <a:cubicBezTo>
                      <a:pt x="32" y="12"/>
                      <a:pt x="34" y="13"/>
                      <a:pt x="35" y="14"/>
                    </a:cubicBezTo>
                    <a:cubicBezTo>
                      <a:pt x="39" y="17"/>
                      <a:pt x="43" y="10"/>
                      <a:pt x="39" y="7"/>
                    </a:cubicBezTo>
                    <a:cubicBezTo>
                      <a:pt x="37" y="5"/>
                      <a:pt x="33" y="3"/>
                      <a:pt x="30" y="2"/>
                    </a:cubicBezTo>
                    <a:cubicBezTo>
                      <a:pt x="27" y="1"/>
                      <a:pt x="25" y="1"/>
                      <a:pt x="22" y="1"/>
                    </a:cubicBezTo>
                    <a:cubicBezTo>
                      <a:pt x="17" y="0"/>
                      <a:pt x="13" y="1"/>
                      <a:pt x="10" y="3"/>
                    </a:cubicBezTo>
                    <a:cubicBezTo>
                      <a:pt x="0" y="11"/>
                      <a:pt x="14" y="21"/>
                      <a:pt x="22" y="24"/>
                    </a:cubicBezTo>
                    <a:cubicBezTo>
                      <a:pt x="22" y="24"/>
                      <a:pt x="23" y="24"/>
                      <a:pt x="23" y="24"/>
                    </a:cubicBezTo>
                    <a:cubicBezTo>
                      <a:pt x="28" y="25"/>
                      <a:pt x="30" y="17"/>
                      <a:pt x="25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35">
                <a:extLst>
                  <a:ext uri="{FF2B5EF4-FFF2-40B4-BE49-F238E27FC236}">
                    <a16:creationId xmlns:a16="http://schemas.microsoft.com/office/drawing/2014/main" id="{BC7B74AA-1DEE-4D74-83CE-154208102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350" y="3786189"/>
                <a:ext cx="179388" cy="103188"/>
              </a:xfrm>
              <a:custGeom>
                <a:avLst/>
                <a:gdLst>
                  <a:gd name="T0" fmla="*/ 23 w 42"/>
                  <a:gd name="T1" fmla="*/ 15 h 24"/>
                  <a:gd name="T2" fmla="*/ 20 w 42"/>
                  <a:gd name="T3" fmla="*/ 15 h 24"/>
                  <a:gd name="T4" fmla="*/ 17 w 42"/>
                  <a:gd name="T5" fmla="*/ 9 h 24"/>
                  <a:gd name="T6" fmla="*/ 20 w 42"/>
                  <a:gd name="T7" fmla="*/ 8 h 24"/>
                  <a:gd name="T8" fmla="*/ 28 w 42"/>
                  <a:gd name="T9" fmla="*/ 11 h 24"/>
                  <a:gd name="T10" fmla="*/ 34 w 42"/>
                  <a:gd name="T11" fmla="*/ 14 h 24"/>
                  <a:gd name="T12" fmla="*/ 38 w 42"/>
                  <a:gd name="T13" fmla="*/ 7 h 24"/>
                  <a:gd name="T14" fmla="*/ 28 w 42"/>
                  <a:gd name="T15" fmla="*/ 2 h 24"/>
                  <a:gd name="T16" fmla="*/ 20 w 42"/>
                  <a:gd name="T17" fmla="*/ 0 h 24"/>
                  <a:gd name="T18" fmla="*/ 7 w 42"/>
                  <a:gd name="T19" fmla="*/ 5 h 24"/>
                  <a:gd name="T20" fmla="*/ 20 w 42"/>
                  <a:gd name="T21" fmla="*/ 23 h 24"/>
                  <a:gd name="T22" fmla="*/ 23 w 42"/>
                  <a:gd name="T23" fmla="*/ 24 h 24"/>
                  <a:gd name="T24" fmla="*/ 23 w 42"/>
                  <a:gd name="T2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24">
                    <a:moveTo>
                      <a:pt x="23" y="15"/>
                    </a:moveTo>
                    <a:cubicBezTo>
                      <a:pt x="22" y="15"/>
                      <a:pt x="21" y="15"/>
                      <a:pt x="20" y="15"/>
                    </a:cubicBezTo>
                    <a:cubicBezTo>
                      <a:pt x="16" y="13"/>
                      <a:pt x="10" y="11"/>
                      <a:pt x="17" y="9"/>
                    </a:cubicBezTo>
                    <a:cubicBezTo>
                      <a:pt x="18" y="8"/>
                      <a:pt x="19" y="8"/>
                      <a:pt x="20" y="8"/>
                    </a:cubicBezTo>
                    <a:cubicBezTo>
                      <a:pt x="22" y="9"/>
                      <a:pt x="25" y="9"/>
                      <a:pt x="28" y="11"/>
                    </a:cubicBezTo>
                    <a:cubicBezTo>
                      <a:pt x="30" y="12"/>
                      <a:pt x="32" y="13"/>
                      <a:pt x="34" y="14"/>
                    </a:cubicBezTo>
                    <a:cubicBezTo>
                      <a:pt x="38" y="17"/>
                      <a:pt x="42" y="10"/>
                      <a:pt x="38" y="7"/>
                    </a:cubicBezTo>
                    <a:cubicBezTo>
                      <a:pt x="35" y="5"/>
                      <a:pt x="32" y="3"/>
                      <a:pt x="28" y="2"/>
                    </a:cubicBezTo>
                    <a:cubicBezTo>
                      <a:pt x="25" y="1"/>
                      <a:pt x="23" y="0"/>
                      <a:pt x="20" y="0"/>
                    </a:cubicBezTo>
                    <a:cubicBezTo>
                      <a:pt x="15" y="0"/>
                      <a:pt x="11" y="2"/>
                      <a:pt x="7" y="5"/>
                    </a:cubicBezTo>
                    <a:cubicBezTo>
                      <a:pt x="0" y="14"/>
                      <a:pt x="11" y="21"/>
                      <a:pt x="20" y="23"/>
                    </a:cubicBezTo>
                    <a:cubicBezTo>
                      <a:pt x="21" y="23"/>
                      <a:pt x="22" y="24"/>
                      <a:pt x="23" y="24"/>
                    </a:cubicBezTo>
                    <a:cubicBezTo>
                      <a:pt x="28" y="24"/>
                      <a:pt x="28" y="16"/>
                      <a:pt x="23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5CBB5DAA-5500-42F0-BB9D-9647D0188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750" y="3914776"/>
                <a:ext cx="157163" cy="111125"/>
              </a:xfrm>
              <a:custGeom>
                <a:avLst/>
                <a:gdLst>
                  <a:gd name="T0" fmla="*/ 17 w 37"/>
                  <a:gd name="T1" fmla="*/ 17 h 26"/>
                  <a:gd name="T2" fmla="*/ 14 w 37"/>
                  <a:gd name="T3" fmla="*/ 15 h 26"/>
                  <a:gd name="T4" fmla="*/ 11 w 37"/>
                  <a:gd name="T5" fmla="*/ 14 h 26"/>
                  <a:gd name="T6" fmla="*/ 10 w 37"/>
                  <a:gd name="T7" fmla="*/ 13 h 26"/>
                  <a:gd name="T8" fmla="*/ 9 w 37"/>
                  <a:gd name="T9" fmla="*/ 13 h 26"/>
                  <a:gd name="T10" fmla="*/ 9 w 37"/>
                  <a:gd name="T11" fmla="*/ 12 h 26"/>
                  <a:gd name="T12" fmla="*/ 9 w 37"/>
                  <a:gd name="T13" fmla="*/ 12 h 26"/>
                  <a:gd name="T14" fmla="*/ 11 w 37"/>
                  <a:gd name="T15" fmla="*/ 10 h 26"/>
                  <a:gd name="T16" fmla="*/ 14 w 37"/>
                  <a:gd name="T17" fmla="*/ 9 h 26"/>
                  <a:gd name="T18" fmla="*/ 22 w 37"/>
                  <a:gd name="T19" fmla="*/ 9 h 26"/>
                  <a:gd name="T20" fmla="*/ 27 w 37"/>
                  <a:gd name="T21" fmla="*/ 13 h 26"/>
                  <a:gd name="T22" fmla="*/ 34 w 37"/>
                  <a:gd name="T23" fmla="*/ 8 h 26"/>
                  <a:gd name="T24" fmla="*/ 22 w 37"/>
                  <a:gd name="T25" fmla="*/ 0 h 26"/>
                  <a:gd name="T26" fmla="*/ 14 w 37"/>
                  <a:gd name="T27" fmla="*/ 0 h 26"/>
                  <a:gd name="T28" fmla="*/ 7 w 37"/>
                  <a:gd name="T29" fmla="*/ 3 h 26"/>
                  <a:gd name="T30" fmla="*/ 1 w 37"/>
                  <a:gd name="T31" fmla="*/ 14 h 26"/>
                  <a:gd name="T32" fmla="*/ 14 w 37"/>
                  <a:gd name="T33" fmla="*/ 24 h 26"/>
                  <a:gd name="T34" fmla="*/ 15 w 37"/>
                  <a:gd name="T35" fmla="*/ 24 h 26"/>
                  <a:gd name="T36" fmla="*/ 17 w 37"/>
                  <a:gd name="T3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26">
                    <a:moveTo>
                      <a:pt x="17" y="17"/>
                    </a:moveTo>
                    <a:cubicBezTo>
                      <a:pt x="16" y="16"/>
                      <a:pt x="15" y="16"/>
                      <a:pt x="14" y="15"/>
                    </a:cubicBezTo>
                    <a:cubicBezTo>
                      <a:pt x="13" y="15"/>
                      <a:pt x="12" y="15"/>
                      <a:pt x="11" y="14"/>
                    </a:cubicBezTo>
                    <a:cubicBezTo>
                      <a:pt x="11" y="14"/>
                      <a:pt x="10" y="14"/>
                      <a:pt x="10" y="13"/>
                    </a:cubicBezTo>
                    <a:cubicBezTo>
                      <a:pt x="10" y="13"/>
                      <a:pt x="9" y="12"/>
                      <a:pt x="9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2" y="9"/>
                      <a:pt x="13" y="9"/>
                      <a:pt x="14" y="9"/>
                    </a:cubicBezTo>
                    <a:cubicBezTo>
                      <a:pt x="16" y="8"/>
                      <a:pt x="19" y="8"/>
                      <a:pt x="22" y="9"/>
                    </a:cubicBezTo>
                    <a:cubicBezTo>
                      <a:pt x="24" y="9"/>
                      <a:pt x="26" y="11"/>
                      <a:pt x="27" y="13"/>
                    </a:cubicBezTo>
                    <a:cubicBezTo>
                      <a:pt x="30" y="17"/>
                      <a:pt x="37" y="13"/>
                      <a:pt x="34" y="8"/>
                    </a:cubicBezTo>
                    <a:cubicBezTo>
                      <a:pt x="31" y="4"/>
                      <a:pt x="27" y="1"/>
                      <a:pt x="22" y="0"/>
                    </a:cubicBezTo>
                    <a:cubicBezTo>
                      <a:pt x="19" y="0"/>
                      <a:pt x="17" y="0"/>
                      <a:pt x="14" y="0"/>
                    </a:cubicBezTo>
                    <a:cubicBezTo>
                      <a:pt x="11" y="1"/>
                      <a:pt x="9" y="2"/>
                      <a:pt x="7" y="3"/>
                    </a:cubicBezTo>
                    <a:cubicBezTo>
                      <a:pt x="3" y="6"/>
                      <a:pt x="0" y="10"/>
                      <a:pt x="1" y="14"/>
                    </a:cubicBezTo>
                    <a:cubicBezTo>
                      <a:pt x="3" y="20"/>
                      <a:pt x="9" y="23"/>
                      <a:pt x="14" y="24"/>
                    </a:cubicBezTo>
                    <a:cubicBezTo>
                      <a:pt x="14" y="24"/>
                      <a:pt x="15" y="24"/>
                      <a:pt x="15" y="24"/>
                    </a:cubicBezTo>
                    <a:cubicBezTo>
                      <a:pt x="20" y="26"/>
                      <a:pt x="22" y="18"/>
                      <a:pt x="17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35202BAB-F51D-4257-8486-F72C77F8E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350" y="4038601"/>
                <a:ext cx="182563" cy="123825"/>
              </a:xfrm>
              <a:custGeom>
                <a:avLst/>
                <a:gdLst>
                  <a:gd name="T0" fmla="*/ 25 w 43"/>
                  <a:gd name="T1" fmla="*/ 19 h 29"/>
                  <a:gd name="T2" fmla="*/ 20 w 43"/>
                  <a:gd name="T3" fmla="*/ 18 h 29"/>
                  <a:gd name="T4" fmla="*/ 14 w 43"/>
                  <a:gd name="T5" fmla="*/ 11 h 29"/>
                  <a:gd name="T6" fmla="*/ 20 w 43"/>
                  <a:gd name="T7" fmla="*/ 8 h 29"/>
                  <a:gd name="T8" fmla="*/ 28 w 43"/>
                  <a:gd name="T9" fmla="*/ 10 h 29"/>
                  <a:gd name="T10" fmla="*/ 36 w 43"/>
                  <a:gd name="T11" fmla="*/ 14 h 29"/>
                  <a:gd name="T12" fmla="*/ 38 w 43"/>
                  <a:gd name="T13" fmla="*/ 6 h 29"/>
                  <a:gd name="T14" fmla="*/ 28 w 43"/>
                  <a:gd name="T15" fmla="*/ 2 h 29"/>
                  <a:gd name="T16" fmla="*/ 20 w 43"/>
                  <a:gd name="T17" fmla="*/ 0 h 29"/>
                  <a:gd name="T18" fmla="*/ 6 w 43"/>
                  <a:gd name="T19" fmla="*/ 8 h 29"/>
                  <a:gd name="T20" fmla="*/ 20 w 43"/>
                  <a:gd name="T21" fmla="*/ 26 h 29"/>
                  <a:gd name="T22" fmla="*/ 23 w 43"/>
                  <a:gd name="T23" fmla="*/ 27 h 29"/>
                  <a:gd name="T24" fmla="*/ 25 w 43"/>
                  <a:gd name="T25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9">
                    <a:moveTo>
                      <a:pt x="25" y="19"/>
                    </a:moveTo>
                    <a:cubicBezTo>
                      <a:pt x="24" y="19"/>
                      <a:pt x="22" y="19"/>
                      <a:pt x="20" y="18"/>
                    </a:cubicBezTo>
                    <a:cubicBezTo>
                      <a:pt x="16" y="17"/>
                      <a:pt x="11" y="15"/>
                      <a:pt x="14" y="11"/>
                    </a:cubicBezTo>
                    <a:cubicBezTo>
                      <a:pt x="15" y="9"/>
                      <a:pt x="17" y="8"/>
                      <a:pt x="20" y="8"/>
                    </a:cubicBezTo>
                    <a:cubicBezTo>
                      <a:pt x="22" y="8"/>
                      <a:pt x="25" y="9"/>
                      <a:pt x="28" y="10"/>
                    </a:cubicBezTo>
                    <a:cubicBezTo>
                      <a:pt x="31" y="11"/>
                      <a:pt x="34" y="13"/>
                      <a:pt x="36" y="14"/>
                    </a:cubicBezTo>
                    <a:cubicBezTo>
                      <a:pt x="41" y="16"/>
                      <a:pt x="43" y="8"/>
                      <a:pt x="38" y="6"/>
                    </a:cubicBezTo>
                    <a:cubicBezTo>
                      <a:pt x="35" y="5"/>
                      <a:pt x="31" y="3"/>
                      <a:pt x="28" y="2"/>
                    </a:cubicBezTo>
                    <a:cubicBezTo>
                      <a:pt x="25" y="1"/>
                      <a:pt x="22" y="1"/>
                      <a:pt x="20" y="0"/>
                    </a:cubicBezTo>
                    <a:cubicBezTo>
                      <a:pt x="15" y="0"/>
                      <a:pt x="10" y="2"/>
                      <a:pt x="6" y="8"/>
                    </a:cubicBezTo>
                    <a:cubicBezTo>
                      <a:pt x="0" y="18"/>
                      <a:pt x="11" y="24"/>
                      <a:pt x="20" y="26"/>
                    </a:cubicBezTo>
                    <a:cubicBezTo>
                      <a:pt x="21" y="27"/>
                      <a:pt x="22" y="27"/>
                      <a:pt x="23" y="27"/>
                    </a:cubicBezTo>
                    <a:cubicBezTo>
                      <a:pt x="28" y="29"/>
                      <a:pt x="30" y="21"/>
                      <a:pt x="25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38">
                <a:extLst>
                  <a:ext uri="{FF2B5EF4-FFF2-40B4-BE49-F238E27FC236}">
                    <a16:creationId xmlns:a16="http://schemas.microsoft.com/office/drawing/2014/main" id="{B19B1277-0169-4A55-9180-005AF99F2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288" y="4191001"/>
                <a:ext cx="166688" cy="106363"/>
              </a:xfrm>
              <a:custGeom>
                <a:avLst/>
                <a:gdLst>
                  <a:gd name="T0" fmla="*/ 22 w 39"/>
                  <a:gd name="T1" fmla="*/ 15 h 25"/>
                  <a:gd name="T2" fmla="*/ 18 w 39"/>
                  <a:gd name="T3" fmla="*/ 14 h 25"/>
                  <a:gd name="T4" fmla="*/ 15 w 39"/>
                  <a:gd name="T5" fmla="*/ 13 h 25"/>
                  <a:gd name="T6" fmla="*/ 12 w 39"/>
                  <a:gd name="T7" fmla="*/ 11 h 25"/>
                  <a:gd name="T8" fmla="*/ 12 w 39"/>
                  <a:gd name="T9" fmla="*/ 11 h 25"/>
                  <a:gd name="T10" fmla="*/ 14 w 39"/>
                  <a:gd name="T11" fmla="*/ 9 h 25"/>
                  <a:gd name="T12" fmla="*/ 18 w 39"/>
                  <a:gd name="T13" fmla="*/ 8 h 25"/>
                  <a:gd name="T14" fmla="*/ 26 w 39"/>
                  <a:gd name="T15" fmla="*/ 10 h 25"/>
                  <a:gd name="T16" fmla="*/ 32 w 39"/>
                  <a:gd name="T17" fmla="*/ 12 h 25"/>
                  <a:gd name="T18" fmla="*/ 34 w 39"/>
                  <a:gd name="T19" fmla="*/ 4 h 25"/>
                  <a:gd name="T20" fmla="*/ 26 w 39"/>
                  <a:gd name="T21" fmla="*/ 1 h 25"/>
                  <a:gd name="T22" fmla="*/ 19 w 39"/>
                  <a:gd name="T23" fmla="*/ 0 h 25"/>
                  <a:gd name="T24" fmla="*/ 18 w 39"/>
                  <a:gd name="T25" fmla="*/ 0 h 25"/>
                  <a:gd name="T26" fmla="*/ 5 w 39"/>
                  <a:gd name="T27" fmla="*/ 6 h 25"/>
                  <a:gd name="T28" fmla="*/ 18 w 39"/>
                  <a:gd name="T29" fmla="*/ 23 h 25"/>
                  <a:gd name="T30" fmla="*/ 20 w 39"/>
                  <a:gd name="T31" fmla="*/ 23 h 25"/>
                  <a:gd name="T32" fmla="*/ 22 w 39"/>
                  <a:gd name="T3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25">
                    <a:moveTo>
                      <a:pt x="22" y="15"/>
                    </a:moveTo>
                    <a:cubicBezTo>
                      <a:pt x="21" y="15"/>
                      <a:pt x="19" y="14"/>
                      <a:pt x="18" y="14"/>
                    </a:cubicBezTo>
                    <a:cubicBezTo>
                      <a:pt x="17" y="14"/>
                      <a:pt x="16" y="13"/>
                      <a:pt x="15" y="13"/>
                    </a:cubicBezTo>
                    <a:cubicBezTo>
                      <a:pt x="14" y="12"/>
                      <a:pt x="13" y="12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4" y="9"/>
                      <a:pt x="14" y="9"/>
                    </a:cubicBezTo>
                    <a:cubicBezTo>
                      <a:pt x="15" y="8"/>
                      <a:pt x="16" y="8"/>
                      <a:pt x="18" y="8"/>
                    </a:cubicBezTo>
                    <a:cubicBezTo>
                      <a:pt x="20" y="8"/>
                      <a:pt x="23" y="9"/>
                      <a:pt x="26" y="10"/>
                    </a:cubicBezTo>
                    <a:cubicBezTo>
                      <a:pt x="28" y="11"/>
                      <a:pt x="30" y="12"/>
                      <a:pt x="32" y="12"/>
                    </a:cubicBezTo>
                    <a:cubicBezTo>
                      <a:pt x="37" y="14"/>
                      <a:pt x="39" y="6"/>
                      <a:pt x="34" y="4"/>
                    </a:cubicBezTo>
                    <a:cubicBezTo>
                      <a:pt x="31" y="3"/>
                      <a:pt x="29" y="2"/>
                      <a:pt x="26" y="1"/>
                    </a:cubicBezTo>
                    <a:cubicBezTo>
                      <a:pt x="24" y="1"/>
                      <a:pt x="22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3" y="0"/>
                      <a:pt x="7" y="2"/>
                      <a:pt x="5" y="6"/>
                    </a:cubicBezTo>
                    <a:cubicBezTo>
                      <a:pt x="0" y="15"/>
                      <a:pt x="11" y="20"/>
                      <a:pt x="18" y="23"/>
                    </a:cubicBezTo>
                    <a:cubicBezTo>
                      <a:pt x="19" y="23"/>
                      <a:pt x="19" y="23"/>
                      <a:pt x="20" y="23"/>
                    </a:cubicBezTo>
                    <a:cubicBezTo>
                      <a:pt x="25" y="25"/>
                      <a:pt x="27" y="17"/>
                      <a:pt x="22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39">
                <a:extLst>
                  <a:ext uri="{FF2B5EF4-FFF2-40B4-BE49-F238E27FC236}">
                    <a16:creationId xmlns:a16="http://schemas.microsoft.com/office/drawing/2014/main" id="{3466650C-7C6F-438D-A824-04C487E68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988" y="4327526"/>
                <a:ext cx="161925" cy="103188"/>
              </a:xfrm>
              <a:custGeom>
                <a:avLst/>
                <a:gdLst>
                  <a:gd name="T0" fmla="*/ 18 w 38"/>
                  <a:gd name="T1" fmla="*/ 14 h 24"/>
                  <a:gd name="T2" fmla="*/ 15 w 38"/>
                  <a:gd name="T3" fmla="*/ 13 h 24"/>
                  <a:gd name="T4" fmla="*/ 13 w 38"/>
                  <a:gd name="T5" fmla="*/ 11 h 24"/>
                  <a:gd name="T6" fmla="*/ 12 w 38"/>
                  <a:gd name="T7" fmla="*/ 10 h 24"/>
                  <a:gd name="T8" fmla="*/ 13 w 38"/>
                  <a:gd name="T9" fmla="*/ 9 h 24"/>
                  <a:gd name="T10" fmla="*/ 15 w 38"/>
                  <a:gd name="T11" fmla="*/ 8 h 24"/>
                  <a:gd name="T12" fmla="*/ 20 w 38"/>
                  <a:gd name="T13" fmla="*/ 8 h 24"/>
                  <a:gd name="T14" fmla="*/ 23 w 38"/>
                  <a:gd name="T15" fmla="*/ 9 h 24"/>
                  <a:gd name="T16" fmla="*/ 31 w 38"/>
                  <a:gd name="T17" fmla="*/ 11 h 24"/>
                  <a:gd name="T18" fmla="*/ 33 w 38"/>
                  <a:gd name="T19" fmla="*/ 3 h 24"/>
                  <a:gd name="T20" fmla="*/ 23 w 38"/>
                  <a:gd name="T21" fmla="*/ 1 h 24"/>
                  <a:gd name="T22" fmla="*/ 15 w 38"/>
                  <a:gd name="T23" fmla="*/ 0 h 24"/>
                  <a:gd name="T24" fmla="*/ 5 w 38"/>
                  <a:gd name="T25" fmla="*/ 5 h 24"/>
                  <a:gd name="T26" fmla="*/ 15 w 38"/>
                  <a:gd name="T27" fmla="*/ 22 h 24"/>
                  <a:gd name="T28" fmla="*/ 16 w 38"/>
                  <a:gd name="T29" fmla="*/ 22 h 24"/>
                  <a:gd name="T30" fmla="*/ 18 w 38"/>
                  <a:gd name="T31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24">
                    <a:moveTo>
                      <a:pt x="18" y="14"/>
                    </a:moveTo>
                    <a:cubicBezTo>
                      <a:pt x="17" y="14"/>
                      <a:pt x="16" y="13"/>
                      <a:pt x="15" y="13"/>
                    </a:cubicBezTo>
                    <a:cubicBezTo>
                      <a:pt x="14" y="12"/>
                      <a:pt x="13" y="12"/>
                      <a:pt x="13" y="11"/>
                    </a:cubicBezTo>
                    <a:cubicBezTo>
                      <a:pt x="13" y="11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13" y="8"/>
                      <a:pt x="14" y="8"/>
                      <a:pt x="15" y="8"/>
                    </a:cubicBezTo>
                    <a:cubicBezTo>
                      <a:pt x="16" y="8"/>
                      <a:pt x="18" y="8"/>
                      <a:pt x="20" y="8"/>
                    </a:cubicBezTo>
                    <a:cubicBezTo>
                      <a:pt x="21" y="9"/>
                      <a:pt x="22" y="9"/>
                      <a:pt x="23" y="9"/>
                    </a:cubicBezTo>
                    <a:cubicBezTo>
                      <a:pt x="26" y="10"/>
                      <a:pt x="28" y="11"/>
                      <a:pt x="31" y="11"/>
                    </a:cubicBezTo>
                    <a:cubicBezTo>
                      <a:pt x="36" y="12"/>
                      <a:pt x="38" y="5"/>
                      <a:pt x="33" y="3"/>
                    </a:cubicBezTo>
                    <a:cubicBezTo>
                      <a:pt x="30" y="3"/>
                      <a:pt x="26" y="2"/>
                      <a:pt x="23" y="1"/>
                    </a:cubicBezTo>
                    <a:cubicBezTo>
                      <a:pt x="20" y="0"/>
                      <a:pt x="17" y="0"/>
                      <a:pt x="15" y="0"/>
                    </a:cubicBezTo>
                    <a:cubicBezTo>
                      <a:pt x="11" y="0"/>
                      <a:pt x="8" y="1"/>
                      <a:pt x="5" y="5"/>
                    </a:cubicBezTo>
                    <a:cubicBezTo>
                      <a:pt x="0" y="12"/>
                      <a:pt x="9" y="19"/>
                      <a:pt x="15" y="22"/>
                    </a:cubicBezTo>
                    <a:cubicBezTo>
                      <a:pt x="15" y="22"/>
                      <a:pt x="16" y="22"/>
                      <a:pt x="16" y="22"/>
                    </a:cubicBezTo>
                    <a:cubicBezTo>
                      <a:pt x="21" y="24"/>
                      <a:pt x="23" y="16"/>
                      <a:pt x="18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id="{26A34B76-48BD-4417-9801-ED7850423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050" y="4451351"/>
                <a:ext cx="161925" cy="111125"/>
              </a:xfrm>
              <a:custGeom>
                <a:avLst/>
                <a:gdLst>
                  <a:gd name="T0" fmla="*/ 21 w 38"/>
                  <a:gd name="T1" fmla="*/ 16 h 26"/>
                  <a:gd name="T2" fmla="*/ 17 w 38"/>
                  <a:gd name="T3" fmla="*/ 14 h 26"/>
                  <a:gd name="T4" fmla="*/ 15 w 38"/>
                  <a:gd name="T5" fmla="*/ 13 h 26"/>
                  <a:gd name="T6" fmla="*/ 16 w 38"/>
                  <a:gd name="T7" fmla="*/ 9 h 26"/>
                  <a:gd name="T8" fmla="*/ 17 w 38"/>
                  <a:gd name="T9" fmla="*/ 8 h 26"/>
                  <a:gd name="T10" fmla="*/ 25 w 38"/>
                  <a:gd name="T11" fmla="*/ 9 h 26"/>
                  <a:gd name="T12" fmla="*/ 30 w 38"/>
                  <a:gd name="T13" fmla="*/ 12 h 26"/>
                  <a:gd name="T14" fmla="*/ 34 w 38"/>
                  <a:gd name="T15" fmla="*/ 5 h 26"/>
                  <a:gd name="T16" fmla="*/ 25 w 38"/>
                  <a:gd name="T17" fmla="*/ 1 h 26"/>
                  <a:gd name="T18" fmla="*/ 17 w 38"/>
                  <a:gd name="T19" fmla="*/ 0 h 26"/>
                  <a:gd name="T20" fmla="*/ 8 w 38"/>
                  <a:gd name="T21" fmla="*/ 4 h 26"/>
                  <a:gd name="T22" fmla="*/ 17 w 38"/>
                  <a:gd name="T23" fmla="*/ 23 h 26"/>
                  <a:gd name="T24" fmla="*/ 19 w 38"/>
                  <a:gd name="T25" fmla="*/ 24 h 26"/>
                  <a:gd name="T26" fmla="*/ 21 w 38"/>
                  <a:gd name="T27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6">
                    <a:moveTo>
                      <a:pt x="21" y="16"/>
                    </a:moveTo>
                    <a:cubicBezTo>
                      <a:pt x="20" y="16"/>
                      <a:pt x="18" y="15"/>
                      <a:pt x="17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3" y="11"/>
                      <a:pt x="14" y="10"/>
                      <a:pt x="16" y="9"/>
                    </a:cubicBezTo>
                    <a:cubicBezTo>
                      <a:pt x="16" y="9"/>
                      <a:pt x="16" y="8"/>
                      <a:pt x="17" y="8"/>
                    </a:cubicBezTo>
                    <a:cubicBezTo>
                      <a:pt x="19" y="7"/>
                      <a:pt x="22" y="8"/>
                      <a:pt x="25" y="9"/>
                    </a:cubicBezTo>
                    <a:cubicBezTo>
                      <a:pt x="27" y="10"/>
                      <a:pt x="29" y="11"/>
                      <a:pt x="30" y="12"/>
                    </a:cubicBezTo>
                    <a:cubicBezTo>
                      <a:pt x="34" y="15"/>
                      <a:pt x="38" y="8"/>
                      <a:pt x="34" y="5"/>
                    </a:cubicBezTo>
                    <a:cubicBezTo>
                      <a:pt x="31" y="3"/>
                      <a:pt x="28" y="1"/>
                      <a:pt x="25" y="1"/>
                    </a:cubicBezTo>
                    <a:cubicBezTo>
                      <a:pt x="22" y="0"/>
                      <a:pt x="20" y="0"/>
                      <a:pt x="17" y="0"/>
                    </a:cubicBezTo>
                    <a:cubicBezTo>
                      <a:pt x="14" y="1"/>
                      <a:pt x="11" y="2"/>
                      <a:pt x="8" y="4"/>
                    </a:cubicBezTo>
                    <a:cubicBezTo>
                      <a:pt x="0" y="12"/>
                      <a:pt x="9" y="20"/>
                      <a:pt x="17" y="23"/>
                    </a:cubicBezTo>
                    <a:cubicBezTo>
                      <a:pt x="18" y="24"/>
                      <a:pt x="18" y="24"/>
                      <a:pt x="19" y="24"/>
                    </a:cubicBezTo>
                    <a:cubicBezTo>
                      <a:pt x="24" y="26"/>
                      <a:pt x="26" y="18"/>
                      <a:pt x="21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207" name="图片 206">
              <a:extLst>
                <a:ext uri="{FF2B5EF4-FFF2-40B4-BE49-F238E27FC236}">
                  <a16:creationId xmlns:a16="http://schemas.microsoft.com/office/drawing/2014/main" id="{E01C6BAA-D385-4915-8934-6159015115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572" t="1163" r="36199" b="63333"/>
            <a:stretch/>
          </p:blipFill>
          <p:spPr>
            <a:xfrm>
              <a:off x="1808477" y="2366969"/>
              <a:ext cx="1532155" cy="1958600"/>
            </a:xfrm>
            <a:prstGeom prst="rect">
              <a:avLst/>
            </a:prstGeom>
          </p:spPr>
        </p:pic>
      </p:grpSp>
      <p:sp>
        <p:nvSpPr>
          <p:cNvPr id="211" name="矩形 210">
            <a:extLst>
              <a:ext uri="{FF2B5EF4-FFF2-40B4-BE49-F238E27FC236}">
                <a16:creationId xmlns:a16="http://schemas.microsoft.com/office/drawing/2014/main" id="{9A68C146-93F3-4359-A75D-01C4313B4CD6}"/>
              </a:ext>
            </a:extLst>
          </p:cNvPr>
          <p:cNvSpPr/>
          <p:nvPr/>
        </p:nvSpPr>
        <p:spPr>
          <a:xfrm>
            <a:off x="1372099" y="4568563"/>
            <a:ext cx="254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212" name="矩形 211">
            <a:extLst>
              <a:ext uri="{FF2B5EF4-FFF2-40B4-BE49-F238E27FC236}">
                <a16:creationId xmlns:a16="http://schemas.microsoft.com/office/drawing/2014/main" id="{79C2A379-903A-4543-A2E1-07A8937EB2E9}"/>
              </a:ext>
            </a:extLst>
          </p:cNvPr>
          <p:cNvSpPr/>
          <p:nvPr/>
        </p:nvSpPr>
        <p:spPr>
          <a:xfrm>
            <a:off x="4790415" y="4568563"/>
            <a:ext cx="254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213" name="矩形 212">
            <a:extLst>
              <a:ext uri="{FF2B5EF4-FFF2-40B4-BE49-F238E27FC236}">
                <a16:creationId xmlns:a16="http://schemas.microsoft.com/office/drawing/2014/main" id="{2E04681B-4CE8-41A3-8D77-A3C50E5DDE06}"/>
              </a:ext>
            </a:extLst>
          </p:cNvPr>
          <p:cNvSpPr/>
          <p:nvPr/>
        </p:nvSpPr>
        <p:spPr>
          <a:xfrm>
            <a:off x="8208731" y="4568563"/>
            <a:ext cx="254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6507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:a14="http://schemas.microsoft.com/office/drawing/2010/main" xmlns:a16="http://schemas.microsoft.com/office/drawing/2014/main" xmlns="">
      <p:transition spd="slow" advTm="5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5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35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5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35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1" grpId="0"/>
      <p:bldP spid="212" grpId="0"/>
      <p:bldP spid="2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8BE2544A-9630-4FF8-8BD4-F9BFEA01341A}"/>
              </a:ext>
            </a:extLst>
          </p:cNvPr>
          <p:cNvSpPr txBox="1"/>
          <p:nvPr/>
        </p:nvSpPr>
        <p:spPr>
          <a:xfrm>
            <a:off x="1510474" y="234963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C12B5E-224D-47C1-AC2E-F99BE74E6A85}"/>
              </a:ext>
            </a:extLst>
          </p:cNvPr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2DFC5BF-08DA-4CD1-BAD6-2F1A2906817D}"/>
                </a:ext>
              </a:extLst>
            </p:cNvPr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FB12726-C4DB-43FB-9077-2F510B651ECB}"/>
                </a:ext>
              </a:extLst>
            </p:cNvPr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One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E2C3C4-1419-4DE7-AE83-59E2473F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05EFDF9-A499-45B7-B7AA-39AD0A779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76532E-F74B-4995-82EF-7CFFD97709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sp>
        <p:nvSpPr>
          <p:cNvPr id="33" name="PA_任意多边形 32">
            <a:extLst>
              <a:ext uri="{FF2B5EF4-FFF2-40B4-BE49-F238E27FC236}">
                <a16:creationId xmlns:a16="http://schemas.microsoft.com/office/drawing/2014/main" id="{DB457B7E-4396-406F-8DD4-51F990046C4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87608" y="4768731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" fmla="*/ 0 w 9877777"/>
              <a:gd name="connsiteY0" fmla="*/ 284617 h 431037"/>
              <a:gd name="connsiteX1" fmla="*/ 595855 w 9877777"/>
              <a:gd name="connsiteY1" fmla="*/ 307195 h 431037"/>
              <a:gd name="connsiteX2" fmla="*/ 2302933 w 9877777"/>
              <a:gd name="connsiteY2" fmla="*/ 420084 h 431037"/>
              <a:gd name="connsiteX3" fmla="*/ 4696177 w 9877777"/>
              <a:gd name="connsiteY3" fmla="*/ 2395 h 431037"/>
              <a:gd name="connsiteX4" fmla="*/ 6886222 w 9877777"/>
              <a:gd name="connsiteY4" fmla="*/ 250751 h 431037"/>
              <a:gd name="connsiteX5" fmla="*/ 9098844 w 9877777"/>
              <a:gd name="connsiteY5" fmla="*/ 284617 h 431037"/>
              <a:gd name="connsiteX6" fmla="*/ 9877777 w 9877777"/>
              <a:gd name="connsiteY6" fmla="*/ 149151 h 43103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60818 h 291409"/>
              <a:gd name="connsiteX1" fmla="*/ 633406 w 9915328"/>
              <a:gd name="connsiteY1" fmla="*/ 173707 h 291409"/>
              <a:gd name="connsiteX2" fmla="*/ 2340484 w 9915328"/>
              <a:gd name="connsiteY2" fmla="*/ 286596 h 291409"/>
              <a:gd name="connsiteX3" fmla="*/ 5071684 w 9915328"/>
              <a:gd name="connsiteY3" fmla="*/ 4374 h 291409"/>
              <a:gd name="connsiteX4" fmla="*/ 6923773 w 9915328"/>
              <a:gd name="connsiteY4" fmla="*/ 117263 h 291409"/>
              <a:gd name="connsiteX5" fmla="*/ 9136395 w 9915328"/>
              <a:gd name="connsiteY5" fmla="*/ 151129 h 291409"/>
              <a:gd name="connsiteX6" fmla="*/ 9915328 w 9915328"/>
              <a:gd name="connsiteY6" fmla="*/ 15663 h 291409"/>
              <a:gd name="connsiteX0" fmla="*/ 0 w 9915328"/>
              <a:gd name="connsiteY0" fmla="*/ 163495 h 394086"/>
              <a:gd name="connsiteX1" fmla="*/ 633406 w 9915328"/>
              <a:gd name="connsiteY1" fmla="*/ 276384 h 394086"/>
              <a:gd name="connsiteX2" fmla="*/ 2340484 w 9915328"/>
              <a:gd name="connsiteY2" fmla="*/ 389273 h 394086"/>
              <a:gd name="connsiteX3" fmla="*/ 5071684 w 9915328"/>
              <a:gd name="connsiteY3" fmla="*/ 107051 h 394086"/>
              <a:gd name="connsiteX4" fmla="*/ 6986358 w 9915328"/>
              <a:gd name="connsiteY4" fmla="*/ 5451 h 394086"/>
              <a:gd name="connsiteX5" fmla="*/ 9136395 w 9915328"/>
              <a:gd name="connsiteY5" fmla="*/ 253806 h 394086"/>
              <a:gd name="connsiteX6" fmla="*/ 9915328 w 9915328"/>
              <a:gd name="connsiteY6" fmla="*/ 118340 h 394086"/>
              <a:gd name="connsiteX0" fmla="*/ 0 w 9915328"/>
              <a:gd name="connsiteY0" fmla="*/ 179002 h 409593"/>
              <a:gd name="connsiteX1" fmla="*/ 633406 w 9915328"/>
              <a:gd name="connsiteY1" fmla="*/ 291891 h 409593"/>
              <a:gd name="connsiteX2" fmla="*/ 2340484 w 9915328"/>
              <a:gd name="connsiteY2" fmla="*/ 404780 h 409593"/>
              <a:gd name="connsiteX3" fmla="*/ 5071684 w 9915328"/>
              <a:gd name="connsiteY3" fmla="*/ 122558 h 409593"/>
              <a:gd name="connsiteX4" fmla="*/ 6986358 w 9915328"/>
              <a:gd name="connsiteY4" fmla="*/ 20958 h 409593"/>
              <a:gd name="connsiteX5" fmla="*/ 9136395 w 9915328"/>
              <a:gd name="connsiteY5" fmla="*/ 9669 h 409593"/>
              <a:gd name="connsiteX6" fmla="*/ 9915328 w 9915328"/>
              <a:gd name="connsiteY6" fmla="*/ 133847 h 409593"/>
              <a:gd name="connsiteX0" fmla="*/ 0 w 9915328"/>
              <a:gd name="connsiteY0" fmla="*/ 198509 h 429100"/>
              <a:gd name="connsiteX1" fmla="*/ 633406 w 9915328"/>
              <a:gd name="connsiteY1" fmla="*/ 311398 h 429100"/>
              <a:gd name="connsiteX2" fmla="*/ 2340484 w 9915328"/>
              <a:gd name="connsiteY2" fmla="*/ 424287 h 429100"/>
              <a:gd name="connsiteX3" fmla="*/ 5071684 w 9915328"/>
              <a:gd name="connsiteY3" fmla="*/ 142065 h 429100"/>
              <a:gd name="connsiteX4" fmla="*/ 6986358 w 9915328"/>
              <a:gd name="connsiteY4" fmla="*/ 40465 h 429100"/>
              <a:gd name="connsiteX5" fmla="*/ 9136395 w 9915328"/>
              <a:gd name="connsiteY5" fmla="*/ 29176 h 429100"/>
              <a:gd name="connsiteX6" fmla="*/ 9915328 w 9915328"/>
              <a:gd name="connsiteY6" fmla="*/ 153354 h 429100"/>
              <a:gd name="connsiteX0" fmla="*/ 0 w 9915328"/>
              <a:gd name="connsiteY0" fmla="*/ 158109 h 388700"/>
              <a:gd name="connsiteX1" fmla="*/ 633406 w 9915328"/>
              <a:gd name="connsiteY1" fmla="*/ 270998 h 388700"/>
              <a:gd name="connsiteX2" fmla="*/ 2340484 w 9915328"/>
              <a:gd name="connsiteY2" fmla="*/ 383887 h 388700"/>
              <a:gd name="connsiteX3" fmla="*/ 5071684 w 9915328"/>
              <a:gd name="connsiteY3" fmla="*/ 101665 h 388700"/>
              <a:gd name="connsiteX4" fmla="*/ 6986358 w 9915328"/>
              <a:gd name="connsiteY4" fmla="*/ 65 h 388700"/>
              <a:gd name="connsiteX5" fmla="*/ 8835990 w 9915328"/>
              <a:gd name="connsiteY5" fmla="*/ 112954 h 388700"/>
              <a:gd name="connsiteX6" fmla="*/ 9915328 w 9915328"/>
              <a:gd name="connsiteY6" fmla="*/ 112954 h 388700"/>
              <a:gd name="connsiteX0" fmla="*/ 0 w 9915328"/>
              <a:gd name="connsiteY0" fmla="*/ 158569 h 385714"/>
              <a:gd name="connsiteX1" fmla="*/ 633406 w 9915328"/>
              <a:gd name="connsiteY1" fmla="*/ 271458 h 385714"/>
              <a:gd name="connsiteX2" fmla="*/ 2340484 w 9915328"/>
              <a:gd name="connsiteY2" fmla="*/ 384347 h 385714"/>
              <a:gd name="connsiteX3" fmla="*/ 5270277 w 9915328"/>
              <a:gd name="connsiteY3" fmla="*/ 191025 h 385714"/>
              <a:gd name="connsiteX4" fmla="*/ 6986358 w 9915328"/>
              <a:gd name="connsiteY4" fmla="*/ 525 h 385714"/>
              <a:gd name="connsiteX5" fmla="*/ 8835990 w 9915328"/>
              <a:gd name="connsiteY5" fmla="*/ 113414 h 385714"/>
              <a:gd name="connsiteX6" fmla="*/ 9915328 w 9915328"/>
              <a:gd name="connsiteY6" fmla="*/ 113414 h 385714"/>
              <a:gd name="connsiteX0" fmla="*/ 0 w 9915328"/>
              <a:gd name="connsiteY0" fmla="*/ 158569 h 323756"/>
              <a:gd name="connsiteX1" fmla="*/ 633406 w 9915328"/>
              <a:gd name="connsiteY1" fmla="*/ 271458 h 323756"/>
              <a:gd name="connsiteX2" fmla="*/ 2340484 w 9915328"/>
              <a:gd name="connsiteY2" fmla="*/ 320847 h 323756"/>
              <a:gd name="connsiteX3" fmla="*/ 5270277 w 9915328"/>
              <a:gd name="connsiteY3" fmla="*/ 191025 h 323756"/>
              <a:gd name="connsiteX4" fmla="*/ 6986358 w 9915328"/>
              <a:gd name="connsiteY4" fmla="*/ 525 h 323756"/>
              <a:gd name="connsiteX5" fmla="*/ 8835990 w 9915328"/>
              <a:gd name="connsiteY5" fmla="*/ 113414 h 323756"/>
              <a:gd name="connsiteX6" fmla="*/ 9915328 w 9915328"/>
              <a:gd name="connsiteY6" fmla="*/ 113414 h 323756"/>
              <a:gd name="connsiteX0" fmla="*/ 0 w 9915328"/>
              <a:gd name="connsiteY0" fmla="*/ 95979 h 261166"/>
              <a:gd name="connsiteX1" fmla="*/ 633406 w 9915328"/>
              <a:gd name="connsiteY1" fmla="*/ 208868 h 261166"/>
              <a:gd name="connsiteX2" fmla="*/ 2340484 w 9915328"/>
              <a:gd name="connsiteY2" fmla="*/ 258257 h 261166"/>
              <a:gd name="connsiteX3" fmla="*/ 5270277 w 9915328"/>
              <a:gd name="connsiteY3" fmla="*/ 128435 h 261166"/>
              <a:gd name="connsiteX4" fmla="*/ 8835990 w 9915328"/>
              <a:gd name="connsiteY4" fmla="*/ 50824 h 261166"/>
              <a:gd name="connsiteX5" fmla="*/ 9915328 w 9915328"/>
              <a:gd name="connsiteY5" fmla="*/ 50824 h 261166"/>
              <a:gd name="connsiteX0" fmla="*/ 0 w 9915328"/>
              <a:gd name="connsiteY0" fmla="*/ 201048 h 366235"/>
              <a:gd name="connsiteX1" fmla="*/ 633406 w 9915328"/>
              <a:gd name="connsiteY1" fmla="*/ 313937 h 366235"/>
              <a:gd name="connsiteX2" fmla="*/ 2340484 w 9915328"/>
              <a:gd name="connsiteY2" fmla="*/ 363326 h 366235"/>
              <a:gd name="connsiteX3" fmla="*/ 5270277 w 9915328"/>
              <a:gd name="connsiteY3" fmla="*/ 233504 h 366235"/>
              <a:gd name="connsiteX4" fmla="*/ 7659714 w 9915328"/>
              <a:gd name="connsiteY4" fmla="*/ 28893 h 366235"/>
              <a:gd name="connsiteX5" fmla="*/ 9915328 w 9915328"/>
              <a:gd name="connsiteY5" fmla="*/ 155893 h 366235"/>
              <a:gd name="connsiteX0" fmla="*/ 0 w 9915328"/>
              <a:gd name="connsiteY0" fmla="*/ 173629 h 338816"/>
              <a:gd name="connsiteX1" fmla="*/ 633406 w 9915328"/>
              <a:gd name="connsiteY1" fmla="*/ 286518 h 338816"/>
              <a:gd name="connsiteX2" fmla="*/ 2340484 w 9915328"/>
              <a:gd name="connsiteY2" fmla="*/ 335907 h 338816"/>
              <a:gd name="connsiteX3" fmla="*/ 5270277 w 9915328"/>
              <a:gd name="connsiteY3" fmla="*/ 206085 h 338816"/>
              <a:gd name="connsiteX4" fmla="*/ 7659714 w 9915328"/>
              <a:gd name="connsiteY4" fmla="*/ 1474 h 338816"/>
              <a:gd name="connsiteX5" fmla="*/ 9915328 w 9915328"/>
              <a:gd name="connsiteY5" fmla="*/ 128474 h 338816"/>
              <a:gd name="connsiteX0" fmla="*/ 0 w 10190302"/>
              <a:gd name="connsiteY0" fmla="*/ 174097 h 339284"/>
              <a:gd name="connsiteX1" fmla="*/ 633406 w 10190302"/>
              <a:gd name="connsiteY1" fmla="*/ 286986 h 339284"/>
              <a:gd name="connsiteX2" fmla="*/ 2340484 w 10190302"/>
              <a:gd name="connsiteY2" fmla="*/ 336375 h 339284"/>
              <a:gd name="connsiteX3" fmla="*/ 5270277 w 10190302"/>
              <a:gd name="connsiteY3" fmla="*/ 206553 h 339284"/>
              <a:gd name="connsiteX4" fmla="*/ 7659714 w 10190302"/>
              <a:gd name="connsiteY4" fmla="*/ 1942 h 339284"/>
              <a:gd name="connsiteX5" fmla="*/ 10190302 w 10190302"/>
              <a:gd name="connsiteY5" fmla="*/ 103542 h 339284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118179 h 372151"/>
              <a:gd name="connsiteX1" fmla="*/ 2279379 w 10129197"/>
              <a:gd name="connsiteY1" fmla="*/ 369357 h 372151"/>
              <a:gd name="connsiteX2" fmla="*/ 5209172 w 10129197"/>
              <a:gd name="connsiteY2" fmla="*/ 239535 h 372151"/>
              <a:gd name="connsiteX3" fmla="*/ 7598609 w 10129197"/>
              <a:gd name="connsiteY3" fmla="*/ 34924 h 372151"/>
              <a:gd name="connsiteX4" fmla="*/ 10129197 w 10129197"/>
              <a:gd name="connsiteY4" fmla="*/ 9524 h 372151"/>
              <a:gd name="connsiteX0" fmla="*/ 0 w 10129197"/>
              <a:gd name="connsiteY0" fmla="*/ 108656 h 362734"/>
              <a:gd name="connsiteX1" fmla="*/ 2279379 w 10129197"/>
              <a:gd name="connsiteY1" fmla="*/ 359834 h 362734"/>
              <a:gd name="connsiteX2" fmla="*/ 5209172 w 10129197"/>
              <a:gd name="connsiteY2" fmla="*/ 230012 h 362734"/>
              <a:gd name="connsiteX3" fmla="*/ 10129197 w 10129197"/>
              <a:gd name="connsiteY3" fmla="*/ 1 h 362734"/>
              <a:gd name="connsiteX0" fmla="*/ 0 w 8153512"/>
              <a:gd name="connsiteY0" fmla="*/ 149619 h 403884"/>
              <a:gd name="connsiteX1" fmla="*/ 2279379 w 8153512"/>
              <a:gd name="connsiteY1" fmla="*/ 400797 h 403884"/>
              <a:gd name="connsiteX2" fmla="*/ 5209172 w 8153512"/>
              <a:gd name="connsiteY2" fmla="*/ 270975 h 403884"/>
              <a:gd name="connsiteX3" fmla="*/ 8153512 w 8153512"/>
              <a:gd name="connsiteY3" fmla="*/ 0 h 403884"/>
              <a:gd name="connsiteX0" fmla="*/ 0 w 8320471"/>
              <a:gd name="connsiteY0" fmla="*/ 36968 h 290765"/>
              <a:gd name="connsiteX1" fmla="*/ 2279379 w 8320471"/>
              <a:gd name="connsiteY1" fmla="*/ 288146 h 290765"/>
              <a:gd name="connsiteX2" fmla="*/ 5209172 w 8320471"/>
              <a:gd name="connsiteY2" fmla="*/ 158324 h 290765"/>
              <a:gd name="connsiteX3" fmla="*/ 8320471 w 8320471"/>
              <a:gd name="connsiteY3" fmla="*/ 0 h 290765"/>
              <a:gd name="connsiteX0" fmla="*/ 0 w 8320471"/>
              <a:gd name="connsiteY0" fmla="*/ 36968 h 292812"/>
              <a:gd name="connsiteX1" fmla="*/ 2279379 w 8320471"/>
              <a:gd name="connsiteY1" fmla="*/ 288146 h 292812"/>
              <a:gd name="connsiteX2" fmla="*/ 8320471 w 8320471"/>
              <a:gd name="connsiteY2" fmla="*/ 0 h 292812"/>
              <a:gd name="connsiteX0" fmla="*/ 0 w 8320471"/>
              <a:gd name="connsiteY0" fmla="*/ 36968 h 284234"/>
              <a:gd name="connsiteX1" fmla="*/ 2752431 w 8320471"/>
              <a:gd name="connsiteY1" fmla="*/ 277905 h 284234"/>
              <a:gd name="connsiteX2" fmla="*/ 8320471 w 8320471"/>
              <a:gd name="connsiteY2" fmla="*/ 0 h 284234"/>
              <a:gd name="connsiteX0" fmla="*/ 0 w 8306558"/>
              <a:gd name="connsiteY0" fmla="*/ 47209 h 295214"/>
              <a:gd name="connsiteX1" fmla="*/ 2752431 w 8306558"/>
              <a:gd name="connsiteY1" fmla="*/ 288146 h 295214"/>
              <a:gd name="connsiteX2" fmla="*/ 8306558 w 8306558"/>
              <a:gd name="connsiteY2" fmla="*/ 0 h 295214"/>
              <a:gd name="connsiteX0" fmla="*/ 0 w 8306558"/>
              <a:gd name="connsiteY0" fmla="*/ 47209 h 295214"/>
              <a:gd name="connsiteX1" fmla="*/ 2752431 w 8306558"/>
              <a:gd name="connsiteY1" fmla="*/ 288146 h 295214"/>
              <a:gd name="connsiteX2" fmla="*/ 8306558 w 8306558"/>
              <a:gd name="connsiteY2" fmla="*/ 0 h 295214"/>
              <a:gd name="connsiteX0" fmla="*/ 0 w 7847420"/>
              <a:gd name="connsiteY0" fmla="*/ 36968 h 284234"/>
              <a:gd name="connsiteX1" fmla="*/ 2752431 w 7847420"/>
              <a:gd name="connsiteY1" fmla="*/ 277905 h 284234"/>
              <a:gd name="connsiteX2" fmla="*/ 7847420 w 7847420"/>
              <a:gd name="connsiteY2" fmla="*/ 0 h 28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E7EF2E5-91F3-44D7-A1F1-4D7B12DB08CF}"/>
              </a:ext>
            </a:extLst>
          </p:cNvPr>
          <p:cNvSpPr/>
          <p:nvPr/>
        </p:nvSpPr>
        <p:spPr>
          <a:xfrm>
            <a:off x="2444017" y="4890900"/>
            <a:ext cx="2136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9C4DA26-4C82-4C1E-9E35-D8253DC2954F}"/>
              </a:ext>
            </a:extLst>
          </p:cNvPr>
          <p:cNvSpPr/>
          <p:nvPr/>
        </p:nvSpPr>
        <p:spPr>
          <a:xfrm>
            <a:off x="2448303" y="4335968"/>
            <a:ext cx="2127443" cy="47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Add Title</a:t>
            </a:r>
          </a:p>
        </p:txBody>
      </p:sp>
      <p:sp>
        <p:nvSpPr>
          <p:cNvPr id="37" name="PA_任意多边形 36">
            <a:extLst>
              <a:ext uri="{FF2B5EF4-FFF2-40B4-BE49-F238E27FC236}">
                <a16:creationId xmlns:a16="http://schemas.microsoft.com/office/drawing/2014/main" id="{8A06A3F4-1AF7-4F49-B240-840A921E9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205302" y="4735943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" fmla="*/ 0 w 9877777"/>
              <a:gd name="connsiteY0" fmla="*/ 284617 h 431037"/>
              <a:gd name="connsiteX1" fmla="*/ 595855 w 9877777"/>
              <a:gd name="connsiteY1" fmla="*/ 307195 h 431037"/>
              <a:gd name="connsiteX2" fmla="*/ 2302933 w 9877777"/>
              <a:gd name="connsiteY2" fmla="*/ 420084 h 431037"/>
              <a:gd name="connsiteX3" fmla="*/ 4696177 w 9877777"/>
              <a:gd name="connsiteY3" fmla="*/ 2395 h 431037"/>
              <a:gd name="connsiteX4" fmla="*/ 6886222 w 9877777"/>
              <a:gd name="connsiteY4" fmla="*/ 250751 h 431037"/>
              <a:gd name="connsiteX5" fmla="*/ 9098844 w 9877777"/>
              <a:gd name="connsiteY5" fmla="*/ 284617 h 431037"/>
              <a:gd name="connsiteX6" fmla="*/ 9877777 w 9877777"/>
              <a:gd name="connsiteY6" fmla="*/ 149151 h 43103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60818 h 291409"/>
              <a:gd name="connsiteX1" fmla="*/ 633406 w 9915328"/>
              <a:gd name="connsiteY1" fmla="*/ 173707 h 291409"/>
              <a:gd name="connsiteX2" fmla="*/ 2340484 w 9915328"/>
              <a:gd name="connsiteY2" fmla="*/ 286596 h 291409"/>
              <a:gd name="connsiteX3" fmla="*/ 5071684 w 9915328"/>
              <a:gd name="connsiteY3" fmla="*/ 4374 h 291409"/>
              <a:gd name="connsiteX4" fmla="*/ 6923773 w 9915328"/>
              <a:gd name="connsiteY4" fmla="*/ 117263 h 291409"/>
              <a:gd name="connsiteX5" fmla="*/ 9136395 w 9915328"/>
              <a:gd name="connsiteY5" fmla="*/ 151129 h 291409"/>
              <a:gd name="connsiteX6" fmla="*/ 9915328 w 9915328"/>
              <a:gd name="connsiteY6" fmla="*/ 15663 h 291409"/>
              <a:gd name="connsiteX0" fmla="*/ 0 w 9915328"/>
              <a:gd name="connsiteY0" fmla="*/ 163495 h 394086"/>
              <a:gd name="connsiteX1" fmla="*/ 633406 w 9915328"/>
              <a:gd name="connsiteY1" fmla="*/ 276384 h 394086"/>
              <a:gd name="connsiteX2" fmla="*/ 2340484 w 9915328"/>
              <a:gd name="connsiteY2" fmla="*/ 389273 h 394086"/>
              <a:gd name="connsiteX3" fmla="*/ 5071684 w 9915328"/>
              <a:gd name="connsiteY3" fmla="*/ 107051 h 394086"/>
              <a:gd name="connsiteX4" fmla="*/ 6986358 w 9915328"/>
              <a:gd name="connsiteY4" fmla="*/ 5451 h 394086"/>
              <a:gd name="connsiteX5" fmla="*/ 9136395 w 9915328"/>
              <a:gd name="connsiteY5" fmla="*/ 253806 h 394086"/>
              <a:gd name="connsiteX6" fmla="*/ 9915328 w 9915328"/>
              <a:gd name="connsiteY6" fmla="*/ 118340 h 394086"/>
              <a:gd name="connsiteX0" fmla="*/ 0 w 9915328"/>
              <a:gd name="connsiteY0" fmla="*/ 179002 h 409593"/>
              <a:gd name="connsiteX1" fmla="*/ 633406 w 9915328"/>
              <a:gd name="connsiteY1" fmla="*/ 291891 h 409593"/>
              <a:gd name="connsiteX2" fmla="*/ 2340484 w 9915328"/>
              <a:gd name="connsiteY2" fmla="*/ 404780 h 409593"/>
              <a:gd name="connsiteX3" fmla="*/ 5071684 w 9915328"/>
              <a:gd name="connsiteY3" fmla="*/ 122558 h 409593"/>
              <a:gd name="connsiteX4" fmla="*/ 6986358 w 9915328"/>
              <a:gd name="connsiteY4" fmla="*/ 20958 h 409593"/>
              <a:gd name="connsiteX5" fmla="*/ 9136395 w 9915328"/>
              <a:gd name="connsiteY5" fmla="*/ 9669 h 409593"/>
              <a:gd name="connsiteX6" fmla="*/ 9915328 w 9915328"/>
              <a:gd name="connsiteY6" fmla="*/ 133847 h 409593"/>
              <a:gd name="connsiteX0" fmla="*/ 0 w 9915328"/>
              <a:gd name="connsiteY0" fmla="*/ 198509 h 429100"/>
              <a:gd name="connsiteX1" fmla="*/ 633406 w 9915328"/>
              <a:gd name="connsiteY1" fmla="*/ 311398 h 429100"/>
              <a:gd name="connsiteX2" fmla="*/ 2340484 w 9915328"/>
              <a:gd name="connsiteY2" fmla="*/ 424287 h 429100"/>
              <a:gd name="connsiteX3" fmla="*/ 5071684 w 9915328"/>
              <a:gd name="connsiteY3" fmla="*/ 142065 h 429100"/>
              <a:gd name="connsiteX4" fmla="*/ 6986358 w 9915328"/>
              <a:gd name="connsiteY4" fmla="*/ 40465 h 429100"/>
              <a:gd name="connsiteX5" fmla="*/ 9136395 w 9915328"/>
              <a:gd name="connsiteY5" fmla="*/ 29176 h 429100"/>
              <a:gd name="connsiteX6" fmla="*/ 9915328 w 9915328"/>
              <a:gd name="connsiteY6" fmla="*/ 153354 h 429100"/>
              <a:gd name="connsiteX0" fmla="*/ 0 w 9915328"/>
              <a:gd name="connsiteY0" fmla="*/ 158109 h 388700"/>
              <a:gd name="connsiteX1" fmla="*/ 633406 w 9915328"/>
              <a:gd name="connsiteY1" fmla="*/ 270998 h 388700"/>
              <a:gd name="connsiteX2" fmla="*/ 2340484 w 9915328"/>
              <a:gd name="connsiteY2" fmla="*/ 383887 h 388700"/>
              <a:gd name="connsiteX3" fmla="*/ 5071684 w 9915328"/>
              <a:gd name="connsiteY3" fmla="*/ 101665 h 388700"/>
              <a:gd name="connsiteX4" fmla="*/ 6986358 w 9915328"/>
              <a:gd name="connsiteY4" fmla="*/ 65 h 388700"/>
              <a:gd name="connsiteX5" fmla="*/ 8835990 w 9915328"/>
              <a:gd name="connsiteY5" fmla="*/ 112954 h 388700"/>
              <a:gd name="connsiteX6" fmla="*/ 9915328 w 9915328"/>
              <a:gd name="connsiteY6" fmla="*/ 112954 h 388700"/>
              <a:gd name="connsiteX0" fmla="*/ 0 w 9915328"/>
              <a:gd name="connsiteY0" fmla="*/ 158569 h 385714"/>
              <a:gd name="connsiteX1" fmla="*/ 633406 w 9915328"/>
              <a:gd name="connsiteY1" fmla="*/ 271458 h 385714"/>
              <a:gd name="connsiteX2" fmla="*/ 2340484 w 9915328"/>
              <a:gd name="connsiteY2" fmla="*/ 384347 h 385714"/>
              <a:gd name="connsiteX3" fmla="*/ 5270277 w 9915328"/>
              <a:gd name="connsiteY3" fmla="*/ 191025 h 385714"/>
              <a:gd name="connsiteX4" fmla="*/ 6986358 w 9915328"/>
              <a:gd name="connsiteY4" fmla="*/ 525 h 385714"/>
              <a:gd name="connsiteX5" fmla="*/ 8835990 w 9915328"/>
              <a:gd name="connsiteY5" fmla="*/ 113414 h 385714"/>
              <a:gd name="connsiteX6" fmla="*/ 9915328 w 9915328"/>
              <a:gd name="connsiteY6" fmla="*/ 113414 h 385714"/>
              <a:gd name="connsiteX0" fmla="*/ 0 w 9915328"/>
              <a:gd name="connsiteY0" fmla="*/ 158569 h 323756"/>
              <a:gd name="connsiteX1" fmla="*/ 633406 w 9915328"/>
              <a:gd name="connsiteY1" fmla="*/ 271458 h 323756"/>
              <a:gd name="connsiteX2" fmla="*/ 2340484 w 9915328"/>
              <a:gd name="connsiteY2" fmla="*/ 320847 h 323756"/>
              <a:gd name="connsiteX3" fmla="*/ 5270277 w 9915328"/>
              <a:gd name="connsiteY3" fmla="*/ 191025 h 323756"/>
              <a:gd name="connsiteX4" fmla="*/ 6986358 w 9915328"/>
              <a:gd name="connsiteY4" fmla="*/ 525 h 323756"/>
              <a:gd name="connsiteX5" fmla="*/ 8835990 w 9915328"/>
              <a:gd name="connsiteY5" fmla="*/ 113414 h 323756"/>
              <a:gd name="connsiteX6" fmla="*/ 9915328 w 9915328"/>
              <a:gd name="connsiteY6" fmla="*/ 113414 h 323756"/>
              <a:gd name="connsiteX0" fmla="*/ 0 w 9915328"/>
              <a:gd name="connsiteY0" fmla="*/ 95979 h 261166"/>
              <a:gd name="connsiteX1" fmla="*/ 633406 w 9915328"/>
              <a:gd name="connsiteY1" fmla="*/ 208868 h 261166"/>
              <a:gd name="connsiteX2" fmla="*/ 2340484 w 9915328"/>
              <a:gd name="connsiteY2" fmla="*/ 258257 h 261166"/>
              <a:gd name="connsiteX3" fmla="*/ 5270277 w 9915328"/>
              <a:gd name="connsiteY3" fmla="*/ 128435 h 261166"/>
              <a:gd name="connsiteX4" fmla="*/ 8835990 w 9915328"/>
              <a:gd name="connsiteY4" fmla="*/ 50824 h 261166"/>
              <a:gd name="connsiteX5" fmla="*/ 9915328 w 9915328"/>
              <a:gd name="connsiteY5" fmla="*/ 50824 h 261166"/>
              <a:gd name="connsiteX0" fmla="*/ 0 w 9915328"/>
              <a:gd name="connsiteY0" fmla="*/ 201048 h 366235"/>
              <a:gd name="connsiteX1" fmla="*/ 633406 w 9915328"/>
              <a:gd name="connsiteY1" fmla="*/ 313937 h 366235"/>
              <a:gd name="connsiteX2" fmla="*/ 2340484 w 9915328"/>
              <a:gd name="connsiteY2" fmla="*/ 363326 h 366235"/>
              <a:gd name="connsiteX3" fmla="*/ 5270277 w 9915328"/>
              <a:gd name="connsiteY3" fmla="*/ 233504 h 366235"/>
              <a:gd name="connsiteX4" fmla="*/ 7659714 w 9915328"/>
              <a:gd name="connsiteY4" fmla="*/ 28893 h 366235"/>
              <a:gd name="connsiteX5" fmla="*/ 9915328 w 9915328"/>
              <a:gd name="connsiteY5" fmla="*/ 155893 h 366235"/>
              <a:gd name="connsiteX0" fmla="*/ 0 w 9915328"/>
              <a:gd name="connsiteY0" fmla="*/ 173629 h 338816"/>
              <a:gd name="connsiteX1" fmla="*/ 633406 w 9915328"/>
              <a:gd name="connsiteY1" fmla="*/ 286518 h 338816"/>
              <a:gd name="connsiteX2" fmla="*/ 2340484 w 9915328"/>
              <a:gd name="connsiteY2" fmla="*/ 335907 h 338816"/>
              <a:gd name="connsiteX3" fmla="*/ 5270277 w 9915328"/>
              <a:gd name="connsiteY3" fmla="*/ 206085 h 338816"/>
              <a:gd name="connsiteX4" fmla="*/ 7659714 w 9915328"/>
              <a:gd name="connsiteY4" fmla="*/ 1474 h 338816"/>
              <a:gd name="connsiteX5" fmla="*/ 9915328 w 9915328"/>
              <a:gd name="connsiteY5" fmla="*/ 128474 h 338816"/>
              <a:gd name="connsiteX0" fmla="*/ 0 w 10190302"/>
              <a:gd name="connsiteY0" fmla="*/ 174097 h 339284"/>
              <a:gd name="connsiteX1" fmla="*/ 633406 w 10190302"/>
              <a:gd name="connsiteY1" fmla="*/ 286986 h 339284"/>
              <a:gd name="connsiteX2" fmla="*/ 2340484 w 10190302"/>
              <a:gd name="connsiteY2" fmla="*/ 336375 h 339284"/>
              <a:gd name="connsiteX3" fmla="*/ 5270277 w 10190302"/>
              <a:gd name="connsiteY3" fmla="*/ 206553 h 339284"/>
              <a:gd name="connsiteX4" fmla="*/ 7659714 w 10190302"/>
              <a:gd name="connsiteY4" fmla="*/ 1942 h 339284"/>
              <a:gd name="connsiteX5" fmla="*/ 10190302 w 10190302"/>
              <a:gd name="connsiteY5" fmla="*/ 103542 h 339284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118179 h 372151"/>
              <a:gd name="connsiteX1" fmla="*/ 2279379 w 10129197"/>
              <a:gd name="connsiteY1" fmla="*/ 369357 h 372151"/>
              <a:gd name="connsiteX2" fmla="*/ 5209172 w 10129197"/>
              <a:gd name="connsiteY2" fmla="*/ 239535 h 372151"/>
              <a:gd name="connsiteX3" fmla="*/ 7598609 w 10129197"/>
              <a:gd name="connsiteY3" fmla="*/ 34924 h 372151"/>
              <a:gd name="connsiteX4" fmla="*/ 10129197 w 10129197"/>
              <a:gd name="connsiteY4" fmla="*/ 9524 h 372151"/>
              <a:gd name="connsiteX0" fmla="*/ 0 w 10129197"/>
              <a:gd name="connsiteY0" fmla="*/ 108656 h 362734"/>
              <a:gd name="connsiteX1" fmla="*/ 2279379 w 10129197"/>
              <a:gd name="connsiteY1" fmla="*/ 359834 h 362734"/>
              <a:gd name="connsiteX2" fmla="*/ 5209172 w 10129197"/>
              <a:gd name="connsiteY2" fmla="*/ 230012 h 362734"/>
              <a:gd name="connsiteX3" fmla="*/ 10129197 w 10129197"/>
              <a:gd name="connsiteY3" fmla="*/ 1 h 362734"/>
              <a:gd name="connsiteX0" fmla="*/ 0 w 8153512"/>
              <a:gd name="connsiteY0" fmla="*/ 149619 h 403884"/>
              <a:gd name="connsiteX1" fmla="*/ 2279379 w 8153512"/>
              <a:gd name="connsiteY1" fmla="*/ 400797 h 403884"/>
              <a:gd name="connsiteX2" fmla="*/ 5209172 w 8153512"/>
              <a:gd name="connsiteY2" fmla="*/ 270975 h 403884"/>
              <a:gd name="connsiteX3" fmla="*/ 8153512 w 8153512"/>
              <a:gd name="connsiteY3" fmla="*/ 0 h 403884"/>
              <a:gd name="connsiteX0" fmla="*/ 0 w 8320471"/>
              <a:gd name="connsiteY0" fmla="*/ 36968 h 290765"/>
              <a:gd name="connsiteX1" fmla="*/ 2279379 w 8320471"/>
              <a:gd name="connsiteY1" fmla="*/ 288146 h 290765"/>
              <a:gd name="connsiteX2" fmla="*/ 5209172 w 8320471"/>
              <a:gd name="connsiteY2" fmla="*/ 158324 h 290765"/>
              <a:gd name="connsiteX3" fmla="*/ 8320471 w 8320471"/>
              <a:gd name="connsiteY3" fmla="*/ 0 h 290765"/>
              <a:gd name="connsiteX0" fmla="*/ 0 w 8320471"/>
              <a:gd name="connsiteY0" fmla="*/ 36968 h 292812"/>
              <a:gd name="connsiteX1" fmla="*/ 2279379 w 8320471"/>
              <a:gd name="connsiteY1" fmla="*/ 288146 h 292812"/>
              <a:gd name="connsiteX2" fmla="*/ 8320471 w 8320471"/>
              <a:gd name="connsiteY2" fmla="*/ 0 h 292812"/>
              <a:gd name="connsiteX0" fmla="*/ 0 w 8320471"/>
              <a:gd name="connsiteY0" fmla="*/ 36968 h 284234"/>
              <a:gd name="connsiteX1" fmla="*/ 2752431 w 8320471"/>
              <a:gd name="connsiteY1" fmla="*/ 277905 h 284234"/>
              <a:gd name="connsiteX2" fmla="*/ 8320471 w 8320471"/>
              <a:gd name="connsiteY2" fmla="*/ 0 h 284234"/>
              <a:gd name="connsiteX0" fmla="*/ 0 w 8306558"/>
              <a:gd name="connsiteY0" fmla="*/ 47209 h 295214"/>
              <a:gd name="connsiteX1" fmla="*/ 2752431 w 8306558"/>
              <a:gd name="connsiteY1" fmla="*/ 288146 h 295214"/>
              <a:gd name="connsiteX2" fmla="*/ 8306558 w 8306558"/>
              <a:gd name="connsiteY2" fmla="*/ 0 h 295214"/>
              <a:gd name="connsiteX0" fmla="*/ 0 w 8306558"/>
              <a:gd name="connsiteY0" fmla="*/ 47209 h 295214"/>
              <a:gd name="connsiteX1" fmla="*/ 2752431 w 8306558"/>
              <a:gd name="connsiteY1" fmla="*/ 288146 h 295214"/>
              <a:gd name="connsiteX2" fmla="*/ 8306558 w 8306558"/>
              <a:gd name="connsiteY2" fmla="*/ 0 h 295214"/>
              <a:gd name="connsiteX0" fmla="*/ 0 w 7847420"/>
              <a:gd name="connsiteY0" fmla="*/ 36968 h 284234"/>
              <a:gd name="connsiteX1" fmla="*/ 2752431 w 7847420"/>
              <a:gd name="connsiteY1" fmla="*/ 277905 h 284234"/>
              <a:gd name="connsiteX2" fmla="*/ 7847420 w 7847420"/>
              <a:gd name="connsiteY2" fmla="*/ 0 h 28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ABEC8BC-45D2-4B16-AB7E-A23F18E1C346}"/>
              </a:ext>
            </a:extLst>
          </p:cNvPr>
          <p:cNvSpPr/>
          <p:nvPr/>
        </p:nvSpPr>
        <p:spPr>
          <a:xfrm>
            <a:off x="7261711" y="4858112"/>
            <a:ext cx="2136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DB4C144F-664E-4590-BDB6-4BB9100B3862}"/>
              </a:ext>
            </a:extLst>
          </p:cNvPr>
          <p:cNvSpPr/>
          <p:nvPr/>
        </p:nvSpPr>
        <p:spPr>
          <a:xfrm>
            <a:off x="7265997" y="4303180"/>
            <a:ext cx="2127443" cy="47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Add Title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F991545E-FA5B-4057-BA3E-6B471A0FDDDC}"/>
              </a:ext>
            </a:extLst>
          </p:cNvPr>
          <p:cNvCxnSpPr/>
          <p:nvPr/>
        </p:nvCxnSpPr>
        <p:spPr>
          <a:xfrm>
            <a:off x="6096000" y="2076450"/>
            <a:ext cx="0" cy="353808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3CEC868-59A4-490E-A1EF-637363F3B6AD}"/>
              </a:ext>
            </a:extLst>
          </p:cNvPr>
          <p:cNvGrpSpPr/>
          <p:nvPr/>
        </p:nvGrpSpPr>
        <p:grpSpPr>
          <a:xfrm>
            <a:off x="7520084" y="1885949"/>
            <a:ext cx="1813682" cy="2127251"/>
            <a:chOff x="7520084" y="1885949"/>
            <a:chExt cx="1813682" cy="2127251"/>
          </a:xfrm>
        </p:grpSpPr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3A326485-BE62-488A-9565-DF048DE65A1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520084" y="1885949"/>
              <a:ext cx="1813682" cy="2127251"/>
              <a:chOff x="3117" y="1300"/>
              <a:chExt cx="1446" cy="1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FA578594-436B-4E59-A77D-D81FE49DE6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4" y="1507"/>
                <a:ext cx="1025" cy="1489"/>
              </a:xfrm>
              <a:custGeom>
                <a:avLst/>
                <a:gdLst>
                  <a:gd name="T0" fmla="*/ 101 w 383"/>
                  <a:gd name="T1" fmla="*/ 3 h 555"/>
                  <a:gd name="T2" fmla="*/ 18 w 383"/>
                  <a:gd name="T3" fmla="*/ 511 h 555"/>
                  <a:gd name="T4" fmla="*/ 340 w 383"/>
                  <a:gd name="T5" fmla="*/ 514 h 555"/>
                  <a:gd name="T6" fmla="*/ 325 w 383"/>
                  <a:gd name="T7" fmla="*/ 41 h 555"/>
                  <a:gd name="T8" fmla="*/ 338 w 383"/>
                  <a:gd name="T9" fmla="*/ 76 h 555"/>
                  <a:gd name="T10" fmla="*/ 329 w 383"/>
                  <a:gd name="T11" fmla="*/ 136 h 555"/>
                  <a:gd name="T12" fmla="*/ 325 w 383"/>
                  <a:gd name="T13" fmla="*/ 155 h 555"/>
                  <a:gd name="T14" fmla="*/ 320 w 383"/>
                  <a:gd name="T15" fmla="*/ 61 h 555"/>
                  <a:gd name="T16" fmla="*/ 304 w 383"/>
                  <a:gd name="T17" fmla="*/ 400 h 555"/>
                  <a:gd name="T18" fmla="*/ 308 w 383"/>
                  <a:gd name="T19" fmla="*/ 74 h 555"/>
                  <a:gd name="T20" fmla="*/ 315 w 383"/>
                  <a:gd name="T21" fmla="*/ 36 h 555"/>
                  <a:gd name="T22" fmla="*/ 291 w 383"/>
                  <a:gd name="T23" fmla="*/ 39 h 555"/>
                  <a:gd name="T24" fmla="*/ 195 w 383"/>
                  <a:gd name="T25" fmla="*/ 33 h 555"/>
                  <a:gd name="T26" fmla="*/ 239 w 383"/>
                  <a:gd name="T27" fmla="*/ 37 h 555"/>
                  <a:gd name="T28" fmla="*/ 286 w 383"/>
                  <a:gd name="T29" fmla="*/ 29 h 555"/>
                  <a:gd name="T30" fmla="*/ 178 w 383"/>
                  <a:gd name="T31" fmla="*/ 25 h 555"/>
                  <a:gd name="T32" fmla="*/ 127 w 383"/>
                  <a:gd name="T33" fmla="*/ 28 h 555"/>
                  <a:gd name="T34" fmla="*/ 61 w 383"/>
                  <a:gd name="T35" fmla="*/ 35 h 555"/>
                  <a:gd name="T36" fmla="*/ 111 w 383"/>
                  <a:gd name="T37" fmla="*/ 31 h 555"/>
                  <a:gd name="T38" fmla="*/ 38 w 383"/>
                  <a:gd name="T39" fmla="*/ 97 h 555"/>
                  <a:gd name="T40" fmla="*/ 32 w 383"/>
                  <a:gd name="T41" fmla="*/ 164 h 555"/>
                  <a:gd name="T42" fmla="*/ 31 w 383"/>
                  <a:gd name="T43" fmla="*/ 127 h 555"/>
                  <a:gd name="T44" fmla="*/ 40 w 383"/>
                  <a:gd name="T45" fmla="*/ 236 h 555"/>
                  <a:gd name="T46" fmla="*/ 33 w 383"/>
                  <a:gd name="T47" fmla="*/ 179 h 555"/>
                  <a:gd name="T48" fmla="*/ 34 w 383"/>
                  <a:gd name="T49" fmla="*/ 200 h 555"/>
                  <a:gd name="T50" fmla="*/ 43 w 383"/>
                  <a:gd name="T51" fmla="*/ 290 h 555"/>
                  <a:gd name="T52" fmla="*/ 37 w 383"/>
                  <a:gd name="T53" fmla="*/ 361 h 555"/>
                  <a:gd name="T54" fmla="*/ 33 w 383"/>
                  <a:gd name="T55" fmla="*/ 335 h 555"/>
                  <a:gd name="T56" fmla="*/ 42 w 383"/>
                  <a:gd name="T57" fmla="*/ 401 h 555"/>
                  <a:gd name="T58" fmla="*/ 28 w 383"/>
                  <a:gd name="T59" fmla="*/ 393 h 555"/>
                  <a:gd name="T60" fmla="*/ 121 w 383"/>
                  <a:gd name="T61" fmla="*/ 434 h 555"/>
                  <a:gd name="T62" fmla="*/ 26 w 383"/>
                  <a:gd name="T63" fmla="*/ 442 h 555"/>
                  <a:gd name="T64" fmla="*/ 72 w 383"/>
                  <a:gd name="T65" fmla="*/ 423 h 555"/>
                  <a:gd name="T66" fmla="*/ 75 w 383"/>
                  <a:gd name="T67" fmla="*/ 425 h 555"/>
                  <a:gd name="T68" fmla="*/ 129 w 383"/>
                  <a:gd name="T69" fmla="*/ 443 h 555"/>
                  <a:gd name="T70" fmla="*/ 104 w 383"/>
                  <a:gd name="T71" fmla="*/ 525 h 555"/>
                  <a:gd name="T72" fmla="*/ 149 w 383"/>
                  <a:gd name="T73" fmla="*/ 519 h 555"/>
                  <a:gd name="T74" fmla="*/ 129 w 383"/>
                  <a:gd name="T75" fmla="*/ 477 h 555"/>
                  <a:gd name="T76" fmla="*/ 155 w 383"/>
                  <a:gd name="T77" fmla="*/ 528 h 555"/>
                  <a:gd name="T78" fmla="*/ 202 w 383"/>
                  <a:gd name="T79" fmla="*/ 432 h 555"/>
                  <a:gd name="T80" fmla="*/ 227 w 383"/>
                  <a:gd name="T81" fmla="*/ 450 h 555"/>
                  <a:gd name="T82" fmla="*/ 249 w 383"/>
                  <a:gd name="T83" fmla="*/ 491 h 555"/>
                  <a:gd name="T84" fmla="*/ 328 w 383"/>
                  <a:gd name="T85" fmla="*/ 216 h 555"/>
                  <a:gd name="T86" fmla="*/ 331 w 383"/>
                  <a:gd name="T87" fmla="*/ 253 h 555"/>
                  <a:gd name="T88" fmla="*/ 318 w 383"/>
                  <a:gd name="T89" fmla="*/ 296 h 555"/>
                  <a:gd name="T90" fmla="*/ 317 w 383"/>
                  <a:gd name="T91" fmla="*/ 341 h 555"/>
                  <a:gd name="T92" fmla="*/ 322 w 383"/>
                  <a:gd name="T93" fmla="*/ 376 h 555"/>
                  <a:gd name="T94" fmla="*/ 309 w 383"/>
                  <a:gd name="T95" fmla="*/ 479 h 555"/>
                  <a:gd name="T96" fmla="*/ 329 w 383"/>
                  <a:gd name="T97" fmla="*/ 496 h 555"/>
                  <a:gd name="T98" fmla="*/ 292 w 383"/>
                  <a:gd name="T99" fmla="*/ 432 h 555"/>
                  <a:gd name="T100" fmla="*/ 271 w 383"/>
                  <a:gd name="T101" fmla="*/ 518 h 555"/>
                  <a:gd name="T102" fmla="*/ 321 w 383"/>
                  <a:gd name="T103" fmla="*/ 399 h 555"/>
                  <a:gd name="T104" fmla="*/ 324 w 383"/>
                  <a:gd name="T105" fmla="*/ 168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3" h="555">
                    <a:moveTo>
                      <a:pt x="331" y="17"/>
                    </a:moveTo>
                    <a:cubicBezTo>
                      <a:pt x="305" y="4"/>
                      <a:pt x="267" y="8"/>
                      <a:pt x="239" y="5"/>
                    </a:cubicBezTo>
                    <a:cubicBezTo>
                      <a:pt x="198" y="0"/>
                      <a:pt x="155" y="1"/>
                      <a:pt x="113" y="2"/>
                    </a:cubicBezTo>
                    <a:cubicBezTo>
                      <a:pt x="112" y="1"/>
                      <a:pt x="110" y="0"/>
                      <a:pt x="108" y="0"/>
                    </a:cubicBezTo>
                    <a:cubicBezTo>
                      <a:pt x="106" y="1"/>
                      <a:pt x="103" y="1"/>
                      <a:pt x="101" y="3"/>
                    </a:cubicBezTo>
                    <a:cubicBezTo>
                      <a:pt x="93" y="3"/>
                      <a:pt x="85" y="3"/>
                      <a:pt x="77" y="3"/>
                    </a:cubicBezTo>
                    <a:cubicBezTo>
                      <a:pt x="40" y="4"/>
                      <a:pt x="19" y="9"/>
                      <a:pt x="19" y="36"/>
                    </a:cubicBezTo>
                    <a:cubicBezTo>
                      <a:pt x="19" y="37"/>
                      <a:pt x="19" y="37"/>
                      <a:pt x="19" y="38"/>
                    </a:cubicBezTo>
                    <a:cubicBezTo>
                      <a:pt x="16" y="159"/>
                      <a:pt x="22" y="280"/>
                      <a:pt x="16" y="401"/>
                    </a:cubicBezTo>
                    <a:cubicBezTo>
                      <a:pt x="14" y="431"/>
                      <a:pt x="0" y="482"/>
                      <a:pt x="18" y="511"/>
                    </a:cubicBezTo>
                    <a:cubicBezTo>
                      <a:pt x="16" y="508"/>
                      <a:pt x="57" y="555"/>
                      <a:pt x="60" y="539"/>
                    </a:cubicBezTo>
                    <a:cubicBezTo>
                      <a:pt x="60" y="539"/>
                      <a:pt x="60" y="539"/>
                      <a:pt x="61" y="539"/>
                    </a:cubicBezTo>
                    <a:cubicBezTo>
                      <a:pt x="63" y="546"/>
                      <a:pt x="72" y="546"/>
                      <a:pt x="75" y="541"/>
                    </a:cubicBezTo>
                    <a:cubicBezTo>
                      <a:pt x="142" y="546"/>
                      <a:pt x="212" y="548"/>
                      <a:pt x="279" y="547"/>
                    </a:cubicBezTo>
                    <a:cubicBezTo>
                      <a:pt x="305" y="546"/>
                      <a:pt x="335" y="539"/>
                      <a:pt x="340" y="514"/>
                    </a:cubicBezTo>
                    <a:cubicBezTo>
                      <a:pt x="343" y="513"/>
                      <a:pt x="345" y="511"/>
                      <a:pt x="345" y="507"/>
                    </a:cubicBezTo>
                    <a:cubicBezTo>
                      <a:pt x="348" y="396"/>
                      <a:pt x="364" y="287"/>
                      <a:pt x="364" y="176"/>
                    </a:cubicBezTo>
                    <a:cubicBezTo>
                      <a:pt x="363" y="128"/>
                      <a:pt x="383" y="41"/>
                      <a:pt x="331" y="17"/>
                    </a:cubicBezTo>
                    <a:close/>
                    <a:moveTo>
                      <a:pt x="324" y="43"/>
                    </a:moveTo>
                    <a:cubicBezTo>
                      <a:pt x="325" y="42"/>
                      <a:pt x="325" y="42"/>
                      <a:pt x="325" y="41"/>
                    </a:cubicBezTo>
                    <a:cubicBezTo>
                      <a:pt x="335" y="47"/>
                      <a:pt x="339" y="55"/>
                      <a:pt x="341" y="64"/>
                    </a:cubicBezTo>
                    <a:cubicBezTo>
                      <a:pt x="337" y="65"/>
                      <a:pt x="333" y="68"/>
                      <a:pt x="330" y="71"/>
                    </a:cubicBezTo>
                    <a:cubicBezTo>
                      <a:pt x="325" y="74"/>
                      <a:pt x="321" y="79"/>
                      <a:pt x="320" y="85"/>
                    </a:cubicBezTo>
                    <a:cubicBezTo>
                      <a:pt x="320" y="87"/>
                      <a:pt x="322" y="88"/>
                      <a:pt x="323" y="87"/>
                    </a:cubicBezTo>
                    <a:cubicBezTo>
                      <a:pt x="328" y="82"/>
                      <a:pt x="332" y="79"/>
                      <a:pt x="338" y="76"/>
                    </a:cubicBezTo>
                    <a:cubicBezTo>
                      <a:pt x="339" y="75"/>
                      <a:pt x="341" y="74"/>
                      <a:pt x="343" y="74"/>
                    </a:cubicBezTo>
                    <a:cubicBezTo>
                      <a:pt x="344" y="83"/>
                      <a:pt x="343" y="95"/>
                      <a:pt x="343" y="107"/>
                    </a:cubicBezTo>
                    <a:cubicBezTo>
                      <a:pt x="343" y="110"/>
                      <a:pt x="343" y="112"/>
                      <a:pt x="343" y="114"/>
                    </a:cubicBezTo>
                    <a:cubicBezTo>
                      <a:pt x="336" y="119"/>
                      <a:pt x="330" y="127"/>
                      <a:pt x="326" y="133"/>
                    </a:cubicBezTo>
                    <a:cubicBezTo>
                      <a:pt x="325" y="135"/>
                      <a:pt x="327" y="137"/>
                      <a:pt x="329" y="136"/>
                    </a:cubicBezTo>
                    <a:cubicBezTo>
                      <a:pt x="334" y="133"/>
                      <a:pt x="338" y="130"/>
                      <a:pt x="343" y="126"/>
                    </a:cubicBezTo>
                    <a:cubicBezTo>
                      <a:pt x="343" y="126"/>
                      <a:pt x="343" y="126"/>
                      <a:pt x="343" y="126"/>
                    </a:cubicBezTo>
                    <a:cubicBezTo>
                      <a:pt x="344" y="131"/>
                      <a:pt x="343" y="136"/>
                      <a:pt x="343" y="141"/>
                    </a:cubicBezTo>
                    <a:cubicBezTo>
                      <a:pt x="340" y="142"/>
                      <a:pt x="337" y="144"/>
                      <a:pt x="334" y="146"/>
                    </a:cubicBezTo>
                    <a:cubicBezTo>
                      <a:pt x="330" y="149"/>
                      <a:pt x="327" y="151"/>
                      <a:pt x="325" y="155"/>
                    </a:cubicBezTo>
                    <a:cubicBezTo>
                      <a:pt x="323" y="157"/>
                      <a:pt x="322" y="158"/>
                      <a:pt x="322" y="160"/>
                    </a:cubicBezTo>
                    <a:cubicBezTo>
                      <a:pt x="321" y="132"/>
                      <a:pt x="319" y="104"/>
                      <a:pt x="320" y="77"/>
                    </a:cubicBezTo>
                    <a:cubicBezTo>
                      <a:pt x="321" y="75"/>
                      <a:pt x="322" y="73"/>
                      <a:pt x="321" y="70"/>
                    </a:cubicBezTo>
                    <a:cubicBezTo>
                      <a:pt x="321" y="69"/>
                      <a:pt x="320" y="68"/>
                      <a:pt x="320" y="67"/>
                    </a:cubicBezTo>
                    <a:cubicBezTo>
                      <a:pt x="320" y="65"/>
                      <a:pt x="320" y="63"/>
                      <a:pt x="320" y="61"/>
                    </a:cubicBezTo>
                    <a:cubicBezTo>
                      <a:pt x="320" y="59"/>
                      <a:pt x="318" y="59"/>
                      <a:pt x="317" y="60"/>
                    </a:cubicBezTo>
                    <a:cubicBezTo>
                      <a:pt x="317" y="60"/>
                      <a:pt x="317" y="60"/>
                      <a:pt x="317" y="60"/>
                    </a:cubicBezTo>
                    <a:cubicBezTo>
                      <a:pt x="315" y="57"/>
                      <a:pt x="313" y="55"/>
                      <a:pt x="310" y="53"/>
                    </a:cubicBezTo>
                    <a:cubicBezTo>
                      <a:pt x="316" y="51"/>
                      <a:pt x="322" y="48"/>
                      <a:pt x="324" y="43"/>
                    </a:cubicBezTo>
                    <a:close/>
                    <a:moveTo>
                      <a:pt x="304" y="400"/>
                    </a:moveTo>
                    <a:cubicBezTo>
                      <a:pt x="304" y="401"/>
                      <a:pt x="304" y="402"/>
                      <a:pt x="305" y="403"/>
                    </a:cubicBezTo>
                    <a:cubicBezTo>
                      <a:pt x="277" y="429"/>
                      <a:pt x="77" y="429"/>
                      <a:pt x="50" y="392"/>
                    </a:cubicBezTo>
                    <a:cubicBezTo>
                      <a:pt x="66" y="287"/>
                      <a:pt x="47" y="175"/>
                      <a:pt x="48" y="68"/>
                    </a:cubicBezTo>
                    <a:cubicBezTo>
                      <a:pt x="69" y="28"/>
                      <a:pt x="134" y="41"/>
                      <a:pt x="171" y="44"/>
                    </a:cubicBezTo>
                    <a:cubicBezTo>
                      <a:pt x="187" y="45"/>
                      <a:pt x="304" y="52"/>
                      <a:pt x="308" y="74"/>
                    </a:cubicBezTo>
                    <a:cubicBezTo>
                      <a:pt x="308" y="75"/>
                      <a:pt x="308" y="76"/>
                      <a:pt x="309" y="77"/>
                    </a:cubicBezTo>
                    <a:cubicBezTo>
                      <a:pt x="306" y="99"/>
                      <a:pt x="314" y="134"/>
                      <a:pt x="313" y="148"/>
                    </a:cubicBezTo>
                    <a:cubicBezTo>
                      <a:pt x="311" y="232"/>
                      <a:pt x="302" y="316"/>
                      <a:pt x="304" y="400"/>
                    </a:cubicBezTo>
                    <a:close/>
                    <a:moveTo>
                      <a:pt x="304" y="32"/>
                    </a:moveTo>
                    <a:cubicBezTo>
                      <a:pt x="308" y="34"/>
                      <a:pt x="312" y="35"/>
                      <a:pt x="315" y="36"/>
                    </a:cubicBezTo>
                    <a:cubicBezTo>
                      <a:pt x="309" y="38"/>
                      <a:pt x="303" y="43"/>
                      <a:pt x="299" y="48"/>
                    </a:cubicBezTo>
                    <a:cubicBezTo>
                      <a:pt x="299" y="48"/>
                      <a:pt x="299" y="49"/>
                      <a:pt x="298" y="50"/>
                    </a:cubicBezTo>
                    <a:cubicBezTo>
                      <a:pt x="298" y="50"/>
                      <a:pt x="298" y="50"/>
                      <a:pt x="297" y="50"/>
                    </a:cubicBezTo>
                    <a:cubicBezTo>
                      <a:pt x="291" y="49"/>
                      <a:pt x="284" y="48"/>
                      <a:pt x="278" y="47"/>
                    </a:cubicBezTo>
                    <a:cubicBezTo>
                      <a:pt x="282" y="44"/>
                      <a:pt x="286" y="42"/>
                      <a:pt x="291" y="39"/>
                    </a:cubicBezTo>
                    <a:cubicBezTo>
                      <a:pt x="295" y="37"/>
                      <a:pt x="300" y="36"/>
                      <a:pt x="304" y="32"/>
                    </a:cubicBezTo>
                    <a:close/>
                    <a:moveTo>
                      <a:pt x="178" y="25"/>
                    </a:moveTo>
                    <a:cubicBezTo>
                      <a:pt x="181" y="24"/>
                      <a:pt x="185" y="22"/>
                      <a:pt x="188" y="20"/>
                    </a:cubicBezTo>
                    <a:cubicBezTo>
                      <a:pt x="194" y="20"/>
                      <a:pt x="200" y="20"/>
                      <a:pt x="205" y="21"/>
                    </a:cubicBezTo>
                    <a:cubicBezTo>
                      <a:pt x="201" y="24"/>
                      <a:pt x="197" y="28"/>
                      <a:pt x="195" y="33"/>
                    </a:cubicBezTo>
                    <a:cubicBezTo>
                      <a:pt x="194" y="36"/>
                      <a:pt x="196" y="39"/>
                      <a:pt x="199" y="37"/>
                    </a:cubicBezTo>
                    <a:cubicBezTo>
                      <a:pt x="206" y="35"/>
                      <a:pt x="211" y="29"/>
                      <a:pt x="217" y="25"/>
                    </a:cubicBezTo>
                    <a:cubicBezTo>
                      <a:pt x="219" y="24"/>
                      <a:pt x="221" y="23"/>
                      <a:pt x="224" y="22"/>
                    </a:cubicBezTo>
                    <a:cubicBezTo>
                      <a:pt x="234" y="22"/>
                      <a:pt x="245" y="23"/>
                      <a:pt x="255" y="24"/>
                    </a:cubicBezTo>
                    <a:cubicBezTo>
                      <a:pt x="249" y="26"/>
                      <a:pt x="243" y="32"/>
                      <a:pt x="239" y="37"/>
                    </a:cubicBezTo>
                    <a:cubicBezTo>
                      <a:pt x="237" y="39"/>
                      <a:pt x="240" y="42"/>
                      <a:pt x="243" y="40"/>
                    </a:cubicBezTo>
                    <a:cubicBezTo>
                      <a:pt x="249" y="35"/>
                      <a:pt x="255" y="33"/>
                      <a:pt x="263" y="30"/>
                    </a:cubicBezTo>
                    <a:cubicBezTo>
                      <a:pt x="264" y="29"/>
                      <a:pt x="265" y="27"/>
                      <a:pt x="264" y="25"/>
                    </a:cubicBezTo>
                    <a:cubicBezTo>
                      <a:pt x="271" y="26"/>
                      <a:pt x="277" y="27"/>
                      <a:pt x="284" y="28"/>
                    </a:cubicBezTo>
                    <a:cubicBezTo>
                      <a:pt x="285" y="28"/>
                      <a:pt x="286" y="28"/>
                      <a:pt x="286" y="29"/>
                    </a:cubicBezTo>
                    <a:cubicBezTo>
                      <a:pt x="285" y="29"/>
                      <a:pt x="284" y="30"/>
                      <a:pt x="283" y="30"/>
                    </a:cubicBezTo>
                    <a:cubicBezTo>
                      <a:pt x="279" y="33"/>
                      <a:pt x="270" y="38"/>
                      <a:pt x="271" y="44"/>
                    </a:cubicBezTo>
                    <a:cubicBezTo>
                      <a:pt x="271" y="45"/>
                      <a:pt x="271" y="46"/>
                      <a:pt x="272" y="47"/>
                    </a:cubicBezTo>
                    <a:cubicBezTo>
                      <a:pt x="235" y="42"/>
                      <a:pt x="198" y="37"/>
                      <a:pt x="162" y="34"/>
                    </a:cubicBezTo>
                    <a:cubicBezTo>
                      <a:pt x="167" y="31"/>
                      <a:pt x="172" y="28"/>
                      <a:pt x="178" y="25"/>
                    </a:cubicBezTo>
                    <a:close/>
                    <a:moveTo>
                      <a:pt x="166" y="19"/>
                    </a:moveTo>
                    <a:cubicBezTo>
                      <a:pt x="160" y="22"/>
                      <a:pt x="156" y="27"/>
                      <a:pt x="153" y="33"/>
                    </a:cubicBezTo>
                    <a:cubicBezTo>
                      <a:pt x="152" y="33"/>
                      <a:pt x="151" y="33"/>
                      <a:pt x="150" y="33"/>
                    </a:cubicBezTo>
                    <a:cubicBezTo>
                      <a:pt x="140" y="32"/>
                      <a:pt x="131" y="32"/>
                      <a:pt x="122" y="31"/>
                    </a:cubicBezTo>
                    <a:cubicBezTo>
                      <a:pt x="124" y="30"/>
                      <a:pt x="126" y="29"/>
                      <a:pt x="127" y="28"/>
                    </a:cubicBezTo>
                    <a:cubicBezTo>
                      <a:pt x="133" y="24"/>
                      <a:pt x="139" y="21"/>
                      <a:pt x="144" y="17"/>
                    </a:cubicBezTo>
                    <a:cubicBezTo>
                      <a:pt x="152" y="17"/>
                      <a:pt x="159" y="18"/>
                      <a:pt x="166" y="19"/>
                    </a:cubicBezTo>
                    <a:close/>
                    <a:moveTo>
                      <a:pt x="28" y="53"/>
                    </a:moveTo>
                    <a:cubicBezTo>
                      <a:pt x="26" y="28"/>
                      <a:pt x="51" y="18"/>
                      <a:pt x="83" y="16"/>
                    </a:cubicBezTo>
                    <a:cubicBezTo>
                      <a:pt x="75" y="22"/>
                      <a:pt x="67" y="28"/>
                      <a:pt x="61" y="35"/>
                    </a:cubicBezTo>
                    <a:cubicBezTo>
                      <a:pt x="60" y="37"/>
                      <a:pt x="61" y="38"/>
                      <a:pt x="63" y="38"/>
                    </a:cubicBezTo>
                    <a:cubicBezTo>
                      <a:pt x="73" y="37"/>
                      <a:pt x="81" y="31"/>
                      <a:pt x="89" y="25"/>
                    </a:cubicBezTo>
                    <a:cubicBezTo>
                      <a:pt x="93" y="22"/>
                      <a:pt x="99" y="19"/>
                      <a:pt x="104" y="15"/>
                    </a:cubicBezTo>
                    <a:cubicBezTo>
                      <a:pt x="113" y="15"/>
                      <a:pt x="121" y="15"/>
                      <a:pt x="130" y="16"/>
                    </a:cubicBezTo>
                    <a:cubicBezTo>
                      <a:pt x="122" y="20"/>
                      <a:pt x="116" y="25"/>
                      <a:pt x="111" y="31"/>
                    </a:cubicBezTo>
                    <a:cubicBezTo>
                      <a:pt x="83" y="31"/>
                      <a:pt x="61" y="35"/>
                      <a:pt x="48" y="52"/>
                    </a:cubicBezTo>
                    <a:cubicBezTo>
                      <a:pt x="48" y="51"/>
                      <a:pt x="48" y="50"/>
                      <a:pt x="48" y="50"/>
                    </a:cubicBezTo>
                    <a:cubicBezTo>
                      <a:pt x="48" y="48"/>
                      <a:pt x="46" y="48"/>
                      <a:pt x="46" y="49"/>
                    </a:cubicBezTo>
                    <a:cubicBezTo>
                      <a:pt x="46" y="52"/>
                      <a:pt x="46" y="54"/>
                      <a:pt x="45" y="56"/>
                    </a:cubicBezTo>
                    <a:cubicBezTo>
                      <a:pt x="40" y="66"/>
                      <a:pt x="37" y="79"/>
                      <a:pt x="38" y="97"/>
                    </a:cubicBezTo>
                    <a:cubicBezTo>
                      <a:pt x="38" y="99"/>
                      <a:pt x="41" y="99"/>
                      <a:pt x="41" y="97"/>
                    </a:cubicBezTo>
                    <a:cubicBezTo>
                      <a:pt x="41" y="91"/>
                      <a:pt x="42" y="85"/>
                      <a:pt x="43" y="80"/>
                    </a:cubicBezTo>
                    <a:cubicBezTo>
                      <a:pt x="42" y="105"/>
                      <a:pt x="44" y="130"/>
                      <a:pt x="45" y="154"/>
                    </a:cubicBezTo>
                    <a:cubicBezTo>
                      <a:pt x="44" y="154"/>
                      <a:pt x="42" y="154"/>
                      <a:pt x="41" y="155"/>
                    </a:cubicBezTo>
                    <a:cubicBezTo>
                      <a:pt x="39" y="158"/>
                      <a:pt x="35" y="161"/>
                      <a:pt x="32" y="164"/>
                    </a:cubicBezTo>
                    <a:cubicBezTo>
                      <a:pt x="32" y="155"/>
                      <a:pt x="32" y="145"/>
                      <a:pt x="31" y="135"/>
                    </a:cubicBezTo>
                    <a:cubicBezTo>
                      <a:pt x="32" y="136"/>
                      <a:pt x="32" y="136"/>
                      <a:pt x="33" y="135"/>
                    </a:cubicBezTo>
                    <a:cubicBezTo>
                      <a:pt x="39" y="133"/>
                      <a:pt x="42" y="126"/>
                      <a:pt x="43" y="119"/>
                    </a:cubicBezTo>
                    <a:cubicBezTo>
                      <a:pt x="43" y="118"/>
                      <a:pt x="42" y="118"/>
                      <a:pt x="41" y="118"/>
                    </a:cubicBezTo>
                    <a:cubicBezTo>
                      <a:pt x="37" y="119"/>
                      <a:pt x="33" y="123"/>
                      <a:pt x="31" y="127"/>
                    </a:cubicBezTo>
                    <a:cubicBezTo>
                      <a:pt x="30" y="103"/>
                      <a:pt x="29" y="78"/>
                      <a:pt x="28" y="54"/>
                    </a:cubicBezTo>
                    <a:cubicBezTo>
                      <a:pt x="28" y="54"/>
                      <a:pt x="28" y="54"/>
                      <a:pt x="28" y="53"/>
                    </a:cubicBezTo>
                    <a:close/>
                    <a:moveTo>
                      <a:pt x="45" y="203"/>
                    </a:moveTo>
                    <a:cubicBezTo>
                      <a:pt x="45" y="213"/>
                      <a:pt x="45" y="224"/>
                      <a:pt x="45" y="235"/>
                    </a:cubicBezTo>
                    <a:cubicBezTo>
                      <a:pt x="43" y="234"/>
                      <a:pt x="42" y="234"/>
                      <a:pt x="40" y="236"/>
                    </a:cubicBezTo>
                    <a:cubicBezTo>
                      <a:pt x="38" y="239"/>
                      <a:pt x="36" y="242"/>
                      <a:pt x="35" y="245"/>
                    </a:cubicBezTo>
                    <a:cubicBezTo>
                      <a:pt x="34" y="237"/>
                      <a:pt x="34" y="229"/>
                      <a:pt x="34" y="221"/>
                    </a:cubicBezTo>
                    <a:cubicBezTo>
                      <a:pt x="39" y="215"/>
                      <a:pt x="42" y="209"/>
                      <a:pt x="45" y="203"/>
                    </a:cubicBezTo>
                    <a:close/>
                    <a:moveTo>
                      <a:pt x="34" y="200"/>
                    </a:moveTo>
                    <a:cubicBezTo>
                      <a:pt x="33" y="193"/>
                      <a:pt x="33" y="186"/>
                      <a:pt x="33" y="179"/>
                    </a:cubicBezTo>
                    <a:cubicBezTo>
                      <a:pt x="38" y="175"/>
                      <a:pt x="43" y="168"/>
                      <a:pt x="45" y="161"/>
                    </a:cubicBezTo>
                    <a:cubicBezTo>
                      <a:pt x="45" y="171"/>
                      <a:pt x="45" y="180"/>
                      <a:pt x="45" y="190"/>
                    </a:cubicBezTo>
                    <a:cubicBezTo>
                      <a:pt x="45" y="190"/>
                      <a:pt x="45" y="190"/>
                      <a:pt x="45" y="190"/>
                    </a:cubicBezTo>
                    <a:cubicBezTo>
                      <a:pt x="45" y="190"/>
                      <a:pt x="45" y="190"/>
                      <a:pt x="45" y="190"/>
                    </a:cubicBezTo>
                    <a:cubicBezTo>
                      <a:pt x="40" y="192"/>
                      <a:pt x="36" y="196"/>
                      <a:pt x="34" y="200"/>
                    </a:cubicBezTo>
                    <a:close/>
                    <a:moveTo>
                      <a:pt x="35" y="262"/>
                    </a:moveTo>
                    <a:cubicBezTo>
                      <a:pt x="36" y="262"/>
                      <a:pt x="36" y="261"/>
                      <a:pt x="37" y="260"/>
                    </a:cubicBezTo>
                    <a:cubicBezTo>
                      <a:pt x="40" y="255"/>
                      <a:pt x="43" y="249"/>
                      <a:pt x="45" y="243"/>
                    </a:cubicBezTo>
                    <a:cubicBezTo>
                      <a:pt x="45" y="259"/>
                      <a:pt x="46" y="274"/>
                      <a:pt x="46" y="290"/>
                    </a:cubicBezTo>
                    <a:cubicBezTo>
                      <a:pt x="45" y="289"/>
                      <a:pt x="44" y="289"/>
                      <a:pt x="43" y="290"/>
                    </a:cubicBezTo>
                    <a:cubicBezTo>
                      <a:pt x="40" y="293"/>
                      <a:pt x="37" y="297"/>
                      <a:pt x="34" y="300"/>
                    </a:cubicBezTo>
                    <a:cubicBezTo>
                      <a:pt x="35" y="287"/>
                      <a:pt x="35" y="275"/>
                      <a:pt x="35" y="262"/>
                    </a:cubicBezTo>
                    <a:close/>
                    <a:moveTo>
                      <a:pt x="28" y="393"/>
                    </a:moveTo>
                    <a:cubicBezTo>
                      <a:pt x="35" y="385"/>
                      <a:pt x="40" y="373"/>
                      <a:pt x="42" y="363"/>
                    </a:cubicBezTo>
                    <a:cubicBezTo>
                      <a:pt x="42" y="360"/>
                      <a:pt x="38" y="358"/>
                      <a:pt x="37" y="361"/>
                    </a:cubicBezTo>
                    <a:cubicBezTo>
                      <a:pt x="36" y="367"/>
                      <a:pt x="33" y="372"/>
                      <a:pt x="29" y="377"/>
                    </a:cubicBezTo>
                    <a:cubicBezTo>
                      <a:pt x="30" y="367"/>
                      <a:pt x="31" y="357"/>
                      <a:pt x="32" y="349"/>
                    </a:cubicBezTo>
                    <a:cubicBezTo>
                      <a:pt x="36" y="344"/>
                      <a:pt x="39" y="338"/>
                      <a:pt x="42" y="333"/>
                    </a:cubicBezTo>
                    <a:cubicBezTo>
                      <a:pt x="43" y="331"/>
                      <a:pt x="40" y="328"/>
                      <a:pt x="38" y="330"/>
                    </a:cubicBezTo>
                    <a:cubicBezTo>
                      <a:pt x="36" y="332"/>
                      <a:pt x="35" y="333"/>
                      <a:pt x="33" y="335"/>
                    </a:cubicBezTo>
                    <a:cubicBezTo>
                      <a:pt x="33" y="332"/>
                      <a:pt x="34" y="329"/>
                      <a:pt x="34" y="326"/>
                    </a:cubicBezTo>
                    <a:cubicBezTo>
                      <a:pt x="34" y="321"/>
                      <a:pt x="34" y="317"/>
                      <a:pt x="34" y="312"/>
                    </a:cubicBezTo>
                    <a:cubicBezTo>
                      <a:pt x="39" y="308"/>
                      <a:pt x="43" y="302"/>
                      <a:pt x="46" y="297"/>
                    </a:cubicBezTo>
                    <a:cubicBezTo>
                      <a:pt x="46" y="330"/>
                      <a:pt x="45" y="363"/>
                      <a:pt x="38" y="394"/>
                    </a:cubicBezTo>
                    <a:cubicBezTo>
                      <a:pt x="37" y="398"/>
                      <a:pt x="40" y="400"/>
                      <a:pt x="42" y="401"/>
                    </a:cubicBezTo>
                    <a:cubicBezTo>
                      <a:pt x="43" y="402"/>
                      <a:pt x="44" y="404"/>
                      <a:pt x="44" y="405"/>
                    </a:cubicBezTo>
                    <a:cubicBezTo>
                      <a:pt x="43" y="406"/>
                      <a:pt x="42" y="407"/>
                      <a:pt x="41" y="408"/>
                    </a:cubicBezTo>
                    <a:cubicBezTo>
                      <a:pt x="39" y="411"/>
                      <a:pt x="37" y="414"/>
                      <a:pt x="36" y="418"/>
                    </a:cubicBezTo>
                    <a:cubicBezTo>
                      <a:pt x="32" y="423"/>
                      <a:pt x="29" y="429"/>
                      <a:pt x="26" y="435"/>
                    </a:cubicBezTo>
                    <a:cubicBezTo>
                      <a:pt x="26" y="421"/>
                      <a:pt x="27" y="407"/>
                      <a:pt x="28" y="393"/>
                    </a:cubicBezTo>
                    <a:close/>
                    <a:moveTo>
                      <a:pt x="144" y="529"/>
                    </a:moveTo>
                    <a:cubicBezTo>
                      <a:pt x="117" y="530"/>
                      <a:pt x="89" y="532"/>
                      <a:pt x="75" y="532"/>
                    </a:cubicBezTo>
                    <a:cubicBezTo>
                      <a:pt x="75" y="531"/>
                      <a:pt x="74" y="530"/>
                      <a:pt x="73" y="529"/>
                    </a:cubicBezTo>
                    <a:cubicBezTo>
                      <a:pt x="75" y="530"/>
                      <a:pt x="78" y="530"/>
                      <a:pt x="79" y="528"/>
                    </a:cubicBezTo>
                    <a:cubicBezTo>
                      <a:pt x="99" y="501"/>
                      <a:pt x="110" y="465"/>
                      <a:pt x="121" y="434"/>
                    </a:cubicBezTo>
                    <a:cubicBezTo>
                      <a:pt x="122" y="432"/>
                      <a:pt x="119" y="430"/>
                      <a:pt x="117" y="432"/>
                    </a:cubicBezTo>
                    <a:cubicBezTo>
                      <a:pt x="93" y="456"/>
                      <a:pt x="90" y="496"/>
                      <a:pt x="72" y="523"/>
                    </a:cubicBezTo>
                    <a:cubicBezTo>
                      <a:pt x="70" y="526"/>
                      <a:pt x="71" y="528"/>
                      <a:pt x="73" y="529"/>
                    </a:cubicBezTo>
                    <a:cubicBezTo>
                      <a:pt x="72" y="528"/>
                      <a:pt x="71" y="528"/>
                      <a:pt x="70" y="528"/>
                    </a:cubicBezTo>
                    <a:cubicBezTo>
                      <a:pt x="37" y="520"/>
                      <a:pt x="27" y="483"/>
                      <a:pt x="26" y="442"/>
                    </a:cubicBezTo>
                    <a:cubicBezTo>
                      <a:pt x="27" y="442"/>
                      <a:pt x="27" y="442"/>
                      <a:pt x="28" y="441"/>
                    </a:cubicBezTo>
                    <a:cubicBezTo>
                      <a:pt x="34" y="437"/>
                      <a:pt x="38" y="430"/>
                      <a:pt x="42" y="424"/>
                    </a:cubicBezTo>
                    <a:cubicBezTo>
                      <a:pt x="45" y="420"/>
                      <a:pt x="48" y="416"/>
                      <a:pt x="49" y="412"/>
                    </a:cubicBezTo>
                    <a:cubicBezTo>
                      <a:pt x="49" y="412"/>
                      <a:pt x="49" y="411"/>
                      <a:pt x="49" y="411"/>
                    </a:cubicBezTo>
                    <a:cubicBezTo>
                      <a:pt x="55" y="416"/>
                      <a:pt x="63" y="420"/>
                      <a:pt x="72" y="423"/>
                    </a:cubicBezTo>
                    <a:cubicBezTo>
                      <a:pt x="63" y="428"/>
                      <a:pt x="57" y="436"/>
                      <a:pt x="51" y="445"/>
                    </a:cubicBezTo>
                    <a:cubicBezTo>
                      <a:pt x="44" y="455"/>
                      <a:pt x="37" y="465"/>
                      <a:pt x="33" y="476"/>
                    </a:cubicBezTo>
                    <a:cubicBezTo>
                      <a:pt x="32" y="479"/>
                      <a:pt x="36" y="481"/>
                      <a:pt x="38" y="479"/>
                    </a:cubicBezTo>
                    <a:cubicBezTo>
                      <a:pt x="45" y="472"/>
                      <a:pt x="49" y="463"/>
                      <a:pt x="54" y="455"/>
                    </a:cubicBezTo>
                    <a:cubicBezTo>
                      <a:pt x="60" y="444"/>
                      <a:pt x="67" y="434"/>
                      <a:pt x="75" y="425"/>
                    </a:cubicBezTo>
                    <a:cubicBezTo>
                      <a:pt x="76" y="425"/>
                      <a:pt x="76" y="424"/>
                      <a:pt x="75" y="423"/>
                    </a:cubicBezTo>
                    <a:cubicBezTo>
                      <a:pt x="112" y="434"/>
                      <a:pt x="169" y="433"/>
                      <a:pt x="192" y="433"/>
                    </a:cubicBezTo>
                    <a:cubicBezTo>
                      <a:pt x="190" y="435"/>
                      <a:pt x="189" y="436"/>
                      <a:pt x="188" y="438"/>
                    </a:cubicBezTo>
                    <a:cubicBezTo>
                      <a:pt x="183" y="436"/>
                      <a:pt x="177" y="435"/>
                      <a:pt x="171" y="434"/>
                    </a:cubicBezTo>
                    <a:cubicBezTo>
                      <a:pt x="157" y="432"/>
                      <a:pt x="141" y="435"/>
                      <a:pt x="129" y="443"/>
                    </a:cubicBezTo>
                    <a:cubicBezTo>
                      <a:pt x="122" y="447"/>
                      <a:pt x="116" y="457"/>
                      <a:pt x="116" y="466"/>
                    </a:cubicBezTo>
                    <a:cubicBezTo>
                      <a:pt x="114" y="469"/>
                      <a:pt x="114" y="474"/>
                      <a:pt x="115" y="479"/>
                    </a:cubicBezTo>
                    <a:cubicBezTo>
                      <a:pt x="115" y="483"/>
                      <a:pt x="117" y="487"/>
                      <a:pt x="119" y="491"/>
                    </a:cubicBezTo>
                    <a:cubicBezTo>
                      <a:pt x="114" y="495"/>
                      <a:pt x="111" y="502"/>
                      <a:pt x="108" y="507"/>
                    </a:cubicBezTo>
                    <a:cubicBezTo>
                      <a:pt x="106" y="512"/>
                      <a:pt x="100" y="520"/>
                      <a:pt x="104" y="525"/>
                    </a:cubicBezTo>
                    <a:cubicBezTo>
                      <a:pt x="104" y="526"/>
                      <a:pt x="105" y="526"/>
                      <a:pt x="106" y="526"/>
                    </a:cubicBezTo>
                    <a:cubicBezTo>
                      <a:pt x="112" y="524"/>
                      <a:pt x="114" y="515"/>
                      <a:pt x="117" y="509"/>
                    </a:cubicBezTo>
                    <a:cubicBezTo>
                      <a:pt x="119" y="505"/>
                      <a:pt x="122" y="501"/>
                      <a:pt x="122" y="497"/>
                    </a:cubicBezTo>
                    <a:cubicBezTo>
                      <a:pt x="126" y="501"/>
                      <a:pt x="130" y="506"/>
                      <a:pt x="134" y="509"/>
                    </a:cubicBezTo>
                    <a:cubicBezTo>
                      <a:pt x="139" y="513"/>
                      <a:pt x="144" y="516"/>
                      <a:pt x="149" y="519"/>
                    </a:cubicBezTo>
                    <a:cubicBezTo>
                      <a:pt x="146" y="521"/>
                      <a:pt x="144" y="525"/>
                      <a:pt x="144" y="529"/>
                    </a:cubicBezTo>
                    <a:close/>
                    <a:moveTo>
                      <a:pt x="196" y="465"/>
                    </a:moveTo>
                    <a:cubicBezTo>
                      <a:pt x="199" y="476"/>
                      <a:pt x="192" y="490"/>
                      <a:pt x="186" y="499"/>
                    </a:cubicBezTo>
                    <a:cubicBezTo>
                      <a:pt x="172" y="522"/>
                      <a:pt x="133" y="503"/>
                      <a:pt x="124" y="479"/>
                    </a:cubicBezTo>
                    <a:cubicBezTo>
                      <a:pt x="126" y="480"/>
                      <a:pt x="128" y="479"/>
                      <a:pt x="129" y="477"/>
                    </a:cubicBezTo>
                    <a:cubicBezTo>
                      <a:pt x="133" y="469"/>
                      <a:pt x="129" y="460"/>
                      <a:pt x="139" y="454"/>
                    </a:cubicBezTo>
                    <a:cubicBezTo>
                      <a:pt x="148" y="448"/>
                      <a:pt x="160" y="447"/>
                      <a:pt x="170" y="448"/>
                    </a:cubicBezTo>
                    <a:cubicBezTo>
                      <a:pt x="181" y="449"/>
                      <a:pt x="193" y="453"/>
                      <a:pt x="196" y="465"/>
                    </a:cubicBezTo>
                    <a:close/>
                    <a:moveTo>
                      <a:pt x="213" y="526"/>
                    </a:moveTo>
                    <a:cubicBezTo>
                      <a:pt x="207" y="526"/>
                      <a:pt x="183" y="527"/>
                      <a:pt x="155" y="528"/>
                    </a:cubicBezTo>
                    <a:cubicBezTo>
                      <a:pt x="156" y="526"/>
                      <a:pt x="157" y="523"/>
                      <a:pt x="158" y="522"/>
                    </a:cubicBezTo>
                    <a:cubicBezTo>
                      <a:pt x="174" y="526"/>
                      <a:pt x="190" y="521"/>
                      <a:pt x="201" y="504"/>
                    </a:cubicBezTo>
                    <a:cubicBezTo>
                      <a:pt x="209" y="491"/>
                      <a:pt x="214" y="474"/>
                      <a:pt x="209" y="459"/>
                    </a:cubicBezTo>
                    <a:cubicBezTo>
                      <a:pt x="207" y="451"/>
                      <a:pt x="201" y="445"/>
                      <a:pt x="194" y="441"/>
                    </a:cubicBezTo>
                    <a:cubicBezTo>
                      <a:pt x="197" y="438"/>
                      <a:pt x="200" y="435"/>
                      <a:pt x="202" y="432"/>
                    </a:cubicBezTo>
                    <a:cubicBezTo>
                      <a:pt x="211" y="432"/>
                      <a:pt x="219" y="431"/>
                      <a:pt x="227" y="430"/>
                    </a:cubicBezTo>
                    <a:cubicBezTo>
                      <a:pt x="224" y="433"/>
                      <a:pt x="222" y="437"/>
                      <a:pt x="220" y="441"/>
                    </a:cubicBezTo>
                    <a:cubicBezTo>
                      <a:pt x="217" y="446"/>
                      <a:pt x="211" y="454"/>
                      <a:pt x="211" y="460"/>
                    </a:cubicBezTo>
                    <a:cubicBezTo>
                      <a:pt x="211" y="462"/>
                      <a:pt x="213" y="464"/>
                      <a:pt x="216" y="464"/>
                    </a:cubicBezTo>
                    <a:cubicBezTo>
                      <a:pt x="222" y="462"/>
                      <a:pt x="224" y="455"/>
                      <a:pt x="227" y="450"/>
                    </a:cubicBezTo>
                    <a:cubicBezTo>
                      <a:pt x="230" y="443"/>
                      <a:pt x="234" y="436"/>
                      <a:pt x="238" y="429"/>
                    </a:cubicBezTo>
                    <a:cubicBezTo>
                      <a:pt x="247" y="428"/>
                      <a:pt x="255" y="427"/>
                      <a:pt x="264" y="427"/>
                    </a:cubicBezTo>
                    <a:cubicBezTo>
                      <a:pt x="271" y="427"/>
                      <a:pt x="278" y="428"/>
                      <a:pt x="285" y="429"/>
                    </a:cubicBezTo>
                    <a:cubicBezTo>
                      <a:pt x="279" y="433"/>
                      <a:pt x="275" y="443"/>
                      <a:pt x="272" y="449"/>
                    </a:cubicBezTo>
                    <a:cubicBezTo>
                      <a:pt x="264" y="463"/>
                      <a:pt x="257" y="477"/>
                      <a:pt x="249" y="491"/>
                    </a:cubicBezTo>
                    <a:cubicBezTo>
                      <a:pt x="248" y="494"/>
                      <a:pt x="236" y="514"/>
                      <a:pt x="231" y="528"/>
                    </a:cubicBezTo>
                    <a:cubicBezTo>
                      <a:pt x="224" y="528"/>
                      <a:pt x="218" y="527"/>
                      <a:pt x="213" y="526"/>
                    </a:cubicBezTo>
                    <a:close/>
                    <a:moveTo>
                      <a:pt x="343" y="192"/>
                    </a:moveTo>
                    <a:cubicBezTo>
                      <a:pt x="333" y="193"/>
                      <a:pt x="324" y="204"/>
                      <a:pt x="322" y="212"/>
                    </a:cubicBezTo>
                    <a:cubicBezTo>
                      <a:pt x="322" y="216"/>
                      <a:pt x="325" y="218"/>
                      <a:pt x="328" y="216"/>
                    </a:cubicBezTo>
                    <a:cubicBezTo>
                      <a:pt x="332" y="213"/>
                      <a:pt x="335" y="210"/>
                      <a:pt x="338" y="207"/>
                    </a:cubicBezTo>
                    <a:cubicBezTo>
                      <a:pt x="340" y="206"/>
                      <a:pt x="341" y="205"/>
                      <a:pt x="343" y="204"/>
                    </a:cubicBezTo>
                    <a:cubicBezTo>
                      <a:pt x="342" y="213"/>
                      <a:pt x="342" y="222"/>
                      <a:pt x="342" y="231"/>
                    </a:cubicBezTo>
                    <a:cubicBezTo>
                      <a:pt x="334" y="233"/>
                      <a:pt x="327" y="242"/>
                      <a:pt x="326" y="248"/>
                    </a:cubicBezTo>
                    <a:cubicBezTo>
                      <a:pt x="325" y="251"/>
                      <a:pt x="328" y="254"/>
                      <a:pt x="331" y="253"/>
                    </a:cubicBezTo>
                    <a:cubicBezTo>
                      <a:pt x="335" y="250"/>
                      <a:pt x="338" y="248"/>
                      <a:pt x="341" y="245"/>
                    </a:cubicBezTo>
                    <a:cubicBezTo>
                      <a:pt x="341" y="256"/>
                      <a:pt x="340" y="268"/>
                      <a:pt x="339" y="279"/>
                    </a:cubicBezTo>
                    <a:cubicBezTo>
                      <a:pt x="339" y="278"/>
                      <a:pt x="339" y="278"/>
                      <a:pt x="338" y="278"/>
                    </a:cubicBezTo>
                    <a:cubicBezTo>
                      <a:pt x="334" y="275"/>
                      <a:pt x="328" y="280"/>
                      <a:pt x="325" y="283"/>
                    </a:cubicBezTo>
                    <a:cubicBezTo>
                      <a:pt x="321" y="286"/>
                      <a:pt x="318" y="291"/>
                      <a:pt x="318" y="296"/>
                    </a:cubicBezTo>
                    <a:cubicBezTo>
                      <a:pt x="317" y="300"/>
                      <a:pt x="324" y="302"/>
                      <a:pt x="326" y="298"/>
                    </a:cubicBezTo>
                    <a:cubicBezTo>
                      <a:pt x="329" y="292"/>
                      <a:pt x="335" y="290"/>
                      <a:pt x="339" y="286"/>
                    </a:cubicBezTo>
                    <a:cubicBezTo>
                      <a:pt x="339" y="298"/>
                      <a:pt x="338" y="310"/>
                      <a:pt x="337" y="321"/>
                    </a:cubicBezTo>
                    <a:cubicBezTo>
                      <a:pt x="337" y="321"/>
                      <a:pt x="337" y="321"/>
                      <a:pt x="336" y="321"/>
                    </a:cubicBezTo>
                    <a:cubicBezTo>
                      <a:pt x="326" y="319"/>
                      <a:pt x="317" y="332"/>
                      <a:pt x="317" y="341"/>
                    </a:cubicBezTo>
                    <a:cubicBezTo>
                      <a:pt x="317" y="344"/>
                      <a:pt x="321" y="345"/>
                      <a:pt x="323" y="343"/>
                    </a:cubicBezTo>
                    <a:cubicBezTo>
                      <a:pt x="325" y="340"/>
                      <a:pt x="327" y="337"/>
                      <a:pt x="330" y="334"/>
                    </a:cubicBezTo>
                    <a:cubicBezTo>
                      <a:pt x="332" y="332"/>
                      <a:pt x="335" y="331"/>
                      <a:pt x="337" y="328"/>
                    </a:cubicBezTo>
                    <a:cubicBezTo>
                      <a:pt x="336" y="341"/>
                      <a:pt x="336" y="353"/>
                      <a:pt x="335" y="366"/>
                    </a:cubicBezTo>
                    <a:cubicBezTo>
                      <a:pt x="329" y="367"/>
                      <a:pt x="325" y="370"/>
                      <a:pt x="322" y="376"/>
                    </a:cubicBezTo>
                    <a:cubicBezTo>
                      <a:pt x="321" y="378"/>
                      <a:pt x="323" y="379"/>
                      <a:pt x="325" y="379"/>
                    </a:cubicBezTo>
                    <a:cubicBezTo>
                      <a:pt x="328" y="377"/>
                      <a:pt x="331" y="376"/>
                      <a:pt x="334" y="374"/>
                    </a:cubicBezTo>
                    <a:cubicBezTo>
                      <a:pt x="333" y="396"/>
                      <a:pt x="332" y="418"/>
                      <a:pt x="331" y="441"/>
                    </a:cubicBezTo>
                    <a:cubicBezTo>
                      <a:pt x="330" y="440"/>
                      <a:pt x="328" y="439"/>
                      <a:pt x="327" y="441"/>
                    </a:cubicBezTo>
                    <a:cubicBezTo>
                      <a:pt x="321" y="454"/>
                      <a:pt x="315" y="466"/>
                      <a:pt x="309" y="479"/>
                    </a:cubicBezTo>
                    <a:cubicBezTo>
                      <a:pt x="304" y="490"/>
                      <a:pt x="298" y="504"/>
                      <a:pt x="298" y="516"/>
                    </a:cubicBezTo>
                    <a:cubicBezTo>
                      <a:pt x="299" y="519"/>
                      <a:pt x="303" y="521"/>
                      <a:pt x="304" y="518"/>
                    </a:cubicBezTo>
                    <a:cubicBezTo>
                      <a:pt x="309" y="505"/>
                      <a:pt x="313" y="492"/>
                      <a:pt x="319" y="479"/>
                    </a:cubicBezTo>
                    <a:cubicBezTo>
                      <a:pt x="323" y="469"/>
                      <a:pt x="328" y="460"/>
                      <a:pt x="331" y="450"/>
                    </a:cubicBezTo>
                    <a:cubicBezTo>
                      <a:pt x="330" y="465"/>
                      <a:pt x="329" y="481"/>
                      <a:pt x="329" y="496"/>
                    </a:cubicBezTo>
                    <a:cubicBezTo>
                      <a:pt x="327" y="497"/>
                      <a:pt x="326" y="499"/>
                      <a:pt x="326" y="501"/>
                    </a:cubicBezTo>
                    <a:cubicBezTo>
                      <a:pt x="322" y="532"/>
                      <a:pt x="281" y="533"/>
                      <a:pt x="247" y="530"/>
                    </a:cubicBezTo>
                    <a:cubicBezTo>
                      <a:pt x="253" y="518"/>
                      <a:pt x="259" y="503"/>
                      <a:pt x="261" y="498"/>
                    </a:cubicBezTo>
                    <a:cubicBezTo>
                      <a:pt x="268" y="484"/>
                      <a:pt x="275" y="470"/>
                      <a:pt x="283" y="456"/>
                    </a:cubicBezTo>
                    <a:cubicBezTo>
                      <a:pt x="286" y="450"/>
                      <a:pt x="293" y="439"/>
                      <a:pt x="292" y="432"/>
                    </a:cubicBezTo>
                    <a:cubicBezTo>
                      <a:pt x="292" y="431"/>
                      <a:pt x="292" y="430"/>
                      <a:pt x="291" y="429"/>
                    </a:cubicBezTo>
                    <a:cubicBezTo>
                      <a:pt x="295" y="429"/>
                      <a:pt x="299" y="428"/>
                      <a:pt x="303" y="427"/>
                    </a:cubicBezTo>
                    <a:cubicBezTo>
                      <a:pt x="306" y="426"/>
                      <a:pt x="309" y="425"/>
                      <a:pt x="311" y="423"/>
                    </a:cubicBezTo>
                    <a:cubicBezTo>
                      <a:pt x="308" y="431"/>
                      <a:pt x="305" y="440"/>
                      <a:pt x="302" y="448"/>
                    </a:cubicBezTo>
                    <a:cubicBezTo>
                      <a:pt x="292" y="470"/>
                      <a:pt x="276" y="494"/>
                      <a:pt x="271" y="518"/>
                    </a:cubicBezTo>
                    <a:cubicBezTo>
                      <a:pt x="271" y="519"/>
                      <a:pt x="273" y="521"/>
                      <a:pt x="274" y="520"/>
                    </a:cubicBezTo>
                    <a:cubicBezTo>
                      <a:pt x="288" y="505"/>
                      <a:pt x="294" y="484"/>
                      <a:pt x="302" y="466"/>
                    </a:cubicBezTo>
                    <a:cubicBezTo>
                      <a:pt x="311" y="442"/>
                      <a:pt x="321" y="417"/>
                      <a:pt x="327" y="392"/>
                    </a:cubicBezTo>
                    <a:cubicBezTo>
                      <a:pt x="327" y="391"/>
                      <a:pt x="325" y="390"/>
                      <a:pt x="325" y="392"/>
                    </a:cubicBezTo>
                    <a:cubicBezTo>
                      <a:pt x="324" y="394"/>
                      <a:pt x="323" y="397"/>
                      <a:pt x="321" y="399"/>
                    </a:cubicBezTo>
                    <a:cubicBezTo>
                      <a:pt x="321" y="398"/>
                      <a:pt x="321" y="396"/>
                      <a:pt x="321" y="394"/>
                    </a:cubicBezTo>
                    <a:cubicBezTo>
                      <a:pt x="320" y="392"/>
                      <a:pt x="319" y="391"/>
                      <a:pt x="317" y="390"/>
                    </a:cubicBezTo>
                    <a:cubicBezTo>
                      <a:pt x="312" y="327"/>
                      <a:pt x="322" y="263"/>
                      <a:pt x="322" y="199"/>
                    </a:cubicBezTo>
                    <a:cubicBezTo>
                      <a:pt x="322" y="189"/>
                      <a:pt x="322" y="179"/>
                      <a:pt x="322" y="169"/>
                    </a:cubicBezTo>
                    <a:cubicBezTo>
                      <a:pt x="323" y="169"/>
                      <a:pt x="323" y="169"/>
                      <a:pt x="324" y="168"/>
                    </a:cubicBezTo>
                    <a:cubicBezTo>
                      <a:pt x="328" y="164"/>
                      <a:pt x="334" y="160"/>
                      <a:pt x="340" y="156"/>
                    </a:cubicBezTo>
                    <a:cubicBezTo>
                      <a:pt x="341" y="155"/>
                      <a:pt x="342" y="154"/>
                      <a:pt x="343" y="153"/>
                    </a:cubicBezTo>
                    <a:cubicBezTo>
                      <a:pt x="343" y="166"/>
                      <a:pt x="343" y="179"/>
                      <a:pt x="343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E917B50E-3F8F-4E30-B4A2-1CD959F75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2746"/>
                <a:ext cx="59" cy="67"/>
              </a:xfrm>
              <a:custGeom>
                <a:avLst/>
                <a:gdLst>
                  <a:gd name="T0" fmla="*/ 4 w 22"/>
                  <a:gd name="T1" fmla="*/ 8 h 25"/>
                  <a:gd name="T2" fmla="*/ 4 w 22"/>
                  <a:gd name="T3" fmla="*/ 22 h 25"/>
                  <a:gd name="T4" fmla="*/ 15 w 22"/>
                  <a:gd name="T5" fmla="*/ 24 h 25"/>
                  <a:gd name="T6" fmla="*/ 16 w 22"/>
                  <a:gd name="T7" fmla="*/ 24 h 25"/>
                  <a:gd name="T8" fmla="*/ 17 w 22"/>
                  <a:gd name="T9" fmla="*/ 23 h 25"/>
                  <a:gd name="T10" fmla="*/ 17 w 22"/>
                  <a:gd name="T11" fmla="*/ 23 h 25"/>
                  <a:gd name="T12" fmla="*/ 21 w 22"/>
                  <a:gd name="T13" fmla="*/ 19 h 25"/>
                  <a:gd name="T14" fmla="*/ 4 w 22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5">
                    <a:moveTo>
                      <a:pt x="4" y="8"/>
                    </a:moveTo>
                    <a:cubicBezTo>
                      <a:pt x="0" y="12"/>
                      <a:pt x="0" y="18"/>
                      <a:pt x="4" y="22"/>
                    </a:cubicBezTo>
                    <a:cubicBezTo>
                      <a:pt x="7" y="25"/>
                      <a:pt x="11" y="25"/>
                      <a:pt x="15" y="24"/>
                    </a:cubicBezTo>
                    <a:cubicBezTo>
                      <a:pt x="15" y="24"/>
                      <a:pt x="15" y="24"/>
                      <a:pt x="16" y="24"/>
                    </a:cubicBezTo>
                    <a:cubicBezTo>
                      <a:pt x="16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2" y="9"/>
                      <a:pt x="12" y="0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4E88D3F0-5E61-4AAF-806D-1BA36F1DA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" y="1563"/>
                <a:ext cx="97" cy="94"/>
              </a:xfrm>
              <a:custGeom>
                <a:avLst/>
                <a:gdLst>
                  <a:gd name="T0" fmla="*/ 33 w 36"/>
                  <a:gd name="T1" fmla="*/ 0 h 35"/>
                  <a:gd name="T2" fmla="*/ 1 w 36"/>
                  <a:gd name="T3" fmla="*/ 34 h 35"/>
                  <a:gd name="T4" fmla="*/ 2 w 36"/>
                  <a:gd name="T5" fmla="*/ 35 h 35"/>
                  <a:gd name="T6" fmla="*/ 18 w 36"/>
                  <a:gd name="T7" fmla="*/ 18 h 35"/>
                  <a:gd name="T8" fmla="*/ 27 w 36"/>
                  <a:gd name="T9" fmla="*/ 10 h 35"/>
                  <a:gd name="T10" fmla="*/ 35 w 36"/>
                  <a:gd name="T11" fmla="*/ 3 h 35"/>
                  <a:gd name="T12" fmla="*/ 33 w 3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5">
                    <a:moveTo>
                      <a:pt x="33" y="0"/>
                    </a:moveTo>
                    <a:cubicBezTo>
                      <a:pt x="18" y="1"/>
                      <a:pt x="8" y="23"/>
                      <a:pt x="1" y="34"/>
                    </a:cubicBezTo>
                    <a:cubicBezTo>
                      <a:pt x="0" y="35"/>
                      <a:pt x="1" y="35"/>
                      <a:pt x="2" y="35"/>
                    </a:cubicBezTo>
                    <a:cubicBezTo>
                      <a:pt x="7" y="29"/>
                      <a:pt x="13" y="24"/>
                      <a:pt x="18" y="18"/>
                    </a:cubicBezTo>
                    <a:cubicBezTo>
                      <a:pt x="21" y="15"/>
                      <a:pt x="24" y="12"/>
                      <a:pt x="27" y="10"/>
                    </a:cubicBezTo>
                    <a:cubicBezTo>
                      <a:pt x="30" y="8"/>
                      <a:pt x="33" y="6"/>
                      <a:pt x="35" y="3"/>
                    </a:cubicBezTo>
                    <a:cubicBezTo>
                      <a:pt x="36" y="2"/>
                      <a:pt x="35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5B1E221B-33E3-49B3-A732-819DABC7A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660"/>
                <a:ext cx="131" cy="210"/>
              </a:xfrm>
              <a:custGeom>
                <a:avLst/>
                <a:gdLst>
                  <a:gd name="T0" fmla="*/ 47 w 49"/>
                  <a:gd name="T1" fmla="*/ 1 h 78"/>
                  <a:gd name="T2" fmla="*/ 25 w 49"/>
                  <a:gd name="T3" fmla="*/ 32 h 78"/>
                  <a:gd name="T4" fmla="*/ 1 w 49"/>
                  <a:gd name="T5" fmla="*/ 72 h 78"/>
                  <a:gd name="T6" fmla="*/ 6 w 49"/>
                  <a:gd name="T7" fmla="*/ 75 h 78"/>
                  <a:gd name="T8" fmla="*/ 48 w 49"/>
                  <a:gd name="T9" fmla="*/ 2 h 78"/>
                  <a:gd name="T10" fmla="*/ 47 w 49"/>
                  <a:gd name="T11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78">
                    <a:moveTo>
                      <a:pt x="47" y="1"/>
                    </a:moveTo>
                    <a:cubicBezTo>
                      <a:pt x="38" y="10"/>
                      <a:pt x="32" y="21"/>
                      <a:pt x="25" y="32"/>
                    </a:cubicBezTo>
                    <a:cubicBezTo>
                      <a:pt x="17" y="45"/>
                      <a:pt x="8" y="57"/>
                      <a:pt x="1" y="72"/>
                    </a:cubicBezTo>
                    <a:cubicBezTo>
                      <a:pt x="0" y="75"/>
                      <a:pt x="4" y="78"/>
                      <a:pt x="6" y="75"/>
                    </a:cubicBezTo>
                    <a:cubicBezTo>
                      <a:pt x="24" y="55"/>
                      <a:pt x="38" y="27"/>
                      <a:pt x="48" y="2"/>
                    </a:cubicBezTo>
                    <a:cubicBezTo>
                      <a:pt x="49" y="1"/>
                      <a:pt x="47" y="0"/>
                      <a:pt x="4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8C48E3B3-9376-47C5-83A1-B3358F9C9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" y="2668"/>
                <a:ext cx="152" cy="250"/>
              </a:xfrm>
              <a:custGeom>
                <a:avLst/>
                <a:gdLst>
                  <a:gd name="T0" fmla="*/ 52 w 57"/>
                  <a:gd name="T1" fmla="*/ 1 h 93"/>
                  <a:gd name="T2" fmla="*/ 23 w 57"/>
                  <a:gd name="T3" fmla="*/ 52 h 93"/>
                  <a:gd name="T4" fmla="*/ 5 w 57"/>
                  <a:gd name="T5" fmla="*/ 91 h 93"/>
                  <a:gd name="T6" fmla="*/ 8 w 57"/>
                  <a:gd name="T7" fmla="*/ 93 h 93"/>
                  <a:gd name="T8" fmla="*/ 31 w 57"/>
                  <a:gd name="T9" fmla="*/ 57 h 93"/>
                  <a:gd name="T10" fmla="*/ 56 w 57"/>
                  <a:gd name="T11" fmla="*/ 3 h 93"/>
                  <a:gd name="T12" fmla="*/ 52 w 57"/>
                  <a:gd name="T13" fmla="*/ 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93">
                    <a:moveTo>
                      <a:pt x="52" y="1"/>
                    </a:moveTo>
                    <a:cubicBezTo>
                      <a:pt x="38" y="14"/>
                      <a:pt x="31" y="35"/>
                      <a:pt x="23" y="52"/>
                    </a:cubicBezTo>
                    <a:cubicBezTo>
                      <a:pt x="18" y="63"/>
                      <a:pt x="0" y="79"/>
                      <a:pt x="5" y="91"/>
                    </a:cubicBezTo>
                    <a:cubicBezTo>
                      <a:pt x="5" y="93"/>
                      <a:pt x="7" y="93"/>
                      <a:pt x="8" y="93"/>
                    </a:cubicBezTo>
                    <a:cubicBezTo>
                      <a:pt x="19" y="88"/>
                      <a:pt x="26" y="67"/>
                      <a:pt x="31" y="57"/>
                    </a:cubicBezTo>
                    <a:cubicBezTo>
                      <a:pt x="40" y="39"/>
                      <a:pt x="49" y="21"/>
                      <a:pt x="56" y="3"/>
                    </a:cubicBezTo>
                    <a:cubicBezTo>
                      <a:pt x="57" y="1"/>
                      <a:pt x="54" y="0"/>
                      <a:pt x="5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64BB0134-1083-4108-A5C6-1E48063F2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1" y="1472"/>
                <a:ext cx="123" cy="161"/>
              </a:xfrm>
              <a:custGeom>
                <a:avLst/>
                <a:gdLst>
                  <a:gd name="T0" fmla="*/ 39 w 46"/>
                  <a:gd name="T1" fmla="*/ 5 h 60"/>
                  <a:gd name="T2" fmla="*/ 7 w 46"/>
                  <a:gd name="T3" fmla="*/ 20 h 60"/>
                  <a:gd name="T4" fmla="*/ 1 w 46"/>
                  <a:gd name="T5" fmla="*/ 40 h 60"/>
                  <a:gd name="T6" fmla="*/ 8 w 46"/>
                  <a:gd name="T7" fmla="*/ 57 h 60"/>
                  <a:gd name="T8" fmla="*/ 14 w 46"/>
                  <a:gd name="T9" fmla="*/ 54 h 60"/>
                  <a:gd name="T10" fmla="*/ 15 w 46"/>
                  <a:gd name="T11" fmla="*/ 44 h 60"/>
                  <a:gd name="T12" fmla="*/ 18 w 46"/>
                  <a:gd name="T13" fmla="*/ 31 h 60"/>
                  <a:gd name="T14" fmla="*/ 37 w 46"/>
                  <a:gd name="T15" fmla="*/ 18 h 60"/>
                  <a:gd name="T16" fmla="*/ 39 w 46"/>
                  <a:gd name="T17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60">
                    <a:moveTo>
                      <a:pt x="39" y="5"/>
                    </a:moveTo>
                    <a:cubicBezTo>
                      <a:pt x="26" y="0"/>
                      <a:pt x="13" y="9"/>
                      <a:pt x="7" y="20"/>
                    </a:cubicBezTo>
                    <a:cubicBezTo>
                      <a:pt x="3" y="26"/>
                      <a:pt x="2" y="33"/>
                      <a:pt x="1" y="40"/>
                    </a:cubicBezTo>
                    <a:cubicBezTo>
                      <a:pt x="0" y="49"/>
                      <a:pt x="3" y="52"/>
                      <a:pt x="8" y="57"/>
                    </a:cubicBezTo>
                    <a:cubicBezTo>
                      <a:pt x="10" y="60"/>
                      <a:pt x="14" y="57"/>
                      <a:pt x="14" y="54"/>
                    </a:cubicBezTo>
                    <a:cubicBezTo>
                      <a:pt x="13" y="51"/>
                      <a:pt x="15" y="47"/>
                      <a:pt x="15" y="44"/>
                    </a:cubicBezTo>
                    <a:cubicBezTo>
                      <a:pt x="14" y="40"/>
                      <a:pt x="16" y="35"/>
                      <a:pt x="18" y="31"/>
                    </a:cubicBezTo>
                    <a:cubicBezTo>
                      <a:pt x="22" y="22"/>
                      <a:pt x="28" y="17"/>
                      <a:pt x="37" y="18"/>
                    </a:cubicBezTo>
                    <a:cubicBezTo>
                      <a:pt x="45" y="19"/>
                      <a:pt x="46" y="7"/>
                      <a:pt x="3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60687FB5-4657-403B-ACA1-1B7D2788B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1300"/>
                <a:ext cx="187" cy="282"/>
              </a:xfrm>
              <a:custGeom>
                <a:avLst/>
                <a:gdLst>
                  <a:gd name="T0" fmla="*/ 65 w 70"/>
                  <a:gd name="T1" fmla="*/ 25 h 105"/>
                  <a:gd name="T2" fmla="*/ 12 w 70"/>
                  <a:gd name="T3" fmla="*/ 49 h 105"/>
                  <a:gd name="T4" fmla="*/ 0 w 70"/>
                  <a:gd name="T5" fmla="*/ 86 h 105"/>
                  <a:gd name="T6" fmla="*/ 18 w 70"/>
                  <a:gd name="T7" fmla="*/ 101 h 105"/>
                  <a:gd name="T8" fmla="*/ 19 w 70"/>
                  <a:gd name="T9" fmla="*/ 96 h 105"/>
                  <a:gd name="T10" fmla="*/ 22 w 70"/>
                  <a:gd name="T11" fmla="*/ 58 h 105"/>
                  <a:gd name="T12" fmla="*/ 53 w 70"/>
                  <a:gd name="T13" fmla="*/ 32 h 105"/>
                  <a:gd name="T14" fmla="*/ 65 w 70"/>
                  <a:gd name="T15" fmla="*/ 2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05">
                    <a:moveTo>
                      <a:pt x="65" y="25"/>
                    </a:moveTo>
                    <a:cubicBezTo>
                      <a:pt x="47" y="0"/>
                      <a:pt x="21" y="33"/>
                      <a:pt x="12" y="49"/>
                    </a:cubicBezTo>
                    <a:cubicBezTo>
                      <a:pt x="5" y="60"/>
                      <a:pt x="0" y="73"/>
                      <a:pt x="0" y="86"/>
                    </a:cubicBezTo>
                    <a:cubicBezTo>
                      <a:pt x="1" y="96"/>
                      <a:pt x="7" y="105"/>
                      <a:pt x="18" y="101"/>
                    </a:cubicBezTo>
                    <a:cubicBezTo>
                      <a:pt x="20" y="100"/>
                      <a:pt x="21" y="97"/>
                      <a:pt x="19" y="96"/>
                    </a:cubicBezTo>
                    <a:cubicBezTo>
                      <a:pt x="6" y="88"/>
                      <a:pt x="17" y="68"/>
                      <a:pt x="22" y="58"/>
                    </a:cubicBezTo>
                    <a:cubicBezTo>
                      <a:pt x="25" y="53"/>
                      <a:pt x="45" y="21"/>
                      <a:pt x="53" y="32"/>
                    </a:cubicBezTo>
                    <a:cubicBezTo>
                      <a:pt x="58" y="40"/>
                      <a:pt x="70" y="33"/>
                      <a:pt x="6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97731011-FEC8-442A-B140-483889E2B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0" y="1485"/>
                <a:ext cx="129" cy="142"/>
              </a:xfrm>
              <a:custGeom>
                <a:avLst/>
                <a:gdLst>
                  <a:gd name="T0" fmla="*/ 41 w 48"/>
                  <a:gd name="T1" fmla="*/ 34 h 53"/>
                  <a:gd name="T2" fmla="*/ 30 w 48"/>
                  <a:gd name="T3" fmla="*/ 13 h 53"/>
                  <a:gd name="T4" fmla="*/ 15 w 48"/>
                  <a:gd name="T5" fmla="*/ 1 h 53"/>
                  <a:gd name="T6" fmla="*/ 0 w 48"/>
                  <a:gd name="T7" fmla="*/ 9 h 53"/>
                  <a:gd name="T8" fmla="*/ 6 w 48"/>
                  <a:gd name="T9" fmla="*/ 15 h 53"/>
                  <a:gd name="T10" fmla="*/ 15 w 48"/>
                  <a:gd name="T11" fmla="*/ 13 h 53"/>
                  <a:gd name="T12" fmla="*/ 24 w 48"/>
                  <a:gd name="T13" fmla="*/ 27 h 53"/>
                  <a:gd name="T14" fmla="*/ 31 w 48"/>
                  <a:gd name="T15" fmla="*/ 42 h 53"/>
                  <a:gd name="T16" fmla="*/ 39 w 48"/>
                  <a:gd name="T17" fmla="*/ 52 h 53"/>
                  <a:gd name="T18" fmla="*/ 45 w 48"/>
                  <a:gd name="T19" fmla="*/ 49 h 53"/>
                  <a:gd name="T20" fmla="*/ 41 w 48"/>
                  <a:gd name="T21" fmla="*/ 3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53">
                    <a:moveTo>
                      <a:pt x="41" y="34"/>
                    </a:moveTo>
                    <a:cubicBezTo>
                      <a:pt x="38" y="27"/>
                      <a:pt x="35" y="20"/>
                      <a:pt x="30" y="13"/>
                    </a:cubicBezTo>
                    <a:cubicBezTo>
                      <a:pt x="26" y="8"/>
                      <a:pt x="22" y="2"/>
                      <a:pt x="15" y="1"/>
                    </a:cubicBezTo>
                    <a:cubicBezTo>
                      <a:pt x="9" y="0"/>
                      <a:pt x="2" y="3"/>
                      <a:pt x="0" y="9"/>
                    </a:cubicBezTo>
                    <a:cubicBezTo>
                      <a:pt x="0" y="12"/>
                      <a:pt x="2" y="16"/>
                      <a:pt x="6" y="15"/>
                    </a:cubicBezTo>
                    <a:cubicBezTo>
                      <a:pt x="10" y="13"/>
                      <a:pt x="11" y="10"/>
                      <a:pt x="15" y="13"/>
                    </a:cubicBezTo>
                    <a:cubicBezTo>
                      <a:pt x="19" y="17"/>
                      <a:pt x="22" y="22"/>
                      <a:pt x="24" y="27"/>
                    </a:cubicBezTo>
                    <a:cubicBezTo>
                      <a:pt x="27" y="32"/>
                      <a:pt x="29" y="37"/>
                      <a:pt x="31" y="42"/>
                    </a:cubicBezTo>
                    <a:cubicBezTo>
                      <a:pt x="33" y="45"/>
                      <a:pt x="34" y="51"/>
                      <a:pt x="39" y="52"/>
                    </a:cubicBezTo>
                    <a:cubicBezTo>
                      <a:pt x="41" y="53"/>
                      <a:pt x="44" y="52"/>
                      <a:pt x="45" y="49"/>
                    </a:cubicBezTo>
                    <a:cubicBezTo>
                      <a:pt x="48" y="44"/>
                      <a:pt x="44" y="38"/>
                      <a:pt x="4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4E023D62-4D51-42C7-9B9E-AA296F5C3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9" y="1346"/>
                <a:ext cx="204" cy="244"/>
              </a:xfrm>
              <a:custGeom>
                <a:avLst/>
                <a:gdLst>
                  <a:gd name="T0" fmla="*/ 67 w 76"/>
                  <a:gd name="T1" fmla="*/ 59 h 91"/>
                  <a:gd name="T2" fmla="*/ 54 w 76"/>
                  <a:gd name="T3" fmla="*/ 32 h 91"/>
                  <a:gd name="T4" fmla="*/ 2 w 76"/>
                  <a:gd name="T5" fmla="*/ 10 h 91"/>
                  <a:gd name="T6" fmla="*/ 3 w 76"/>
                  <a:gd name="T7" fmla="*/ 14 h 91"/>
                  <a:gd name="T8" fmla="*/ 52 w 76"/>
                  <a:gd name="T9" fmla="*/ 52 h 91"/>
                  <a:gd name="T10" fmla="*/ 66 w 76"/>
                  <a:gd name="T11" fmla="*/ 89 h 91"/>
                  <a:gd name="T12" fmla="*/ 75 w 76"/>
                  <a:gd name="T13" fmla="*/ 82 h 91"/>
                  <a:gd name="T14" fmla="*/ 67 w 76"/>
                  <a:gd name="T15" fmla="*/ 5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91">
                    <a:moveTo>
                      <a:pt x="67" y="59"/>
                    </a:moveTo>
                    <a:cubicBezTo>
                      <a:pt x="64" y="50"/>
                      <a:pt x="61" y="40"/>
                      <a:pt x="54" y="32"/>
                    </a:cubicBezTo>
                    <a:cubicBezTo>
                      <a:pt x="43" y="17"/>
                      <a:pt x="21" y="0"/>
                      <a:pt x="2" y="10"/>
                    </a:cubicBezTo>
                    <a:cubicBezTo>
                      <a:pt x="0" y="11"/>
                      <a:pt x="1" y="14"/>
                      <a:pt x="3" y="14"/>
                    </a:cubicBezTo>
                    <a:cubicBezTo>
                      <a:pt x="27" y="14"/>
                      <a:pt x="46" y="30"/>
                      <a:pt x="52" y="52"/>
                    </a:cubicBezTo>
                    <a:cubicBezTo>
                      <a:pt x="55" y="62"/>
                      <a:pt x="56" y="84"/>
                      <a:pt x="66" y="89"/>
                    </a:cubicBezTo>
                    <a:cubicBezTo>
                      <a:pt x="71" y="91"/>
                      <a:pt x="76" y="87"/>
                      <a:pt x="75" y="82"/>
                    </a:cubicBezTo>
                    <a:cubicBezTo>
                      <a:pt x="73" y="74"/>
                      <a:pt x="69" y="67"/>
                      <a:pt x="67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CB3F986A-F846-4C0D-96D6-9C4DB6D46005}"/>
                </a:ext>
              </a:extLst>
            </p:cNvPr>
            <p:cNvSpPr/>
            <p:nvPr/>
          </p:nvSpPr>
          <p:spPr>
            <a:xfrm>
              <a:off x="7644730" y="2665631"/>
              <a:ext cx="1613827" cy="429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  <a:sym typeface="+mn-lt"/>
                </a:rPr>
                <a:t>45%</a:t>
              </a:r>
            </a:p>
          </p:txBody>
        </p:sp>
      </p:grpSp>
      <p:grpSp>
        <p:nvGrpSpPr>
          <p:cNvPr id="43" name="PA_组合 42">
            <a:extLst>
              <a:ext uri="{FF2B5EF4-FFF2-40B4-BE49-F238E27FC236}">
                <a16:creationId xmlns:a16="http://schemas.microsoft.com/office/drawing/2014/main" id="{3D2A1D2A-738A-4EEB-8F77-385E1DA82DB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605184" y="1847849"/>
            <a:ext cx="1813682" cy="2127251"/>
            <a:chOff x="2605184" y="1847849"/>
            <a:chExt cx="1813682" cy="2127251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9EA51FC-97E6-487C-943A-25EB5703626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05184" y="1847849"/>
              <a:ext cx="1813682" cy="2127251"/>
              <a:chOff x="3117" y="1300"/>
              <a:chExt cx="1446" cy="1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444945DD-0CF2-4B13-A1A7-9E25A0C9D3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4" y="1507"/>
                <a:ext cx="1025" cy="1489"/>
              </a:xfrm>
              <a:custGeom>
                <a:avLst/>
                <a:gdLst>
                  <a:gd name="T0" fmla="*/ 101 w 383"/>
                  <a:gd name="T1" fmla="*/ 3 h 555"/>
                  <a:gd name="T2" fmla="*/ 18 w 383"/>
                  <a:gd name="T3" fmla="*/ 511 h 555"/>
                  <a:gd name="T4" fmla="*/ 340 w 383"/>
                  <a:gd name="T5" fmla="*/ 514 h 555"/>
                  <a:gd name="T6" fmla="*/ 325 w 383"/>
                  <a:gd name="T7" fmla="*/ 41 h 555"/>
                  <a:gd name="T8" fmla="*/ 338 w 383"/>
                  <a:gd name="T9" fmla="*/ 76 h 555"/>
                  <a:gd name="T10" fmla="*/ 329 w 383"/>
                  <a:gd name="T11" fmla="*/ 136 h 555"/>
                  <a:gd name="T12" fmla="*/ 325 w 383"/>
                  <a:gd name="T13" fmla="*/ 155 h 555"/>
                  <a:gd name="T14" fmla="*/ 320 w 383"/>
                  <a:gd name="T15" fmla="*/ 61 h 555"/>
                  <a:gd name="T16" fmla="*/ 304 w 383"/>
                  <a:gd name="T17" fmla="*/ 400 h 555"/>
                  <a:gd name="T18" fmla="*/ 308 w 383"/>
                  <a:gd name="T19" fmla="*/ 74 h 555"/>
                  <a:gd name="T20" fmla="*/ 315 w 383"/>
                  <a:gd name="T21" fmla="*/ 36 h 555"/>
                  <a:gd name="T22" fmla="*/ 291 w 383"/>
                  <a:gd name="T23" fmla="*/ 39 h 555"/>
                  <a:gd name="T24" fmla="*/ 195 w 383"/>
                  <a:gd name="T25" fmla="*/ 33 h 555"/>
                  <a:gd name="T26" fmla="*/ 239 w 383"/>
                  <a:gd name="T27" fmla="*/ 37 h 555"/>
                  <a:gd name="T28" fmla="*/ 286 w 383"/>
                  <a:gd name="T29" fmla="*/ 29 h 555"/>
                  <a:gd name="T30" fmla="*/ 178 w 383"/>
                  <a:gd name="T31" fmla="*/ 25 h 555"/>
                  <a:gd name="T32" fmla="*/ 127 w 383"/>
                  <a:gd name="T33" fmla="*/ 28 h 555"/>
                  <a:gd name="T34" fmla="*/ 61 w 383"/>
                  <a:gd name="T35" fmla="*/ 35 h 555"/>
                  <a:gd name="T36" fmla="*/ 111 w 383"/>
                  <a:gd name="T37" fmla="*/ 31 h 555"/>
                  <a:gd name="T38" fmla="*/ 38 w 383"/>
                  <a:gd name="T39" fmla="*/ 97 h 555"/>
                  <a:gd name="T40" fmla="*/ 32 w 383"/>
                  <a:gd name="T41" fmla="*/ 164 h 555"/>
                  <a:gd name="T42" fmla="*/ 31 w 383"/>
                  <a:gd name="T43" fmla="*/ 127 h 555"/>
                  <a:gd name="T44" fmla="*/ 40 w 383"/>
                  <a:gd name="T45" fmla="*/ 236 h 555"/>
                  <a:gd name="T46" fmla="*/ 33 w 383"/>
                  <a:gd name="T47" fmla="*/ 179 h 555"/>
                  <a:gd name="T48" fmla="*/ 34 w 383"/>
                  <a:gd name="T49" fmla="*/ 200 h 555"/>
                  <a:gd name="T50" fmla="*/ 43 w 383"/>
                  <a:gd name="T51" fmla="*/ 290 h 555"/>
                  <a:gd name="T52" fmla="*/ 37 w 383"/>
                  <a:gd name="T53" fmla="*/ 361 h 555"/>
                  <a:gd name="T54" fmla="*/ 33 w 383"/>
                  <a:gd name="T55" fmla="*/ 335 h 555"/>
                  <a:gd name="T56" fmla="*/ 42 w 383"/>
                  <a:gd name="T57" fmla="*/ 401 h 555"/>
                  <a:gd name="T58" fmla="*/ 28 w 383"/>
                  <a:gd name="T59" fmla="*/ 393 h 555"/>
                  <a:gd name="T60" fmla="*/ 121 w 383"/>
                  <a:gd name="T61" fmla="*/ 434 h 555"/>
                  <a:gd name="T62" fmla="*/ 26 w 383"/>
                  <a:gd name="T63" fmla="*/ 442 h 555"/>
                  <a:gd name="T64" fmla="*/ 72 w 383"/>
                  <a:gd name="T65" fmla="*/ 423 h 555"/>
                  <a:gd name="T66" fmla="*/ 75 w 383"/>
                  <a:gd name="T67" fmla="*/ 425 h 555"/>
                  <a:gd name="T68" fmla="*/ 129 w 383"/>
                  <a:gd name="T69" fmla="*/ 443 h 555"/>
                  <a:gd name="T70" fmla="*/ 104 w 383"/>
                  <a:gd name="T71" fmla="*/ 525 h 555"/>
                  <a:gd name="T72" fmla="*/ 149 w 383"/>
                  <a:gd name="T73" fmla="*/ 519 h 555"/>
                  <a:gd name="T74" fmla="*/ 129 w 383"/>
                  <a:gd name="T75" fmla="*/ 477 h 555"/>
                  <a:gd name="T76" fmla="*/ 155 w 383"/>
                  <a:gd name="T77" fmla="*/ 528 h 555"/>
                  <a:gd name="T78" fmla="*/ 202 w 383"/>
                  <a:gd name="T79" fmla="*/ 432 h 555"/>
                  <a:gd name="T80" fmla="*/ 227 w 383"/>
                  <a:gd name="T81" fmla="*/ 450 h 555"/>
                  <a:gd name="T82" fmla="*/ 249 w 383"/>
                  <a:gd name="T83" fmla="*/ 491 h 555"/>
                  <a:gd name="T84" fmla="*/ 328 w 383"/>
                  <a:gd name="T85" fmla="*/ 216 h 555"/>
                  <a:gd name="T86" fmla="*/ 331 w 383"/>
                  <a:gd name="T87" fmla="*/ 253 h 555"/>
                  <a:gd name="T88" fmla="*/ 318 w 383"/>
                  <a:gd name="T89" fmla="*/ 296 h 555"/>
                  <a:gd name="T90" fmla="*/ 317 w 383"/>
                  <a:gd name="T91" fmla="*/ 341 h 555"/>
                  <a:gd name="T92" fmla="*/ 322 w 383"/>
                  <a:gd name="T93" fmla="*/ 376 h 555"/>
                  <a:gd name="T94" fmla="*/ 309 w 383"/>
                  <a:gd name="T95" fmla="*/ 479 h 555"/>
                  <a:gd name="T96" fmla="*/ 329 w 383"/>
                  <a:gd name="T97" fmla="*/ 496 h 555"/>
                  <a:gd name="T98" fmla="*/ 292 w 383"/>
                  <a:gd name="T99" fmla="*/ 432 h 555"/>
                  <a:gd name="T100" fmla="*/ 271 w 383"/>
                  <a:gd name="T101" fmla="*/ 518 h 555"/>
                  <a:gd name="T102" fmla="*/ 321 w 383"/>
                  <a:gd name="T103" fmla="*/ 399 h 555"/>
                  <a:gd name="T104" fmla="*/ 324 w 383"/>
                  <a:gd name="T105" fmla="*/ 168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3" h="555">
                    <a:moveTo>
                      <a:pt x="331" y="17"/>
                    </a:moveTo>
                    <a:cubicBezTo>
                      <a:pt x="305" y="4"/>
                      <a:pt x="267" y="8"/>
                      <a:pt x="239" y="5"/>
                    </a:cubicBezTo>
                    <a:cubicBezTo>
                      <a:pt x="198" y="0"/>
                      <a:pt x="155" y="1"/>
                      <a:pt x="113" y="2"/>
                    </a:cubicBezTo>
                    <a:cubicBezTo>
                      <a:pt x="112" y="1"/>
                      <a:pt x="110" y="0"/>
                      <a:pt x="108" y="0"/>
                    </a:cubicBezTo>
                    <a:cubicBezTo>
                      <a:pt x="106" y="1"/>
                      <a:pt x="103" y="1"/>
                      <a:pt x="101" y="3"/>
                    </a:cubicBezTo>
                    <a:cubicBezTo>
                      <a:pt x="93" y="3"/>
                      <a:pt x="85" y="3"/>
                      <a:pt x="77" y="3"/>
                    </a:cubicBezTo>
                    <a:cubicBezTo>
                      <a:pt x="40" y="4"/>
                      <a:pt x="19" y="9"/>
                      <a:pt x="19" y="36"/>
                    </a:cubicBezTo>
                    <a:cubicBezTo>
                      <a:pt x="19" y="37"/>
                      <a:pt x="19" y="37"/>
                      <a:pt x="19" y="38"/>
                    </a:cubicBezTo>
                    <a:cubicBezTo>
                      <a:pt x="16" y="159"/>
                      <a:pt x="22" y="280"/>
                      <a:pt x="16" y="401"/>
                    </a:cubicBezTo>
                    <a:cubicBezTo>
                      <a:pt x="14" y="431"/>
                      <a:pt x="0" y="482"/>
                      <a:pt x="18" y="511"/>
                    </a:cubicBezTo>
                    <a:cubicBezTo>
                      <a:pt x="16" y="508"/>
                      <a:pt x="57" y="555"/>
                      <a:pt x="60" y="539"/>
                    </a:cubicBezTo>
                    <a:cubicBezTo>
                      <a:pt x="60" y="539"/>
                      <a:pt x="60" y="539"/>
                      <a:pt x="61" y="539"/>
                    </a:cubicBezTo>
                    <a:cubicBezTo>
                      <a:pt x="63" y="546"/>
                      <a:pt x="72" y="546"/>
                      <a:pt x="75" y="541"/>
                    </a:cubicBezTo>
                    <a:cubicBezTo>
                      <a:pt x="142" y="546"/>
                      <a:pt x="212" y="548"/>
                      <a:pt x="279" y="547"/>
                    </a:cubicBezTo>
                    <a:cubicBezTo>
                      <a:pt x="305" y="546"/>
                      <a:pt x="335" y="539"/>
                      <a:pt x="340" y="514"/>
                    </a:cubicBezTo>
                    <a:cubicBezTo>
                      <a:pt x="343" y="513"/>
                      <a:pt x="345" y="511"/>
                      <a:pt x="345" y="507"/>
                    </a:cubicBezTo>
                    <a:cubicBezTo>
                      <a:pt x="348" y="396"/>
                      <a:pt x="364" y="287"/>
                      <a:pt x="364" y="176"/>
                    </a:cubicBezTo>
                    <a:cubicBezTo>
                      <a:pt x="363" y="128"/>
                      <a:pt x="383" y="41"/>
                      <a:pt x="331" y="17"/>
                    </a:cubicBezTo>
                    <a:close/>
                    <a:moveTo>
                      <a:pt x="324" y="43"/>
                    </a:moveTo>
                    <a:cubicBezTo>
                      <a:pt x="325" y="42"/>
                      <a:pt x="325" y="42"/>
                      <a:pt x="325" y="41"/>
                    </a:cubicBezTo>
                    <a:cubicBezTo>
                      <a:pt x="335" y="47"/>
                      <a:pt x="339" y="55"/>
                      <a:pt x="341" y="64"/>
                    </a:cubicBezTo>
                    <a:cubicBezTo>
                      <a:pt x="337" y="65"/>
                      <a:pt x="333" y="68"/>
                      <a:pt x="330" y="71"/>
                    </a:cubicBezTo>
                    <a:cubicBezTo>
                      <a:pt x="325" y="74"/>
                      <a:pt x="321" y="79"/>
                      <a:pt x="320" y="85"/>
                    </a:cubicBezTo>
                    <a:cubicBezTo>
                      <a:pt x="320" y="87"/>
                      <a:pt x="322" y="88"/>
                      <a:pt x="323" y="87"/>
                    </a:cubicBezTo>
                    <a:cubicBezTo>
                      <a:pt x="328" y="82"/>
                      <a:pt x="332" y="79"/>
                      <a:pt x="338" y="76"/>
                    </a:cubicBezTo>
                    <a:cubicBezTo>
                      <a:pt x="339" y="75"/>
                      <a:pt x="341" y="74"/>
                      <a:pt x="343" y="74"/>
                    </a:cubicBezTo>
                    <a:cubicBezTo>
                      <a:pt x="344" y="83"/>
                      <a:pt x="343" y="95"/>
                      <a:pt x="343" y="107"/>
                    </a:cubicBezTo>
                    <a:cubicBezTo>
                      <a:pt x="343" y="110"/>
                      <a:pt x="343" y="112"/>
                      <a:pt x="343" y="114"/>
                    </a:cubicBezTo>
                    <a:cubicBezTo>
                      <a:pt x="336" y="119"/>
                      <a:pt x="330" y="127"/>
                      <a:pt x="326" y="133"/>
                    </a:cubicBezTo>
                    <a:cubicBezTo>
                      <a:pt x="325" y="135"/>
                      <a:pt x="327" y="137"/>
                      <a:pt x="329" y="136"/>
                    </a:cubicBezTo>
                    <a:cubicBezTo>
                      <a:pt x="334" y="133"/>
                      <a:pt x="338" y="130"/>
                      <a:pt x="343" y="126"/>
                    </a:cubicBezTo>
                    <a:cubicBezTo>
                      <a:pt x="343" y="126"/>
                      <a:pt x="343" y="126"/>
                      <a:pt x="343" y="126"/>
                    </a:cubicBezTo>
                    <a:cubicBezTo>
                      <a:pt x="344" y="131"/>
                      <a:pt x="343" y="136"/>
                      <a:pt x="343" y="141"/>
                    </a:cubicBezTo>
                    <a:cubicBezTo>
                      <a:pt x="340" y="142"/>
                      <a:pt x="337" y="144"/>
                      <a:pt x="334" y="146"/>
                    </a:cubicBezTo>
                    <a:cubicBezTo>
                      <a:pt x="330" y="149"/>
                      <a:pt x="327" y="151"/>
                      <a:pt x="325" y="155"/>
                    </a:cubicBezTo>
                    <a:cubicBezTo>
                      <a:pt x="323" y="157"/>
                      <a:pt x="322" y="158"/>
                      <a:pt x="322" y="160"/>
                    </a:cubicBezTo>
                    <a:cubicBezTo>
                      <a:pt x="321" y="132"/>
                      <a:pt x="319" y="104"/>
                      <a:pt x="320" y="77"/>
                    </a:cubicBezTo>
                    <a:cubicBezTo>
                      <a:pt x="321" y="75"/>
                      <a:pt x="322" y="73"/>
                      <a:pt x="321" y="70"/>
                    </a:cubicBezTo>
                    <a:cubicBezTo>
                      <a:pt x="321" y="69"/>
                      <a:pt x="320" y="68"/>
                      <a:pt x="320" y="67"/>
                    </a:cubicBezTo>
                    <a:cubicBezTo>
                      <a:pt x="320" y="65"/>
                      <a:pt x="320" y="63"/>
                      <a:pt x="320" y="61"/>
                    </a:cubicBezTo>
                    <a:cubicBezTo>
                      <a:pt x="320" y="59"/>
                      <a:pt x="318" y="59"/>
                      <a:pt x="317" y="60"/>
                    </a:cubicBezTo>
                    <a:cubicBezTo>
                      <a:pt x="317" y="60"/>
                      <a:pt x="317" y="60"/>
                      <a:pt x="317" y="60"/>
                    </a:cubicBezTo>
                    <a:cubicBezTo>
                      <a:pt x="315" y="57"/>
                      <a:pt x="313" y="55"/>
                      <a:pt x="310" y="53"/>
                    </a:cubicBezTo>
                    <a:cubicBezTo>
                      <a:pt x="316" y="51"/>
                      <a:pt x="322" y="48"/>
                      <a:pt x="324" y="43"/>
                    </a:cubicBezTo>
                    <a:close/>
                    <a:moveTo>
                      <a:pt x="304" y="400"/>
                    </a:moveTo>
                    <a:cubicBezTo>
                      <a:pt x="304" y="401"/>
                      <a:pt x="304" y="402"/>
                      <a:pt x="305" y="403"/>
                    </a:cubicBezTo>
                    <a:cubicBezTo>
                      <a:pt x="277" y="429"/>
                      <a:pt x="77" y="429"/>
                      <a:pt x="50" y="392"/>
                    </a:cubicBezTo>
                    <a:cubicBezTo>
                      <a:pt x="66" y="287"/>
                      <a:pt x="47" y="175"/>
                      <a:pt x="48" y="68"/>
                    </a:cubicBezTo>
                    <a:cubicBezTo>
                      <a:pt x="69" y="28"/>
                      <a:pt x="134" y="41"/>
                      <a:pt x="171" y="44"/>
                    </a:cubicBezTo>
                    <a:cubicBezTo>
                      <a:pt x="187" y="45"/>
                      <a:pt x="304" y="52"/>
                      <a:pt x="308" y="74"/>
                    </a:cubicBezTo>
                    <a:cubicBezTo>
                      <a:pt x="308" y="75"/>
                      <a:pt x="308" y="76"/>
                      <a:pt x="309" y="77"/>
                    </a:cubicBezTo>
                    <a:cubicBezTo>
                      <a:pt x="306" y="99"/>
                      <a:pt x="314" y="134"/>
                      <a:pt x="313" y="148"/>
                    </a:cubicBezTo>
                    <a:cubicBezTo>
                      <a:pt x="311" y="232"/>
                      <a:pt x="302" y="316"/>
                      <a:pt x="304" y="400"/>
                    </a:cubicBezTo>
                    <a:close/>
                    <a:moveTo>
                      <a:pt x="304" y="32"/>
                    </a:moveTo>
                    <a:cubicBezTo>
                      <a:pt x="308" y="34"/>
                      <a:pt x="312" y="35"/>
                      <a:pt x="315" y="36"/>
                    </a:cubicBezTo>
                    <a:cubicBezTo>
                      <a:pt x="309" y="38"/>
                      <a:pt x="303" y="43"/>
                      <a:pt x="299" y="48"/>
                    </a:cubicBezTo>
                    <a:cubicBezTo>
                      <a:pt x="299" y="48"/>
                      <a:pt x="299" y="49"/>
                      <a:pt x="298" y="50"/>
                    </a:cubicBezTo>
                    <a:cubicBezTo>
                      <a:pt x="298" y="50"/>
                      <a:pt x="298" y="50"/>
                      <a:pt x="297" y="50"/>
                    </a:cubicBezTo>
                    <a:cubicBezTo>
                      <a:pt x="291" y="49"/>
                      <a:pt x="284" y="48"/>
                      <a:pt x="278" y="47"/>
                    </a:cubicBezTo>
                    <a:cubicBezTo>
                      <a:pt x="282" y="44"/>
                      <a:pt x="286" y="42"/>
                      <a:pt x="291" y="39"/>
                    </a:cubicBezTo>
                    <a:cubicBezTo>
                      <a:pt x="295" y="37"/>
                      <a:pt x="300" y="36"/>
                      <a:pt x="304" y="32"/>
                    </a:cubicBezTo>
                    <a:close/>
                    <a:moveTo>
                      <a:pt x="178" y="25"/>
                    </a:moveTo>
                    <a:cubicBezTo>
                      <a:pt x="181" y="24"/>
                      <a:pt x="185" y="22"/>
                      <a:pt x="188" y="20"/>
                    </a:cubicBezTo>
                    <a:cubicBezTo>
                      <a:pt x="194" y="20"/>
                      <a:pt x="200" y="20"/>
                      <a:pt x="205" y="21"/>
                    </a:cubicBezTo>
                    <a:cubicBezTo>
                      <a:pt x="201" y="24"/>
                      <a:pt x="197" y="28"/>
                      <a:pt x="195" y="33"/>
                    </a:cubicBezTo>
                    <a:cubicBezTo>
                      <a:pt x="194" y="36"/>
                      <a:pt x="196" y="39"/>
                      <a:pt x="199" y="37"/>
                    </a:cubicBezTo>
                    <a:cubicBezTo>
                      <a:pt x="206" y="35"/>
                      <a:pt x="211" y="29"/>
                      <a:pt x="217" y="25"/>
                    </a:cubicBezTo>
                    <a:cubicBezTo>
                      <a:pt x="219" y="24"/>
                      <a:pt x="221" y="23"/>
                      <a:pt x="224" y="22"/>
                    </a:cubicBezTo>
                    <a:cubicBezTo>
                      <a:pt x="234" y="22"/>
                      <a:pt x="245" y="23"/>
                      <a:pt x="255" y="24"/>
                    </a:cubicBezTo>
                    <a:cubicBezTo>
                      <a:pt x="249" y="26"/>
                      <a:pt x="243" y="32"/>
                      <a:pt x="239" y="37"/>
                    </a:cubicBezTo>
                    <a:cubicBezTo>
                      <a:pt x="237" y="39"/>
                      <a:pt x="240" y="42"/>
                      <a:pt x="243" y="40"/>
                    </a:cubicBezTo>
                    <a:cubicBezTo>
                      <a:pt x="249" y="35"/>
                      <a:pt x="255" y="33"/>
                      <a:pt x="263" y="30"/>
                    </a:cubicBezTo>
                    <a:cubicBezTo>
                      <a:pt x="264" y="29"/>
                      <a:pt x="265" y="27"/>
                      <a:pt x="264" y="25"/>
                    </a:cubicBezTo>
                    <a:cubicBezTo>
                      <a:pt x="271" y="26"/>
                      <a:pt x="277" y="27"/>
                      <a:pt x="284" y="28"/>
                    </a:cubicBezTo>
                    <a:cubicBezTo>
                      <a:pt x="285" y="28"/>
                      <a:pt x="286" y="28"/>
                      <a:pt x="286" y="29"/>
                    </a:cubicBezTo>
                    <a:cubicBezTo>
                      <a:pt x="285" y="29"/>
                      <a:pt x="284" y="30"/>
                      <a:pt x="283" y="30"/>
                    </a:cubicBezTo>
                    <a:cubicBezTo>
                      <a:pt x="279" y="33"/>
                      <a:pt x="270" y="38"/>
                      <a:pt x="271" y="44"/>
                    </a:cubicBezTo>
                    <a:cubicBezTo>
                      <a:pt x="271" y="45"/>
                      <a:pt x="271" y="46"/>
                      <a:pt x="272" y="47"/>
                    </a:cubicBezTo>
                    <a:cubicBezTo>
                      <a:pt x="235" y="42"/>
                      <a:pt x="198" y="37"/>
                      <a:pt x="162" y="34"/>
                    </a:cubicBezTo>
                    <a:cubicBezTo>
                      <a:pt x="167" y="31"/>
                      <a:pt x="172" y="28"/>
                      <a:pt x="178" y="25"/>
                    </a:cubicBezTo>
                    <a:close/>
                    <a:moveTo>
                      <a:pt x="166" y="19"/>
                    </a:moveTo>
                    <a:cubicBezTo>
                      <a:pt x="160" y="22"/>
                      <a:pt x="156" y="27"/>
                      <a:pt x="153" y="33"/>
                    </a:cubicBezTo>
                    <a:cubicBezTo>
                      <a:pt x="152" y="33"/>
                      <a:pt x="151" y="33"/>
                      <a:pt x="150" y="33"/>
                    </a:cubicBezTo>
                    <a:cubicBezTo>
                      <a:pt x="140" y="32"/>
                      <a:pt x="131" y="32"/>
                      <a:pt x="122" y="31"/>
                    </a:cubicBezTo>
                    <a:cubicBezTo>
                      <a:pt x="124" y="30"/>
                      <a:pt x="126" y="29"/>
                      <a:pt x="127" y="28"/>
                    </a:cubicBezTo>
                    <a:cubicBezTo>
                      <a:pt x="133" y="24"/>
                      <a:pt x="139" y="21"/>
                      <a:pt x="144" y="17"/>
                    </a:cubicBezTo>
                    <a:cubicBezTo>
                      <a:pt x="152" y="17"/>
                      <a:pt x="159" y="18"/>
                      <a:pt x="166" y="19"/>
                    </a:cubicBezTo>
                    <a:close/>
                    <a:moveTo>
                      <a:pt x="28" y="53"/>
                    </a:moveTo>
                    <a:cubicBezTo>
                      <a:pt x="26" y="28"/>
                      <a:pt x="51" y="18"/>
                      <a:pt x="83" y="16"/>
                    </a:cubicBezTo>
                    <a:cubicBezTo>
                      <a:pt x="75" y="22"/>
                      <a:pt x="67" y="28"/>
                      <a:pt x="61" y="35"/>
                    </a:cubicBezTo>
                    <a:cubicBezTo>
                      <a:pt x="60" y="37"/>
                      <a:pt x="61" y="38"/>
                      <a:pt x="63" y="38"/>
                    </a:cubicBezTo>
                    <a:cubicBezTo>
                      <a:pt x="73" y="37"/>
                      <a:pt x="81" y="31"/>
                      <a:pt x="89" y="25"/>
                    </a:cubicBezTo>
                    <a:cubicBezTo>
                      <a:pt x="93" y="22"/>
                      <a:pt x="99" y="19"/>
                      <a:pt x="104" y="15"/>
                    </a:cubicBezTo>
                    <a:cubicBezTo>
                      <a:pt x="113" y="15"/>
                      <a:pt x="121" y="15"/>
                      <a:pt x="130" y="16"/>
                    </a:cubicBezTo>
                    <a:cubicBezTo>
                      <a:pt x="122" y="20"/>
                      <a:pt x="116" y="25"/>
                      <a:pt x="111" y="31"/>
                    </a:cubicBezTo>
                    <a:cubicBezTo>
                      <a:pt x="83" y="31"/>
                      <a:pt x="61" y="35"/>
                      <a:pt x="48" y="52"/>
                    </a:cubicBezTo>
                    <a:cubicBezTo>
                      <a:pt x="48" y="51"/>
                      <a:pt x="48" y="50"/>
                      <a:pt x="48" y="50"/>
                    </a:cubicBezTo>
                    <a:cubicBezTo>
                      <a:pt x="48" y="48"/>
                      <a:pt x="46" y="48"/>
                      <a:pt x="46" y="49"/>
                    </a:cubicBezTo>
                    <a:cubicBezTo>
                      <a:pt x="46" y="52"/>
                      <a:pt x="46" y="54"/>
                      <a:pt x="45" y="56"/>
                    </a:cubicBezTo>
                    <a:cubicBezTo>
                      <a:pt x="40" y="66"/>
                      <a:pt x="37" y="79"/>
                      <a:pt x="38" y="97"/>
                    </a:cubicBezTo>
                    <a:cubicBezTo>
                      <a:pt x="38" y="99"/>
                      <a:pt x="41" y="99"/>
                      <a:pt x="41" y="97"/>
                    </a:cubicBezTo>
                    <a:cubicBezTo>
                      <a:pt x="41" y="91"/>
                      <a:pt x="42" y="85"/>
                      <a:pt x="43" y="80"/>
                    </a:cubicBezTo>
                    <a:cubicBezTo>
                      <a:pt x="42" y="105"/>
                      <a:pt x="44" y="130"/>
                      <a:pt x="45" y="154"/>
                    </a:cubicBezTo>
                    <a:cubicBezTo>
                      <a:pt x="44" y="154"/>
                      <a:pt x="42" y="154"/>
                      <a:pt x="41" y="155"/>
                    </a:cubicBezTo>
                    <a:cubicBezTo>
                      <a:pt x="39" y="158"/>
                      <a:pt x="35" y="161"/>
                      <a:pt x="32" y="164"/>
                    </a:cubicBezTo>
                    <a:cubicBezTo>
                      <a:pt x="32" y="155"/>
                      <a:pt x="32" y="145"/>
                      <a:pt x="31" y="135"/>
                    </a:cubicBezTo>
                    <a:cubicBezTo>
                      <a:pt x="32" y="136"/>
                      <a:pt x="32" y="136"/>
                      <a:pt x="33" y="135"/>
                    </a:cubicBezTo>
                    <a:cubicBezTo>
                      <a:pt x="39" y="133"/>
                      <a:pt x="42" y="126"/>
                      <a:pt x="43" y="119"/>
                    </a:cubicBezTo>
                    <a:cubicBezTo>
                      <a:pt x="43" y="118"/>
                      <a:pt x="42" y="118"/>
                      <a:pt x="41" y="118"/>
                    </a:cubicBezTo>
                    <a:cubicBezTo>
                      <a:pt x="37" y="119"/>
                      <a:pt x="33" y="123"/>
                      <a:pt x="31" y="127"/>
                    </a:cubicBezTo>
                    <a:cubicBezTo>
                      <a:pt x="30" y="103"/>
                      <a:pt x="29" y="78"/>
                      <a:pt x="28" y="54"/>
                    </a:cubicBezTo>
                    <a:cubicBezTo>
                      <a:pt x="28" y="54"/>
                      <a:pt x="28" y="54"/>
                      <a:pt x="28" y="53"/>
                    </a:cubicBezTo>
                    <a:close/>
                    <a:moveTo>
                      <a:pt x="45" y="203"/>
                    </a:moveTo>
                    <a:cubicBezTo>
                      <a:pt x="45" y="213"/>
                      <a:pt x="45" y="224"/>
                      <a:pt x="45" y="235"/>
                    </a:cubicBezTo>
                    <a:cubicBezTo>
                      <a:pt x="43" y="234"/>
                      <a:pt x="42" y="234"/>
                      <a:pt x="40" y="236"/>
                    </a:cubicBezTo>
                    <a:cubicBezTo>
                      <a:pt x="38" y="239"/>
                      <a:pt x="36" y="242"/>
                      <a:pt x="35" y="245"/>
                    </a:cubicBezTo>
                    <a:cubicBezTo>
                      <a:pt x="34" y="237"/>
                      <a:pt x="34" y="229"/>
                      <a:pt x="34" y="221"/>
                    </a:cubicBezTo>
                    <a:cubicBezTo>
                      <a:pt x="39" y="215"/>
                      <a:pt x="42" y="209"/>
                      <a:pt x="45" y="203"/>
                    </a:cubicBezTo>
                    <a:close/>
                    <a:moveTo>
                      <a:pt x="34" y="200"/>
                    </a:moveTo>
                    <a:cubicBezTo>
                      <a:pt x="33" y="193"/>
                      <a:pt x="33" y="186"/>
                      <a:pt x="33" y="179"/>
                    </a:cubicBezTo>
                    <a:cubicBezTo>
                      <a:pt x="38" y="175"/>
                      <a:pt x="43" y="168"/>
                      <a:pt x="45" y="161"/>
                    </a:cubicBezTo>
                    <a:cubicBezTo>
                      <a:pt x="45" y="171"/>
                      <a:pt x="45" y="180"/>
                      <a:pt x="45" y="190"/>
                    </a:cubicBezTo>
                    <a:cubicBezTo>
                      <a:pt x="45" y="190"/>
                      <a:pt x="45" y="190"/>
                      <a:pt x="45" y="190"/>
                    </a:cubicBezTo>
                    <a:cubicBezTo>
                      <a:pt x="45" y="190"/>
                      <a:pt x="45" y="190"/>
                      <a:pt x="45" y="190"/>
                    </a:cubicBezTo>
                    <a:cubicBezTo>
                      <a:pt x="40" y="192"/>
                      <a:pt x="36" y="196"/>
                      <a:pt x="34" y="200"/>
                    </a:cubicBezTo>
                    <a:close/>
                    <a:moveTo>
                      <a:pt x="35" y="262"/>
                    </a:moveTo>
                    <a:cubicBezTo>
                      <a:pt x="36" y="262"/>
                      <a:pt x="36" y="261"/>
                      <a:pt x="37" y="260"/>
                    </a:cubicBezTo>
                    <a:cubicBezTo>
                      <a:pt x="40" y="255"/>
                      <a:pt x="43" y="249"/>
                      <a:pt x="45" y="243"/>
                    </a:cubicBezTo>
                    <a:cubicBezTo>
                      <a:pt x="45" y="259"/>
                      <a:pt x="46" y="274"/>
                      <a:pt x="46" y="290"/>
                    </a:cubicBezTo>
                    <a:cubicBezTo>
                      <a:pt x="45" y="289"/>
                      <a:pt x="44" y="289"/>
                      <a:pt x="43" y="290"/>
                    </a:cubicBezTo>
                    <a:cubicBezTo>
                      <a:pt x="40" y="293"/>
                      <a:pt x="37" y="297"/>
                      <a:pt x="34" y="300"/>
                    </a:cubicBezTo>
                    <a:cubicBezTo>
                      <a:pt x="35" y="287"/>
                      <a:pt x="35" y="275"/>
                      <a:pt x="35" y="262"/>
                    </a:cubicBezTo>
                    <a:close/>
                    <a:moveTo>
                      <a:pt x="28" y="393"/>
                    </a:moveTo>
                    <a:cubicBezTo>
                      <a:pt x="35" y="385"/>
                      <a:pt x="40" y="373"/>
                      <a:pt x="42" y="363"/>
                    </a:cubicBezTo>
                    <a:cubicBezTo>
                      <a:pt x="42" y="360"/>
                      <a:pt x="38" y="358"/>
                      <a:pt x="37" y="361"/>
                    </a:cubicBezTo>
                    <a:cubicBezTo>
                      <a:pt x="36" y="367"/>
                      <a:pt x="33" y="372"/>
                      <a:pt x="29" y="377"/>
                    </a:cubicBezTo>
                    <a:cubicBezTo>
                      <a:pt x="30" y="367"/>
                      <a:pt x="31" y="357"/>
                      <a:pt x="32" y="349"/>
                    </a:cubicBezTo>
                    <a:cubicBezTo>
                      <a:pt x="36" y="344"/>
                      <a:pt x="39" y="338"/>
                      <a:pt x="42" y="333"/>
                    </a:cubicBezTo>
                    <a:cubicBezTo>
                      <a:pt x="43" y="331"/>
                      <a:pt x="40" y="328"/>
                      <a:pt x="38" y="330"/>
                    </a:cubicBezTo>
                    <a:cubicBezTo>
                      <a:pt x="36" y="332"/>
                      <a:pt x="35" y="333"/>
                      <a:pt x="33" y="335"/>
                    </a:cubicBezTo>
                    <a:cubicBezTo>
                      <a:pt x="33" y="332"/>
                      <a:pt x="34" y="329"/>
                      <a:pt x="34" y="326"/>
                    </a:cubicBezTo>
                    <a:cubicBezTo>
                      <a:pt x="34" y="321"/>
                      <a:pt x="34" y="317"/>
                      <a:pt x="34" y="312"/>
                    </a:cubicBezTo>
                    <a:cubicBezTo>
                      <a:pt x="39" y="308"/>
                      <a:pt x="43" y="302"/>
                      <a:pt x="46" y="297"/>
                    </a:cubicBezTo>
                    <a:cubicBezTo>
                      <a:pt x="46" y="330"/>
                      <a:pt x="45" y="363"/>
                      <a:pt x="38" y="394"/>
                    </a:cubicBezTo>
                    <a:cubicBezTo>
                      <a:pt x="37" y="398"/>
                      <a:pt x="40" y="400"/>
                      <a:pt x="42" y="401"/>
                    </a:cubicBezTo>
                    <a:cubicBezTo>
                      <a:pt x="43" y="402"/>
                      <a:pt x="44" y="404"/>
                      <a:pt x="44" y="405"/>
                    </a:cubicBezTo>
                    <a:cubicBezTo>
                      <a:pt x="43" y="406"/>
                      <a:pt x="42" y="407"/>
                      <a:pt x="41" y="408"/>
                    </a:cubicBezTo>
                    <a:cubicBezTo>
                      <a:pt x="39" y="411"/>
                      <a:pt x="37" y="414"/>
                      <a:pt x="36" y="418"/>
                    </a:cubicBezTo>
                    <a:cubicBezTo>
                      <a:pt x="32" y="423"/>
                      <a:pt x="29" y="429"/>
                      <a:pt x="26" y="435"/>
                    </a:cubicBezTo>
                    <a:cubicBezTo>
                      <a:pt x="26" y="421"/>
                      <a:pt x="27" y="407"/>
                      <a:pt x="28" y="393"/>
                    </a:cubicBezTo>
                    <a:close/>
                    <a:moveTo>
                      <a:pt x="144" y="529"/>
                    </a:moveTo>
                    <a:cubicBezTo>
                      <a:pt x="117" y="530"/>
                      <a:pt x="89" y="532"/>
                      <a:pt x="75" y="532"/>
                    </a:cubicBezTo>
                    <a:cubicBezTo>
                      <a:pt x="75" y="531"/>
                      <a:pt x="74" y="530"/>
                      <a:pt x="73" y="529"/>
                    </a:cubicBezTo>
                    <a:cubicBezTo>
                      <a:pt x="75" y="530"/>
                      <a:pt x="78" y="530"/>
                      <a:pt x="79" y="528"/>
                    </a:cubicBezTo>
                    <a:cubicBezTo>
                      <a:pt x="99" y="501"/>
                      <a:pt x="110" y="465"/>
                      <a:pt x="121" y="434"/>
                    </a:cubicBezTo>
                    <a:cubicBezTo>
                      <a:pt x="122" y="432"/>
                      <a:pt x="119" y="430"/>
                      <a:pt x="117" y="432"/>
                    </a:cubicBezTo>
                    <a:cubicBezTo>
                      <a:pt x="93" y="456"/>
                      <a:pt x="90" y="496"/>
                      <a:pt x="72" y="523"/>
                    </a:cubicBezTo>
                    <a:cubicBezTo>
                      <a:pt x="70" y="526"/>
                      <a:pt x="71" y="528"/>
                      <a:pt x="73" y="529"/>
                    </a:cubicBezTo>
                    <a:cubicBezTo>
                      <a:pt x="72" y="528"/>
                      <a:pt x="71" y="528"/>
                      <a:pt x="70" y="528"/>
                    </a:cubicBezTo>
                    <a:cubicBezTo>
                      <a:pt x="37" y="520"/>
                      <a:pt x="27" y="483"/>
                      <a:pt x="26" y="442"/>
                    </a:cubicBezTo>
                    <a:cubicBezTo>
                      <a:pt x="27" y="442"/>
                      <a:pt x="27" y="442"/>
                      <a:pt x="28" y="441"/>
                    </a:cubicBezTo>
                    <a:cubicBezTo>
                      <a:pt x="34" y="437"/>
                      <a:pt x="38" y="430"/>
                      <a:pt x="42" y="424"/>
                    </a:cubicBezTo>
                    <a:cubicBezTo>
                      <a:pt x="45" y="420"/>
                      <a:pt x="48" y="416"/>
                      <a:pt x="49" y="412"/>
                    </a:cubicBezTo>
                    <a:cubicBezTo>
                      <a:pt x="49" y="412"/>
                      <a:pt x="49" y="411"/>
                      <a:pt x="49" y="411"/>
                    </a:cubicBezTo>
                    <a:cubicBezTo>
                      <a:pt x="55" y="416"/>
                      <a:pt x="63" y="420"/>
                      <a:pt x="72" y="423"/>
                    </a:cubicBezTo>
                    <a:cubicBezTo>
                      <a:pt x="63" y="428"/>
                      <a:pt x="57" y="436"/>
                      <a:pt x="51" y="445"/>
                    </a:cubicBezTo>
                    <a:cubicBezTo>
                      <a:pt x="44" y="455"/>
                      <a:pt x="37" y="465"/>
                      <a:pt x="33" y="476"/>
                    </a:cubicBezTo>
                    <a:cubicBezTo>
                      <a:pt x="32" y="479"/>
                      <a:pt x="36" y="481"/>
                      <a:pt x="38" y="479"/>
                    </a:cubicBezTo>
                    <a:cubicBezTo>
                      <a:pt x="45" y="472"/>
                      <a:pt x="49" y="463"/>
                      <a:pt x="54" y="455"/>
                    </a:cubicBezTo>
                    <a:cubicBezTo>
                      <a:pt x="60" y="444"/>
                      <a:pt x="67" y="434"/>
                      <a:pt x="75" y="425"/>
                    </a:cubicBezTo>
                    <a:cubicBezTo>
                      <a:pt x="76" y="425"/>
                      <a:pt x="76" y="424"/>
                      <a:pt x="75" y="423"/>
                    </a:cubicBezTo>
                    <a:cubicBezTo>
                      <a:pt x="112" y="434"/>
                      <a:pt x="169" y="433"/>
                      <a:pt x="192" y="433"/>
                    </a:cubicBezTo>
                    <a:cubicBezTo>
                      <a:pt x="190" y="435"/>
                      <a:pt x="189" y="436"/>
                      <a:pt x="188" y="438"/>
                    </a:cubicBezTo>
                    <a:cubicBezTo>
                      <a:pt x="183" y="436"/>
                      <a:pt x="177" y="435"/>
                      <a:pt x="171" y="434"/>
                    </a:cubicBezTo>
                    <a:cubicBezTo>
                      <a:pt x="157" y="432"/>
                      <a:pt x="141" y="435"/>
                      <a:pt x="129" y="443"/>
                    </a:cubicBezTo>
                    <a:cubicBezTo>
                      <a:pt x="122" y="447"/>
                      <a:pt x="116" y="457"/>
                      <a:pt x="116" y="466"/>
                    </a:cubicBezTo>
                    <a:cubicBezTo>
                      <a:pt x="114" y="469"/>
                      <a:pt x="114" y="474"/>
                      <a:pt x="115" y="479"/>
                    </a:cubicBezTo>
                    <a:cubicBezTo>
                      <a:pt x="115" y="483"/>
                      <a:pt x="117" y="487"/>
                      <a:pt x="119" y="491"/>
                    </a:cubicBezTo>
                    <a:cubicBezTo>
                      <a:pt x="114" y="495"/>
                      <a:pt x="111" y="502"/>
                      <a:pt x="108" y="507"/>
                    </a:cubicBezTo>
                    <a:cubicBezTo>
                      <a:pt x="106" y="512"/>
                      <a:pt x="100" y="520"/>
                      <a:pt x="104" y="525"/>
                    </a:cubicBezTo>
                    <a:cubicBezTo>
                      <a:pt x="104" y="526"/>
                      <a:pt x="105" y="526"/>
                      <a:pt x="106" y="526"/>
                    </a:cubicBezTo>
                    <a:cubicBezTo>
                      <a:pt x="112" y="524"/>
                      <a:pt x="114" y="515"/>
                      <a:pt x="117" y="509"/>
                    </a:cubicBezTo>
                    <a:cubicBezTo>
                      <a:pt x="119" y="505"/>
                      <a:pt x="122" y="501"/>
                      <a:pt x="122" y="497"/>
                    </a:cubicBezTo>
                    <a:cubicBezTo>
                      <a:pt x="126" y="501"/>
                      <a:pt x="130" y="506"/>
                      <a:pt x="134" y="509"/>
                    </a:cubicBezTo>
                    <a:cubicBezTo>
                      <a:pt x="139" y="513"/>
                      <a:pt x="144" y="516"/>
                      <a:pt x="149" y="519"/>
                    </a:cubicBezTo>
                    <a:cubicBezTo>
                      <a:pt x="146" y="521"/>
                      <a:pt x="144" y="525"/>
                      <a:pt x="144" y="529"/>
                    </a:cubicBezTo>
                    <a:close/>
                    <a:moveTo>
                      <a:pt x="196" y="465"/>
                    </a:moveTo>
                    <a:cubicBezTo>
                      <a:pt x="199" y="476"/>
                      <a:pt x="192" y="490"/>
                      <a:pt x="186" y="499"/>
                    </a:cubicBezTo>
                    <a:cubicBezTo>
                      <a:pt x="172" y="522"/>
                      <a:pt x="133" y="503"/>
                      <a:pt x="124" y="479"/>
                    </a:cubicBezTo>
                    <a:cubicBezTo>
                      <a:pt x="126" y="480"/>
                      <a:pt x="128" y="479"/>
                      <a:pt x="129" y="477"/>
                    </a:cubicBezTo>
                    <a:cubicBezTo>
                      <a:pt x="133" y="469"/>
                      <a:pt x="129" y="460"/>
                      <a:pt x="139" y="454"/>
                    </a:cubicBezTo>
                    <a:cubicBezTo>
                      <a:pt x="148" y="448"/>
                      <a:pt x="160" y="447"/>
                      <a:pt x="170" y="448"/>
                    </a:cubicBezTo>
                    <a:cubicBezTo>
                      <a:pt x="181" y="449"/>
                      <a:pt x="193" y="453"/>
                      <a:pt x="196" y="465"/>
                    </a:cubicBezTo>
                    <a:close/>
                    <a:moveTo>
                      <a:pt x="213" y="526"/>
                    </a:moveTo>
                    <a:cubicBezTo>
                      <a:pt x="207" y="526"/>
                      <a:pt x="183" y="527"/>
                      <a:pt x="155" y="528"/>
                    </a:cubicBezTo>
                    <a:cubicBezTo>
                      <a:pt x="156" y="526"/>
                      <a:pt x="157" y="523"/>
                      <a:pt x="158" y="522"/>
                    </a:cubicBezTo>
                    <a:cubicBezTo>
                      <a:pt x="174" y="526"/>
                      <a:pt x="190" y="521"/>
                      <a:pt x="201" y="504"/>
                    </a:cubicBezTo>
                    <a:cubicBezTo>
                      <a:pt x="209" y="491"/>
                      <a:pt x="214" y="474"/>
                      <a:pt x="209" y="459"/>
                    </a:cubicBezTo>
                    <a:cubicBezTo>
                      <a:pt x="207" y="451"/>
                      <a:pt x="201" y="445"/>
                      <a:pt x="194" y="441"/>
                    </a:cubicBezTo>
                    <a:cubicBezTo>
                      <a:pt x="197" y="438"/>
                      <a:pt x="200" y="435"/>
                      <a:pt x="202" y="432"/>
                    </a:cubicBezTo>
                    <a:cubicBezTo>
                      <a:pt x="211" y="432"/>
                      <a:pt x="219" y="431"/>
                      <a:pt x="227" y="430"/>
                    </a:cubicBezTo>
                    <a:cubicBezTo>
                      <a:pt x="224" y="433"/>
                      <a:pt x="222" y="437"/>
                      <a:pt x="220" y="441"/>
                    </a:cubicBezTo>
                    <a:cubicBezTo>
                      <a:pt x="217" y="446"/>
                      <a:pt x="211" y="454"/>
                      <a:pt x="211" y="460"/>
                    </a:cubicBezTo>
                    <a:cubicBezTo>
                      <a:pt x="211" y="462"/>
                      <a:pt x="213" y="464"/>
                      <a:pt x="216" y="464"/>
                    </a:cubicBezTo>
                    <a:cubicBezTo>
                      <a:pt x="222" y="462"/>
                      <a:pt x="224" y="455"/>
                      <a:pt x="227" y="450"/>
                    </a:cubicBezTo>
                    <a:cubicBezTo>
                      <a:pt x="230" y="443"/>
                      <a:pt x="234" y="436"/>
                      <a:pt x="238" y="429"/>
                    </a:cubicBezTo>
                    <a:cubicBezTo>
                      <a:pt x="247" y="428"/>
                      <a:pt x="255" y="427"/>
                      <a:pt x="264" y="427"/>
                    </a:cubicBezTo>
                    <a:cubicBezTo>
                      <a:pt x="271" y="427"/>
                      <a:pt x="278" y="428"/>
                      <a:pt x="285" y="429"/>
                    </a:cubicBezTo>
                    <a:cubicBezTo>
                      <a:pt x="279" y="433"/>
                      <a:pt x="275" y="443"/>
                      <a:pt x="272" y="449"/>
                    </a:cubicBezTo>
                    <a:cubicBezTo>
                      <a:pt x="264" y="463"/>
                      <a:pt x="257" y="477"/>
                      <a:pt x="249" y="491"/>
                    </a:cubicBezTo>
                    <a:cubicBezTo>
                      <a:pt x="248" y="494"/>
                      <a:pt x="236" y="514"/>
                      <a:pt x="231" y="528"/>
                    </a:cubicBezTo>
                    <a:cubicBezTo>
                      <a:pt x="224" y="528"/>
                      <a:pt x="218" y="527"/>
                      <a:pt x="213" y="526"/>
                    </a:cubicBezTo>
                    <a:close/>
                    <a:moveTo>
                      <a:pt x="343" y="192"/>
                    </a:moveTo>
                    <a:cubicBezTo>
                      <a:pt x="333" y="193"/>
                      <a:pt x="324" y="204"/>
                      <a:pt x="322" y="212"/>
                    </a:cubicBezTo>
                    <a:cubicBezTo>
                      <a:pt x="322" y="216"/>
                      <a:pt x="325" y="218"/>
                      <a:pt x="328" y="216"/>
                    </a:cubicBezTo>
                    <a:cubicBezTo>
                      <a:pt x="332" y="213"/>
                      <a:pt x="335" y="210"/>
                      <a:pt x="338" y="207"/>
                    </a:cubicBezTo>
                    <a:cubicBezTo>
                      <a:pt x="340" y="206"/>
                      <a:pt x="341" y="205"/>
                      <a:pt x="343" y="204"/>
                    </a:cubicBezTo>
                    <a:cubicBezTo>
                      <a:pt x="342" y="213"/>
                      <a:pt x="342" y="222"/>
                      <a:pt x="342" y="231"/>
                    </a:cubicBezTo>
                    <a:cubicBezTo>
                      <a:pt x="334" y="233"/>
                      <a:pt x="327" y="242"/>
                      <a:pt x="326" y="248"/>
                    </a:cubicBezTo>
                    <a:cubicBezTo>
                      <a:pt x="325" y="251"/>
                      <a:pt x="328" y="254"/>
                      <a:pt x="331" y="253"/>
                    </a:cubicBezTo>
                    <a:cubicBezTo>
                      <a:pt x="335" y="250"/>
                      <a:pt x="338" y="248"/>
                      <a:pt x="341" y="245"/>
                    </a:cubicBezTo>
                    <a:cubicBezTo>
                      <a:pt x="341" y="256"/>
                      <a:pt x="340" y="268"/>
                      <a:pt x="339" y="279"/>
                    </a:cubicBezTo>
                    <a:cubicBezTo>
                      <a:pt x="339" y="278"/>
                      <a:pt x="339" y="278"/>
                      <a:pt x="338" y="278"/>
                    </a:cubicBezTo>
                    <a:cubicBezTo>
                      <a:pt x="334" y="275"/>
                      <a:pt x="328" y="280"/>
                      <a:pt x="325" y="283"/>
                    </a:cubicBezTo>
                    <a:cubicBezTo>
                      <a:pt x="321" y="286"/>
                      <a:pt x="318" y="291"/>
                      <a:pt x="318" y="296"/>
                    </a:cubicBezTo>
                    <a:cubicBezTo>
                      <a:pt x="317" y="300"/>
                      <a:pt x="324" y="302"/>
                      <a:pt x="326" y="298"/>
                    </a:cubicBezTo>
                    <a:cubicBezTo>
                      <a:pt x="329" y="292"/>
                      <a:pt x="335" y="290"/>
                      <a:pt x="339" y="286"/>
                    </a:cubicBezTo>
                    <a:cubicBezTo>
                      <a:pt x="339" y="298"/>
                      <a:pt x="338" y="310"/>
                      <a:pt x="337" y="321"/>
                    </a:cubicBezTo>
                    <a:cubicBezTo>
                      <a:pt x="337" y="321"/>
                      <a:pt x="337" y="321"/>
                      <a:pt x="336" y="321"/>
                    </a:cubicBezTo>
                    <a:cubicBezTo>
                      <a:pt x="326" y="319"/>
                      <a:pt x="317" y="332"/>
                      <a:pt x="317" y="341"/>
                    </a:cubicBezTo>
                    <a:cubicBezTo>
                      <a:pt x="317" y="344"/>
                      <a:pt x="321" y="345"/>
                      <a:pt x="323" y="343"/>
                    </a:cubicBezTo>
                    <a:cubicBezTo>
                      <a:pt x="325" y="340"/>
                      <a:pt x="327" y="337"/>
                      <a:pt x="330" y="334"/>
                    </a:cubicBezTo>
                    <a:cubicBezTo>
                      <a:pt x="332" y="332"/>
                      <a:pt x="335" y="331"/>
                      <a:pt x="337" y="328"/>
                    </a:cubicBezTo>
                    <a:cubicBezTo>
                      <a:pt x="336" y="341"/>
                      <a:pt x="336" y="353"/>
                      <a:pt x="335" y="366"/>
                    </a:cubicBezTo>
                    <a:cubicBezTo>
                      <a:pt x="329" y="367"/>
                      <a:pt x="325" y="370"/>
                      <a:pt x="322" y="376"/>
                    </a:cubicBezTo>
                    <a:cubicBezTo>
                      <a:pt x="321" y="378"/>
                      <a:pt x="323" y="379"/>
                      <a:pt x="325" y="379"/>
                    </a:cubicBezTo>
                    <a:cubicBezTo>
                      <a:pt x="328" y="377"/>
                      <a:pt x="331" y="376"/>
                      <a:pt x="334" y="374"/>
                    </a:cubicBezTo>
                    <a:cubicBezTo>
                      <a:pt x="333" y="396"/>
                      <a:pt x="332" y="418"/>
                      <a:pt x="331" y="441"/>
                    </a:cubicBezTo>
                    <a:cubicBezTo>
                      <a:pt x="330" y="440"/>
                      <a:pt x="328" y="439"/>
                      <a:pt x="327" y="441"/>
                    </a:cubicBezTo>
                    <a:cubicBezTo>
                      <a:pt x="321" y="454"/>
                      <a:pt x="315" y="466"/>
                      <a:pt x="309" y="479"/>
                    </a:cubicBezTo>
                    <a:cubicBezTo>
                      <a:pt x="304" y="490"/>
                      <a:pt x="298" y="504"/>
                      <a:pt x="298" y="516"/>
                    </a:cubicBezTo>
                    <a:cubicBezTo>
                      <a:pt x="299" y="519"/>
                      <a:pt x="303" y="521"/>
                      <a:pt x="304" y="518"/>
                    </a:cubicBezTo>
                    <a:cubicBezTo>
                      <a:pt x="309" y="505"/>
                      <a:pt x="313" y="492"/>
                      <a:pt x="319" y="479"/>
                    </a:cubicBezTo>
                    <a:cubicBezTo>
                      <a:pt x="323" y="469"/>
                      <a:pt x="328" y="460"/>
                      <a:pt x="331" y="450"/>
                    </a:cubicBezTo>
                    <a:cubicBezTo>
                      <a:pt x="330" y="465"/>
                      <a:pt x="329" y="481"/>
                      <a:pt x="329" y="496"/>
                    </a:cubicBezTo>
                    <a:cubicBezTo>
                      <a:pt x="327" y="497"/>
                      <a:pt x="326" y="499"/>
                      <a:pt x="326" y="501"/>
                    </a:cubicBezTo>
                    <a:cubicBezTo>
                      <a:pt x="322" y="532"/>
                      <a:pt x="281" y="533"/>
                      <a:pt x="247" y="530"/>
                    </a:cubicBezTo>
                    <a:cubicBezTo>
                      <a:pt x="253" y="518"/>
                      <a:pt x="259" y="503"/>
                      <a:pt x="261" y="498"/>
                    </a:cubicBezTo>
                    <a:cubicBezTo>
                      <a:pt x="268" y="484"/>
                      <a:pt x="275" y="470"/>
                      <a:pt x="283" y="456"/>
                    </a:cubicBezTo>
                    <a:cubicBezTo>
                      <a:pt x="286" y="450"/>
                      <a:pt x="293" y="439"/>
                      <a:pt x="292" y="432"/>
                    </a:cubicBezTo>
                    <a:cubicBezTo>
                      <a:pt x="292" y="431"/>
                      <a:pt x="292" y="430"/>
                      <a:pt x="291" y="429"/>
                    </a:cubicBezTo>
                    <a:cubicBezTo>
                      <a:pt x="295" y="429"/>
                      <a:pt x="299" y="428"/>
                      <a:pt x="303" y="427"/>
                    </a:cubicBezTo>
                    <a:cubicBezTo>
                      <a:pt x="306" y="426"/>
                      <a:pt x="309" y="425"/>
                      <a:pt x="311" y="423"/>
                    </a:cubicBezTo>
                    <a:cubicBezTo>
                      <a:pt x="308" y="431"/>
                      <a:pt x="305" y="440"/>
                      <a:pt x="302" y="448"/>
                    </a:cubicBezTo>
                    <a:cubicBezTo>
                      <a:pt x="292" y="470"/>
                      <a:pt x="276" y="494"/>
                      <a:pt x="271" y="518"/>
                    </a:cubicBezTo>
                    <a:cubicBezTo>
                      <a:pt x="271" y="519"/>
                      <a:pt x="273" y="521"/>
                      <a:pt x="274" y="520"/>
                    </a:cubicBezTo>
                    <a:cubicBezTo>
                      <a:pt x="288" y="505"/>
                      <a:pt x="294" y="484"/>
                      <a:pt x="302" y="466"/>
                    </a:cubicBezTo>
                    <a:cubicBezTo>
                      <a:pt x="311" y="442"/>
                      <a:pt x="321" y="417"/>
                      <a:pt x="327" y="392"/>
                    </a:cubicBezTo>
                    <a:cubicBezTo>
                      <a:pt x="327" y="391"/>
                      <a:pt x="325" y="390"/>
                      <a:pt x="325" y="392"/>
                    </a:cubicBezTo>
                    <a:cubicBezTo>
                      <a:pt x="324" y="394"/>
                      <a:pt x="323" y="397"/>
                      <a:pt x="321" y="399"/>
                    </a:cubicBezTo>
                    <a:cubicBezTo>
                      <a:pt x="321" y="398"/>
                      <a:pt x="321" y="396"/>
                      <a:pt x="321" y="394"/>
                    </a:cubicBezTo>
                    <a:cubicBezTo>
                      <a:pt x="320" y="392"/>
                      <a:pt x="319" y="391"/>
                      <a:pt x="317" y="390"/>
                    </a:cubicBezTo>
                    <a:cubicBezTo>
                      <a:pt x="312" y="327"/>
                      <a:pt x="322" y="263"/>
                      <a:pt x="322" y="199"/>
                    </a:cubicBezTo>
                    <a:cubicBezTo>
                      <a:pt x="322" y="189"/>
                      <a:pt x="322" y="179"/>
                      <a:pt x="322" y="169"/>
                    </a:cubicBezTo>
                    <a:cubicBezTo>
                      <a:pt x="323" y="169"/>
                      <a:pt x="323" y="169"/>
                      <a:pt x="324" y="168"/>
                    </a:cubicBezTo>
                    <a:cubicBezTo>
                      <a:pt x="328" y="164"/>
                      <a:pt x="334" y="160"/>
                      <a:pt x="340" y="156"/>
                    </a:cubicBezTo>
                    <a:cubicBezTo>
                      <a:pt x="341" y="155"/>
                      <a:pt x="342" y="154"/>
                      <a:pt x="343" y="153"/>
                    </a:cubicBezTo>
                    <a:cubicBezTo>
                      <a:pt x="343" y="166"/>
                      <a:pt x="343" y="179"/>
                      <a:pt x="343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0E341F55-945B-4D36-A965-C4F2342AA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2746"/>
                <a:ext cx="59" cy="67"/>
              </a:xfrm>
              <a:custGeom>
                <a:avLst/>
                <a:gdLst>
                  <a:gd name="T0" fmla="*/ 4 w 22"/>
                  <a:gd name="T1" fmla="*/ 8 h 25"/>
                  <a:gd name="T2" fmla="*/ 4 w 22"/>
                  <a:gd name="T3" fmla="*/ 22 h 25"/>
                  <a:gd name="T4" fmla="*/ 15 w 22"/>
                  <a:gd name="T5" fmla="*/ 24 h 25"/>
                  <a:gd name="T6" fmla="*/ 16 w 22"/>
                  <a:gd name="T7" fmla="*/ 24 h 25"/>
                  <a:gd name="T8" fmla="*/ 17 w 22"/>
                  <a:gd name="T9" fmla="*/ 23 h 25"/>
                  <a:gd name="T10" fmla="*/ 17 w 22"/>
                  <a:gd name="T11" fmla="*/ 23 h 25"/>
                  <a:gd name="T12" fmla="*/ 21 w 22"/>
                  <a:gd name="T13" fmla="*/ 19 h 25"/>
                  <a:gd name="T14" fmla="*/ 4 w 22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5">
                    <a:moveTo>
                      <a:pt x="4" y="8"/>
                    </a:moveTo>
                    <a:cubicBezTo>
                      <a:pt x="0" y="12"/>
                      <a:pt x="0" y="18"/>
                      <a:pt x="4" y="22"/>
                    </a:cubicBezTo>
                    <a:cubicBezTo>
                      <a:pt x="7" y="25"/>
                      <a:pt x="11" y="25"/>
                      <a:pt x="15" y="24"/>
                    </a:cubicBezTo>
                    <a:cubicBezTo>
                      <a:pt x="15" y="24"/>
                      <a:pt x="15" y="24"/>
                      <a:pt x="16" y="24"/>
                    </a:cubicBezTo>
                    <a:cubicBezTo>
                      <a:pt x="16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2" y="9"/>
                      <a:pt x="12" y="0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FA0CDA13-4796-45EE-B15E-E3053D4A7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" y="1563"/>
                <a:ext cx="97" cy="94"/>
              </a:xfrm>
              <a:custGeom>
                <a:avLst/>
                <a:gdLst>
                  <a:gd name="T0" fmla="*/ 33 w 36"/>
                  <a:gd name="T1" fmla="*/ 0 h 35"/>
                  <a:gd name="T2" fmla="*/ 1 w 36"/>
                  <a:gd name="T3" fmla="*/ 34 h 35"/>
                  <a:gd name="T4" fmla="*/ 2 w 36"/>
                  <a:gd name="T5" fmla="*/ 35 h 35"/>
                  <a:gd name="T6" fmla="*/ 18 w 36"/>
                  <a:gd name="T7" fmla="*/ 18 h 35"/>
                  <a:gd name="T8" fmla="*/ 27 w 36"/>
                  <a:gd name="T9" fmla="*/ 10 h 35"/>
                  <a:gd name="T10" fmla="*/ 35 w 36"/>
                  <a:gd name="T11" fmla="*/ 3 h 35"/>
                  <a:gd name="T12" fmla="*/ 33 w 3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5">
                    <a:moveTo>
                      <a:pt x="33" y="0"/>
                    </a:moveTo>
                    <a:cubicBezTo>
                      <a:pt x="18" y="1"/>
                      <a:pt x="8" y="23"/>
                      <a:pt x="1" y="34"/>
                    </a:cubicBezTo>
                    <a:cubicBezTo>
                      <a:pt x="0" y="35"/>
                      <a:pt x="1" y="35"/>
                      <a:pt x="2" y="35"/>
                    </a:cubicBezTo>
                    <a:cubicBezTo>
                      <a:pt x="7" y="29"/>
                      <a:pt x="13" y="24"/>
                      <a:pt x="18" y="18"/>
                    </a:cubicBezTo>
                    <a:cubicBezTo>
                      <a:pt x="21" y="15"/>
                      <a:pt x="24" y="12"/>
                      <a:pt x="27" y="10"/>
                    </a:cubicBezTo>
                    <a:cubicBezTo>
                      <a:pt x="30" y="8"/>
                      <a:pt x="33" y="6"/>
                      <a:pt x="35" y="3"/>
                    </a:cubicBezTo>
                    <a:cubicBezTo>
                      <a:pt x="36" y="2"/>
                      <a:pt x="35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78C61EBE-940C-453A-851E-C991F6F87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660"/>
                <a:ext cx="131" cy="210"/>
              </a:xfrm>
              <a:custGeom>
                <a:avLst/>
                <a:gdLst>
                  <a:gd name="T0" fmla="*/ 47 w 49"/>
                  <a:gd name="T1" fmla="*/ 1 h 78"/>
                  <a:gd name="T2" fmla="*/ 25 w 49"/>
                  <a:gd name="T3" fmla="*/ 32 h 78"/>
                  <a:gd name="T4" fmla="*/ 1 w 49"/>
                  <a:gd name="T5" fmla="*/ 72 h 78"/>
                  <a:gd name="T6" fmla="*/ 6 w 49"/>
                  <a:gd name="T7" fmla="*/ 75 h 78"/>
                  <a:gd name="T8" fmla="*/ 48 w 49"/>
                  <a:gd name="T9" fmla="*/ 2 h 78"/>
                  <a:gd name="T10" fmla="*/ 47 w 49"/>
                  <a:gd name="T11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78">
                    <a:moveTo>
                      <a:pt x="47" y="1"/>
                    </a:moveTo>
                    <a:cubicBezTo>
                      <a:pt x="38" y="10"/>
                      <a:pt x="32" y="21"/>
                      <a:pt x="25" y="32"/>
                    </a:cubicBezTo>
                    <a:cubicBezTo>
                      <a:pt x="17" y="45"/>
                      <a:pt x="8" y="57"/>
                      <a:pt x="1" y="72"/>
                    </a:cubicBezTo>
                    <a:cubicBezTo>
                      <a:pt x="0" y="75"/>
                      <a:pt x="4" y="78"/>
                      <a:pt x="6" y="75"/>
                    </a:cubicBezTo>
                    <a:cubicBezTo>
                      <a:pt x="24" y="55"/>
                      <a:pt x="38" y="27"/>
                      <a:pt x="48" y="2"/>
                    </a:cubicBezTo>
                    <a:cubicBezTo>
                      <a:pt x="49" y="1"/>
                      <a:pt x="47" y="0"/>
                      <a:pt x="4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F2886B8E-95A0-4488-8A6B-B8968FAD6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" y="2668"/>
                <a:ext cx="152" cy="250"/>
              </a:xfrm>
              <a:custGeom>
                <a:avLst/>
                <a:gdLst>
                  <a:gd name="T0" fmla="*/ 52 w 57"/>
                  <a:gd name="T1" fmla="*/ 1 h 93"/>
                  <a:gd name="T2" fmla="*/ 23 w 57"/>
                  <a:gd name="T3" fmla="*/ 52 h 93"/>
                  <a:gd name="T4" fmla="*/ 5 w 57"/>
                  <a:gd name="T5" fmla="*/ 91 h 93"/>
                  <a:gd name="T6" fmla="*/ 8 w 57"/>
                  <a:gd name="T7" fmla="*/ 93 h 93"/>
                  <a:gd name="T8" fmla="*/ 31 w 57"/>
                  <a:gd name="T9" fmla="*/ 57 h 93"/>
                  <a:gd name="T10" fmla="*/ 56 w 57"/>
                  <a:gd name="T11" fmla="*/ 3 h 93"/>
                  <a:gd name="T12" fmla="*/ 52 w 57"/>
                  <a:gd name="T13" fmla="*/ 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93">
                    <a:moveTo>
                      <a:pt x="52" y="1"/>
                    </a:moveTo>
                    <a:cubicBezTo>
                      <a:pt x="38" y="14"/>
                      <a:pt x="31" y="35"/>
                      <a:pt x="23" y="52"/>
                    </a:cubicBezTo>
                    <a:cubicBezTo>
                      <a:pt x="18" y="63"/>
                      <a:pt x="0" y="79"/>
                      <a:pt x="5" y="91"/>
                    </a:cubicBezTo>
                    <a:cubicBezTo>
                      <a:pt x="5" y="93"/>
                      <a:pt x="7" y="93"/>
                      <a:pt x="8" y="93"/>
                    </a:cubicBezTo>
                    <a:cubicBezTo>
                      <a:pt x="19" y="88"/>
                      <a:pt x="26" y="67"/>
                      <a:pt x="31" y="57"/>
                    </a:cubicBezTo>
                    <a:cubicBezTo>
                      <a:pt x="40" y="39"/>
                      <a:pt x="49" y="21"/>
                      <a:pt x="56" y="3"/>
                    </a:cubicBezTo>
                    <a:cubicBezTo>
                      <a:pt x="57" y="1"/>
                      <a:pt x="54" y="0"/>
                      <a:pt x="5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CF0334DE-A4B7-468F-9723-6CA085372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1" y="1472"/>
                <a:ext cx="123" cy="161"/>
              </a:xfrm>
              <a:custGeom>
                <a:avLst/>
                <a:gdLst>
                  <a:gd name="T0" fmla="*/ 39 w 46"/>
                  <a:gd name="T1" fmla="*/ 5 h 60"/>
                  <a:gd name="T2" fmla="*/ 7 w 46"/>
                  <a:gd name="T3" fmla="*/ 20 h 60"/>
                  <a:gd name="T4" fmla="*/ 1 w 46"/>
                  <a:gd name="T5" fmla="*/ 40 h 60"/>
                  <a:gd name="T6" fmla="*/ 8 w 46"/>
                  <a:gd name="T7" fmla="*/ 57 h 60"/>
                  <a:gd name="T8" fmla="*/ 14 w 46"/>
                  <a:gd name="T9" fmla="*/ 54 h 60"/>
                  <a:gd name="T10" fmla="*/ 15 w 46"/>
                  <a:gd name="T11" fmla="*/ 44 h 60"/>
                  <a:gd name="T12" fmla="*/ 18 w 46"/>
                  <a:gd name="T13" fmla="*/ 31 h 60"/>
                  <a:gd name="T14" fmla="*/ 37 w 46"/>
                  <a:gd name="T15" fmla="*/ 18 h 60"/>
                  <a:gd name="T16" fmla="*/ 39 w 46"/>
                  <a:gd name="T17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60">
                    <a:moveTo>
                      <a:pt x="39" y="5"/>
                    </a:moveTo>
                    <a:cubicBezTo>
                      <a:pt x="26" y="0"/>
                      <a:pt x="13" y="9"/>
                      <a:pt x="7" y="20"/>
                    </a:cubicBezTo>
                    <a:cubicBezTo>
                      <a:pt x="3" y="26"/>
                      <a:pt x="2" y="33"/>
                      <a:pt x="1" y="40"/>
                    </a:cubicBezTo>
                    <a:cubicBezTo>
                      <a:pt x="0" y="49"/>
                      <a:pt x="3" y="52"/>
                      <a:pt x="8" y="57"/>
                    </a:cubicBezTo>
                    <a:cubicBezTo>
                      <a:pt x="10" y="60"/>
                      <a:pt x="14" y="57"/>
                      <a:pt x="14" y="54"/>
                    </a:cubicBezTo>
                    <a:cubicBezTo>
                      <a:pt x="13" y="51"/>
                      <a:pt x="15" y="47"/>
                      <a:pt x="15" y="44"/>
                    </a:cubicBezTo>
                    <a:cubicBezTo>
                      <a:pt x="14" y="40"/>
                      <a:pt x="16" y="35"/>
                      <a:pt x="18" y="31"/>
                    </a:cubicBezTo>
                    <a:cubicBezTo>
                      <a:pt x="22" y="22"/>
                      <a:pt x="28" y="17"/>
                      <a:pt x="37" y="18"/>
                    </a:cubicBezTo>
                    <a:cubicBezTo>
                      <a:pt x="45" y="19"/>
                      <a:pt x="46" y="7"/>
                      <a:pt x="3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B6B8A3A7-EF37-4127-A0EC-4BB31968D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1300"/>
                <a:ext cx="187" cy="282"/>
              </a:xfrm>
              <a:custGeom>
                <a:avLst/>
                <a:gdLst>
                  <a:gd name="T0" fmla="*/ 65 w 70"/>
                  <a:gd name="T1" fmla="*/ 25 h 105"/>
                  <a:gd name="T2" fmla="*/ 12 w 70"/>
                  <a:gd name="T3" fmla="*/ 49 h 105"/>
                  <a:gd name="T4" fmla="*/ 0 w 70"/>
                  <a:gd name="T5" fmla="*/ 86 h 105"/>
                  <a:gd name="T6" fmla="*/ 18 w 70"/>
                  <a:gd name="T7" fmla="*/ 101 h 105"/>
                  <a:gd name="T8" fmla="*/ 19 w 70"/>
                  <a:gd name="T9" fmla="*/ 96 h 105"/>
                  <a:gd name="T10" fmla="*/ 22 w 70"/>
                  <a:gd name="T11" fmla="*/ 58 h 105"/>
                  <a:gd name="T12" fmla="*/ 53 w 70"/>
                  <a:gd name="T13" fmla="*/ 32 h 105"/>
                  <a:gd name="T14" fmla="*/ 65 w 70"/>
                  <a:gd name="T15" fmla="*/ 2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05">
                    <a:moveTo>
                      <a:pt x="65" y="25"/>
                    </a:moveTo>
                    <a:cubicBezTo>
                      <a:pt x="47" y="0"/>
                      <a:pt x="21" y="33"/>
                      <a:pt x="12" y="49"/>
                    </a:cubicBezTo>
                    <a:cubicBezTo>
                      <a:pt x="5" y="60"/>
                      <a:pt x="0" y="73"/>
                      <a:pt x="0" y="86"/>
                    </a:cubicBezTo>
                    <a:cubicBezTo>
                      <a:pt x="1" y="96"/>
                      <a:pt x="7" y="105"/>
                      <a:pt x="18" y="101"/>
                    </a:cubicBezTo>
                    <a:cubicBezTo>
                      <a:pt x="20" y="100"/>
                      <a:pt x="21" y="97"/>
                      <a:pt x="19" y="96"/>
                    </a:cubicBezTo>
                    <a:cubicBezTo>
                      <a:pt x="6" y="88"/>
                      <a:pt x="17" y="68"/>
                      <a:pt x="22" y="58"/>
                    </a:cubicBezTo>
                    <a:cubicBezTo>
                      <a:pt x="25" y="53"/>
                      <a:pt x="45" y="21"/>
                      <a:pt x="53" y="32"/>
                    </a:cubicBezTo>
                    <a:cubicBezTo>
                      <a:pt x="58" y="40"/>
                      <a:pt x="70" y="33"/>
                      <a:pt x="6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058929C8-84CC-426C-BFA4-82055EEE2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0" y="1485"/>
                <a:ext cx="129" cy="142"/>
              </a:xfrm>
              <a:custGeom>
                <a:avLst/>
                <a:gdLst>
                  <a:gd name="T0" fmla="*/ 41 w 48"/>
                  <a:gd name="T1" fmla="*/ 34 h 53"/>
                  <a:gd name="T2" fmla="*/ 30 w 48"/>
                  <a:gd name="T3" fmla="*/ 13 h 53"/>
                  <a:gd name="T4" fmla="*/ 15 w 48"/>
                  <a:gd name="T5" fmla="*/ 1 h 53"/>
                  <a:gd name="T6" fmla="*/ 0 w 48"/>
                  <a:gd name="T7" fmla="*/ 9 h 53"/>
                  <a:gd name="T8" fmla="*/ 6 w 48"/>
                  <a:gd name="T9" fmla="*/ 15 h 53"/>
                  <a:gd name="T10" fmla="*/ 15 w 48"/>
                  <a:gd name="T11" fmla="*/ 13 h 53"/>
                  <a:gd name="T12" fmla="*/ 24 w 48"/>
                  <a:gd name="T13" fmla="*/ 27 h 53"/>
                  <a:gd name="T14" fmla="*/ 31 w 48"/>
                  <a:gd name="T15" fmla="*/ 42 h 53"/>
                  <a:gd name="T16" fmla="*/ 39 w 48"/>
                  <a:gd name="T17" fmla="*/ 52 h 53"/>
                  <a:gd name="T18" fmla="*/ 45 w 48"/>
                  <a:gd name="T19" fmla="*/ 49 h 53"/>
                  <a:gd name="T20" fmla="*/ 41 w 48"/>
                  <a:gd name="T21" fmla="*/ 3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53">
                    <a:moveTo>
                      <a:pt x="41" y="34"/>
                    </a:moveTo>
                    <a:cubicBezTo>
                      <a:pt x="38" y="27"/>
                      <a:pt x="35" y="20"/>
                      <a:pt x="30" y="13"/>
                    </a:cubicBezTo>
                    <a:cubicBezTo>
                      <a:pt x="26" y="8"/>
                      <a:pt x="22" y="2"/>
                      <a:pt x="15" y="1"/>
                    </a:cubicBezTo>
                    <a:cubicBezTo>
                      <a:pt x="9" y="0"/>
                      <a:pt x="2" y="3"/>
                      <a:pt x="0" y="9"/>
                    </a:cubicBezTo>
                    <a:cubicBezTo>
                      <a:pt x="0" y="12"/>
                      <a:pt x="2" y="16"/>
                      <a:pt x="6" y="15"/>
                    </a:cubicBezTo>
                    <a:cubicBezTo>
                      <a:pt x="10" y="13"/>
                      <a:pt x="11" y="10"/>
                      <a:pt x="15" y="13"/>
                    </a:cubicBezTo>
                    <a:cubicBezTo>
                      <a:pt x="19" y="17"/>
                      <a:pt x="22" y="22"/>
                      <a:pt x="24" y="27"/>
                    </a:cubicBezTo>
                    <a:cubicBezTo>
                      <a:pt x="27" y="32"/>
                      <a:pt x="29" y="37"/>
                      <a:pt x="31" y="42"/>
                    </a:cubicBezTo>
                    <a:cubicBezTo>
                      <a:pt x="33" y="45"/>
                      <a:pt x="34" y="51"/>
                      <a:pt x="39" y="52"/>
                    </a:cubicBezTo>
                    <a:cubicBezTo>
                      <a:pt x="41" y="53"/>
                      <a:pt x="44" y="52"/>
                      <a:pt x="45" y="49"/>
                    </a:cubicBezTo>
                    <a:cubicBezTo>
                      <a:pt x="48" y="44"/>
                      <a:pt x="44" y="38"/>
                      <a:pt x="4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3E0822A4-C69F-465D-85B6-B2AEBD9EC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9" y="1346"/>
                <a:ext cx="204" cy="244"/>
              </a:xfrm>
              <a:custGeom>
                <a:avLst/>
                <a:gdLst>
                  <a:gd name="T0" fmla="*/ 67 w 76"/>
                  <a:gd name="T1" fmla="*/ 59 h 91"/>
                  <a:gd name="T2" fmla="*/ 54 w 76"/>
                  <a:gd name="T3" fmla="*/ 32 h 91"/>
                  <a:gd name="T4" fmla="*/ 2 w 76"/>
                  <a:gd name="T5" fmla="*/ 10 h 91"/>
                  <a:gd name="T6" fmla="*/ 3 w 76"/>
                  <a:gd name="T7" fmla="*/ 14 h 91"/>
                  <a:gd name="T8" fmla="*/ 52 w 76"/>
                  <a:gd name="T9" fmla="*/ 52 h 91"/>
                  <a:gd name="T10" fmla="*/ 66 w 76"/>
                  <a:gd name="T11" fmla="*/ 89 h 91"/>
                  <a:gd name="T12" fmla="*/ 75 w 76"/>
                  <a:gd name="T13" fmla="*/ 82 h 91"/>
                  <a:gd name="T14" fmla="*/ 67 w 76"/>
                  <a:gd name="T15" fmla="*/ 5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91">
                    <a:moveTo>
                      <a:pt x="67" y="59"/>
                    </a:moveTo>
                    <a:cubicBezTo>
                      <a:pt x="64" y="50"/>
                      <a:pt x="61" y="40"/>
                      <a:pt x="54" y="32"/>
                    </a:cubicBezTo>
                    <a:cubicBezTo>
                      <a:pt x="43" y="17"/>
                      <a:pt x="21" y="0"/>
                      <a:pt x="2" y="10"/>
                    </a:cubicBezTo>
                    <a:cubicBezTo>
                      <a:pt x="0" y="11"/>
                      <a:pt x="1" y="14"/>
                      <a:pt x="3" y="14"/>
                    </a:cubicBezTo>
                    <a:cubicBezTo>
                      <a:pt x="27" y="14"/>
                      <a:pt x="46" y="30"/>
                      <a:pt x="52" y="52"/>
                    </a:cubicBezTo>
                    <a:cubicBezTo>
                      <a:pt x="55" y="62"/>
                      <a:pt x="56" y="84"/>
                      <a:pt x="66" y="89"/>
                    </a:cubicBezTo>
                    <a:cubicBezTo>
                      <a:pt x="71" y="91"/>
                      <a:pt x="76" y="87"/>
                      <a:pt x="75" y="82"/>
                    </a:cubicBezTo>
                    <a:cubicBezTo>
                      <a:pt x="73" y="74"/>
                      <a:pt x="69" y="67"/>
                      <a:pt x="67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D69CB89-BB84-43D9-971B-25062D98B575}"/>
                </a:ext>
              </a:extLst>
            </p:cNvPr>
            <p:cNvSpPr/>
            <p:nvPr/>
          </p:nvSpPr>
          <p:spPr>
            <a:xfrm>
              <a:off x="2742679" y="2626020"/>
              <a:ext cx="16138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  <a:sym typeface="+mn-lt"/>
                </a:rPr>
                <a:t>35%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13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:a14="http://schemas.microsoft.com/office/drawing/2010/main" xmlns:a16="http://schemas.microsoft.com/office/drawing/2014/main"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5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 animBg="1"/>
      <p:bldP spid="34" grpId="0"/>
      <p:bldP spid="35" grpId="0"/>
      <p:bldP spid="37" grpId="0" animBg="1"/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图片 132">
            <a:extLst>
              <a:ext uri="{FF2B5EF4-FFF2-40B4-BE49-F238E27FC236}">
                <a16:creationId xmlns:a16="http://schemas.microsoft.com/office/drawing/2014/main" id="{993C58B4-9E0D-4990-8ABC-76F655A7E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747" y="1350871"/>
            <a:ext cx="8242506" cy="358475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6956037-4671-4BC6-967E-4631CD01E5BA}"/>
              </a:ext>
            </a:extLst>
          </p:cNvPr>
          <p:cNvSpPr txBox="1"/>
          <p:nvPr/>
        </p:nvSpPr>
        <p:spPr>
          <a:xfrm>
            <a:off x="2697260" y="2448161"/>
            <a:ext cx="67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Thanks for listening.</a:t>
            </a:r>
          </a:p>
        </p:txBody>
      </p: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D2A15422-4777-4451-81B8-4575D5B3C637}"/>
              </a:ext>
            </a:extLst>
          </p:cNvPr>
          <p:cNvGrpSpPr/>
          <p:nvPr/>
        </p:nvGrpSpPr>
        <p:grpSpPr>
          <a:xfrm>
            <a:off x="2916484" y="4316938"/>
            <a:ext cx="1000050" cy="707197"/>
            <a:chOff x="2916484" y="4316938"/>
            <a:chExt cx="1000050" cy="707197"/>
          </a:xfrm>
        </p:grpSpPr>
        <p:pic>
          <p:nvPicPr>
            <p:cNvPr id="134" name="图片 133">
              <a:extLst>
                <a:ext uri="{FF2B5EF4-FFF2-40B4-BE49-F238E27FC236}">
                  <a16:creationId xmlns:a16="http://schemas.microsoft.com/office/drawing/2014/main" id="{BF1E0952-2B32-489C-BCE9-9675A89AA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3985" y="4316938"/>
              <a:ext cx="792549" cy="707197"/>
            </a:xfrm>
            <a:prstGeom prst="rect">
              <a:avLst/>
            </a:prstGeom>
          </p:spPr>
        </p:pic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CAA6A099-31C4-4A87-A759-08152471C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6484" y="4500183"/>
              <a:ext cx="432854" cy="457240"/>
            </a:xfrm>
            <a:prstGeom prst="rect">
              <a:avLst/>
            </a:prstGeom>
          </p:spPr>
        </p:pic>
      </p:grpSp>
      <p:pic>
        <p:nvPicPr>
          <p:cNvPr id="136" name="图片 135">
            <a:extLst>
              <a:ext uri="{FF2B5EF4-FFF2-40B4-BE49-F238E27FC236}">
                <a16:creationId xmlns:a16="http://schemas.microsoft.com/office/drawing/2014/main" id="{47A08E99-12C0-47C6-85B6-582F188F8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7056" y="3895372"/>
            <a:ext cx="676715" cy="573074"/>
          </a:xfrm>
          <a:prstGeom prst="rect">
            <a:avLst/>
          </a:prstGeom>
        </p:spPr>
      </p:pic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B90632DC-5EEB-4C81-9A8C-0DC5FD434922}"/>
              </a:ext>
            </a:extLst>
          </p:cNvPr>
          <p:cNvGrpSpPr/>
          <p:nvPr/>
        </p:nvGrpSpPr>
        <p:grpSpPr>
          <a:xfrm>
            <a:off x="5986871" y="4695632"/>
            <a:ext cx="859611" cy="650622"/>
            <a:chOff x="5986871" y="4695632"/>
            <a:chExt cx="859611" cy="650622"/>
          </a:xfrm>
        </p:grpSpPr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BA1ABD7-815E-4A74-802A-E8057453D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86871" y="4695632"/>
              <a:ext cx="859611" cy="542591"/>
            </a:xfrm>
            <a:prstGeom prst="rect">
              <a:avLst/>
            </a:prstGeom>
          </p:spPr>
        </p:pic>
        <p:pic>
          <p:nvPicPr>
            <p:cNvPr id="138" name="图片 137">
              <a:extLst>
                <a:ext uri="{FF2B5EF4-FFF2-40B4-BE49-F238E27FC236}">
                  <a16:creationId xmlns:a16="http://schemas.microsoft.com/office/drawing/2014/main" id="{759E3363-AF28-4D1A-B7F8-7D6448336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55353" y="5151165"/>
              <a:ext cx="170703" cy="195089"/>
            </a:xfrm>
            <a:prstGeom prst="rect">
              <a:avLst/>
            </a:prstGeom>
          </p:spPr>
        </p:pic>
      </p:grpSp>
      <p:pic>
        <p:nvPicPr>
          <p:cNvPr id="139" name="图片 138">
            <a:extLst>
              <a:ext uri="{FF2B5EF4-FFF2-40B4-BE49-F238E27FC236}">
                <a16:creationId xmlns:a16="http://schemas.microsoft.com/office/drawing/2014/main" id="{FA85FBE5-7EF6-4D1A-B69B-81801267D0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9440" y="2046181"/>
            <a:ext cx="384081" cy="987638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a16="http://schemas.microsoft.com/office/drawing/2014/main" id="{06ABF907-259A-45B7-8DC9-3A641CAB0A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4188" y="1323437"/>
            <a:ext cx="597460" cy="737680"/>
          </a:xfrm>
          <a:prstGeom prst="rect">
            <a:avLst/>
          </a:prstGeom>
        </p:spPr>
      </p:pic>
      <p:pic>
        <p:nvPicPr>
          <p:cNvPr id="121" name="图片 120">
            <a:extLst>
              <a:ext uri="{FF2B5EF4-FFF2-40B4-BE49-F238E27FC236}">
                <a16:creationId xmlns:a16="http://schemas.microsoft.com/office/drawing/2014/main" id="{D83D6958-45B6-4BE0-AAC7-5485E32887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1711" y="736416"/>
            <a:ext cx="1518036" cy="688908"/>
          </a:xfrm>
          <a:prstGeom prst="rect">
            <a:avLst/>
          </a:prstGeom>
        </p:spPr>
      </p:pic>
      <p:pic>
        <p:nvPicPr>
          <p:cNvPr id="122" name="图片 121">
            <a:extLst>
              <a:ext uri="{FF2B5EF4-FFF2-40B4-BE49-F238E27FC236}">
                <a16:creationId xmlns:a16="http://schemas.microsoft.com/office/drawing/2014/main" id="{4B5C510C-46E2-45C4-B6FC-58E0FBAF59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2445" y="4179476"/>
            <a:ext cx="2932430" cy="2700762"/>
          </a:xfrm>
          <a:prstGeom prst="rect">
            <a:avLst/>
          </a:prstGeom>
        </p:spPr>
      </p:pic>
      <p:pic>
        <p:nvPicPr>
          <p:cNvPr id="123" name="图片 122">
            <a:extLst>
              <a:ext uri="{FF2B5EF4-FFF2-40B4-BE49-F238E27FC236}">
                <a16:creationId xmlns:a16="http://schemas.microsoft.com/office/drawing/2014/main" id="{E646F7E6-F102-43C2-8D89-FA6D57E94B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3846" y="291513"/>
            <a:ext cx="1646063" cy="1194920"/>
          </a:xfrm>
          <a:prstGeom prst="rect">
            <a:avLst/>
          </a:prstGeom>
        </p:spPr>
      </p:pic>
      <p:pic>
        <p:nvPicPr>
          <p:cNvPr id="124" name="图片 123">
            <a:extLst>
              <a:ext uri="{FF2B5EF4-FFF2-40B4-BE49-F238E27FC236}">
                <a16:creationId xmlns:a16="http://schemas.microsoft.com/office/drawing/2014/main" id="{F8E0409B-D9CD-4CAA-9429-6A98B3E278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6798" y="504948"/>
            <a:ext cx="1444877" cy="914479"/>
          </a:xfrm>
          <a:prstGeom prst="rect">
            <a:avLst/>
          </a:prstGeom>
        </p:spPr>
      </p:pic>
      <p:pic>
        <p:nvPicPr>
          <p:cNvPr id="125" name="图片 124">
            <a:extLst>
              <a:ext uri="{FF2B5EF4-FFF2-40B4-BE49-F238E27FC236}">
                <a16:creationId xmlns:a16="http://schemas.microsoft.com/office/drawing/2014/main" id="{46E13DAF-9AF4-44FE-A44A-FD126486F3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7566" y="4024459"/>
            <a:ext cx="1140051" cy="1505843"/>
          </a:xfrm>
          <a:prstGeom prst="rect">
            <a:avLst/>
          </a:prstGeom>
        </p:spPr>
      </p:pic>
      <p:pic>
        <p:nvPicPr>
          <p:cNvPr id="126" name="图片 125">
            <a:extLst>
              <a:ext uri="{FF2B5EF4-FFF2-40B4-BE49-F238E27FC236}">
                <a16:creationId xmlns:a16="http://schemas.microsoft.com/office/drawing/2014/main" id="{B310B028-F89C-47FE-AD2F-C2598BCB1F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51555" y="5809757"/>
            <a:ext cx="573074" cy="579170"/>
          </a:xfrm>
          <a:prstGeom prst="rect">
            <a:avLst/>
          </a:prstGeom>
        </p:spPr>
      </p:pic>
      <p:pic>
        <p:nvPicPr>
          <p:cNvPr id="127" name="图片 126">
            <a:extLst>
              <a:ext uri="{FF2B5EF4-FFF2-40B4-BE49-F238E27FC236}">
                <a16:creationId xmlns:a16="http://schemas.microsoft.com/office/drawing/2014/main" id="{6472F203-058E-4EBB-AF2B-2F08AA25D39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49706" y="5792469"/>
            <a:ext cx="1377815" cy="969348"/>
          </a:xfrm>
          <a:prstGeom prst="rect">
            <a:avLst/>
          </a:prstGeom>
        </p:spPr>
      </p:pic>
      <p:grpSp>
        <p:nvGrpSpPr>
          <p:cNvPr id="144" name="组合 143">
            <a:extLst>
              <a:ext uri="{FF2B5EF4-FFF2-40B4-BE49-F238E27FC236}">
                <a16:creationId xmlns:a16="http://schemas.microsoft.com/office/drawing/2014/main" id="{823692DF-FD1C-4CE8-8EC5-258EA0B36403}"/>
              </a:ext>
            </a:extLst>
          </p:cNvPr>
          <p:cNvGrpSpPr/>
          <p:nvPr/>
        </p:nvGrpSpPr>
        <p:grpSpPr>
          <a:xfrm>
            <a:off x="2780534" y="709981"/>
            <a:ext cx="1716575" cy="1048603"/>
            <a:chOff x="2780534" y="709981"/>
            <a:chExt cx="1716575" cy="1048603"/>
          </a:xfrm>
        </p:grpSpPr>
        <p:pic>
          <p:nvPicPr>
            <p:cNvPr id="128" name="图片 127">
              <a:extLst>
                <a:ext uri="{FF2B5EF4-FFF2-40B4-BE49-F238E27FC236}">
                  <a16:creationId xmlns:a16="http://schemas.microsoft.com/office/drawing/2014/main" id="{C40AC1A1-8215-4827-8778-3B9CAC5E7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780534" y="709981"/>
              <a:ext cx="1566808" cy="1048603"/>
            </a:xfrm>
            <a:prstGeom prst="rect">
              <a:avLst/>
            </a:prstGeom>
          </p:spPr>
        </p:pic>
        <p:pic>
          <p:nvPicPr>
            <p:cNvPr id="129" name="图片 128">
              <a:extLst>
                <a:ext uri="{FF2B5EF4-FFF2-40B4-BE49-F238E27FC236}">
                  <a16:creationId xmlns:a16="http://schemas.microsoft.com/office/drawing/2014/main" id="{C1839DBD-1592-4C4E-B52B-B77A5B463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832408" y="1103620"/>
              <a:ext cx="243861" cy="243861"/>
            </a:xfrm>
            <a:prstGeom prst="rect">
              <a:avLst/>
            </a:prstGeom>
          </p:spPr>
        </p:pic>
        <p:pic>
          <p:nvPicPr>
            <p:cNvPr id="130" name="图片 129">
              <a:extLst>
                <a:ext uri="{FF2B5EF4-FFF2-40B4-BE49-F238E27FC236}">
                  <a16:creationId xmlns:a16="http://schemas.microsoft.com/office/drawing/2014/main" id="{106B70BB-BAFD-4D74-88D1-6785FC588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806441" y="1075779"/>
              <a:ext cx="140220" cy="164606"/>
            </a:xfrm>
            <a:prstGeom prst="rect">
              <a:avLst/>
            </a:prstGeom>
          </p:spPr>
        </p:pic>
        <p:pic>
          <p:nvPicPr>
            <p:cNvPr id="131" name="图片 130">
              <a:extLst>
                <a:ext uri="{FF2B5EF4-FFF2-40B4-BE49-F238E27FC236}">
                  <a16:creationId xmlns:a16="http://schemas.microsoft.com/office/drawing/2014/main" id="{2ECDEBAE-DD43-4C16-88DA-1F84320A9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369082" y="1304753"/>
              <a:ext cx="128027" cy="335309"/>
            </a:xfrm>
            <a:prstGeom prst="rect">
              <a:avLst/>
            </a:prstGeom>
          </p:spPr>
        </p:pic>
      </p:grpSp>
      <p:pic>
        <p:nvPicPr>
          <p:cNvPr id="132" name="图片 131">
            <a:extLst>
              <a:ext uri="{FF2B5EF4-FFF2-40B4-BE49-F238E27FC236}">
                <a16:creationId xmlns:a16="http://schemas.microsoft.com/office/drawing/2014/main" id="{CB1B6116-F12B-4333-BF5C-6AA32A17C19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72553" y="629954"/>
            <a:ext cx="402371" cy="469433"/>
          </a:xfrm>
          <a:prstGeom prst="rect">
            <a:avLst/>
          </a:prstGeom>
        </p:spPr>
      </p:pic>
      <p:pic>
        <p:nvPicPr>
          <p:cNvPr id="141" name="图片 140">
            <a:extLst>
              <a:ext uri="{FF2B5EF4-FFF2-40B4-BE49-F238E27FC236}">
                <a16:creationId xmlns:a16="http://schemas.microsoft.com/office/drawing/2014/main" id="{3D719A5D-2D97-4B3F-801C-D406609B9FB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91026" y="5675045"/>
            <a:ext cx="214597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5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:a16="http://schemas.microsoft.com/office/drawing/2014/main"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D0AD8F3-DDB8-41F6-80F5-A31E5B8E4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971" y="939176"/>
            <a:ext cx="6572058" cy="43468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04F2CB7-F898-4F50-A4EE-8D4FAA8CACB9}"/>
              </a:ext>
            </a:extLst>
          </p:cNvPr>
          <p:cNvSpPr txBox="1"/>
          <p:nvPr/>
        </p:nvSpPr>
        <p:spPr>
          <a:xfrm>
            <a:off x="3340352" y="2527814"/>
            <a:ext cx="5917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The Part One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70ED2E4-0170-41FE-A515-937F1C5F05BD}"/>
              </a:ext>
            </a:extLst>
          </p:cNvPr>
          <p:cNvSpPr txBox="1"/>
          <p:nvPr/>
        </p:nvSpPr>
        <p:spPr>
          <a:xfrm>
            <a:off x="4418299" y="3228857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0E081CA-6777-4ADC-9BAB-E0E4F029B963}"/>
              </a:ext>
            </a:extLst>
          </p:cNvPr>
          <p:cNvGrpSpPr/>
          <p:nvPr/>
        </p:nvGrpSpPr>
        <p:grpSpPr>
          <a:xfrm>
            <a:off x="362999" y="3191833"/>
            <a:ext cx="2827972" cy="597268"/>
            <a:chOff x="230895" y="130347"/>
            <a:chExt cx="4560847" cy="963251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9A24941-6202-4ABE-B9A2-9540E5CAFAA5}"/>
                </a:ext>
              </a:extLst>
            </p:cNvPr>
            <p:cNvSpPr/>
            <p:nvPr/>
          </p:nvSpPr>
          <p:spPr>
            <a:xfrm>
              <a:off x="1497773" y="538764"/>
              <a:ext cx="3293969" cy="73734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  <a:gd name="connsiteX0" fmla="*/ 0 w 10129197"/>
                <a:gd name="connsiteY0" fmla="*/ 108656 h 362734"/>
                <a:gd name="connsiteX1" fmla="*/ 2279379 w 10129197"/>
                <a:gd name="connsiteY1" fmla="*/ 359834 h 362734"/>
                <a:gd name="connsiteX2" fmla="*/ 5209172 w 10129197"/>
                <a:gd name="connsiteY2" fmla="*/ 230012 h 362734"/>
                <a:gd name="connsiteX3" fmla="*/ 10129197 w 10129197"/>
                <a:gd name="connsiteY3" fmla="*/ 1 h 362734"/>
                <a:gd name="connsiteX0" fmla="*/ 0 w 8153512"/>
                <a:gd name="connsiteY0" fmla="*/ 149619 h 403884"/>
                <a:gd name="connsiteX1" fmla="*/ 2279379 w 8153512"/>
                <a:gd name="connsiteY1" fmla="*/ 400797 h 403884"/>
                <a:gd name="connsiteX2" fmla="*/ 5209172 w 8153512"/>
                <a:gd name="connsiteY2" fmla="*/ 270975 h 403884"/>
                <a:gd name="connsiteX3" fmla="*/ 8153512 w 8153512"/>
                <a:gd name="connsiteY3" fmla="*/ 0 h 403884"/>
                <a:gd name="connsiteX0" fmla="*/ 0 w 8320471"/>
                <a:gd name="connsiteY0" fmla="*/ 36968 h 290765"/>
                <a:gd name="connsiteX1" fmla="*/ 2279379 w 8320471"/>
                <a:gd name="connsiteY1" fmla="*/ 288146 h 290765"/>
                <a:gd name="connsiteX2" fmla="*/ 5209172 w 8320471"/>
                <a:gd name="connsiteY2" fmla="*/ 158324 h 290765"/>
                <a:gd name="connsiteX3" fmla="*/ 8320471 w 8320471"/>
                <a:gd name="connsiteY3" fmla="*/ 0 h 290765"/>
                <a:gd name="connsiteX0" fmla="*/ 0 w 8320471"/>
                <a:gd name="connsiteY0" fmla="*/ 36968 h 292812"/>
                <a:gd name="connsiteX1" fmla="*/ 2279379 w 8320471"/>
                <a:gd name="connsiteY1" fmla="*/ 288146 h 292812"/>
                <a:gd name="connsiteX2" fmla="*/ 8320471 w 8320471"/>
                <a:gd name="connsiteY2" fmla="*/ 0 h 292812"/>
                <a:gd name="connsiteX0" fmla="*/ 0 w 8320471"/>
                <a:gd name="connsiteY0" fmla="*/ 36968 h 284234"/>
                <a:gd name="connsiteX1" fmla="*/ 2752431 w 8320471"/>
                <a:gd name="connsiteY1" fmla="*/ 277905 h 284234"/>
                <a:gd name="connsiteX2" fmla="*/ 8320471 w 8320471"/>
                <a:gd name="connsiteY2" fmla="*/ 0 h 28423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7847420"/>
                <a:gd name="connsiteY0" fmla="*/ 36968 h 284234"/>
                <a:gd name="connsiteX1" fmla="*/ 2752431 w 7847420"/>
                <a:gd name="connsiteY1" fmla="*/ 277905 h 284234"/>
                <a:gd name="connsiteX2" fmla="*/ 7847420 w 7847420"/>
                <a:gd name="connsiteY2" fmla="*/ 0 h 28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E681F96-D6B7-485B-B94D-CFD758E49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9E3F320-DB52-4416-977D-1B3D0B5C3203}"/>
              </a:ext>
            </a:extLst>
          </p:cNvPr>
          <p:cNvGrpSpPr/>
          <p:nvPr/>
        </p:nvGrpSpPr>
        <p:grpSpPr>
          <a:xfrm flipH="1">
            <a:off x="9763028" y="3154809"/>
            <a:ext cx="2228936" cy="597268"/>
            <a:chOff x="230895" y="130347"/>
            <a:chExt cx="3594745" cy="963251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8CAF84E-99A2-489C-8F71-3EDC31653222}"/>
                </a:ext>
              </a:extLst>
            </p:cNvPr>
            <p:cNvSpPr/>
            <p:nvPr/>
          </p:nvSpPr>
          <p:spPr>
            <a:xfrm>
              <a:off x="1497775" y="538764"/>
              <a:ext cx="2327865" cy="73734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  <a:gd name="connsiteX0" fmla="*/ 0 w 10129197"/>
                <a:gd name="connsiteY0" fmla="*/ 108656 h 362734"/>
                <a:gd name="connsiteX1" fmla="*/ 2279379 w 10129197"/>
                <a:gd name="connsiteY1" fmla="*/ 359834 h 362734"/>
                <a:gd name="connsiteX2" fmla="*/ 5209172 w 10129197"/>
                <a:gd name="connsiteY2" fmla="*/ 230012 h 362734"/>
                <a:gd name="connsiteX3" fmla="*/ 10129197 w 10129197"/>
                <a:gd name="connsiteY3" fmla="*/ 1 h 362734"/>
                <a:gd name="connsiteX0" fmla="*/ 0 w 8153512"/>
                <a:gd name="connsiteY0" fmla="*/ 149619 h 403884"/>
                <a:gd name="connsiteX1" fmla="*/ 2279379 w 8153512"/>
                <a:gd name="connsiteY1" fmla="*/ 400797 h 403884"/>
                <a:gd name="connsiteX2" fmla="*/ 5209172 w 8153512"/>
                <a:gd name="connsiteY2" fmla="*/ 270975 h 403884"/>
                <a:gd name="connsiteX3" fmla="*/ 8153512 w 8153512"/>
                <a:gd name="connsiteY3" fmla="*/ 0 h 403884"/>
                <a:gd name="connsiteX0" fmla="*/ 0 w 8320471"/>
                <a:gd name="connsiteY0" fmla="*/ 36968 h 290765"/>
                <a:gd name="connsiteX1" fmla="*/ 2279379 w 8320471"/>
                <a:gd name="connsiteY1" fmla="*/ 288146 h 290765"/>
                <a:gd name="connsiteX2" fmla="*/ 5209172 w 8320471"/>
                <a:gd name="connsiteY2" fmla="*/ 158324 h 290765"/>
                <a:gd name="connsiteX3" fmla="*/ 8320471 w 8320471"/>
                <a:gd name="connsiteY3" fmla="*/ 0 h 290765"/>
                <a:gd name="connsiteX0" fmla="*/ 0 w 8320471"/>
                <a:gd name="connsiteY0" fmla="*/ 36968 h 292812"/>
                <a:gd name="connsiteX1" fmla="*/ 2279379 w 8320471"/>
                <a:gd name="connsiteY1" fmla="*/ 288146 h 292812"/>
                <a:gd name="connsiteX2" fmla="*/ 8320471 w 8320471"/>
                <a:gd name="connsiteY2" fmla="*/ 0 h 292812"/>
                <a:gd name="connsiteX0" fmla="*/ 0 w 8320471"/>
                <a:gd name="connsiteY0" fmla="*/ 36968 h 284234"/>
                <a:gd name="connsiteX1" fmla="*/ 2752431 w 8320471"/>
                <a:gd name="connsiteY1" fmla="*/ 277905 h 284234"/>
                <a:gd name="connsiteX2" fmla="*/ 8320471 w 8320471"/>
                <a:gd name="connsiteY2" fmla="*/ 0 h 28423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7847420"/>
                <a:gd name="connsiteY0" fmla="*/ 36968 h 284234"/>
                <a:gd name="connsiteX1" fmla="*/ 2752431 w 7847420"/>
                <a:gd name="connsiteY1" fmla="*/ 277905 h 284234"/>
                <a:gd name="connsiteX2" fmla="*/ 7847420 w 7847420"/>
                <a:gd name="connsiteY2" fmla="*/ 0 h 28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FB84703-3A45-43D4-A0FA-500D275F7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13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00">
        <p:random/>
      </p:transition>
    </mc:Choice>
    <mc:Fallback xmlns:a16="http://schemas.microsoft.com/office/drawing/2014/main" xmlns="">
      <p:transition spd="slow" advTm="27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8BE2544A-9630-4FF8-8BD4-F9BFEA01341A}"/>
              </a:ext>
            </a:extLst>
          </p:cNvPr>
          <p:cNvSpPr txBox="1"/>
          <p:nvPr/>
        </p:nvSpPr>
        <p:spPr>
          <a:xfrm>
            <a:off x="1510473" y="234963"/>
            <a:ext cx="410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C12B5E-224D-47C1-AC2E-F99BE74E6A85}"/>
              </a:ext>
            </a:extLst>
          </p:cNvPr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2DFC5BF-08DA-4CD1-BAD6-2F1A2906817D}"/>
                </a:ext>
              </a:extLst>
            </p:cNvPr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FB12726-C4DB-43FB-9077-2F510B651ECB}"/>
                </a:ext>
              </a:extLst>
            </p:cNvPr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One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E2C3C4-1419-4DE7-AE83-59E2473F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05EFDF9-A499-45B7-B7AA-39AD0A77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76532E-F74B-4995-82EF-7CFFD9770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grpSp>
        <p:nvGrpSpPr>
          <p:cNvPr id="59" name="组合 58">
            <a:extLst>
              <a:ext uri="{FF2B5EF4-FFF2-40B4-BE49-F238E27FC236}">
                <a16:creationId xmlns:a16="http://schemas.microsoft.com/office/drawing/2014/main" id="{734762EC-4B54-4B3A-B30A-8740F8D41416}"/>
              </a:ext>
            </a:extLst>
          </p:cNvPr>
          <p:cNvGrpSpPr/>
          <p:nvPr/>
        </p:nvGrpSpPr>
        <p:grpSpPr>
          <a:xfrm>
            <a:off x="2233534" y="2069307"/>
            <a:ext cx="3571459" cy="2349141"/>
            <a:chOff x="3181350" y="2294157"/>
            <a:chExt cx="2623643" cy="1725711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793C80A-5D33-4060-8552-81F3898BB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1350" y="2294157"/>
              <a:ext cx="2623643" cy="1725711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4152AE90-6459-4918-A695-51AB91B88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585" t="68437" r="25573" b="7250"/>
            <a:stretch/>
          </p:blipFill>
          <p:spPr>
            <a:xfrm>
              <a:off x="3513188" y="2530659"/>
              <a:ext cx="2153863" cy="1241241"/>
            </a:xfrm>
            <a:prstGeom prst="rect">
              <a:avLst/>
            </a:prstGeom>
          </p:spPr>
        </p:pic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5FCA6775-3F7D-4776-936C-46E7419E1E0A}"/>
              </a:ext>
            </a:extLst>
          </p:cNvPr>
          <p:cNvGrpSpPr/>
          <p:nvPr/>
        </p:nvGrpSpPr>
        <p:grpSpPr>
          <a:xfrm>
            <a:off x="6374782" y="2082007"/>
            <a:ext cx="3443775" cy="2265157"/>
            <a:chOff x="6374782" y="2306858"/>
            <a:chExt cx="2616817" cy="1721222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D18CD5D-FF46-4F0B-86F4-913499BD0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74782" y="2306858"/>
              <a:ext cx="2616817" cy="1721222"/>
            </a:xfrm>
            <a:prstGeom prst="rect">
              <a:avLst/>
            </a:prstGeom>
          </p:spPr>
        </p:pic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85E88CC5-92E2-4864-A38B-7AD3C1FEC2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577" t="33830" r="21568" b="41857"/>
            <a:stretch/>
          </p:blipFill>
          <p:spPr>
            <a:xfrm>
              <a:off x="6827350" y="2546848"/>
              <a:ext cx="1711679" cy="1241241"/>
            </a:xfrm>
            <a:prstGeom prst="rect">
              <a:avLst/>
            </a:prstGeom>
          </p:spPr>
        </p:pic>
      </p:grp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046C481F-18DA-4787-B38B-28355900FEC1}"/>
              </a:ext>
            </a:extLst>
          </p:cNvPr>
          <p:cNvSpPr/>
          <p:nvPr/>
        </p:nvSpPr>
        <p:spPr>
          <a:xfrm>
            <a:off x="2902793" y="4918901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" fmla="*/ 0 w 9877777"/>
              <a:gd name="connsiteY0" fmla="*/ 284617 h 431037"/>
              <a:gd name="connsiteX1" fmla="*/ 595855 w 9877777"/>
              <a:gd name="connsiteY1" fmla="*/ 307195 h 431037"/>
              <a:gd name="connsiteX2" fmla="*/ 2302933 w 9877777"/>
              <a:gd name="connsiteY2" fmla="*/ 420084 h 431037"/>
              <a:gd name="connsiteX3" fmla="*/ 4696177 w 9877777"/>
              <a:gd name="connsiteY3" fmla="*/ 2395 h 431037"/>
              <a:gd name="connsiteX4" fmla="*/ 6886222 w 9877777"/>
              <a:gd name="connsiteY4" fmla="*/ 250751 h 431037"/>
              <a:gd name="connsiteX5" fmla="*/ 9098844 w 9877777"/>
              <a:gd name="connsiteY5" fmla="*/ 284617 h 431037"/>
              <a:gd name="connsiteX6" fmla="*/ 9877777 w 9877777"/>
              <a:gd name="connsiteY6" fmla="*/ 149151 h 43103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60818 h 291409"/>
              <a:gd name="connsiteX1" fmla="*/ 633406 w 9915328"/>
              <a:gd name="connsiteY1" fmla="*/ 173707 h 291409"/>
              <a:gd name="connsiteX2" fmla="*/ 2340484 w 9915328"/>
              <a:gd name="connsiteY2" fmla="*/ 286596 h 291409"/>
              <a:gd name="connsiteX3" fmla="*/ 5071684 w 9915328"/>
              <a:gd name="connsiteY3" fmla="*/ 4374 h 291409"/>
              <a:gd name="connsiteX4" fmla="*/ 6923773 w 9915328"/>
              <a:gd name="connsiteY4" fmla="*/ 117263 h 291409"/>
              <a:gd name="connsiteX5" fmla="*/ 9136395 w 9915328"/>
              <a:gd name="connsiteY5" fmla="*/ 151129 h 291409"/>
              <a:gd name="connsiteX6" fmla="*/ 9915328 w 9915328"/>
              <a:gd name="connsiteY6" fmla="*/ 15663 h 291409"/>
              <a:gd name="connsiteX0" fmla="*/ 0 w 9915328"/>
              <a:gd name="connsiteY0" fmla="*/ 163495 h 394086"/>
              <a:gd name="connsiteX1" fmla="*/ 633406 w 9915328"/>
              <a:gd name="connsiteY1" fmla="*/ 276384 h 394086"/>
              <a:gd name="connsiteX2" fmla="*/ 2340484 w 9915328"/>
              <a:gd name="connsiteY2" fmla="*/ 389273 h 394086"/>
              <a:gd name="connsiteX3" fmla="*/ 5071684 w 9915328"/>
              <a:gd name="connsiteY3" fmla="*/ 107051 h 394086"/>
              <a:gd name="connsiteX4" fmla="*/ 6986358 w 9915328"/>
              <a:gd name="connsiteY4" fmla="*/ 5451 h 394086"/>
              <a:gd name="connsiteX5" fmla="*/ 9136395 w 9915328"/>
              <a:gd name="connsiteY5" fmla="*/ 253806 h 394086"/>
              <a:gd name="connsiteX6" fmla="*/ 9915328 w 9915328"/>
              <a:gd name="connsiteY6" fmla="*/ 118340 h 394086"/>
              <a:gd name="connsiteX0" fmla="*/ 0 w 9915328"/>
              <a:gd name="connsiteY0" fmla="*/ 179002 h 409593"/>
              <a:gd name="connsiteX1" fmla="*/ 633406 w 9915328"/>
              <a:gd name="connsiteY1" fmla="*/ 291891 h 409593"/>
              <a:gd name="connsiteX2" fmla="*/ 2340484 w 9915328"/>
              <a:gd name="connsiteY2" fmla="*/ 404780 h 409593"/>
              <a:gd name="connsiteX3" fmla="*/ 5071684 w 9915328"/>
              <a:gd name="connsiteY3" fmla="*/ 122558 h 409593"/>
              <a:gd name="connsiteX4" fmla="*/ 6986358 w 9915328"/>
              <a:gd name="connsiteY4" fmla="*/ 20958 h 409593"/>
              <a:gd name="connsiteX5" fmla="*/ 9136395 w 9915328"/>
              <a:gd name="connsiteY5" fmla="*/ 9669 h 409593"/>
              <a:gd name="connsiteX6" fmla="*/ 9915328 w 9915328"/>
              <a:gd name="connsiteY6" fmla="*/ 133847 h 409593"/>
              <a:gd name="connsiteX0" fmla="*/ 0 w 9915328"/>
              <a:gd name="connsiteY0" fmla="*/ 198509 h 429100"/>
              <a:gd name="connsiteX1" fmla="*/ 633406 w 9915328"/>
              <a:gd name="connsiteY1" fmla="*/ 311398 h 429100"/>
              <a:gd name="connsiteX2" fmla="*/ 2340484 w 9915328"/>
              <a:gd name="connsiteY2" fmla="*/ 424287 h 429100"/>
              <a:gd name="connsiteX3" fmla="*/ 5071684 w 9915328"/>
              <a:gd name="connsiteY3" fmla="*/ 142065 h 429100"/>
              <a:gd name="connsiteX4" fmla="*/ 6986358 w 9915328"/>
              <a:gd name="connsiteY4" fmla="*/ 40465 h 429100"/>
              <a:gd name="connsiteX5" fmla="*/ 9136395 w 9915328"/>
              <a:gd name="connsiteY5" fmla="*/ 29176 h 429100"/>
              <a:gd name="connsiteX6" fmla="*/ 9915328 w 9915328"/>
              <a:gd name="connsiteY6" fmla="*/ 153354 h 429100"/>
              <a:gd name="connsiteX0" fmla="*/ 0 w 9915328"/>
              <a:gd name="connsiteY0" fmla="*/ 158109 h 388700"/>
              <a:gd name="connsiteX1" fmla="*/ 633406 w 9915328"/>
              <a:gd name="connsiteY1" fmla="*/ 270998 h 388700"/>
              <a:gd name="connsiteX2" fmla="*/ 2340484 w 9915328"/>
              <a:gd name="connsiteY2" fmla="*/ 383887 h 388700"/>
              <a:gd name="connsiteX3" fmla="*/ 5071684 w 9915328"/>
              <a:gd name="connsiteY3" fmla="*/ 101665 h 388700"/>
              <a:gd name="connsiteX4" fmla="*/ 6986358 w 9915328"/>
              <a:gd name="connsiteY4" fmla="*/ 65 h 388700"/>
              <a:gd name="connsiteX5" fmla="*/ 8835990 w 9915328"/>
              <a:gd name="connsiteY5" fmla="*/ 112954 h 388700"/>
              <a:gd name="connsiteX6" fmla="*/ 9915328 w 9915328"/>
              <a:gd name="connsiteY6" fmla="*/ 112954 h 388700"/>
              <a:gd name="connsiteX0" fmla="*/ 0 w 9915328"/>
              <a:gd name="connsiteY0" fmla="*/ 158569 h 385714"/>
              <a:gd name="connsiteX1" fmla="*/ 633406 w 9915328"/>
              <a:gd name="connsiteY1" fmla="*/ 271458 h 385714"/>
              <a:gd name="connsiteX2" fmla="*/ 2340484 w 9915328"/>
              <a:gd name="connsiteY2" fmla="*/ 384347 h 385714"/>
              <a:gd name="connsiteX3" fmla="*/ 5270277 w 9915328"/>
              <a:gd name="connsiteY3" fmla="*/ 191025 h 385714"/>
              <a:gd name="connsiteX4" fmla="*/ 6986358 w 9915328"/>
              <a:gd name="connsiteY4" fmla="*/ 525 h 385714"/>
              <a:gd name="connsiteX5" fmla="*/ 8835990 w 9915328"/>
              <a:gd name="connsiteY5" fmla="*/ 113414 h 385714"/>
              <a:gd name="connsiteX6" fmla="*/ 9915328 w 9915328"/>
              <a:gd name="connsiteY6" fmla="*/ 113414 h 385714"/>
              <a:gd name="connsiteX0" fmla="*/ 0 w 9915328"/>
              <a:gd name="connsiteY0" fmla="*/ 158569 h 323756"/>
              <a:gd name="connsiteX1" fmla="*/ 633406 w 9915328"/>
              <a:gd name="connsiteY1" fmla="*/ 271458 h 323756"/>
              <a:gd name="connsiteX2" fmla="*/ 2340484 w 9915328"/>
              <a:gd name="connsiteY2" fmla="*/ 320847 h 323756"/>
              <a:gd name="connsiteX3" fmla="*/ 5270277 w 9915328"/>
              <a:gd name="connsiteY3" fmla="*/ 191025 h 323756"/>
              <a:gd name="connsiteX4" fmla="*/ 6986358 w 9915328"/>
              <a:gd name="connsiteY4" fmla="*/ 525 h 323756"/>
              <a:gd name="connsiteX5" fmla="*/ 8835990 w 9915328"/>
              <a:gd name="connsiteY5" fmla="*/ 113414 h 323756"/>
              <a:gd name="connsiteX6" fmla="*/ 9915328 w 9915328"/>
              <a:gd name="connsiteY6" fmla="*/ 113414 h 323756"/>
              <a:gd name="connsiteX0" fmla="*/ 0 w 9915328"/>
              <a:gd name="connsiteY0" fmla="*/ 95979 h 261166"/>
              <a:gd name="connsiteX1" fmla="*/ 633406 w 9915328"/>
              <a:gd name="connsiteY1" fmla="*/ 208868 h 261166"/>
              <a:gd name="connsiteX2" fmla="*/ 2340484 w 9915328"/>
              <a:gd name="connsiteY2" fmla="*/ 258257 h 261166"/>
              <a:gd name="connsiteX3" fmla="*/ 5270277 w 9915328"/>
              <a:gd name="connsiteY3" fmla="*/ 128435 h 261166"/>
              <a:gd name="connsiteX4" fmla="*/ 8835990 w 9915328"/>
              <a:gd name="connsiteY4" fmla="*/ 50824 h 261166"/>
              <a:gd name="connsiteX5" fmla="*/ 9915328 w 9915328"/>
              <a:gd name="connsiteY5" fmla="*/ 50824 h 261166"/>
              <a:gd name="connsiteX0" fmla="*/ 0 w 9915328"/>
              <a:gd name="connsiteY0" fmla="*/ 201048 h 366235"/>
              <a:gd name="connsiteX1" fmla="*/ 633406 w 9915328"/>
              <a:gd name="connsiteY1" fmla="*/ 313937 h 366235"/>
              <a:gd name="connsiteX2" fmla="*/ 2340484 w 9915328"/>
              <a:gd name="connsiteY2" fmla="*/ 363326 h 366235"/>
              <a:gd name="connsiteX3" fmla="*/ 5270277 w 9915328"/>
              <a:gd name="connsiteY3" fmla="*/ 233504 h 366235"/>
              <a:gd name="connsiteX4" fmla="*/ 7659714 w 9915328"/>
              <a:gd name="connsiteY4" fmla="*/ 28893 h 366235"/>
              <a:gd name="connsiteX5" fmla="*/ 9915328 w 9915328"/>
              <a:gd name="connsiteY5" fmla="*/ 155893 h 366235"/>
              <a:gd name="connsiteX0" fmla="*/ 0 w 9915328"/>
              <a:gd name="connsiteY0" fmla="*/ 173629 h 338816"/>
              <a:gd name="connsiteX1" fmla="*/ 633406 w 9915328"/>
              <a:gd name="connsiteY1" fmla="*/ 286518 h 338816"/>
              <a:gd name="connsiteX2" fmla="*/ 2340484 w 9915328"/>
              <a:gd name="connsiteY2" fmla="*/ 335907 h 338816"/>
              <a:gd name="connsiteX3" fmla="*/ 5270277 w 9915328"/>
              <a:gd name="connsiteY3" fmla="*/ 206085 h 338816"/>
              <a:gd name="connsiteX4" fmla="*/ 7659714 w 9915328"/>
              <a:gd name="connsiteY4" fmla="*/ 1474 h 338816"/>
              <a:gd name="connsiteX5" fmla="*/ 9915328 w 9915328"/>
              <a:gd name="connsiteY5" fmla="*/ 128474 h 338816"/>
              <a:gd name="connsiteX0" fmla="*/ 0 w 10190302"/>
              <a:gd name="connsiteY0" fmla="*/ 174097 h 339284"/>
              <a:gd name="connsiteX1" fmla="*/ 633406 w 10190302"/>
              <a:gd name="connsiteY1" fmla="*/ 286986 h 339284"/>
              <a:gd name="connsiteX2" fmla="*/ 2340484 w 10190302"/>
              <a:gd name="connsiteY2" fmla="*/ 336375 h 339284"/>
              <a:gd name="connsiteX3" fmla="*/ 5270277 w 10190302"/>
              <a:gd name="connsiteY3" fmla="*/ 206553 h 339284"/>
              <a:gd name="connsiteX4" fmla="*/ 7659714 w 10190302"/>
              <a:gd name="connsiteY4" fmla="*/ 1942 h 339284"/>
              <a:gd name="connsiteX5" fmla="*/ 10190302 w 10190302"/>
              <a:gd name="connsiteY5" fmla="*/ 103542 h 339284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118179 h 372151"/>
              <a:gd name="connsiteX1" fmla="*/ 2279379 w 10129197"/>
              <a:gd name="connsiteY1" fmla="*/ 369357 h 372151"/>
              <a:gd name="connsiteX2" fmla="*/ 5209172 w 10129197"/>
              <a:gd name="connsiteY2" fmla="*/ 239535 h 372151"/>
              <a:gd name="connsiteX3" fmla="*/ 7598609 w 10129197"/>
              <a:gd name="connsiteY3" fmla="*/ 34924 h 372151"/>
              <a:gd name="connsiteX4" fmla="*/ 10129197 w 10129197"/>
              <a:gd name="connsiteY4" fmla="*/ 9524 h 372151"/>
              <a:gd name="connsiteX0" fmla="*/ 0 w 10129197"/>
              <a:gd name="connsiteY0" fmla="*/ 108656 h 362734"/>
              <a:gd name="connsiteX1" fmla="*/ 2279379 w 10129197"/>
              <a:gd name="connsiteY1" fmla="*/ 359834 h 362734"/>
              <a:gd name="connsiteX2" fmla="*/ 5209172 w 10129197"/>
              <a:gd name="connsiteY2" fmla="*/ 230012 h 362734"/>
              <a:gd name="connsiteX3" fmla="*/ 10129197 w 10129197"/>
              <a:gd name="connsiteY3" fmla="*/ 1 h 362734"/>
              <a:gd name="connsiteX0" fmla="*/ 0 w 8153512"/>
              <a:gd name="connsiteY0" fmla="*/ 149619 h 403884"/>
              <a:gd name="connsiteX1" fmla="*/ 2279379 w 8153512"/>
              <a:gd name="connsiteY1" fmla="*/ 400797 h 403884"/>
              <a:gd name="connsiteX2" fmla="*/ 5209172 w 8153512"/>
              <a:gd name="connsiteY2" fmla="*/ 270975 h 403884"/>
              <a:gd name="connsiteX3" fmla="*/ 8153512 w 8153512"/>
              <a:gd name="connsiteY3" fmla="*/ 0 h 403884"/>
              <a:gd name="connsiteX0" fmla="*/ 0 w 8320471"/>
              <a:gd name="connsiteY0" fmla="*/ 36968 h 290765"/>
              <a:gd name="connsiteX1" fmla="*/ 2279379 w 8320471"/>
              <a:gd name="connsiteY1" fmla="*/ 288146 h 290765"/>
              <a:gd name="connsiteX2" fmla="*/ 5209172 w 8320471"/>
              <a:gd name="connsiteY2" fmla="*/ 158324 h 290765"/>
              <a:gd name="connsiteX3" fmla="*/ 8320471 w 8320471"/>
              <a:gd name="connsiteY3" fmla="*/ 0 h 290765"/>
              <a:gd name="connsiteX0" fmla="*/ 0 w 8320471"/>
              <a:gd name="connsiteY0" fmla="*/ 36968 h 292812"/>
              <a:gd name="connsiteX1" fmla="*/ 2279379 w 8320471"/>
              <a:gd name="connsiteY1" fmla="*/ 288146 h 292812"/>
              <a:gd name="connsiteX2" fmla="*/ 8320471 w 8320471"/>
              <a:gd name="connsiteY2" fmla="*/ 0 h 292812"/>
              <a:gd name="connsiteX0" fmla="*/ 0 w 8320471"/>
              <a:gd name="connsiteY0" fmla="*/ 36968 h 284234"/>
              <a:gd name="connsiteX1" fmla="*/ 2752431 w 8320471"/>
              <a:gd name="connsiteY1" fmla="*/ 277905 h 284234"/>
              <a:gd name="connsiteX2" fmla="*/ 8320471 w 8320471"/>
              <a:gd name="connsiteY2" fmla="*/ 0 h 284234"/>
              <a:gd name="connsiteX0" fmla="*/ 0 w 8306558"/>
              <a:gd name="connsiteY0" fmla="*/ 47209 h 295214"/>
              <a:gd name="connsiteX1" fmla="*/ 2752431 w 8306558"/>
              <a:gd name="connsiteY1" fmla="*/ 288146 h 295214"/>
              <a:gd name="connsiteX2" fmla="*/ 8306558 w 8306558"/>
              <a:gd name="connsiteY2" fmla="*/ 0 h 295214"/>
              <a:gd name="connsiteX0" fmla="*/ 0 w 8306558"/>
              <a:gd name="connsiteY0" fmla="*/ 47209 h 295214"/>
              <a:gd name="connsiteX1" fmla="*/ 2752431 w 8306558"/>
              <a:gd name="connsiteY1" fmla="*/ 288146 h 295214"/>
              <a:gd name="connsiteX2" fmla="*/ 8306558 w 8306558"/>
              <a:gd name="connsiteY2" fmla="*/ 0 h 295214"/>
              <a:gd name="connsiteX0" fmla="*/ 0 w 7847420"/>
              <a:gd name="connsiteY0" fmla="*/ 36968 h 284234"/>
              <a:gd name="connsiteX1" fmla="*/ 2752431 w 7847420"/>
              <a:gd name="connsiteY1" fmla="*/ 277905 h 284234"/>
              <a:gd name="connsiteX2" fmla="*/ 7847420 w 7847420"/>
              <a:gd name="connsiteY2" fmla="*/ 0 h 28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C1353038-2108-4911-8D5F-B4F60CCBF9A6}"/>
              </a:ext>
            </a:extLst>
          </p:cNvPr>
          <p:cNvSpPr/>
          <p:nvPr/>
        </p:nvSpPr>
        <p:spPr>
          <a:xfrm>
            <a:off x="6875119" y="4918901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" fmla="*/ 0 w 9877777"/>
              <a:gd name="connsiteY0" fmla="*/ 284617 h 431037"/>
              <a:gd name="connsiteX1" fmla="*/ 595855 w 9877777"/>
              <a:gd name="connsiteY1" fmla="*/ 307195 h 431037"/>
              <a:gd name="connsiteX2" fmla="*/ 2302933 w 9877777"/>
              <a:gd name="connsiteY2" fmla="*/ 420084 h 431037"/>
              <a:gd name="connsiteX3" fmla="*/ 4696177 w 9877777"/>
              <a:gd name="connsiteY3" fmla="*/ 2395 h 431037"/>
              <a:gd name="connsiteX4" fmla="*/ 6886222 w 9877777"/>
              <a:gd name="connsiteY4" fmla="*/ 250751 h 431037"/>
              <a:gd name="connsiteX5" fmla="*/ 9098844 w 9877777"/>
              <a:gd name="connsiteY5" fmla="*/ 284617 h 431037"/>
              <a:gd name="connsiteX6" fmla="*/ 9877777 w 9877777"/>
              <a:gd name="connsiteY6" fmla="*/ 149151 h 43103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60818 h 291409"/>
              <a:gd name="connsiteX1" fmla="*/ 633406 w 9915328"/>
              <a:gd name="connsiteY1" fmla="*/ 173707 h 291409"/>
              <a:gd name="connsiteX2" fmla="*/ 2340484 w 9915328"/>
              <a:gd name="connsiteY2" fmla="*/ 286596 h 291409"/>
              <a:gd name="connsiteX3" fmla="*/ 5071684 w 9915328"/>
              <a:gd name="connsiteY3" fmla="*/ 4374 h 291409"/>
              <a:gd name="connsiteX4" fmla="*/ 6923773 w 9915328"/>
              <a:gd name="connsiteY4" fmla="*/ 117263 h 291409"/>
              <a:gd name="connsiteX5" fmla="*/ 9136395 w 9915328"/>
              <a:gd name="connsiteY5" fmla="*/ 151129 h 291409"/>
              <a:gd name="connsiteX6" fmla="*/ 9915328 w 9915328"/>
              <a:gd name="connsiteY6" fmla="*/ 15663 h 291409"/>
              <a:gd name="connsiteX0" fmla="*/ 0 w 9915328"/>
              <a:gd name="connsiteY0" fmla="*/ 163495 h 394086"/>
              <a:gd name="connsiteX1" fmla="*/ 633406 w 9915328"/>
              <a:gd name="connsiteY1" fmla="*/ 276384 h 394086"/>
              <a:gd name="connsiteX2" fmla="*/ 2340484 w 9915328"/>
              <a:gd name="connsiteY2" fmla="*/ 389273 h 394086"/>
              <a:gd name="connsiteX3" fmla="*/ 5071684 w 9915328"/>
              <a:gd name="connsiteY3" fmla="*/ 107051 h 394086"/>
              <a:gd name="connsiteX4" fmla="*/ 6986358 w 9915328"/>
              <a:gd name="connsiteY4" fmla="*/ 5451 h 394086"/>
              <a:gd name="connsiteX5" fmla="*/ 9136395 w 9915328"/>
              <a:gd name="connsiteY5" fmla="*/ 253806 h 394086"/>
              <a:gd name="connsiteX6" fmla="*/ 9915328 w 9915328"/>
              <a:gd name="connsiteY6" fmla="*/ 118340 h 394086"/>
              <a:gd name="connsiteX0" fmla="*/ 0 w 9915328"/>
              <a:gd name="connsiteY0" fmla="*/ 179002 h 409593"/>
              <a:gd name="connsiteX1" fmla="*/ 633406 w 9915328"/>
              <a:gd name="connsiteY1" fmla="*/ 291891 h 409593"/>
              <a:gd name="connsiteX2" fmla="*/ 2340484 w 9915328"/>
              <a:gd name="connsiteY2" fmla="*/ 404780 h 409593"/>
              <a:gd name="connsiteX3" fmla="*/ 5071684 w 9915328"/>
              <a:gd name="connsiteY3" fmla="*/ 122558 h 409593"/>
              <a:gd name="connsiteX4" fmla="*/ 6986358 w 9915328"/>
              <a:gd name="connsiteY4" fmla="*/ 20958 h 409593"/>
              <a:gd name="connsiteX5" fmla="*/ 9136395 w 9915328"/>
              <a:gd name="connsiteY5" fmla="*/ 9669 h 409593"/>
              <a:gd name="connsiteX6" fmla="*/ 9915328 w 9915328"/>
              <a:gd name="connsiteY6" fmla="*/ 133847 h 409593"/>
              <a:gd name="connsiteX0" fmla="*/ 0 w 9915328"/>
              <a:gd name="connsiteY0" fmla="*/ 198509 h 429100"/>
              <a:gd name="connsiteX1" fmla="*/ 633406 w 9915328"/>
              <a:gd name="connsiteY1" fmla="*/ 311398 h 429100"/>
              <a:gd name="connsiteX2" fmla="*/ 2340484 w 9915328"/>
              <a:gd name="connsiteY2" fmla="*/ 424287 h 429100"/>
              <a:gd name="connsiteX3" fmla="*/ 5071684 w 9915328"/>
              <a:gd name="connsiteY3" fmla="*/ 142065 h 429100"/>
              <a:gd name="connsiteX4" fmla="*/ 6986358 w 9915328"/>
              <a:gd name="connsiteY4" fmla="*/ 40465 h 429100"/>
              <a:gd name="connsiteX5" fmla="*/ 9136395 w 9915328"/>
              <a:gd name="connsiteY5" fmla="*/ 29176 h 429100"/>
              <a:gd name="connsiteX6" fmla="*/ 9915328 w 9915328"/>
              <a:gd name="connsiteY6" fmla="*/ 153354 h 429100"/>
              <a:gd name="connsiteX0" fmla="*/ 0 w 9915328"/>
              <a:gd name="connsiteY0" fmla="*/ 158109 h 388700"/>
              <a:gd name="connsiteX1" fmla="*/ 633406 w 9915328"/>
              <a:gd name="connsiteY1" fmla="*/ 270998 h 388700"/>
              <a:gd name="connsiteX2" fmla="*/ 2340484 w 9915328"/>
              <a:gd name="connsiteY2" fmla="*/ 383887 h 388700"/>
              <a:gd name="connsiteX3" fmla="*/ 5071684 w 9915328"/>
              <a:gd name="connsiteY3" fmla="*/ 101665 h 388700"/>
              <a:gd name="connsiteX4" fmla="*/ 6986358 w 9915328"/>
              <a:gd name="connsiteY4" fmla="*/ 65 h 388700"/>
              <a:gd name="connsiteX5" fmla="*/ 8835990 w 9915328"/>
              <a:gd name="connsiteY5" fmla="*/ 112954 h 388700"/>
              <a:gd name="connsiteX6" fmla="*/ 9915328 w 9915328"/>
              <a:gd name="connsiteY6" fmla="*/ 112954 h 388700"/>
              <a:gd name="connsiteX0" fmla="*/ 0 w 9915328"/>
              <a:gd name="connsiteY0" fmla="*/ 158569 h 385714"/>
              <a:gd name="connsiteX1" fmla="*/ 633406 w 9915328"/>
              <a:gd name="connsiteY1" fmla="*/ 271458 h 385714"/>
              <a:gd name="connsiteX2" fmla="*/ 2340484 w 9915328"/>
              <a:gd name="connsiteY2" fmla="*/ 384347 h 385714"/>
              <a:gd name="connsiteX3" fmla="*/ 5270277 w 9915328"/>
              <a:gd name="connsiteY3" fmla="*/ 191025 h 385714"/>
              <a:gd name="connsiteX4" fmla="*/ 6986358 w 9915328"/>
              <a:gd name="connsiteY4" fmla="*/ 525 h 385714"/>
              <a:gd name="connsiteX5" fmla="*/ 8835990 w 9915328"/>
              <a:gd name="connsiteY5" fmla="*/ 113414 h 385714"/>
              <a:gd name="connsiteX6" fmla="*/ 9915328 w 9915328"/>
              <a:gd name="connsiteY6" fmla="*/ 113414 h 385714"/>
              <a:gd name="connsiteX0" fmla="*/ 0 w 9915328"/>
              <a:gd name="connsiteY0" fmla="*/ 158569 h 323756"/>
              <a:gd name="connsiteX1" fmla="*/ 633406 w 9915328"/>
              <a:gd name="connsiteY1" fmla="*/ 271458 h 323756"/>
              <a:gd name="connsiteX2" fmla="*/ 2340484 w 9915328"/>
              <a:gd name="connsiteY2" fmla="*/ 320847 h 323756"/>
              <a:gd name="connsiteX3" fmla="*/ 5270277 w 9915328"/>
              <a:gd name="connsiteY3" fmla="*/ 191025 h 323756"/>
              <a:gd name="connsiteX4" fmla="*/ 6986358 w 9915328"/>
              <a:gd name="connsiteY4" fmla="*/ 525 h 323756"/>
              <a:gd name="connsiteX5" fmla="*/ 8835990 w 9915328"/>
              <a:gd name="connsiteY5" fmla="*/ 113414 h 323756"/>
              <a:gd name="connsiteX6" fmla="*/ 9915328 w 9915328"/>
              <a:gd name="connsiteY6" fmla="*/ 113414 h 323756"/>
              <a:gd name="connsiteX0" fmla="*/ 0 w 9915328"/>
              <a:gd name="connsiteY0" fmla="*/ 95979 h 261166"/>
              <a:gd name="connsiteX1" fmla="*/ 633406 w 9915328"/>
              <a:gd name="connsiteY1" fmla="*/ 208868 h 261166"/>
              <a:gd name="connsiteX2" fmla="*/ 2340484 w 9915328"/>
              <a:gd name="connsiteY2" fmla="*/ 258257 h 261166"/>
              <a:gd name="connsiteX3" fmla="*/ 5270277 w 9915328"/>
              <a:gd name="connsiteY3" fmla="*/ 128435 h 261166"/>
              <a:gd name="connsiteX4" fmla="*/ 8835990 w 9915328"/>
              <a:gd name="connsiteY4" fmla="*/ 50824 h 261166"/>
              <a:gd name="connsiteX5" fmla="*/ 9915328 w 9915328"/>
              <a:gd name="connsiteY5" fmla="*/ 50824 h 261166"/>
              <a:gd name="connsiteX0" fmla="*/ 0 w 9915328"/>
              <a:gd name="connsiteY0" fmla="*/ 201048 h 366235"/>
              <a:gd name="connsiteX1" fmla="*/ 633406 w 9915328"/>
              <a:gd name="connsiteY1" fmla="*/ 313937 h 366235"/>
              <a:gd name="connsiteX2" fmla="*/ 2340484 w 9915328"/>
              <a:gd name="connsiteY2" fmla="*/ 363326 h 366235"/>
              <a:gd name="connsiteX3" fmla="*/ 5270277 w 9915328"/>
              <a:gd name="connsiteY3" fmla="*/ 233504 h 366235"/>
              <a:gd name="connsiteX4" fmla="*/ 7659714 w 9915328"/>
              <a:gd name="connsiteY4" fmla="*/ 28893 h 366235"/>
              <a:gd name="connsiteX5" fmla="*/ 9915328 w 9915328"/>
              <a:gd name="connsiteY5" fmla="*/ 155893 h 366235"/>
              <a:gd name="connsiteX0" fmla="*/ 0 w 9915328"/>
              <a:gd name="connsiteY0" fmla="*/ 173629 h 338816"/>
              <a:gd name="connsiteX1" fmla="*/ 633406 w 9915328"/>
              <a:gd name="connsiteY1" fmla="*/ 286518 h 338816"/>
              <a:gd name="connsiteX2" fmla="*/ 2340484 w 9915328"/>
              <a:gd name="connsiteY2" fmla="*/ 335907 h 338816"/>
              <a:gd name="connsiteX3" fmla="*/ 5270277 w 9915328"/>
              <a:gd name="connsiteY3" fmla="*/ 206085 h 338816"/>
              <a:gd name="connsiteX4" fmla="*/ 7659714 w 9915328"/>
              <a:gd name="connsiteY4" fmla="*/ 1474 h 338816"/>
              <a:gd name="connsiteX5" fmla="*/ 9915328 w 9915328"/>
              <a:gd name="connsiteY5" fmla="*/ 128474 h 338816"/>
              <a:gd name="connsiteX0" fmla="*/ 0 w 10190302"/>
              <a:gd name="connsiteY0" fmla="*/ 174097 h 339284"/>
              <a:gd name="connsiteX1" fmla="*/ 633406 w 10190302"/>
              <a:gd name="connsiteY1" fmla="*/ 286986 h 339284"/>
              <a:gd name="connsiteX2" fmla="*/ 2340484 w 10190302"/>
              <a:gd name="connsiteY2" fmla="*/ 336375 h 339284"/>
              <a:gd name="connsiteX3" fmla="*/ 5270277 w 10190302"/>
              <a:gd name="connsiteY3" fmla="*/ 206553 h 339284"/>
              <a:gd name="connsiteX4" fmla="*/ 7659714 w 10190302"/>
              <a:gd name="connsiteY4" fmla="*/ 1942 h 339284"/>
              <a:gd name="connsiteX5" fmla="*/ 10190302 w 10190302"/>
              <a:gd name="connsiteY5" fmla="*/ 103542 h 339284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118179 h 372151"/>
              <a:gd name="connsiteX1" fmla="*/ 2279379 w 10129197"/>
              <a:gd name="connsiteY1" fmla="*/ 369357 h 372151"/>
              <a:gd name="connsiteX2" fmla="*/ 5209172 w 10129197"/>
              <a:gd name="connsiteY2" fmla="*/ 239535 h 372151"/>
              <a:gd name="connsiteX3" fmla="*/ 7598609 w 10129197"/>
              <a:gd name="connsiteY3" fmla="*/ 34924 h 372151"/>
              <a:gd name="connsiteX4" fmla="*/ 10129197 w 10129197"/>
              <a:gd name="connsiteY4" fmla="*/ 9524 h 372151"/>
              <a:gd name="connsiteX0" fmla="*/ 0 w 10129197"/>
              <a:gd name="connsiteY0" fmla="*/ 108656 h 362734"/>
              <a:gd name="connsiteX1" fmla="*/ 2279379 w 10129197"/>
              <a:gd name="connsiteY1" fmla="*/ 359834 h 362734"/>
              <a:gd name="connsiteX2" fmla="*/ 5209172 w 10129197"/>
              <a:gd name="connsiteY2" fmla="*/ 230012 h 362734"/>
              <a:gd name="connsiteX3" fmla="*/ 10129197 w 10129197"/>
              <a:gd name="connsiteY3" fmla="*/ 1 h 362734"/>
              <a:gd name="connsiteX0" fmla="*/ 0 w 8153512"/>
              <a:gd name="connsiteY0" fmla="*/ 149619 h 403884"/>
              <a:gd name="connsiteX1" fmla="*/ 2279379 w 8153512"/>
              <a:gd name="connsiteY1" fmla="*/ 400797 h 403884"/>
              <a:gd name="connsiteX2" fmla="*/ 5209172 w 8153512"/>
              <a:gd name="connsiteY2" fmla="*/ 270975 h 403884"/>
              <a:gd name="connsiteX3" fmla="*/ 8153512 w 8153512"/>
              <a:gd name="connsiteY3" fmla="*/ 0 h 403884"/>
              <a:gd name="connsiteX0" fmla="*/ 0 w 8320471"/>
              <a:gd name="connsiteY0" fmla="*/ 36968 h 290765"/>
              <a:gd name="connsiteX1" fmla="*/ 2279379 w 8320471"/>
              <a:gd name="connsiteY1" fmla="*/ 288146 h 290765"/>
              <a:gd name="connsiteX2" fmla="*/ 5209172 w 8320471"/>
              <a:gd name="connsiteY2" fmla="*/ 158324 h 290765"/>
              <a:gd name="connsiteX3" fmla="*/ 8320471 w 8320471"/>
              <a:gd name="connsiteY3" fmla="*/ 0 h 290765"/>
              <a:gd name="connsiteX0" fmla="*/ 0 w 8320471"/>
              <a:gd name="connsiteY0" fmla="*/ 36968 h 292812"/>
              <a:gd name="connsiteX1" fmla="*/ 2279379 w 8320471"/>
              <a:gd name="connsiteY1" fmla="*/ 288146 h 292812"/>
              <a:gd name="connsiteX2" fmla="*/ 8320471 w 8320471"/>
              <a:gd name="connsiteY2" fmla="*/ 0 h 292812"/>
              <a:gd name="connsiteX0" fmla="*/ 0 w 8320471"/>
              <a:gd name="connsiteY0" fmla="*/ 36968 h 284234"/>
              <a:gd name="connsiteX1" fmla="*/ 2752431 w 8320471"/>
              <a:gd name="connsiteY1" fmla="*/ 277905 h 284234"/>
              <a:gd name="connsiteX2" fmla="*/ 8320471 w 8320471"/>
              <a:gd name="connsiteY2" fmla="*/ 0 h 284234"/>
              <a:gd name="connsiteX0" fmla="*/ 0 w 8306558"/>
              <a:gd name="connsiteY0" fmla="*/ 47209 h 295214"/>
              <a:gd name="connsiteX1" fmla="*/ 2752431 w 8306558"/>
              <a:gd name="connsiteY1" fmla="*/ 288146 h 295214"/>
              <a:gd name="connsiteX2" fmla="*/ 8306558 w 8306558"/>
              <a:gd name="connsiteY2" fmla="*/ 0 h 295214"/>
              <a:gd name="connsiteX0" fmla="*/ 0 w 8306558"/>
              <a:gd name="connsiteY0" fmla="*/ 47209 h 295214"/>
              <a:gd name="connsiteX1" fmla="*/ 2752431 w 8306558"/>
              <a:gd name="connsiteY1" fmla="*/ 288146 h 295214"/>
              <a:gd name="connsiteX2" fmla="*/ 8306558 w 8306558"/>
              <a:gd name="connsiteY2" fmla="*/ 0 h 295214"/>
              <a:gd name="connsiteX0" fmla="*/ 0 w 7847420"/>
              <a:gd name="connsiteY0" fmla="*/ 36968 h 284234"/>
              <a:gd name="connsiteX1" fmla="*/ 2752431 w 7847420"/>
              <a:gd name="connsiteY1" fmla="*/ 277905 h 284234"/>
              <a:gd name="connsiteX2" fmla="*/ 7847420 w 7847420"/>
              <a:gd name="connsiteY2" fmla="*/ 0 h 28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B962E8FA-F63A-4108-A5BD-B6865318AE0C}"/>
              </a:ext>
            </a:extLst>
          </p:cNvPr>
          <p:cNvSpPr/>
          <p:nvPr/>
        </p:nvSpPr>
        <p:spPr>
          <a:xfrm>
            <a:off x="2871955" y="5041070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050393C0-9C0E-402A-A5CF-8823859FD710}"/>
              </a:ext>
            </a:extLst>
          </p:cNvPr>
          <p:cNvSpPr/>
          <p:nvPr/>
        </p:nvSpPr>
        <p:spPr>
          <a:xfrm>
            <a:off x="3001501" y="4486138"/>
            <a:ext cx="2127443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title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C442E532-D236-45AF-BE64-627C7753E5CA}"/>
              </a:ext>
            </a:extLst>
          </p:cNvPr>
          <p:cNvSpPr/>
          <p:nvPr/>
        </p:nvSpPr>
        <p:spPr>
          <a:xfrm>
            <a:off x="6888899" y="5041071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08463BE7-9F15-46CB-AE48-D9A5A5F77FDD}"/>
              </a:ext>
            </a:extLst>
          </p:cNvPr>
          <p:cNvSpPr/>
          <p:nvPr/>
        </p:nvSpPr>
        <p:spPr>
          <a:xfrm>
            <a:off x="7018445" y="4486138"/>
            <a:ext cx="2127443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14473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:a14="http://schemas.microsoft.com/office/drawing/2010/main" xmlns:a16="http://schemas.microsoft.com/office/drawing/2014/main"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5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1" grpId="0" animBg="1"/>
      <p:bldP spid="62" grpId="0" animBg="1"/>
      <p:bldP spid="63" grpId="0"/>
      <p:bldP spid="64" grpId="0"/>
      <p:bldP spid="65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4105D2-A2FE-47C9-854C-95DD93D8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579" y="1706933"/>
            <a:ext cx="4102964" cy="304826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BE2544A-9630-4FF8-8BD4-F9BFEA01341A}"/>
              </a:ext>
            </a:extLst>
          </p:cNvPr>
          <p:cNvSpPr txBox="1"/>
          <p:nvPr/>
        </p:nvSpPr>
        <p:spPr>
          <a:xfrm>
            <a:off x="1510474" y="234963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C12B5E-224D-47C1-AC2E-F99BE74E6A85}"/>
              </a:ext>
            </a:extLst>
          </p:cNvPr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2DFC5BF-08DA-4CD1-BAD6-2F1A2906817D}"/>
                </a:ext>
              </a:extLst>
            </p:cNvPr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FB12726-C4DB-43FB-9077-2F510B651ECB}"/>
                </a:ext>
              </a:extLst>
            </p:cNvPr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One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E2C3C4-1419-4DE7-AE83-59E2473F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05EFDF9-A499-45B7-B7AA-39AD0A779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76532E-F74B-4995-82EF-7CFFD9770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4E626C4E-9DB3-4EF1-BA07-5D1991CD8CFF}"/>
              </a:ext>
            </a:extLst>
          </p:cNvPr>
          <p:cNvGrpSpPr/>
          <p:nvPr/>
        </p:nvGrpSpPr>
        <p:grpSpPr>
          <a:xfrm>
            <a:off x="4968429" y="2472657"/>
            <a:ext cx="2228057" cy="1956595"/>
            <a:chOff x="4968429" y="2472657"/>
            <a:chExt cx="2228057" cy="1956595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64AE429E-5770-4D07-B9D4-2AAF5BC63340}"/>
                </a:ext>
              </a:extLst>
            </p:cNvPr>
            <p:cNvCxnSpPr/>
            <p:nvPr/>
          </p:nvCxnSpPr>
          <p:spPr>
            <a:xfrm rot="588787" flipV="1">
              <a:off x="4968429" y="3244220"/>
              <a:ext cx="2228057" cy="404812"/>
            </a:xfrm>
            <a:prstGeom prst="line">
              <a:avLst/>
            </a:prstGeom>
            <a:ln>
              <a:solidFill>
                <a:srgbClr val="2D2A2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9C85D070-B9C8-464D-9BE9-B7144EB3AEC7}"/>
                </a:ext>
              </a:extLst>
            </p:cNvPr>
            <p:cNvCxnSpPr>
              <a:cxnSpLocks/>
            </p:cNvCxnSpPr>
            <p:nvPr/>
          </p:nvCxnSpPr>
          <p:spPr>
            <a:xfrm rot="588787" flipH="1" flipV="1">
              <a:off x="5921121" y="2472657"/>
              <a:ext cx="355491" cy="1956595"/>
            </a:xfrm>
            <a:prstGeom prst="line">
              <a:avLst/>
            </a:prstGeom>
            <a:ln>
              <a:solidFill>
                <a:srgbClr val="2D2A2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矩形 57">
            <a:extLst>
              <a:ext uri="{FF2B5EF4-FFF2-40B4-BE49-F238E27FC236}">
                <a16:creationId xmlns:a16="http://schemas.microsoft.com/office/drawing/2014/main" id="{8565C185-E5DB-4978-B3AF-E2DB22ADD146}"/>
              </a:ext>
            </a:extLst>
          </p:cNvPr>
          <p:cNvSpPr/>
          <p:nvPr/>
        </p:nvSpPr>
        <p:spPr>
          <a:xfrm>
            <a:off x="8154018" y="2757229"/>
            <a:ext cx="2998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3AB8E063-EA3A-420D-830E-CE47ED860ACA}"/>
              </a:ext>
            </a:extLst>
          </p:cNvPr>
          <p:cNvSpPr/>
          <p:nvPr/>
        </p:nvSpPr>
        <p:spPr>
          <a:xfrm>
            <a:off x="8180419" y="3731317"/>
            <a:ext cx="2998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B1A50BB-5833-4C6A-A83F-2B3B2F590B9E}"/>
              </a:ext>
            </a:extLst>
          </p:cNvPr>
          <p:cNvSpPr/>
          <p:nvPr/>
        </p:nvSpPr>
        <p:spPr>
          <a:xfrm>
            <a:off x="1084152" y="2690336"/>
            <a:ext cx="2998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ADE58A42-D66E-47D5-8E8C-02B9EF20F098}"/>
              </a:ext>
            </a:extLst>
          </p:cNvPr>
          <p:cNvSpPr/>
          <p:nvPr/>
        </p:nvSpPr>
        <p:spPr>
          <a:xfrm>
            <a:off x="1110553" y="3664424"/>
            <a:ext cx="2998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484525A-5310-49F7-A811-434302066620}"/>
              </a:ext>
            </a:extLst>
          </p:cNvPr>
          <p:cNvSpPr txBox="1"/>
          <p:nvPr/>
        </p:nvSpPr>
        <p:spPr>
          <a:xfrm>
            <a:off x="4987011" y="2782669"/>
            <a:ext cx="140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01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F793CE45-9B14-49A3-B8D8-A362059347BB}"/>
              </a:ext>
            </a:extLst>
          </p:cNvPr>
          <p:cNvSpPr txBox="1"/>
          <p:nvPr/>
        </p:nvSpPr>
        <p:spPr>
          <a:xfrm>
            <a:off x="6278876" y="2782669"/>
            <a:ext cx="140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02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E82E7D25-8214-4EE8-89E1-8381717939DC}"/>
              </a:ext>
            </a:extLst>
          </p:cNvPr>
          <p:cNvSpPr txBox="1"/>
          <p:nvPr/>
        </p:nvSpPr>
        <p:spPr>
          <a:xfrm>
            <a:off x="4976632" y="3597602"/>
            <a:ext cx="140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03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CED6DEBD-2E5F-43A1-99B3-AEBC8CA05A34}"/>
              </a:ext>
            </a:extLst>
          </p:cNvPr>
          <p:cNvSpPr txBox="1"/>
          <p:nvPr/>
        </p:nvSpPr>
        <p:spPr>
          <a:xfrm>
            <a:off x="6268497" y="3597602"/>
            <a:ext cx="140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8553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:a16="http://schemas.microsoft.com/office/drawing/2014/main" xmlns="">
      <p:transition spd="slow" advTm="5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50"/>
                            </p:stCondLst>
                            <p:childTnLst>
                              <p:par>
                                <p:cTn id="3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50"/>
                            </p:stCondLst>
                            <p:childTnLst>
                              <p:par>
                                <p:cTn id="4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50"/>
                            </p:stCondLst>
                            <p:childTnLst>
                              <p:par>
                                <p:cTn id="6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350"/>
                            </p:stCondLst>
                            <p:childTnLst>
                              <p:par>
                                <p:cTn id="7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8" grpId="0"/>
      <p:bldP spid="59" grpId="0"/>
      <p:bldP spid="60" grpId="0"/>
      <p:bldP spid="61" grpId="0"/>
      <p:bldP spid="10" grpId="0"/>
      <p:bldP spid="63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8BE2544A-9630-4FF8-8BD4-F9BFEA01341A}"/>
              </a:ext>
            </a:extLst>
          </p:cNvPr>
          <p:cNvSpPr txBox="1"/>
          <p:nvPr/>
        </p:nvSpPr>
        <p:spPr>
          <a:xfrm>
            <a:off x="1510474" y="234963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C12B5E-224D-47C1-AC2E-F99BE74E6A85}"/>
              </a:ext>
            </a:extLst>
          </p:cNvPr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2DFC5BF-08DA-4CD1-BAD6-2F1A2906817D}"/>
                </a:ext>
              </a:extLst>
            </p:cNvPr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FB12726-C4DB-43FB-9077-2F510B651ECB}"/>
                </a:ext>
              </a:extLst>
            </p:cNvPr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One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E2C3C4-1419-4DE7-AE83-59E2473F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05EFDF9-A499-45B7-B7AA-39AD0A77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76532E-F74B-4995-82EF-7CFFD9770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C6F135-3334-475C-920C-2651397AC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8013" y="2425609"/>
            <a:ext cx="1469984" cy="10325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5422F40-70D9-435D-80BD-FC51E21B3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876" y="4581940"/>
            <a:ext cx="1469984" cy="103259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2E72D37-F118-4F2C-B0C0-CD82F6A5A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8508" y="2332581"/>
            <a:ext cx="1469984" cy="1032596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040C2D4-57A7-45EE-99EC-850C1C172E7D}"/>
              </a:ext>
            </a:extLst>
          </p:cNvPr>
          <p:cNvSpPr/>
          <p:nvPr/>
        </p:nvSpPr>
        <p:spPr>
          <a:xfrm>
            <a:off x="114300" y="3407195"/>
            <a:ext cx="11963400" cy="402768"/>
          </a:xfrm>
          <a:custGeom>
            <a:avLst/>
            <a:gdLst>
              <a:gd name="connsiteX0" fmla="*/ 0 w 11963400"/>
              <a:gd name="connsiteY0" fmla="*/ 172219 h 402768"/>
              <a:gd name="connsiteX1" fmla="*/ 1600200 w 11963400"/>
              <a:gd name="connsiteY1" fmla="*/ 400819 h 402768"/>
              <a:gd name="connsiteX2" fmla="*/ 3695700 w 11963400"/>
              <a:gd name="connsiteY2" fmla="*/ 57919 h 402768"/>
              <a:gd name="connsiteX3" fmla="*/ 5543550 w 11963400"/>
              <a:gd name="connsiteY3" fmla="*/ 229369 h 402768"/>
              <a:gd name="connsiteX4" fmla="*/ 7810500 w 11963400"/>
              <a:gd name="connsiteY4" fmla="*/ 769 h 402768"/>
              <a:gd name="connsiteX5" fmla="*/ 10382250 w 11963400"/>
              <a:gd name="connsiteY5" fmla="*/ 324619 h 402768"/>
              <a:gd name="connsiteX6" fmla="*/ 11963400 w 11963400"/>
              <a:gd name="connsiteY6" fmla="*/ 38869 h 4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3400" h="402768">
                <a:moveTo>
                  <a:pt x="0" y="172219"/>
                </a:moveTo>
                <a:cubicBezTo>
                  <a:pt x="492125" y="296044"/>
                  <a:pt x="984250" y="419869"/>
                  <a:pt x="1600200" y="400819"/>
                </a:cubicBezTo>
                <a:cubicBezTo>
                  <a:pt x="2216150" y="381769"/>
                  <a:pt x="3038475" y="86494"/>
                  <a:pt x="3695700" y="57919"/>
                </a:cubicBezTo>
                <a:cubicBezTo>
                  <a:pt x="4352925" y="29344"/>
                  <a:pt x="4857750" y="238894"/>
                  <a:pt x="5543550" y="229369"/>
                </a:cubicBezTo>
                <a:cubicBezTo>
                  <a:pt x="6229350" y="219844"/>
                  <a:pt x="7004050" y="-15106"/>
                  <a:pt x="7810500" y="769"/>
                </a:cubicBezTo>
                <a:cubicBezTo>
                  <a:pt x="8616950" y="16644"/>
                  <a:pt x="9690100" y="318269"/>
                  <a:pt x="10382250" y="324619"/>
                </a:cubicBezTo>
                <a:cubicBezTo>
                  <a:pt x="11074400" y="330969"/>
                  <a:pt x="11518900" y="184919"/>
                  <a:pt x="11963400" y="38869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869E1A99-FC62-4446-926C-1F9A9F265162}"/>
              </a:ext>
            </a:extLst>
          </p:cNvPr>
          <p:cNvSpPr/>
          <p:nvPr/>
        </p:nvSpPr>
        <p:spPr>
          <a:xfrm>
            <a:off x="114300" y="4081874"/>
            <a:ext cx="11963400" cy="402768"/>
          </a:xfrm>
          <a:custGeom>
            <a:avLst/>
            <a:gdLst>
              <a:gd name="connsiteX0" fmla="*/ 0 w 11963400"/>
              <a:gd name="connsiteY0" fmla="*/ 172219 h 402768"/>
              <a:gd name="connsiteX1" fmla="*/ 1600200 w 11963400"/>
              <a:gd name="connsiteY1" fmla="*/ 400819 h 402768"/>
              <a:gd name="connsiteX2" fmla="*/ 3695700 w 11963400"/>
              <a:gd name="connsiteY2" fmla="*/ 57919 h 402768"/>
              <a:gd name="connsiteX3" fmla="*/ 5543550 w 11963400"/>
              <a:gd name="connsiteY3" fmla="*/ 229369 h 402768"/>
              <a:gd name="connsiteX4" fmla="*/ 7810500 w 11963400"/>
              <a:gd name="connsiteY4" fmla="*/ 769 h 402768"/>
              <a:gd name="connsiteX5" fmla="*/ 10382250 w 11963400"/>
              <a:gd name="connsiteY5" fmla="*/ 324619 h 402768"/>
              <a:gd name="connsiteX6" fmla="*/ 11963400 w 11963400"/>
              <a:gd name="connsiteY6" fmla="*/ 38869 h 4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3400" h="402768">
                <a:moveTo>
                  <a:pt x="0" y="172219"/>
                </a:moveTo>
                <a:cubicBezTo>
                  <a:pt x="492125" y="296044"/>
                  <a:pt x="984250" y="419869"/>
                  <a:pt x="1600200" y="400819"/>
                </a:cubicBezTo>
                <a:cubicBezTo>
                  <a:pt x="2216150" y="381769"/>
                  <a:pt x="3038475" y="86494"/>
                  <a:pt x="3695700" y="57919"/>
                </a:cubicBezTo>
                <a:cubicBezTo>
                  <a:pt x="4352925" y="29344"/>
                  <a:pt x="4857750" y="238894"/>
                  <a:pt x="5543550" y="229369"/>
                </a:cubicBezTo>
                <a:cubicBezTo>
                  <a:pt x="6229350" y="219844"/>
                  <a:pt x="7004050" y="-15106"/>
                  <a:pt x="7810500" y="769"/>
                </a:cubicBezTo>
                <a:cubicBezTo>
                  <a:pt x="8616950" y="16644"/>
                  <a:pt x="9690100" y="318269"/>
                  <a:pt x="10382250" y="324619"/>
                </a:cubicBezTo>
                <a:cubicBezTo>
                  <a:pt x="11074400" y="330969"/>
                  <a:pt x="11518900" y="184919"/>
                  <a:pt x="11963400" y="38869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F1767AC-6BF4-4D13-BFC8-B2851184DFC2}"/>
              </a:ext>
            </a:extLst>
          </p:cNvPr>
          <p:cNvSpPr/>
          <p:nvPr/>
        </p:nvSpPr>
        <p:spPr>
          <a:xfrm>
            <a:off x="1739326" y="4705405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1A97DB9-B1B9-49BC-810F-21FA9AC3D534}"/>
              </a:ext>
            </a:extLst>
          </p:cNvPr>
          <p:cNvSpPr/>
          <p:nvPr/>
        </p:nvSpPr>
        <p:spPr>
          <a:xfrm>
            <a:off x="4479354" y="2202548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4D7D82A-E1E7-42A9-859D-709FA3385314}"/>
              </a:ext>
            </a:extLst>
          </p:cNvPr>
          <p:cNvSpPr/>
          <p:nvPr/>
        </p:nvSpPr>
        <p:spPr>
          <a:xfrm>
            <a:off x="7034333" y="4450034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3AF3C1F-2540-4B18-A1E5-DDFAF9D802AC}"/>
              </a:ext>
            </a:extLst>
          </p:cNvPr>
          <p:cNvSpPr txBox="1"/>
          <p:nvPr/>
        </p:nvSpPr>
        <p:spPr>
          <a:xfrm>
            <a:off x="2675094" y="3737595"/>
            <a:ext cx="140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01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7F01BE3-E7CD-4F9B-9AAD-0BEE1D552790}"/>
              </a:ext>
            </a:extLst>
          </p:cNvPr>
          <p:cNvSpPr txBox="1"/>
          <p:nvPr/>
        </p:nvSpPr>
        <p:spPr>
          <a:xfrm>
            <a:off x="5309698" y="3813795"/>
            <a:ext cx="140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02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DF540C5-AE5E-41A9-B11C-716DDA5D075A}"/>
              </a:ext>
            </a:extLst>
          </p:cNvPr>
          <p:cNvSpPr txBox="1"/>
          <p:nvPr/>
        </p:nvSpPr>
        <p:spPr>
          <a:xfrm>
            <a:off x="8370731" y="3658735"/>
            <a:ext cx="140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8063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:a16="http://schemas.microsoft.com/office/drawing/2014/main"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8BE2544A-9630-4FF8-8BD4-F9BFEA01341A}"/>
              </a:ext>
            </a:extLst>
          </p:cNvPr>
          <p:cNvSpPr txBox="1"/>
          <p:nvPr/>
        </p:nvSpPr>
        <p:spPr>
          <a:xfrm>
            <a:off x="1510474" y="234963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C12B5E-224D-47C1-AC2E-F99BE74E6A85}"/>
              </a:ext>
            </a:extLst>
          </p:cNvPr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2DFC5BF-08DA-4CD1-BAD6-2F1A2906817D}"/>
                </a:ext>
              </a:extLst>
            </p:cNvPr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FB12726-C4DB-43FB-9077-2F510B651ECB}"/>
                </a:ext>
              </a:extLst>
            </p:cNvPr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One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E2C3C4-1419-4DE7-AE83-59E2473F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05EFDF9-A499-45B7-B7AA-39AD0A77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76532E-F74B-4995-82EF-7CFFD9770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A5C7E9-5897-427F-80DE-91C621F0F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20329">
            <a:off x="4852153" y="3577384"/>
            <a:ext cx="1426588" cy="7742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44EEFEA-1D15-45E4-A242-8529333B8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7645875" y="3390900"/>
            <a:ext cx="1426588" cy="774259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7A3228F5-9213-4C03-BDC2-F47A51CD294A}"/>
              </a:ext>
            </a:extLst>
          </p:cNvPr>
          <p:cNvGrpSpPr/>
          <p:nvPr/>
        </p:nvGrpSpPr>
        <p:grpSpPr>
          <a:xfrm>
            <a:off x="3076057" y="3366514"/>
            <a:ext cx="2395936" cy="1597290"/>
            <a:chOff x="3076057" y="3366514"/>
            <a:chExt cx="2395936" cy="159729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9009BF6-EE80-40E1-A481-9B619BB3E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76057" y="3366514"/>
              <a:ext cx="2395936" cy="1597290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49C5C7E-60E9-41B1-98E2-D09715EAF040}"/>
                </a:ext>
              </a:extLst>
            </p:cNvPr>
            <p:cNvSpPr txBox="1"/>
            <p:nvPr/>
          </p:nvSpPr>
          <p:spPr>
            <a:xfrm>
              <a:off x="3685747" y="3915742"/>
              <a:ext cx="1407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80%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5BC50DA-26B3-44F4-9F3D-A390F4940A40}"/>
              </a:ext>
            </a:extLst>
          </p:cNvPr>
          <p:cNvGrpSpPr/>
          <p:nvPr/>
        </p:nvGrpSpPr>
        <p:grpSpPr>
          <a:xfrm>
            <a:off x="6557564" y="1970089"/>
            <a:ext cx="2395936" cy="1597290"/>
            <a:chOff x="6120987" y="2205125"/>
            <a:chExt cx="2395936" cy="159729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9BCDB52-F723-459D-8737-6D1405BEF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0987" y="2205125"/>
              <a:ext cx="2395936" cy="1597290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2A36EDC-ADF7-431F-A2C9-E05DB64D3CDD}"/>
                </a:ext>
              </a:extLst>
            </p:cNvPr>
            <p:cNvSpPr txBox="1"/>
            <p:nvPr/>
          </p:nvSpPr>
          <p:spPr>
            <a:xfrm>
              <a:off x="6803331" y="2761210"/>
              <a:ext cx="1407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60%</a:t>
              </a: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1684B24D-D64E-47B2-89D8-49DB90C78232}"/>
              </a:ext>
            </a:extLst>
          </p:cNvPr>
          <p:cNvSpPr/>
          <p:nvPr/>
        </p:nvSpPr>
        <p:spPr>
          <a:xfrm>
            <a:off x="2670497" y="2445569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3A7E234-AD99-4C94-89F6-E99507C1AEBB}"/>
              </a:ext>
            </a:extLst>
          </p:cNvPr>
          <p:cNvSpPr/>
          <p:nvPr/>
        </p:nvSpPr>
        <p:spPr>
          <a:xfrm>
            <a:off x="6705167" y="4322809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</p:spTree>
    <p:extLst>
      <p:ext uri="{BB962C8B-B14F-4D97-AF65-F5344CB8AC3E}">
        <p14:creationId xmlns:p14="http://schemas.microsoft.com/office/powerpoint/2010/main" val="88421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">
        <p:random/>
      </p:transition>
    </mc:Choice>
    <mc:Fallback xmlns:a16="http://schemas.microsoft.com/office/drawing/2014/main" xmlns="">
      <p:transition spd="slow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8BE2544A-9630-4FF8-8BD4-F9BFEA01341A}"/>
              </a:ext>
            </a:extLst>
          </p:cNvPr>
          <p:cNvSpPr txBox="1"/>
          <p:nvPr/>
        </p:nvSpPr>
        <p:spPr>
          <a:xfrm>
            <a:off x="1510474" y="234963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C12B5E-224D-47C1-AC2E-F99BE74E6A85}"/>
              </a:ext>
            </a:extLst>
          </p:cNvPr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2DFC5BF-08DA-4CD1-BAD6-2F1A2906817D}"/>
                </a:ext>
              </a:extLst>
            </p:cNvPr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FB12726-C4DB-43FB-9077-2F510B651ECB}"/>
                </a:ext>
              </a:extLst>
            </p:cNvPr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The Part One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E2C3C4-1419-4DE7-AE83-59E2473F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05EFDF9-A499-45B7-B7AA-39AD0A77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76532E-F74B-4995-82EF-7CFFD9770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grpSp>
        <p:nvGrpSpPr>
          <p:cNvPr id="48" name="组合 47">
            <a:extLst>
              <a:ext uri="{FF2B5EF4-FFF2-40B4-BE49-F238E27FC236}">
                <a16:creationId xmlns:a16="http://schemas.microsoft.com/office/drawing/2014/main" id="{CB2DF2C2-2624-4665-9204-430B3BF33C0F}"/>
              </a:ext>
            </a:extLst>
          </p:cNvPr>
          <p:cNvGrpSpPr/>
          <p:nvPr/>
        </p:nvGrpSpPr>
        <p:grpSpPr>
          <a:xfrm>
            <a:off x="4973638" y="2551114"/>
            <a:ext cx="2641601" cy="2390775"/>
            <a:chOff x="4973638" y="2551114"/>
            <a:chExt cx="2641601" cy="239077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60BBC39-3979-4D6B-92C1-05650D58A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638" y="3370264"/>
              <a:ext cx="1874838" cy="1571625"/>
            </a:xfrm>
            <a:custGeom>
              <a:avLst/>
              <a:gdLst>
                <a:gd name="T0" fmla="*/ 3 w 232"/>
                <a:gd name="T1" fmla="*/ 16 h 194"/>
                <a:gd name="T2" fmla="*/ 13 w 232"/>
                <a:gd name="T3" fmla="*/ 191 h 194"/>
                <a:gd name="T4" fmla="*/ 17 w 232"/>
                <a:gd name="T5" fmla="*/ 194 h 194"/>
                <a:gd name="T6" fmla="*/ 225 w 232"/>
                <a:gd name="T7" fmla="*/ 191 h 194"/>
                <a:gd name="T8" fmla="*/ 229 w 232"/>
                <a:gd name="T9" fmla="*/ 187 h 194"/>
                <a:gd name="T10" fmla="*/ 224 w 232"/>
                <a:gd name="T11" fmla="*/ 7 h 194"/>
                <a:gd name="T12" fmla="*/ 219 w 232"/>
                <a:gd name="T13" fmla="*/ 2 h 194"/>
                <a:gd name="T14" fmla="*/ 96 w 232"/>
                <a:gd name="T15" fmla="*/ 7 h 194"/>
                <a:gd name="T16" fmla="*/ 36 w 232"/>
                <a:gd name="T17" fmla="*/ 7 h 194"/>
                <a:gd name="T18" fmla="*/ 21 w 232"/>
                <a:gd name="T19" fmla="*/ 6 h 194"/>
                <a:gd name="T20" fmla="*/ 12 w 232"/>
                <a:gd name="T21" fmla="*/ 6 h 194"/>
                <a:gd name="T22" fmla="*/ 4 w 232"/>
                <a:gd name="T23" fmla="*/ 13 h 194"/>
                <a:gd name="T24" fmla="*/ 11 w 232"/>
                <a:gd name="T25" fmla="*/ 20 h 194"/>
                <a:gd name="T26" fmla="*/ 17 w 232"/>
                <a:gd name="T27" fmla="*/ 13 h 194"/>
                <a:gd name="T28" fmla="*/ 13 w 232"/>
                <a:gd name="T29" fmla="*/ 14 h 194"/>
                <a:gd name="T30" fmla="*/ 219 w 232"/>
                <a:gd name="T31" fmla="*/ 11 h 194"/>
                <a:gd name="T32" fmla="*/ 214 w 232"/>
                <a:gd name="T33" fmla="*/ 7 h 194"/>
                <a:gd name="T34" fmla="*/ 220 w 232"/>
                <a:gd name="T35" fmla="*/ 187 h 194"/>
                <a:gd name="T36" fmla="*/ 225 w 232"/>
                <a:gd name="T37" fmla="*/ 182 h 194"/>
                <a:gd name="T38" fmla="*/ 17 w 232"/>
                <a:gd name="T39" fmla="*/ 185 h 194"/>
                <a:gd name="T40" fmla="*/ 22 w 232"/>
                <a:gd name="T41" fmla="*/ 188 h 194"/>
                <a:gd name="T42" fmla="*/ 13 w 232"/>
                <a:gd name="T43" fmla="*/ 16 h 194"/>
                <a:gd name="T44" fmla="*/ 3 w 232"/>
                <a:gd name="T45" fmla="*/ 1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2" h="194">
                  <a:moveTo>
                    <a:pt x="3" y="16"/>
                  </a:moveTo>
                  <a:cubicBezTo>
                    <a:pt x="3" y="75"/>
                    <a:pt x="3" y="133"/>
                    <a:pt x="13" y="191"/>
                  </a:cubicBezTo>
                  <a:cubicBezTo>
                    <a:pt x="13" y="193"/>
                    <a:pt x="15" y="194"/>
                    <a:pt x="17" y="194"/>
                  </a:cubicBezTo>
                  <a:cubicBezTo>
                    <a:pt x="86" y="194"/>
                    <a:pt x="156" y="185"/>
                    <a:pt x="225" y="191"/>
                  </a:cubicBezTo>
                  <a:cubicBezTo>
                    <a:pt x="227" y="192"/>
                    <a:pt x="229" y="189"/>
                    <a:pt x="229" y="187"/>
                  </a:cubicBezTo>
                  <a:cubicBezTo>
                    <a:pt x="232" y="126"/>
                    <a:pt x="229" y="67"/>
                    <a:pt x="224" y="7"/>
                  </a:cubicBezTo>
                  <a:cubicBezTo>
                    <a:pt x="223" y="4"/>
                    <a:pt x="222" y="2"/>
                    <a:pt x="219" y="2"/>
                  </a:cubicBezTo>
                  <a:cubicBezTo>
                    <a:pt x="178" y="0"/>
                    <a:pt x="137" y="5"/>
                    <a:pt x="96" y="7"/>
                  </a:cubicBezTo>
                  <a:cubicBezTo>
                    <a:pt x="76" y="8"/>
                    <a:pt x="56" y="9"/>
                    <a:pt x="36" y="7"/>
                  </a:cubicBezTo>
                  <a:cubicBezTo>
                    <a:pt x="31" y="7"/>
                    <a:pt x="26" y="7"/>
                    <a:pt x="21" y="6"/>
                  </a:cubicBezTo>
                  <a:cubicBezTo>
                    <a:pt x="19" y="6"/>
                    <a:pt x="14" y="4"/>
                    <a:pt x="12" y="6"/>
                  </a:cubicBezTo>
                  <a:cubicBezTo>
                    <a:pt x="9" y="7"/>
                    <a:pt x="7" y="11"/>
                    <a:pt x="4" y="13"/>
                  </a:cubicBezTo>
                  <a:cubicBezTo>
                    <a:pt x="0" y="17"/>
                    <a:pt x="7" y="24"/>
                    <a:pt x="11" y="20"/>
                  </a:cubicBezTo>
                  <a:cubicBezTo>
                    <a:pt x="13" y="17"/>
                    <a:pt x="15" y="15"/>
                    <a:pt x="17" y="13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81" y="24"/>
                    <a:pt x="150" y="9"/>
                    <a:pt x="219" y="11"/>
                  </a:cubicBezTo>
                  <a:cubicBezTo>
                    <a:pt x="217" y="10"/>
                    <a:pt x="216" y="8"/>
                    <a:pt x="214" y="7"/>
                  </a:cubicBezTo>
                  <a:cubicBezTo>
                    <a:pt x="220" y="67"/>
                    <a:pt x="223" y="126"/>
                    <a:pt x="220" y="187"/>
                  </a:cubicBezTo>
                  <a:cubicBezTo>
                    <a:pt x="222" y="185"/>
                    <a:pt x="223" y="183"/>
                    <a:pt x="225" y="182"/>
                  </a:cubicBezTo>
                  <a:cubicBezTo>
                    <a:pt x="156" y="176"/>
                    <a:pt x="86" y="185"/>
                    <a:pt x="17" y="185"/>
                  </a:cubicBezTo>
                  <a:cubicBezTo>
                    <a:pt x="19" y="186"/>
                    <a:pt x="20" y="187"/>
                    <a:pt x="22" y="188"/>
                  </a:cubicBezTo>
                  <a:cubicBezTo>
                    <a:pt x="13" y="131"/>
                    <a:pt x="13" y="74"/>
                    <a:pt x="13" y="16"/>
                  </a:cubicBezTo>
                  <a:cubicBezTo>
                    <a:pt x="13" y="10"/>
                    <a:pt x="3" y="10"/>
                    <a:pt x="3" y="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359F71-A60F-4A4F-83E9-898E1EF58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638" y="2551114"/>
              <a:ext cx="2374900" cy="1004888"/>
            </a:xfrm>
            <a:custGeom>
              <a:avLst/>
              <a:gdLst>
                <a:gd name="T0" fmla="*/ 11 w 294"/>
                <a:gd name="T1" fmla="*/ 121 h 124"/>
                <a:gd name="T2" fmla="*/ 76 w 294"/>
                <a:gd name="T3" fmla="*/ 62 h 124"/>
                <a:gd name="T4" fmla="*/ 105 w 294"/>
                <a:gd name="T5" fmla="*/ 31 h 124"/>
                <a:gd name="T6" fmla="*/ 117 w 294"/>
                <a:gd name="T7" fmla="*/ 18 h 124"/>
                <a:gd name="T8" fmla="*/ 132 w 294"/>
                <a:gd name="T9" fmla="*/ 14 h 124"/>
                <a:gd name="T10" fmla="*/ 288 w 294"/>
                <a:gd name="T11" fmla="*/ 24 h 124"/>
                <a:gd name="T12" fmla="*/ 284 w 294"/>
                <a:gd name="T13" fmla="*/ 17 h 124"/>
                <a:gd name="T14" fmla="*/ 212 w 294"/>
                <a:gd name="T15" fmla="*/ 105 h 124"/>
                <a:gd name="T16" fmla="*/ 220 w 294"/>
                <a:gd name="T17" fmla="*/ 110 h 124"/>
                <a:gd name="T18" fmla="*/ 292 w 294"/>
                <a:gd name="T19" fmla="*/ 22 h 124"/>
                <a:gd name="T20" fmla="*/ 288 w 294"/>
                <a:gd name="T21" fmla="*/ 15 h 124"/>
                <a:gd name="T22" fmla="*/ 126 w 294"/>
                <a:gd name="T23" fmla="*/ 5 h 124"/>
                <a:gd name="T24" fmla="*/ 114 w 294"/>
                <a:gd name="T25" fmla="*/ 7 h 124"/>
                <a:gd name="T26" fmla="*/ 102 w 294"/>
                <a:gd name="T27" fmla="*/ 21 h 124"/>
                <a:gd name="T28" fmla="*/ 72 w 294"/>
                <a:gd name="T29" fmla="*/ 53 h 124"/>
                <a:gd name="T30" fmla="*/ 4 w 294"/>
                <a:gd name="T31" fmla="*/ 114 h 124"/>
                <a:gd name="T32" fmla="*/ 11 w 294"/>
                <a:gd name="T33" fmla="*/ 12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4" h="124">
                  <a:moveTo>
                    <a:pt x="11" y="121"/>
                  </a:moveTo>
                  <a:cubicBezTo>
                    <a:pt x="34" y="102"/>
                    <a:pt x="55" y="82"/>
                    <a:pt x="76" y="62"/>
                  </a:cubicBezTo>
                  <a:cubicBezTo>
                    <a:pt x="86" y="52"/>
                    <a:pt x="96" y="42"/>
                    <a:pt x="105" y="31"/>
                  </a:cubicBezTo>
                  <a:cubicBezTo>
                    <a:pt x="109" y="27"/>
                    <a:pt x="113" y="22"/>
                    <a:pt x="117" y="18"/>
                  </a:cubicBezTo>
                  <a:cubicBezTo>
                    <a:pt x="121" y="13"/>
                    <a:pt x="126" y="14"/>
                    <a:pt x="132" y="14"/>
                  </a:cubicBezTo>
                  <a:cubicBezTo>
                    <a:pt x="184" y="11"/>
                    <a:pt x="236" y="21"/>
                    <a:pt x="288" y="24"/>
                  </a:cubicBezTo>
                  <a:cubicBezTo>
                    <a:pt x="287" y="22"/>
                    <a:pt x="285" y="20"/>
                    <a:pt x="284" y="17"/>
                  </a:cubicBezTo>
                  <a:cubicBezTo>
                    <a:pt x="267" y="52"/>
                    <a:pt x="234" y="75"/>
                    <a:pt x="212" y="105"/>
                  </a:cubicBezTo>
                  <a:cubicBezTo>
                    <a:pt x="208" y="110"/>
                    <a:pt x="216" y="115"/>
                    <a:pt x="220" y="110"/>
                  </a:cubicBezTo>
                  <a:cubicBezTo>
                    <a:pt x="242" y="79"/>
                    <a:pt x="276" y="57"/>
                    <a:pt x="292" y="22"/>
                  </a:cubicBezTo>
                  <a:cubicBezTo>
                    <a:pt x="294" y="19"/>
                    <a:pt x="292" y="15"/>
                    <a:pt x="288" y="15"/>
                  </a:cubicBezTo>
                  <a:cubicBezTo>
                    <a:pt x="235" y="11"/>
                    <a:pt x="180" y="0"/>
                    <a:pt x="126" y="5"/>
                  </a:cubicBezTo>
                  <a:cubicBezTo>
                    <a:pt x="122" y="5"/>
                    <a:pt x="117" y="5"/>
                    <a:pt x="114" y="7"/>
                  </a:cubicBezTo>
                  <a:cubicBezTo>
                    <a:pt x="109" y="10"/>
                    <a:pt x="106" y="17"/>
                    <a:pt x="102" y="21"/>
                  </a:cubicBezTo>
                  <a:cubicBezTo>
                    <a:pt x="92" y="32"/>
                    <a:pt x="82" y="42"/>
                    <a:pt x="72" y="53"/>
                  </a:cubicBezTo>
                  <a:cubicBezTo>
                    <a:pt x="50" y="74"/>
                    <a:pt x="28" y="95"/>
                    <a:pt x="4" y="114"/>
                  </a:cubicBezTo>
                  <a:cubicBezTo>
                    <a:pt x="0" y="118"/>
                    <a:pt x="6" y="124"/>
                    <a:pt x="11" y="1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37A776F-2D9C-43DA-86C5-C18698B61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9576" y="2649539"/>
              <a:ext cx="855663" cy="2292350"/>
            </a:xfrm>
            <a:custGeom>
              <a:avLst/>
              <a:gdLst>
                <a:gd name="T0" fmla="*/ 63 w 106"/>
                <a:gd name="T1" fmla="*/ 9 h 283"/>
                <a:gd name="T2" fmla="*/ 89 w 106"/>
                <a:gd name="T3" fmla="*/ 162 h 283"/>
                <a:gd name="T4" fmla="*/ 93 w 106"/>
                <a:gd name="T5" fmla="*/ 176 h 283"/>
                <a:gd name="T6" fmla="*/ 89 w 106"/>
                <a:gd name="T7" fmla="*/ 187 h 283"/>
                <a:gd name="T8" fmla="*/ 60 w 106"/>
                <a:gd name="T9" fmla="*/ 215 h 283"/>
                <a:gd name="T10" fmla="*/ 3 w 106"/>
                <a:gd name="T11" fmla="*/ 273 h 283"/>
                <a:gd name="T12" fmla="*/ 11 w 106"/>
                <a:gd name="T13" fmla="*/ 278 h 283"/>
                <a:gd name="T14" fmla="*/ 74 w 106"/>
                <a:gd name="T15" fmla="*/ 216 h 283"/>
                <a:gd name="T16" fmla="*/ 101 w 106"/>
                <a:gd name="T17" fmla="*/ 187 h 283"/>
                <a:gd name="T18" fmla="*/ 99 w 106"/>
                <a:gd name="T19" fmla="*/ 165 h 283"/>
                <a:gd name="T20" fmla="*/ 72 w 106"/>
                <a:gd name="T21" fmla="*/ 6 h 283"/>
                <a:gd name="T22" fmla="*/ 63 w 106"/>
                <a:gd name="T23" fmla="*/ 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283">
                  <a:moveTo>
                    <a:pt x="63" y="9"/>
                  </a:moveTo>
                  <a:cubicBezTo>
                    <a:pt x="72" y="60"/>
                    <a:pt x="76" y="112"/>
                    <a:pt x="89" y="162"/>
                  </a:cubicBezTo>
                  <a:cubicBezTo>
                    <a:pt x="90" y="166"/>
                    <a:pt x="92" y="171"/>
                    <a:pt x="93" y="176"/>
                  </a:cubicBezTo>
                  <a:cubicBezTo>
                    <a:pt x="94" y="181"/>
                    <a:pt x="93" y="182"/>
                    <a:pt x="89" y="187"/>
                  </a:cubicBezTo>
                  <a:cubicBezTo>
                    <a:pt x="80" y="197"/>
                    <a:pt x="70" y="206"/>
                    <a:pt x="60" y="215"/>
                  </a:cubicBezTo>
                  <a:cubicBezTo>
                    <a:pt x="40" y="233"/>
                    <a:pt x="18" y="250"/>
                    <a:pt x="3" y="273"/>
                  </a:cubicBezTo>
                  <a:cubicBezTo>
                    <a:pt x="0" y="278"/>
                    <a:pt x="8" y="283"/>
                    <a:pt x="11" y="278"/>
                  </a:cubicBezTo>
                  <a:cubicBezTo>
                    <a:pt x="27" y="253"/>
                    <a:pt x="52" y="235"/>
                    <a:pt x="74" y="216"/>
                  </a:cubicBezTo>
                  <a:cubicBezTo>
                    <a:pt x="83" y="207"/>
                    <a:pt x="95" y="198"/>
                    <a:pt x="101" y="187"/>
                  </a:cubicBezTo>
                  <a:cubicBezTo>
                    <a:pt x="106" y="179"/>
                    <a:pt x="102" y="172"/>
                    <a:pt x="99" y="165"/>
                  </a:cubicBezTo>
                  <a:cubicBezTo>
                    <a:pt x="85" y="113"/>
                    <a:pt x="81" y="59"/>
                    <a:pt x="72" y="6"/>
                  </a:cubicBezTo>
                  <a:cubicBezTo>
                    <a:pt x="71" y="0"/>
                    <a:pt x="61" y="3"/>
                    <a:pt x="63" y="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7D04A43B-A458-4059-94A1-C9A5ACD613C1}"/>
              </a:ext>
            </a:extLst>
          </p:cNvPr>
          <p:cNvGrpSpPr/>
          <p:nvPr/>
        </p:nvGrpSpPr>
        <p:grpSpPr>
          <a:xfrm>
            <a:off x="5838826" y="2122489"/>
            <a:ext cx="209550" cy="2106613"/>
            <a:chOff x="5838826" y="2122489"/>
            <a:chExt cx="209550" cy="2106613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C67A80B-49C3-493E-BD9E-2DABAD0C9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476" y="2641601"/>
              <a:ext cx="39688" cy="120650"/>
            </a:xfrm>
            <a:custGeom>
              <a:avLst/>
              <a:gdLst>
                <a:gd name="T0" fmla="*/ 0 w 5"/>
                <a:gd name="T1" fmla="*/ 3 h 15"/>
                <a:gd name="T2" fmla="*/ 0 w 5"/>
                <a:gd name="T3" fmla="*/ 12 h 15"/>
                <a:gd name="T4" fmla="*/ 5 w 5"/>
                <a:gd name="T5" fmla="*/ 12 h 15"/>
                <a:gd name="T6" fmla="*/ 5 w 5"/>
                <a:gd name="T7" fmla="*/ 3 h 15"/>
                <a:gd name="T8" fmla="*/ 0 w 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3"/>
                  </a:moveTo>
                  <a:cubicBezTo>
                    <a:pt x="0" y="6"/>
                    <a:pt x="0" y="9"/>
                    <a:pt x="0" y="12"/>
                  </a:cubicBezTo>
                  <a:cubicBezTo>
                    <a:pt x="0" y="15"/>
                    <a:pt x="5" y="15"/>
                    <a:pt x="5" y="12"/>
                  </a:cubicBezTo>
                  <a:cubicBezTo>
                    <a:pt x="5" y="9"/>
                    <a:pt x="5" y="6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CB54544-F15A-45BA-A262-0AD97DD31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663" y="2851151"/>
              <a:ext cx="47625" cy="169863"/>
            </a:xfrm>
            <a:custGeom>
              <a:avLst/>
              <a:gdLst>
                <a:gd name="T0" fmla="*/ 1 w 6"/>
                <a:gd name="T1" fmla="*/ 4 h 21"/>
                <a:gd name="T2" fmla="*/ 1 w 6"/>
                <a:gd name="T3" fmla="*/ 18 h 21"/>
                <a:gd name="T4" fmla="*/ 6 w 6"/>
                <a:gd name="T5" fmla="*/ 18 h 21"/>
                <a:gd name="T6" fmla="*/ 5 w 6"/>
                <a:gd name="T7" fmla="*/ 3 h 21"/>
                <a:gd name="T8" fmla="*/ 1 w 6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1" y="4"/>
                  </a:moveTo>
                  <a:cubicBezTo>
                    <a:pt x="1" y="9"/>
                    <a:pt x="1" y="14"/>
                    <a:pt x="1" y="18"/>
                  </a:cubicBezTo>
                  <a:cubicBezTo>
                    <a:pt x="1" y="21"/>
                    <a:pt x="6" y="21"/>
                    <a:pt x="6" y="18"/>
                  </a:cubicBezTo>
                  <a:cubicBezTo>
                    <a:pt x="6" y="13"/>
                    <a:pt x="6" y="8"/>
                    <a:pt x="5" y="3"/>
                  </a:cubicBezTo>
                  <a:cubicBezTo>
                    <a:pt x="5" y="0"/>
                    <a:pt x="0" y="2"/>
                    <a:pt x="1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9B3524B-9BAC-4F04-9077-8926F8FC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663" y="3119439"/>
              <a:ext cx="47625" cy="161925"/>
            </a:xfrm>
            <a:custGeom>
              <a:avLst/>
              <a:gdLst>
                <a:gd name="T0" fmla="*/ 1 w 6"/>
                <a:gd name="T1" fmla="*/ 5 h 20"/>
                <a:gd name="T2" fmla="*/ 1 w 6"/>
                <a:gd name="T3" fmla="*/ 17 h 20"/>
                <a:gd name="T4" fmla="*/ 6 w 6"/>
                <a:gd name="T5" fmla="*/ 17 h 20"/>
                <a:gd name="T6" fmla="*/ 5 w 6"/>
                <a:gd name="T7" fmla="*/ 3 h 20"/>
                <a:gd name="T8" fmla="*/ 1 w 6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0">
                  <a:moveTo>
                    <a:pt x="1" y="5"/>
                  </a:moveTo>
                  <a:cubicBezTo>
                    <a:pt x="1" y="9"/>
                    <a:pt x="1" y="13"/>
                    <a:pt x="1" y="17"/>
                  </a:cubicBezTo>
                  <a:cubicBezTo>
                    <a:pt x="1" y="20"/>
                    <a:pt x="6" y="20"/>
                    <a:pt x="6" y="17"/>
                  </a:cubicBezTo>
                  <a:cubicBezTo>
                    <a:pt x="6" y="13"/>
                    <a:pt x="6" y="8"/>
                    <a:pt x="5" y="3"/>
                  </a:cubicBezTo>
                  <a:cubicBezTo>
                    <a:pt x="5" y="0"/>
                    <a:pt x="0" y="2"/>
                    <a:pt x="1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637089FF-2A2C-4195-8668-25EAD56DF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6" y="3605214"/>
              <a:ext cx="47625" cy="169863"/>
            </a:xfrm>
            <a:custGeom>
              <a:avLst/>
              <a:gdLst>
                <a:gd name="T0" fmla="*/ 1 w 6"/>
                <a:gd name="T1" fmla="*/ 3 h 21"/>
                <a:gd name="T2" fmla="*/ 0 w 6"/>
                <a:gd name="T3" fmla="*/ 18 h 21"/>
                <a:gd name="T4" fmla="*/ 5 w 6"/>
                <a:gd name="T5" fmla="*/ 18 h 21"/>
                <a:gd name="T6" fmla="*/ 5 w 6"/>
                <a:gd name="T7" fmla="*/ 4 h 21"/>
                <a:gd name="T8" fmla="*/ 1 w 6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1" y="3"/>
                  </a:move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5" y="21"/>
                    <a:pt x="5" y="18"/>
                  </a:cubicBezTo>
                  <a:cubicBezTo>
                    <a:pt x="5" y="13"/>
                    <a:pt x="5" y="9"/>
                    <a:pt x="5" y="4"/>
                  </a:cubicBezTo>
                  <a:cubicBezTo>
                    <a:pt x="6" y="1"/>
                    <a:pt x="1" y="0"/>
                    <a:pt x="1" y="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E25FDD1-5614-4060-AACB-FCA238AB2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897314"/>
              <a:ext cx="31750" cy="153988"/>
            </a:xfrm>
            <a:custGeom>
              <a:avLst/>
              <a:gdLst>
                <a:gd name="T0" fmla="*/ 0 w 4"/>
                <a:gd name="T1" fmla="*/ 3 h 19"/>
                <a:gd name="T2" fmla="*/ 0 w 4"/>
                <a:gd name="T3" fmla="*/ 16 h 19"/>
                <a:gd name="T4" fmla="*/ 4 w 4"/>
                <a:gd name="T5" fmla="*/ 16 h 19"/>
                <a:gd name="T6" fmla="*/ 4 w 4"/>
                <a:gd name="T7" fmla="*/ 3 h 19"/>
                <a:gd name="T8" fmla="*/ 0 w 4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3"/>
                  </a:moveTo>
                  <a:cubicBezTo>
                    <a:pt x="0" y="7"/>
                    <a:pt x="0" y="12"/>
                    <a:pt x="0" y="16"/>
                  </a:cubicBezTo>
                  <a:cubicBezTo>
                    <a:pt x="0" y="19"/>
                    <a:pt x="4" y="19"/>
                    <a:pt x="4" y="16"/>
                  </a:cubicBezTo>
                  <a:cubicBezTo>
                    <a:pt x="4" y="12"/>
                    <a:pt x="4" y="7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4BBAC1C-3CD3-40B6-8A2C-8A7EE9070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663" y="4148139"/>
              <a:ext cx="39688" cy="80963"/>
            </a:xfrm>
            <a:custGeom>
              <a:avLst/>
              <a:gdLst>
                <a:gd name="T0" fmla="*/ 5 w 5"/>
                <a:gd name="T1" fmla="*/ 3 h 10"/>
                <a:gd name="T2" fmla="*/ 5 w 5"/>
                <a:gd name="T3" fmla="*/ 3 h 10"/>
                <a:gd name="T4" fmla="*/ 2 w 5"/>
                <a:gd name="T5" fmla="*/ 5 h 10"/>
                <a:gd name="T6" fmla="*/ 2 w 5"/>
                <a:gd name="T7" fmla="*/ 5 h 10"/>
                <a:gd name="T8" fmla="*/ 0 w 5"/>
                <a:gd name="T9" fmla="*/ 3 h 10"/>
                <a:gd name="T10" fmla="*/ 1 w 5"/>
                <a:gd name="T11" fmla="*/ 7 h 10"/>
                <a:gd name="T12" fmla="*/ 5 w 5"/>
                <a:gd name="T13" fmla="*/ 7 h 10"/>
                <a:gd name="T14" fmla="*/ 3 w 5"/>
                <a:gd name="T15" fmla="*/ 1 h 10"/>
                <a:gd name="T16" fmla="*/ 0 w 5"/>
                <a:gd name="T17" fmla="*/ 3 h 10"/>
                <a:gd name="T18" fmla="*/ 0 w 5"/>
                <a:gd name="T19" fmla="*/ 3 h 10"/>
                <a:gd name="T20" fmla="*/ 5 w 5"/>
                <a:gd name="T2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4"/>
                    <a:pt x="1" y="6"/>
                    <a:pt x="1" y="7"/>
                  </a:cubicBezTo>
                  <a:cubicBezTo>
                    <a:pt x="1" y="10"/>
                    <a:pt x="5" y="10"/>
                    <a:pt x="5" y="7"/>
                  </a:cubicBezTo>
                  <a:cubicBezTo>
                    <a:pt x="5" y="5"/>
                    <a:pt x="5" y="1"/>
                    <a:pt x="3" y="1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4" y="6"/>
                    <a:pt x="5" y="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1109CB95-8978-4977-B5C3-EB656B46C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6" y="2243139"/>
              <a:ext cx="47625" cy="300038"/>
            </a:xfrm>
            <a:custGeom>
              <a:avLst/>
              <a:gdLst>
                <a:gd name="T0" fmla="*/ 5 w 6"/>
                <a:gd name="T1" fmla="*/ 34 h 37"/>
                <a:gd name="T2" fmla="*/ 6 w 6"/>
                <a:gd name="T3" fmla="*/ 3 h 37"/>
                <a:gd name="T4" fmla="*/ 1 w 6"/>
                <a:gd name="T5" fmla="*/ 3 h 37"/>
                <a:gd name="T6" fmla="*/ 0 w 6"/>
                <a:gd name="T7" fmla="*/ 33 h 37"/>
                <a:gd name="T8" fmla="*/ 5 w 6"/>
                <a:gd name="T9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7">
                  <a:moveTo>
                    <a:pt x="5" y="34"/>
                  </a:moveTo>
                  <a:cubicBezTo>
                    <a:pt x="6" y="24"/>
                    <a:pt x="6" y="14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3"/>
                    <a:pt x="1" y="23"/>
                    <a:pt x="0" y="33"/>
                  </a:cubicBezTo>
                  <a:cubicBezTo>
                    <a:pt x="0" y="36"/>
                    <a:pt x="4" y="37"/>
                    <a:pt x="5" y="3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227043D2-DF81-43DE-B3DA-FE486AE71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8826" y="2122489"/>
              <a:ext cx="209550" cy="201613"/>
            </a:xfrm>
            <a:custGeom>
              <a:avLst/>
              <a:gdLst>
                <a:gd name="T0" fmla="*/ 5 w 26"/>
                <a:gd name="T1" fmla="*/ 23 h 25"/>
                <a:gd name="T2" fmla="*/ 15 w 26"/>
                <a:gd name="T3" fmla="*/ 4 h 25"/>
                <a:gd name="T4" fmla="*/ 11 w 26"/>
                <a:gd name="T5" fmla="*/ 4 h 25"/>
                <a:gd name="T6" fmla="*/ 22 w 26"/>
                <a:gd name="T7" fmla="*/ 20 h 25"/>
                <a:gd name="T8" fmla="*/ 23 w 26"/>
                <a:gd name="T9" fmla="*/ 16 h 25"/>
                <a:gd name="T10" fmla="*/ 3 w 26"/>
                <a:gd name="T11" fmla="*/ 19 h 25"/>
                <a:gd name="T12" fmla="*/ 5 w 26"/>
                <a:gd name="T13" fmla="*/ 23 h 25"/>
                <a:gd name="T14" fmla="*/ 13 w 26"/>
                <a:gd name="T15" fmla="*/ 8 h 25"/>
                <a:gd name="T16" fmla="*/ 9 w 26"/>
                <a:gd name="T17" fmla="*/ 7 h 25"/>
                <a:gd name="T18" fmla="*/ 8 w 26"/>
                <a:gd name="T19" fmla="*/ 17 h 25"/>
                <a:gd name="T20" fmla="*/ 13 w 26"/>
                <a:gd name="T21" fmla="*/ 18 h 25"/>
                <a:gd name="T22" fmla="*/ 15 w 26"/>
                <a:gd name="T23" fmla="*/ 8 h 25"/>
                <a:gd name="T24" fmla="*/ 10 w 26"/>
                <a:gd name="T25" fmla="*/ 7 h 25"/>
                <a:gd name="T26" fmla="*/ 11 w 26"/>
                <a:gd name="T27" fmla="*/ 19 h 25"/>
                <a:gd name="T28" fmla="*/ 16 w 26"/>
                <a:gd name="T29" fmla="*/ 19 h 25"/>
                <a:gd name="T30" fmla="*/ 18 w 26"/>
                <a:gd name="T31" fmla="*/ 10 h 25"/>
                <a:gd name="T32" fmla="*/ 14 w 26"/>
                <a:gd name="T33" fmla="*/ 11 h 25"/>
                <a:gd name="T34" fmla="*/ 16 w 26"/>
                <a:gd name="T35" fmla="*/ 16 h 25"/>
                <a:gd name="T36" fmla="*/ 20 w 26"/>
                <a:gd name="T37" fmla="*/ 16 h 25"/>
                <a:gd name="T38" fmla="*/ 21 w 26"/>
                <a:gd name="T39" fmla="*/ 12 h 25"/>
                <a:gd name="T40" fmla="*/ 17 w 26"/>
                <a:gd name="T41" fmla="*/ 13 h 25"/>
                <a:gd name="T42" fmla="*/ 19 w 26"/>
                <a:gd name="T43" fmla="*/ 17 h 25"/>
                <a:gd name="T44" fmla="*/ 20 w 26"/>
                <a:gd name="T45" fmla="*/ 15 h 25"/>
                <a:gd name="T46" fmla="*/ 20 w 26"/>
                <a:gd name="T47" fmla="*/ 15 h 25"/>
                <a:gd name="T48" fmla="*/ 22 w 26"/>
                <a:gd name="T49" fmla="*/ 19 h 25"/>
                <a:gd name="T50" fmla="*/ 23 w 26"/>
                <a:gd name="T51" fmla="*/ 19 h 25"/>
                <a:gd name="T52" fmla="*/ 24 w 26"/>
                <a:gd name="T53" fmla="*/ 16 h 25"/>
                <a:gd name="T54" fmla="*/ 21 w 26"/>
                <a:gd name="T55" fmla="*/ 11 h 25"/>
                <a:gd name="T56" fmla="*/ 17 w 26"/>
                <a:gd name="T57" fmla="*/ 12 h 25"/>
                <a:gd name="T58" fmla="*/ 16 w 26"/>
                <a:gd name="T59" fmla="*/ 15 h 25"/>
                <a:gd name="T60" fmla="*/ 20 w 26"/>
                <a:gd name="T61" fmla="*/ 14 h 25"/>
                <a:gd name="T62" fmla="*/ 18 w 26"/>
                <a:gd name="T63" fmla="*/ 8 h 25"/>
                <a:gd name="T64" fmla="*/ 13 w 26"/>
                <a:gd name="T65" fmla="*/ 10 h 25"/>
                <a:gd name="T66" fmla="*/ 11 w 26"/>
                <a:gd name="T67" fmla="*/ 18 h 25"/>
                <a:gd name="T68" fmla="*/ 16 w 26"/>
                <a:gd name="T69" fmla="*/ 18 h 25"/>
                <a:gd name="T70" fmla="*/ 15 w 26"/>
                <a:gd name="T71" fmla="*/ 9 h 25"/>
                <a:gd name="T72" fmla="*/ 10 w 26"/>
                <a:gd name="T73" fmla="*/ 8 h 25"/>
                <a:gd name="T74" fmla="*/ 8 w 26"/>
                <a:gd name="T75" fmla="*/ 17 h 25"/>
                <a:gd name="T76" fmla="*/ 13 w 26"/>
                <a:gd name="T77" fmla="*/ 18 h 25"/>
                <a:gd name="T78" fmla="*/ 13 w 26"/>
                <a:gd name="T79" fmla="*/ 8 h 25"/>
                <a:gd name="T80" fmla="*/ 9 w 26"/>
                <a:gd name="T81" fmla="*/ 7 h 25"/>
                <a:gd name="T82" fmla="*/ 1 w 26"/>
                <a:gd name="T83" fmla="*/ 20 h 25"/>
                <a:gd name="T84" fmla="*/ 3 w 26"/>
                <a:gd name="T85" fmla="*/ 24 h 25"/>
                <a:gd name="T86" fmla="*/ 24 w 26"/>
                <a:gd name="T87" fmla="*/ 21 h 25"/>
                <a:gd name="T88" fmla="*/ 25 w 26"/>
                <a:gd name="T89" fmla="*/ 17 h 25"/>
                <a:gd name="T90" fmla="*/ 15 w 26"/>
                <a:gd name="T91" fmla="*/ 1 h 25"/>
                <a:gd name="T92" fmla="*/ 11 w 26"/>
                <a:gd name="T93" fmla="*/ 1 h 25"/>
                <a:gd name="T94" fmla="*/ 1 w 26"/>
                <a:gd name="T95" fmla="*/ 20 h 25"/>
                <a:gd name="T96" fmla="*/ 5 w 26"/>
                <a:gd name="T9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5" y="23"/>
                  </a:moveTo>
                  <a:cubicBezTo>
                    <a:pt x="9" y="17"/>
                    <a:pt x="12" y="10"/>
                    <a:pt x="15" y="4"/>
                  </a:cubicBezTo>
                  <a:cubicBezTo>
                    <a:pt x="14" y="4"/>
                    <a:pt x="13" y="4"/>
                    <a:pt x="11" y="4"/>
                  </a:cubicBezTo>
                  <a:cubicBezTo>
                    <a:pt x="15" y="9"/>
                    <a:pt x="18" y="15"/>
                    <a:pt x="22" y="20"/>
                  </a:cubicBezTo>
                  <a:cubicBezTo>
                    <a:pt x="22" y="19"/>
                    <a:pt x="23" y="17"/>
                    <a:pt x="23" y="16"/>
                  </a:cubicBezTo>
                  <a:cubicBezTo>
                    <a:pt x="17" y="18"/>
                    <a:pt x="10" y="18"/>
                    <a:pt x="3" y="19"/>
                  </a:cubicBezTo>
                  <a:cubicBezTo>
                    <a:pt x="4" y="20"/>
                    <a:pt x="4" y="22"/>
                    <a:pt x="5" y="23"/>
                  </a:cubicBezTo>
                  <a:cubicBezTo>
                    <a:pt x="9" y="18"/>
                    <a:pt x="12" y="14"/>
                    <a:pt x="13" y="8"/>
                  </a:cubicBezTo>
                  <a:cubicBezTo>
                    <a:pt x="12" y="7"/>
                    <a:pt x="10" y="7"/>
                    <a:pt x="9" y="7"/>
                  </a:cubicBezTo>
                  <a:cubicBezTo>
                    <a:pt x="8" y="10"/>
                    <a:pt x="9" y="13"/>
                    <a:pt x="8" y="17"/>
                  </a:cubicBezTo>
                  <a:cubicBezTo>
                    <a:pt x="7" y="20"/>
                    <a:pt x="12" y="21"/>
                    <a:pt x="13" y="18"/>
                  </a:cubicBezTo>
                  <a:cubicBezTo>
                    <a:pt x="13" y="15"/>
                    <a:pt x="15" y="12"/>
                    <a:pt x="15" y="8"/>
                  </a:cubicBezTo>
                  <a:cubicBezTo>
                    <a:pt x="15" y="5"/>
                    <a:pt x="11" y="5"/>
                    <a:pt x="10" y="7"/>
                  </a:cubicBezTo>
                  <a:cubicBezTo>
                    <a:pt x="10" y="11"/>
                    <a:pt x="10" y="15"/>
                    <a:pt x="11" y="19"/>
                  </a:cubicBezTo>
                  <a:cubicBezTo>
                    <a:pt x="12" y="21"/>
                    <a:pt x="15" y="21"/>
                    <a:pt x="16" y="19"/>
                  </a:cubicBezTo>
                  <a:cubicBezTo>
                    <a:pt x="17" y="16"/>
                    <a:pt x="18" y="13"/>
                    <a:pt x="18" y="10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5" y="13"/>
                    <a:pt x="15" y="15"/>
                    <a:pt x="16" y="16"/>
                  </a:cubicBezTo>
                  <a:cubicBezTo>
                    <a:pt x="17" y="18"/>
                    <a:pt x="20" y="18"/>
                    <a:pt x="20" y="16"/>
                  </a:cubicBezTo>
                  <a:cubicBezTo>
                    <a:pt x="21" y="15"/>
                    <a:pt x="21" y="13"/>
                    <a:pt x="21" y="12"/>
                  </a:cubicBezTo>
                  <a:cubicBezTo>
                    <a:pt x="20" y="12"/>
                    <a:pt x="18" y="12"/>
                    <a:pt x="17" y="13"/>
                  </a:cubicBezTo>
                  <a:cubicBezTo>
                    <a:pt x="17" y="14"/>
                    <a:pt x="19" y="16"/>
                    <a:pt x="19" y="17"/>
                  </a:cubicBezTo>
                  <a:cubicBezTo>
                    <a:pt x="19" y="16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7" y="16"/>
                    <a:pt x="20" y="20"/>
                    <a:pt x="22" y="19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3" y="18"/>
                    <a:pt x="24" y="17"/>
                    <a:pt x="24" y="16"/>
                  </a:cubicBezTo>
                  <a:cubicBezTo>
                    <a:pt x="23" y="14"/>
                    <a:pt x="22" y="13"/>
                    <a:pt x="21" y="11"/>
                  </a:cubicBezTo>
                  <a:cubicBezTo>
                    <a:pt x="20" y="9"/>
                    <a:pt x="17" y="9"/>
                    <a:pt x="17" y="12"/>
                  </a:cubicBezTo>
                  <a:cubicBezTo>
                    <a:pt x="16" y="13"/>
                    <a:pt x="16" y="14"/>
                    <a:pt x="16" y="15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19" y="12"/>
                    <a:pt x="19" y="10"/>
                    <a:pt x="18" y="8"/>
                  </a:cubicBezTo>
                  <a:cubicBezTo>
                    <a:pt x="17" y="6"/>
                    <a:pt x="14" y="8"/>
                    <a:pt x="13" y="10"/>
                  </a:cubicBezTo>
                  <a:cubicBezTo>
                    <a:pt x="13" y="12"/>
                    <a:pt x="12" y="15"/>
                    <a:pt x="11" y="18"/>
                  </a:cubicBezTo>
                  <a:cubicBezTo>
                    <a:pt x="13" y="18"/>
                    <a:pt x="14" y="18"/>
                    <a:pt x="16" y="18"/>
                  </a:cubicBezTo>
                  <a:cubicBezTo>
                    <a:pt x="15" y="15"/>
                    <a:pt x="14" y="12"/>
                    <a:pt x="15" y="9"/>
                  </a:cubicBezTo>
                  <a:cubicBezTo>
                    <a:pt x="13" y="8"/>
                    <a:pt x="12" y="8"/>
                    <a:pt x="10" y="8"/>
                  </a:cubicBezTo>
                  <a:cubicBezTo>
                    <a:pt x="10" y="11"/>
                    <a:pt x="9" y="14"/>
                    <a:pt x="8" y="17"/>
                  </a:cubicBezTo>
                  <a:cubicBezTo>
                    <a:pt x="9" y="17"/>
                    <a:pt x="11" y="18"/>
                    <a:pt x="13" y="18"/>
                  </a:cubicBezTo>
                  <a:cubicBezTo>
                    <a:pt x="13" y="15"/>
                    <a:pt x="13" y="11"/>
                    <a:pt x="13" y="8"/>
                  </a:cubicBezTo>
                  <a:cubicBezTo>
                    <a:pt x="14" y="5"/>
                    <a:pt x="9" y="4"/>
                    <a:pt x="9" y="7"/>
                  </a:cubicBezTo>
                  <a:cubicBezTo>
                    <a:pt x="8" y="12"/>
                    <a:pt x="5" y="16"/>
                    <a:pt x="1" y="20"/>
                  </a:cubicBezTo>
                  <a:cubicBezTo>
                    <a:pt x="0" y="21"/>
                    <a:pt x="1" y="24"/>
                    <a:pt x="3" y="24"/>
                  </a:cubicBezTo>
                  <a:cubicBezTo>
                    <a:pt x="10" y="23"/>
                    <a:pt x="17" y="23"/>
                    <a:pt x="24" y="21"/>
                  </a:cubicBezTo>
                  <a:cubicBezTo>
                    <a:pt x="26" y="20"/>
                    <a:pt x="26" y="18"/>
                    <a:pt x="25" y="17"/>
                  </a:cubicBezTo>
                  <a:cubicBezTo>
                    <a:pt x="21" y="12"/>
                    <a:pt x="18" y="7"/>
                    <a:pt x="15" y="1"/>
                  </a:cubicBezTo>
                  <a:cubicBezTo>
                    <a:pt x="15" y="0"/>
                    <a:pt x="12" y="0"/>
                    <a:pt x="11" y="1"/>
                  </a:cubicBezTo>
                  <a:cubicBezTo>
                    <a:pt x="8" y="8"/>
                    <a:pt x="5" y="14"/>
                    <a:pt x="1" y="20"/>
                  </a:cubicBezTo>
                  <a:cubicBezTo>
                    <a:pt x="0" y="23"/>
                    <a:pt x="4" y="25"/>
                    <a:pt x="5" y="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186B2165-DD0D-4090-847D-702170F583E1}"/>
              </a:ext>
            </a:extLst>
          </p:cNvPr>
          <p:cNvGrpSpPr/>
          <p:nvPr/>
        </p:nvGrpSpPr>
        <p:grpSpPr>
          <a:xfrm>
            <a:off x="4683126" y="4278314"/>
            <a:ext cx="1252537" cy="1004887"/>
            <a:chOff x="4683126" y="4278314"/>
            <a:chExt cx="1252537" cy="1004887"/>
          </a:xfrm>
        </p:grpSpPr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7B4A986-A7FE-4280-AA81-C3B78D10E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988" y="4278314"/>
              <a:ext cx="193675" cy="128588"/>
            </a:xfrm>
            <a:custGeom>
              <a:avLst/>
              <a:gdLst>
                <a:gd name="T0" fmla="*/ 19 w 24"/>
                <a:gd name="T1" fmla="*/ 1 h 16"/>
                <a:gd name="T2" fmla="*/ 3 w 24"/>
                <a:gd name="T3" fmla="*/ 10 h 16"/>
                <a:gd name="T4" fmla="*/ 5 w 24"/>
                <a:gd name="T5" fmla="*/ 14 h 16"/>
                <a:gd name="T6" fmla="*/ 21 w 24"/>
                <a:gd name="T7" fmla="*/ 5 h 16"/>
                <a:gd name="T8" fmla="*/ 19 w 24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19" y="1"/>
                  </a:moveTo>
                  <a:cubicBezTo>
                    <a:pt x="13" y="4"/>
                    <a:pt x="8" y="7"/>
                    <a:pt x="3" y="10"/>
                  </a:cubicBezTo>
                  <a:cubicBezTo>
                    <a:pt x="0" y="12"/>
                    <a:pt x="3" y="16"/>
                    <a:pt x="5" y="14"/>
                  </a:cubicBezTo>
                  <a:cubicBezTo>
                    <a:pt x="11" y="11"/>
                    <a:pt x="16" y="8"/>
                    <a:pt x="21" y="5"/>
                  </a:cubicBezTo>
                  <a:cubicBezTo>
                    <a:pt x="24" y="4"/>
                    <a:pt x="21" y="0"/>
                    <a:pt x="19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6A2ECA3-35AF-46B0-8B47-3673DCB41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101" y="4448176"/>
              <a:ext cx="185738" cy="153988"/>
            </a:xfrm>
            <a:custGeom>
              <a:avLst/>
              <a:gdLst>
                <a:gd name="T0" fmla="*/ 18 w 23"/>
                <a:gd name="T1" fmla="*/ 2 h 19"/>
                <a:gd name="T2" fmla="*/ 3 w 23"/>
                <a:gd name="T3" fmla="*/ 14 h 19"/>
                <a:gd name="T4" fmla="*/ 6 w 23"/>
                <a:gd name="T5" fmla="*/ 17 h 19"/>
                <a:gd name="T6" fmla="*/ 20 w 23"/>
                <a:gd name="T7" fmla="*/ 6 h 19"/>
                <a:gd name="T8" fmla="*/ 18 w 23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18" y="2"/>
                  </a:moveTo>
                  <a:cubicBezTo>
                    <a:pt x="12" y="4"/>
                    <a:pt x="7" y="9"/>
                    <a:pt x="3" y="14"/>
                  </a:cubicBezTo>
                  <a:cubicBezTo>
                    <a:pt x="0" y="16"/>
                    <a:pt x="4" y="19"/>
                    <a:pt x="6" y="17"/>
                  </a:cubicBezTo>
                  <a:cubicBezTo>
                    <a:pt x="10" y="13"/>
                    <a:pt x="15" y="8"/>
                    <a:pt x="20" y="6"/>
                  </a:cubicBezTo>
                  <a:cubicBezTo>
                    <a:pt x="23" y="4"/>
                    <a:pt x="21" y="0"/>
                    <a:pt x="18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B6329A6-DBAA-4FD9-B726-7AC3FA920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4618039"/>
              <a:ext cx="144463" cy="122238"/>
            </a:xfrm>
            <a:custGeom>
              <a:avLst/>
              <a:gdLst>
                <a:gd name="T0" fmla="*/ 12 w 18"/>
                <a:gd name="T1" fmla="*/ 1 h 15"/>
                <a:gd name="T2" fmla="*/ 2 w 18"/>
                <a:gd name="T3" fmla="*/ 9 h 15"/>
                <a:gd name="T4" fmla="*/ 5 w 18"/>
                <a:gd name="T5" fmla="*/ 13 h 15"/>
                <a:gd name="T6" fmla="*/ 16 w 18"/>
                <a:gd name="T7" fmla="*/ 5 h 15"/>
                <a:gd name="T8" fmla="*/ 12 w 18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2" y="1"/>
                  </a:moveTo>
                  <a:cubicBezTo>
                    <a:pt x="9" y="4"/>
                    <a:pt x="6" y="7"/>
                    <a:pt x="2" y="9"/>
                  </a:cubicBezTo>
                  <a:cubicBezTo>
                    <a:pt x="0" y="11"/>
                    <a:pt x="2" y="15"/>
                    <a:pt x="5" y="13"/>
                  </a:cubicBezTo>
                  <a:cubicBezTo>
                    <a:pt x="8" y="10"/>
                    <a:pt x="12" y="8"/>
                    <a:pt x="16" y="5"/>
                  </a:cubicBezTo>
                  <a:cubicBezTo>
                    <a:pt x="18" y="3"/>
                    <a:pt x="15" y="0"/>
                    <a:pt x="12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DE2E7082-FFFF-4E1A-A916-B1748475E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26" y="4764089"/>
              <a:ext cx="136525" cy="96838"/>
            </a:xfrm>
            <a:custGeom>
              <a:avLst/>
              <a:gdLst>
                <a:gd name="T0" fmla="*/ 12 w 17"/>
                <a:gd name="T1" fmla="*/ 1 h 12"/>
                <a:gd name="T2" fmla="*/ 2 w 17"/>
                <a:gd name="T3" fmla="*/ 6 h 12"/>
                <a:gd name="T4" fmla="*/ 4 w 17"/>
                <a:gd name="T5" fmla="*/ 11 h 12"/>
                <a:gd name="T6" fmla="*/ 14 w 17"/>
                <a:gd name="T7" fmla="*/ 5 h 12"/>
                <a:gd name="T8" fmla="*/ 12 w 1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2" y="1"/>
                  </a:moveTo>
                  <a:cubicBezTo>
                    <a:pt x="9" y="3"/>
                    <a:pt x="6" y="5"/>
                    <a:pt x="2" y="6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7" y="9"/>
                    <a:pt x="11" y="7"/>
                    <a:pt x="14" y="5"/>
                  </a:cubicBezTo>
                  <a:cubicBezTo>
                    <a:pt x="17" y="4"/>
                    <a:pt x="15" y="0"/>
                    <a:pt x="12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66607249-03A9-4A7D-87C5-6C6E7627A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1" y="4949826"/>
              <a:ext cx="290513" cy="203200"/>
            </a:xfrm>
            <a:custGeom>
              <a:avLst/>
              <a:gdLst>
                <a:gd name="T0" fmla="*/ 30 w 36"/>
                <a:gd name="T1" fmla="*/ 2 h 25"/>
                <a:gd name="T2" fmla="*/ 3 w 36"/>
                <a:gd name="T3" fmla="*/ 20 h 25"/>
                <a:gd name="T4" fmla="*/ 4 w 36"/>
                <a:gd name="T5" fmla="*/ 24 h 25"/>
                <a:gd name="T6" fmla="*/ 33 w 36"/>
                <a:gd name="T7" fmla="*/ 6 h 25"/>
                <a:gd name="T8" fmla="*/ 30 w 36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30" y="2"/>
                  </a:moveTo>
                  <a:cubicBezTo>
                    <a:pt x="22" y="9"/>
                    <a:pt x="13" y="16"/>
                    <a:pt x="3" y="20"/>
                  </a:cubicBezTo>
                  <a:cubicBezTo>
                    <a:pt x="0" y="21"/>
                    <a:pt x="1" y="25"/>
                    <a:pt x="4" y="24"/>
                  </a:cubicBezTo>
                  <a:cubicBezTo>
                    <a:pt x="15" y="20"/>
                    <a:pt x="24" y="13"/>
                    <a:pt x="33" y="6"/>
                  </a:cubicBezTo>
                  <a:cubicBezTo>
                    <a:pt x="36" y="4"/>
                    <a:pt x="32" y="0"/>
                    <a:pt x="30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A1E7AB82-E64F-451D-BCF3-0ECD6B860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26" y="5048251"/>
              <a:ext cx="177800" cy="234950"/>
            </a:xfrm>
            <a:custGeom>
              <a:avLst/>
              <a:gdLst>
                <a:gd name="T0" fmla="*/ 12 w 22"/>
                <a:gd name="T1" fmla="*/ 4 h 29"/>
                <a:gd name="T2" fmla="*/ 17 w 22"/>
                <a:gd name="T3" fmla="*/ 19 h 29"/>
                <a:gd name="T4" fmla="*/ 19 w 22"/>
                <a:gd name="T5" fmla="*/ 16 h 29"/>
                <a:gd name="T6" fmla="*/ 3 w 22"/>
                <a:gd name="T7" fmla="*/ 24 h 29"/>
                <a:gd name="T8" fmla="*/ 7 w 22"/>
                <a:gd name="T9" fmla="*/ 25 h 29"/>
                <a:gd name="T10" fmla="*/ 12 w 22"/>
                <a:gd name="T11" fmla="*/ 5 h 29"/>
                <a:gd name="T12" fmla="*/ 9 w 22"/>
                <a:gd name="T13" fmla="*/ 2 h 29"/>
                <a:gd name="T14" fmla="*/ 3 w 22"/>
                <a:gd name="T15" fmla="*/ 24 h 29"/>
                <a:gd name="T16" fmla="*/ 8 w 22"/>
                <a:gd name="T17" fmla="*/ 25 h 29"/>
                <a:gd name="T18" fmla="*/ 12 w 22"/>
                <a:gd name="T19" fmla="*/ 3 h 29"/>
                <a:gd name="T20" fmla="*/ 8 w 22"/>
                <a:gd name="T21" fmla="*/ 2 h 29"/>
                <a:gd name="T22" fmla="*/ 8 w 22"/>
                <a:gd name="T23" fmla="*/ 20 h 29"/>
                <a:gd name="T24" fmla="*/ 12 w 22"/>
                <a:gd name="T25" fmla="*/ 19 h 29"/>
                <a:gd name="T26" fmla="*/ 14 w 22"/>
                <a:gd name="T27" fmla="*/ 5 h 29"/>
                <a:gd name="T28" fmla="*/ 9 w 22"/>
                <a:gd name="T29" fmla="*/ 5 h 29"/>
                <a:gd name="T30" fmla="*/ 10 w 22"/>
                <a:gd name="T31" fmla="*/ 18 h 29"/>
                <a:gd name="T32" fmla="*/ 15 w 22"/>
                <a:gd name="T33" fmla="*/ 17 h 29"/>
                <a:gd name="T34" fmla="*/ 15 w 22"/>
                <a:gd name="T35" fmla="*/ 9 h 29"/>
                <a:gd name="T36" fmla="*/ 11 w 22"/>
                <a:gd name="T37" fmla="*/ 9 h 29"/>
                <a:gd name="T38" fmla="*/ 12 w 22"/>
                <a:gd name="T39" fmla="*/ 18 h 29"/>
                <a:gd name="T40" fmla="*/ 15 w 22"/>
                <a:gd name="T41" fmla="*/ 19 h 29"/>
                <a:gd name="T42" fmla="*/ 17 w 22"/>
                <a:gd name="T43" fmla="*/ 18 h 29"/>
                <a:gd name="T44" fmla="*/ 17 w 22"/>
                <a:gd name="T45" fmla="*/ 16 h 29"/>
                <a:gd name="T46" fmla="*/ 14 w 22"/>
                <a:gd name="T47" fmla="*/ 13 h 29"/>
                <a:gd name="T48" fmla="*/ 13 w 22"/>
                <a:gd name="T49" fmla="*/ 16 h 29"/>
                <a:gd name="T50" fmla="*/ 15 w 22"/>
                <a:gd name="T51" fmla="*/ 15 h 29"/>
                <a:gd name="T52" fmla="*/ 14 w 22"/>
                <a:gd name="T53" fmla="*/ 15 h 29"/>
                <a:gd name="T54" fmla="*/ 17 w 22"/>
                <a:gd name="T55" fmla="*/ 16 h 29"/>
                <a:gd name="T56" fmla="*/ 15 w 22"/>
                <a:gd name="T57" fmla="*/ 9 h 29"/>
                <a:gd name="T58" fmla="*/ 11 w 22"/>
                <a:gd name="T59" fmla="*/ 9 h 29"/>
                <a:gd name="T60" fmla="*/ 10 w 22"/>
                <a:gd name="T61" fmla="*/ 17 h 29"/>
                <a:gd name="T62" fmla="*/ 14 w 22"/>
                <a:gd name="T63" fmla="*/ 16 h 29"/>
                <a:gd name="T64" fmla="*/ 14 w 22"/>
                <a:gd name="T65" fmla="*/ 6 h 29"/>
                <a:gd name="T66" fmla="*/ 9 w 22"/>
                <a:gd name="T67" fmla="*/ 5 h 29"/>
                <a:gd name="T68" fmla="*/ 8 w 22"/>
                <a:gd name="T69" fmla="*/ 18 h 29"/>
                <a:gd name="T70" fmla="*/ 12 w 22"/>
                <a:gd name="T71" fmla="*/ 17 h 29"/>
                <a:gd name="T72" fmla="*/ 12 w 22"/>
                <a:gd name="T73" fmla="*/ 4 h 29"/>
                <a:gd name="T74" fmla="*/ 8 w 22"/>
                <a:gd name="T75" fmla="*/ 3 h 29"/>
                <a:gd name="T76" fmla="*/ 3 w 22"/>
                <a:gd name="T77" fmla="*/ 24 h 29"/>
                <a:gd name="T78" fmla="*/ 8 w 22"/>
                <a:gd name="T79" fmla="*/ 24 h 29"/>
                <a:gd name="T80" fmla="*/ 12 w 22"/>
                <a:gd name="T81" fmla="*/ 5 h 29"/>
                <a:gd name="T82" fmla="*/ 9 w 22"/>
                <a:gd name="T83" fmla="*/ 2 h 29"/>
                <a:gd name="T84" fmla="*/ 2 w 22"/>
                <a:gd name="T85" fmla="*/ 26 h 29"/>
                <a:gd name="T86" fmla="*/ 6 w 22"/>
                <a:gd name="T87" fmla="*/ 28 h 29"/>
                <a:gd name="T88" fmla="*/ 19 w 22"/>
                <a:gd name="T89" fmla="*/ 21 h 29"/>
                <a:gd name="T90" fmla="*/ 22 w 22"/>
                <a:gd name="T91" fmla="*/ 18 h 29"/>
                <a:gd name="T92" fmla="*/ 16 w 22"/>
                <a:gd name="T93" fmla="*/ 3 h 29"/>
                <a:gd name="T94" fmla="*/ 12 w 22"/>
                <a:gd name="T9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" h="29">
                  <a:moveTo>
                    <a:pt x="12" y="4"/>
                  </a:moveTo>
                  <a:cubicBezTo>
                    <a:pt x="13" y="9"/>
                    <a:pt x="15" y="14"/>
                    <a:pt x="17" y="19"/>
                  </a:cubicBezTo>
                  <a:cubicBezTo>
                    <a:pt x="18" y="18"/>
                    <a:pt x="19" y="17"/>
                    <a:pt x="19" y="16"/>
                  </a:cubicBezTo>
                  <a:cubicBezTo>
                    <a:pt x="13" y="17"/>
                    <a:pt x="8" y="20"/>
                    <a:pt x="3" y="24"/>
                  </a:cubicBezTo>
                  <a:cubicBezTo>
                    <a:pt x="4" y="24"/>
                    <a:pt x="6" y="25"/>
                    <a:pt x="7" y="25"/>
                  </a:cubicBezTo>
                  <a:cubicBezTo>
                    <a:pt x="5" y="18"/>
                    <a:pt x="7" y="11"/>
                    <a:pt x="12" y="5"/>
                  </a:cubicBezTo>
                  <a:cubicBezTo>
                    <a:pt x="11" y="4"/>
                    <a:pt x="10" y="3"/>
                    <a:pt x="9" y="2"/>
                  </a:cubicBezTo>
                  <a:cubicBezTo>
                    <a:pt x="4" y="8"/>
                    <a:pt x="3" y="16"/>
                    <a:pt x="3" y="24"/>
                  </a:cubicBezTo>
                  <a:cubicBezTo>
                    <a:pt x="3" y="27"/>
                    <a:pt x="7" y="27"/>
                    <a:pt x="8" y="25"/>
                  </a:cubicBezTo>
                  <a:cubicBezTo>
                    <a:pt x="10" y="18"/>
                    <a:pt x="11" y="10"/>
                    <a:pt x="12" y="3"/>
                  </a:cubicBezTo>
                  <a:cubicBezTo>
                    <a:pt x="13" y="0"/>
                    <a:pt x="8" y="0"/>
                    <a:pt x="8" y="2"/>
                  </a:cubicBezTo>
                  <a:cubicBezTo>
                    <a:pt x="6" y="8"/>
                    <a:pt x="5" y="14"/>
                    <a:pt x="8" y="20"/>
                  </a:cubicBezTo>
                  <a:cubicBezTo>
                    <a:pt x="9" y="22"/>
                    <a:pt x="12" y="21"/>
                    <a:pt x="12" y="19"/>
                  </a:cubicBezTo>
                  <a:cubicBezTo>
                    <a:pt x="13" y="15"/>
                    <a:pt x="14" y="10"/>
                    <a:pt x="14" y="5"/>
                  </a:cubicBezTo>
                  <a:cubicBezTo>
                    <a:pt x="14" y="3"/>
                    <a:pt x="10" y="2"/>
                    <a:pt x="9" y="5"/>
                  </a:cubicBezTo>
                  <a:cubicBezTo>
                    <a:pt x="8" y="9"/>
                    <a:pt x="8" y="14"/>
                    <a:pt x="10" y="18"/>
                  </a:cubicBezTo>
                  <a:cubicBezTo>
                    <a:pt x="11" y="21"/>
                    <a:pt x="15" y="19"/>
                    <a:pt x="15" y="17"/>
                  </a:cubicBezTo>
                  <a:cubicBezTo>
                    <a:pt x="15" y="14"/>
                    <a:pt x="15" y="12"/>
                    <a:pt x="15" y="9"/>
                  </a:cubicBezTo>
                  <a:cubicBezTo>
                    <a:pt x="14" y="9"/>
                    <a:pt x="12" y="9"/>
                    <a:pt x="11" y="9"/>
                  </a:cubicBezTo>
                  <a:cubicBezTo>
                    <a:pt x="11" y="12"/>
                    <a:pt x="12" y="15"/>
                    <a:pt x="12" y="18"/>
                  </a:cubicBezTo>
                  <a:cubicBezTo>
                    <a:pt x="13" y="19"/>
                    <a:pt x="14" y="20"/>
                    <a:pt x="15" y="19"/>
                  </a:cubicBezTo>
                  <a:cubicBezTo>
                    <a:pt x="16" y="19"/>
                    <a:pt x="17" y="19"/>
                    <a:pt x="17" y="18"/>
                  </a:cubicBezTo>
                  <a:cubicBezTo>
                    <a:pt x="18" y="17"/>
                    <a:pt x="18" y="15"/>
                    <a:pt x="17" y="16"/>
                  </a:cubicBezTo>
                  <a:cubicBezTo>
                    <a:pt x="19" y="14"/>
                    <a:pt x="16" y="11"/>
                    <a:pt x="14" y="13"/>
                  </a:cubicBezTo>
                  <a:cubicBezTo>
                    <a:pt x="13" y="14"/>
                    <a:pt x="13" y="15"/>
                    <a:pt x="13" y="16"/>
                  </a:cubicBezTo>
                  <a:cubicBezTo>
                    <a:pt x="14" y="16"/>
                    <a:pt x="14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6" y="14"/>
                    <a:pt x="16" y="12"/>
                    <a:pt x="15" y="9"/>
                  </a:cubicBezTo>
                  <a:cubicBezTo>
                    <a:pt x="15" y="6"/>
                    <a:pt x="11" y="6"/>
                    <a:pt x="11" y="9"/>
                  </a:cubicBezTo>
                  <a:cubicBezTo>
                    <a:pt x="11" y="12"/>
                    <a:pt x="10" y="14"/>
                    <a:pt x="10" y="17"/>
                  </a:cubicBezTo>
                  <a:cubicBezTo>
                    <a:pt x="11" y="17"/>
                    <a:pt x="13" y="16"/>
                    <a:pt x="14" y="16"/>
                  </a:cubicBezTo>
                  <a:cubicBezTo>
                    <a:pt x="13" y="13"/>
                    <a:pt x="13" y="9"/>
                    <a:pt x="14" y="6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9" y="10"/>
                    <a:pt x="8" y="14"/>
                    <a:pt x="8" y="18"/>
                  </a:cubicBezTo>
                  <a:cubicBezTo>
                    <a:pt x="9" y="18"/>
                    <a:pt x="11" y="18"/>
                    <a:pt x="12" y="17"/>
                  </a:cubicBezTo>
                  <a:cubicBezTo>
                    <a:pt x="10" y="13"/>
                    <a:pt x="11" y="8"/>
                    <a:pt x="12" y="4"/>
                  </a:cubicBezTo>
                  <a:cubicBezTo>
                    <a:pt x="11" y="3"/>
                    <a:pt x="9" y="3"/>
                    <a:pt x="8" y="3"/>
                  </a:cubicBezTo>
                  <a:cubicBezTo>
                    <a:pt x="7" y="10"/>
                    <a:pt x="5" y="17"/>
                    <a:pt x="3" y="24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8" y="18"/>
                    <a:pt x="8" y="11"/>
                    <a:pt x="12" y="5"/>
                  </a:cubicBezTo>
                  <a:cubicBezTo>
                    <a:pt x="14" y="3"/>
                    <a:pt x="11" y="0"/>
                    <a:pt x="9" y="2"/>
                  </a:cubicBezTo>
                  <a:cubicBezTo>
                    <a:pt x="3" y="9"/>
                    <a:pt x="0" y="17"/>
                    <a:pt x="2" y="26"/>
                  </a:cubicBezTo>
                  <a:cubicBezTo>
                    <a:pt x="3" y="28"/>
                    <a:pt x="4" y="29"/>
                    <a:pt x="6" y="28"/>
                  </a:cubicBezTo>
                  <a:cubicBezTo>
                    <a:pt x="10" y="25"/>
                    <a:pt x="14" y="21"/>
                    <a:pt x="19" y="21"/>
                  </a:cubicBezTo>
                  <a:cubicBezTo>
                    <a:pt x="21" y="21"/>
                    <a:pt x="22" y="20"/>
                    <a:pt x="22" y="18"/>
                  </a:cubicBezTo>
                  <a:cubicBezTo>
                    <a:pt x="20" y="13"/>
                    <a:pt x="18" y="8"/>
                    <a:pt x="16" y="3"/>
                  </a:cubicBezTo>
                  <a:cubicBezTo>
                    <a:pt x="15" y="0"/>
                    <a:pt x="11" y="1"/>
                    <a:pt x="12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C8A21D5-A1DE-4A4A-8373-F00DAE99A535}"/>
              </a:ext>
            </a:extLst>
          </p:cNvPr>
          <p:cNvGrpSpPr/>
          <p:nvPr/>
        </p:nvGrpSpPr>
        <p:grpSpPr>
          <a:xfrm>
            <a:off x="6096001" y="3921126"/>
            <a:ext cx="2173288" cy="349251"/>
            <a:chOff x="6096001" y="3921126"/>
            <a:chExt cx="2173288" cy="349251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E934CEA-02EA-47FF-91B1-FD077BD5B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4205289"/>
              <a:ext cx="146050" cy="65088"/>
            </a:xfrm>
            <a:custGeom>
              <a:avLst/>
              <a:gdLst>
                <a:gd name="T0" fmla="*/ 4 w 18"/>
                <a:gd name="T1" fmla="*/ 8 h 8"/>
                <a:gd name="T2" fmla="*/ 15 w 18"/>
                <a:gd name="T3" fmla="*/ 5 h 8"/>
                <a:gd name="T4" fmla="*/ 14 w 18"/>
                <a:gd name="T5" fmla="*/ 1 h 8"/>
                <a:gd name="T6" fmla="*/ 3 w 18"/>
                <a:gd name="T7" fmla="*/ 3 h 8"/>
                <a:gd name="T8" fmla="*/ 4 w 1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4" y="8"/>
                  </a:moveTo>
                  <a:cubicBezTo>
                    <a:pt x="8" y="7"/>
                    <a:pt x="11" y="6"/>
                    <a:pt x="15" y="5"/>
                  </a:cubicBezTo>
                  <a:cubicBezTo>
                    <a:pt x="18" y="5"/>
                    <a:pt x="17" y="0"/>
                    <a:pt x="14" y="1"/>
                  </a:cubicBezTo>
                  <a:cubicBezTo>
                    <a:pt x="10" y="1"/>
                    <a:pt x="6" y="2"/>
                    <a:pt x="3" y="3"/>
                  </a:cubicBezTo>
                  <a:cubicBezTo>
                    <a:pt x="0" y="4"/>
                    <a:pt x="1" y="8"/>
                    <a:pt x="4" y="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A16C5345-F83D-46C0-9F6A-AA12E3644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1" y="4179889"/>
              <a:ext cx="185738" cy="49213"/>
            </a:xfrm>
            <a:custGeom>
              <a:avLst/>
              <a:gdLst>
                <a:gd name="T0" fmla="*/ 3 w 23"/>
                <a:gd name="T1" fmla="*/ 6 h 6"/>
                <a:gd name="T2" fmla="*/ 20 w 23"/>
                <a:gd name="T3" fmla="*/ 5 h 6"/>
                <a:gd name="T4" fmla="*/ 20 w 23"/>
                <a:gd name="T5" fmla="*/ 0 h 6"/>
                <a:gd name="T6" fmla="*/ 3 w 23"/>
                <a:gd name="T7" fmla="*/ 1 h 6"/>
                <a:gd name="T8" fmla="*/ 3 w 2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">
                  <a:moveTo>
                    <a:pt x="3" y="6"/>
                  </a:moveTo>
                  <a:cubicBezTo>
                    <a:pt x="9" y="6"/>
                    <a:pt x="14" y="6"/>
                    <a:pt x="20" y="5"/>
                  </a:cubicBezTo>
                  <a:cubicBezTo>
                    <a:pt x="23" y="5"/>
                    <a:pt x="23" y="0"/>
                    <a:pt x="20" y="0"/>
                  </a:cubicBezTo>
                  <a:cubicBezTo>
                    <a:pt x="14" y="1"/>
                    <a:pt x="9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D5DBA6A4-223E-48AC-A025-DE86CBB0E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413" y="4140201"/>
              <a:ext cx="185738" cy="73025"/>
            </a:xfrm>
            <a:custGeom>
              <a:avLst/>
              <a:gdLst>
                <a:gd name="T0" fmla="*/ 5 w 23"/>
                <a:gd name="T1" fmla="*/ 9 h 9"/>
                <a:gd name="T2" fmla="*/ 20 w 23"/>
                <a:gd name="T3" fmla="*/ 5 h 9"/>
                <a:gd name="T4" fmla="*/ 19 w 23"/>
                <a:gd name="T5" fmla="*/ 1 h 9"/>
                <a:gd name="T6" fmla="*/ 3 w 23"/>
                <a:gd name="T7" fmla="*/ 4 h 9"/>
                <a:gd name="T8" fmla="*/ 5 w 2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5" y="9"/>
                  </a:moveTo>
                  <a:cubicBezTo>
                    <a:pt x="10" y="7"/>
                    <a:pt x="15" y="6"/>
                    <a:pt x="20" y="5"/>
                  </a:cubicBezTo>
                  <a:cubicBezTo>
                    <a:pt x="23" y="5"/>
                    <a:pt x="22" y="0"/>
                    <a:pt x="19" y="1"/>
                  </a:cubicBezTo>
                  <a:cubicBezTo>
                    <a:pt x="14" y="2"/>
                    <a:pt x="8" y="2"/>
                    <a:pt x="3" y="4"/>
                  </a:cubicBezTo>
                  <a:cubicBezTo>
                    <a:pt x="0" y="5"/>
                    <a:pt x="2" y="9"/>
                    <a:pt x="5" y="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B4BA5825-940D-4205-B8BA-540629437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1701" y="4098926"/>
              <a:ext cx="161925" cy="57150"/>
            </a:xfrm>
            <a:custGeom>
              <a:avLst/>
              <a:gdLst>
                <a:gd name="T0" fmla="*/ 3 w 20"/>
                <a:gd name="T1" fmla="*/ 7 h 7"/>
                <a:gd name="T2" fmla="*/ 17 w 20"/>
                <a:gd name="T3" fmla="*/ 5 h 7"/>
                <a:gd name="T4" fmla="*/ 16 w 20"/>
                <a:gd name="T5" fmla="*/ 0 h 7"/>
                <a:gd name="T6" fmla="*/ 3 w 20"/>
                <a:gd name="T7" fmla="*/ 2 h 7"/>
                <a:gd name="T8" fmla="*/ 3 w 2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3" y="7"/>
                  </a:moveTo>
                  <a:cubicBezTo>
                    <a:pt x="8" y="6"/>
                    <a:pt x="12" y="6"/>
                    <a:pt x="17" y="5"/>
                  </a:cubicBezTo>
                  <a:cubicBezTo>
                    <a:pt x="20" y="4"/>
                    <a:pt x="19" y="0"/>
                    <a:pt x="16" y="0"/>
                  </a:cubicBezTo>
                  <a:cubicBezTo>
                    <a:pt x="11" y="1"/>
                    <a:pt x="7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8D64A299-07E5-4BAE-B28A-C183CB214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1" y="3921126"/>
              <a:ext cx="604838" cy="276225"/>
            </a:xfrm>
            <a:custGeom>
              <a:avLst/>
              <a:gdLst>
                <a:gd name="T0" fmla="*/ 45 w 75"/>
                <a:gd name="T1" fmla="*/ 21 h 34"/>
                <a:gd name="T2" fmla="*/ 48 w 75"/>
                <a:gd name="T3" fmla="*/ 4 h 34"/>
                <a:gd name="T4" fmla="*/ 42 w 75"/>
                <a:gd name="T5" fmla="*/ 29 h 34"/>
                <a:gd name="T6" fmla="*/ 72 w 75"/>
                <a:gd name="T7" fmla="*/ 32 h 34"/>
                <a:gd name="T8" fmla="*/ 48 w 75"/>
                <a:gd name="T9" fmla="*/ 1 h 34"/>
                <a:gd name="T10" fmla="*/ 44 w 75"/>
                <a:gd name="T11" fmla="*/ 27 h 34"/>
                <a:gd name="T12" fmla="*/ 49 w 75"/>
                <a:gd name="T13" fmla="*/ 10 h 34"/>
                <a:gd name="T14" fmla="*/ 48 w 75"/>
                <a:gd name="T15" fmla="*/ 28 h 34"/>
                <a:gd name="T16" fmla="*/ 53 w 75"/>
                <a:gd name="T17" fmla="*/ 7 h 34"/>
                <a:gd name="T18" fmla="*/ 54 w 75"/>
                <a:gd name="T19" fmla="*/ 27 h 34"/>
                <a:gd name="T20" fmla="*/ 54 w 75"/>
                <a:gd name="T21" fmla="*/ 8 h 34"/>
                <a:gd name="T22" fmla="*/ 59 w 75"/>
                <a:gd name="T23" fmla="*/ 27 h 34"/>
                <a:gd name="T24" fmla="*/ 59 w 75"/>
                <a:gd name="T25" fmla="*/ 16 h 34"/>
                <a:gd name="T26" fmla="*/ 64 w 75"/>
                <a:gd name="T27" fmla="*/ 27 h 34"/>
                <a:gd name="T28" fmla="*/ 67 w 75"/>
                <a:gd name="T29" fmla="*/ 24 h 34"/>
                <a:gd name="T30" fmla="*/ 63 w 75"/>
                <a:gd name="T31" fmla="*/ 28 h 34"/>
                <a:gd name="T32" fmla="*/ 56 w 75"/>
                <a:gd name="T33" fmla="*/ 25 h 34"/>
                <a:gd name="T34" fmla="*/ 69 w 75"/>
                <a:gd name="T35" fmla="*/ 34 h 34"/>
                <a:gd name="T36" fmla="*/ 61 w 75"/>
                <a:gd name="T37" fmla="*/ 27 h 34"/>
                <a:gd name="T38" fmla="*/ 69 w 75"/>
                <a:gd name="T39" fmla="*/ 34 h 34"/>
                <a:gd name="T40" fmla="*/ 57 w 75"/>
                <a:gd name="T41" fmla="*/ 25 h 34"/>
                <a:gd name="T42" fmla="*/ 65 w 75"/>
                <a:gd name="T43" fmla="*/ 30 h 34"/>
                <a:gd name="T44" fmla="*/ 67 w 75"/>
                <a:gd name="T45" fmla="*/ 25 h 34"/>
                <a:gd name="T46" fmla="*/ 63 w 75"/>
                <a:gd name="T47" fmla="*/ 27 h 34"/>
                <a:gd name="T48" fmla="*/ 59 w 75"/>
                <a:gd name="T49" fmla="*/ 15 h 34"/>
                <a:gd name="T50" fmla="*/ 58 w 75"/>
                <a:gd name="T51" fmla="*/ 26 h 34"/>
                <a:gd name="T52" fmla="*/ 54 w 75"/>
                <a:gd name="T53" fmla="*/ 9 h 34"/>
                <a:gd name="T54" fmla="*/ 53 w 75"/>
                <a:gd name="T55" fmla="*/ 26 h 34"/>
                <a:gd name="T56" fmla="*/ 53 w 75"/>
                <a:gd name="T57" fmla="*/ 7 h 34"/>
                <a:gd name="T58" fmla="*/ 48 w 75"/>
                <a:gd name="T59" fmla="*/ 26 h 34"/>
                <a:gd name="T60" fmla="*/ 49 w 75"/>
                <a:gd name="T61" fmla="*/ 10 h 34"/>
                <a:gd name="T62" fmla="*/ 44 w 75"/>
                <a:gd name="T63" fmla="*/ 27 h 34"/>
                <a:gd name="T64" fmla="*/ 49 w 75"/>
                <a:gd name="T65" fmla="*/ 3 h 34"/>
                <a:gd name="T66" fmla="*/ 71 w 75"/>
                <a:gd name="T67" fmla="*/ 32 h 34"/>
                <a:gd name="T68" fmla="*/ 49 w 75"/>
                <a:gd name="T69" fmla="*/ 26 h 34"/>
                <a:gd name="T70" fmla="*/ 48 w 75"/>
                <a:gd name="T71" fmla="*/ 4 h 34"/>
                <a:gd name="T72" fmla="*/ 42 w 75"/>
                <a:gd name="T73" fmla="*/ 19 h 34"/>
                <a:gd name="T74" fmla="*/ 4 w 75"/>
                <a:gd name="T75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34">
                  <a:moveTo>
                    <a:pt x="2" y="21"/>
                  </a:moveTo>
                  <a:cubicBezTo>
                    <a:pt x="16" y="24"/>
                    <a:pt x="31" y="22"/>
                    <a:pt x="45" y="21"/>
                  </a:cubicBezTo>
                  <a:cubicBezTo>
                    <a:pt x="46" y="21"/>
                    <a:pt x="47" y="20"/>
                    <a:pt x="47" y="19"/>
                  </a:cubicBezTo>
                  <a:cubicBezTo>
                    <a:pt x="47" y="14"/>
                    <a:pt x="48" y="9"/>
                    <a:pt x="48" y="4"/>
                  </a:cubicBezTo>
                  <a:cubicBezTo>
                    <a:pt x="48" y="1"/>
                    <a:pt x="43" y="1"/>
                    <a:pt x="43" y="4"/>
                  </a:cubicBezTo>
                  <a:cubicBezTo>
                    <a:pt x="43" y="12"/>
                    <a:pt x="42" y="20"/>
                    <a:pt x="42" y="29"/>
                  </a:cubicBezTo>
                  <a:cubicBezTo>
                    <a:pt x="42" y="29"/>
                    <a:pt x="43" y="31"/>
                    <a:pt x="44" y="31"/>
                  </a:cubicBezTo>
                  <a:cubicBezTo>
                    <a:pt x="54" y="32"/>
                    <a:pt x="63" y="32"/>
                    <a:pt x="72" y="32"/>
                  </a:cubicBezTo>
                  <a:cubicBezTo>
                    <a:pt x="75" y="32"/>
                    <a:pt x="75" y="30"/>
                    <a:pt x="74" y="28"/>
                  </a:cubicBezTo>
                  <a:cubicBezTo>
                    <a:pt x="66" y="19"/>
                    <a:pt x="58" y="8"/>
                    <a:pt x="48" y="1"/>
                  </a:cubicBezTo>
                  <a:cubicBezTo>
                    <a:pt x="46" y="0"/>
                    <a:pt x="44" y="2"/>
                    <a:pt x="44" y="3"/>
                  </a:cubicBezTo>
                  <a:cubicBezTo>
                    <a:pt x="44" y="11"/>
                    <a:pt x="44" y="19"/>
                    <a:pt x="44" y="27"/>
                  </a:cubicBezTo>
                  <a:cubicBezTo>
                    <a:pt x="44" y="30"/>
                    <a:pt x="49" y="30"/>
                    <a:pt x="49" y="27"/>
                  </a:cubicBezTo>
                  <a:cubicBezTo>
                    <a:pt x="49" y="21"/>
                    <a:pt x="49" y="15"/>
                    <a:pt x="49" y="10"/>
                  </a:cubicBezTo>
                  <a:cubicBezTo>
                    <a:pt x="47" y="10"/>
                    <a:pt x="46" y="10"/>
                    <a:pt x="44" y="10"/>
                  </a:cubicBezTo>
                  <a:cubicBezTo>
                    <a:pt x="45" y="16"/>
                    <a:pt x="46" y="22"/>
                    <a:pt x="48" y="28"/>
                  </a:cubicBezTo>
                  <a:cubicBezTo>
                    <a:pt x="49" y="30"/>
                    <a:pt x="52" y="29"/>
                    <a:pt x="53" y="28"/>
                  </a:cubicBezTo>
                  <a:cubicBezTo>
                    <a:pt x="54" y="21"/>
                    <a:pt x="53" y="14"/>
                    <a:pt x="53" y="7"/>
                  </a:cubicBezTo>
                  <a:cubicBezTo>
                    <a:pt x="51" y="7"/>
                    <a:pt x="50" y="7"/>
                    <a:pt x="48" y="7"/>
                  </a:cubicBezTo>
                  <a:cubicBezTo>
                    <a:pt x="49" y="14"/>
                    <a:pt x="50" y="21"/>
                    <a:pt x="54" y="27"/>
                  </a:cubicBezTo>
                  <a:cubicBezTo>
                    <a:pt x="55" y="29"/>
                    <a:pt x="58" y="29"/>
                    <a:pt x="58" y="26"/>
                  </a:cubicBezTo>
                  <a:cubicBezTo>
                    <a:pt x="58" y="20"/>
                    <a:pt x="56" y="14"/>
                    <a:pt x="54" y="8"/>
                  </a:cubicBezTo>
                  <a:cubicBezTo>
                    <a:pt x="53" y="6"/>
                    <a:pt x="49" y="8"/>
                    <a:pt x="50" y="10"/>
                  </a:cubicBezTo>
                  <a:cubicBezTo>
                    <a:pt x="51" y="17"/>
                    <a:pt x="55" y="22"/>
                    <a:pt x="59" y="27"/>
                  </a:cubicBezTo>
                  <a:cubicBezTo>
                    <a:pt x="60" y="29"/>
                    <a:pt x="63" y="27"/>
                    <a:pt x="63" y="25"/>
                  </a:cubicBezTo>
                  <a:cubicBezTo>
                    <a:pt x="62" y="21"/>
                    <a:pt x="61" y="19"/>
                    <a:pt x="59" y="16"/>
                  </a:cubicBezTo>
                  <a:cubicBezTo>
                    <a:pt x="58" y="16"/>
                    <a:pt x="57" y="17"/>
                    <a:pt x="56" y="18"/>
                  </a:cubicBezTo>
                  <a:cubicBezTo>
                    <a:pt x="58" y="21"/>
                    <a:pt x="61" y="25"/>
                    <a:pt x="64" y="27"/>
                  </a:cubicBezTo>
                  <a:cubicBezTo>
                    <a:pt x="66" y="29"/>
                    <a:pt x="68" y="26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6" y="22"/>
                    <a:pt x="63" y="22"/>
                    <a:pt x="63" y="25"/>
                  </a:cubicBezTo>
                  <a:cubicBezTo>
                    <a:pt x="63" y="26"/>
                    <a:pt x="63" y="27"/>
                    <a:pt x="63" y="28"/>
                  </a:cubicBezTo>
                  <a:cubicBezTo>
                    <a:pt x="64" y="27"/>
                    <a:pt x="65" y="26"/>
                    <a:pt x="66" y="25"/>
                  </a:cubicBezTo>
                  <a:cubicBezTo>
                    <a:pt x="63" y="25"/>
                    <a:pt x="59" y="25"/>
                    <a:pt x="56" y="25"/>
                  </a:cubicBezTo>
                  <a:cubicBezTo>
                    <a:pt x="53" y="24"/>
                    <a:pt x="52" y="27"/>
                    <a:pt x="53" y="29"/>
                  </a:cubicBezTo>
                  <a:cubicBezTo>
                    <a:pt x="58" y="33"/>
                    <a:pt x="63" y="33"/>
                    <a:pt x="69" y="34"/>
                  </a:cubicBezTo>
                  <a:cubicBezTo>
                    <a:pt x="72" y="34"/>
                    <a:pt x="72" y="30"/>
                    <a:pt x="70" y="29"/>
                  </a:cubicBezTo>
                  <a:cubicBezTo>
                    <a:pt x="67" y="29"/>
                    <a:pt x="64" y="28"/>
                    <a:pt x="61" y="27"/>
                  </a:cubicBezTo>
                  <a:cubicBezTo>
                    <a:pt x="58" y="26"/>
                    <a:pt x="57" y="31"/>
                    <a:pt x="60" y="32"/>
                  </a:cubicBezTo>
                  <a:cubicBezTo>
                    <a:pt x="63" y="32"/>
                    <a:pt x="66" y="33"/>
                    <a:pt x="69" y="34"/>
                  </a:cubicBezTo>
                  <a:cubicBezTo>
                    <a:pt x="69" y="32"/>
                    <a:pt x="69" y="31"/>
                    <a:pt x="69" y="29"/>
                  </a:cubicBezTo>
                  <a:cubicBezTo>
                    <a:pt x="65" y="29"/>
                    <a:pt x="60" y="29"/>
                    <a:pt x="57" y="25"/>
                  </a:cubicBezTo>
                  <a:cubicBezTo>
                    <a:pt x="56" y="27"/>
                    <a:pt x="55" y="28"/>
                    <a:pt x="54" y="29"/>
                  </a:cubicBezTo>
                  <a:cubicBezTo>
                    <a:pt x="58" y="30"/>
                    <a:pt x="61" y="30"/>
                    <a:pt x="65" y="30"/>
                  </a:cubicBezTo>
                  <a:cubicBezTo>
                    <a:pt x="67" y="30"/>
                    <a:pt x="68" y="29"/>
                    <a:pt x="68" y="27"/>
                  </a:cubicBezTo>
                  <a:cubicBezTo>
                    <a:pt x="67" y="26"/>
                    <a:pt x="67" y="26"/>
                    <a:pt x="67" y="25"/>
                  </a:cubicBezTo>
                  <a:cubicBezTo>
                    <a:pt x="66" y="25"/>
                    <a:pt x="64" y="26"/>
                    <a:pt x="63" y="26"/>
                  </a:cubicBezTo>
                  <a:cubicBezTo>
                    <a:pt x="63" y="26"/>
                    <a:pt x="63" y="26"/>
                    <a:pt x="63" y="27"/>
                  </a:cubicBezTo>
                  <a:cubicBezTo>
                    <a:pt x="64" y="25"/>
                    <a:pt x="65" y="24"/>
                    <a:pt x="66" y="23"/>
                  </a:cubicBezTo>
                  <a:cubicBezTo>
                    <a:pt x="64" y="22"/>
                    <a:pt x="61" y="18"/>
                    <a:pt x="59" y="15"/>
                  </a:cubicBezTo>
                  <a:cubicBezTo>
                    <a:pt x="57" y="13"/>
                    <a:pt x="54" y="16"/>
                    <a:pt x="55" y="18"/>
                  </a:cubicBezTo>
                  <a:cubicBezTo>
                    <a:pt x="57" y="20"/>
                    <a:pt x="58" y="23"/>
                    <a:pt x="58" y="26"/>
                  </a:cubicBezTo>
                  <a:cubicBezTo>
                    <a:pt x="60" y="25"/>
                    <a:pt x="61" y="24"/>
                    <a:pt x="62" y="24"/>
                  </a:cubicBezTo>
                  <a:cubicBezTo>
                    <a:pt x="58" y="19"/>
                    <a:pt x="55" y="15"/>
                    <a:pt x="54" y="9"/>
                  </a:cubicBezTo>
                  <a:cubicBezTo>
                    <a:pt x="53" y="10"/>
                    <a:pt x="51" y="10"/>
                    <a:pt x="50" y="11"/>
                  </a:cubicBezTo>
                  <a:cubicBezTo>
                    <a:pt x="52" y="16"/>
                    <a:pt x="54" y="20"/>
                    <a:pt x="53" y="26"/>
                  </a:cubicBezTo>
                  <a:cubicBezTo>
                    <a:pt x="55" y="26"/>
                    <a:pt x="56" y="25"/>
                    <a:pt x="58" y="25"/>
                  </a:cubicBezTo>
                  <a:cubicBezTo>
                    <a:pt x="54" y="20"/>
                    <a:pt x="53" y="14"/>
                    <a:pt x="53" y="7"/>
                  </a:cubicBezTo>
                  <a:cubicBezTo>
                    <a:pt x="52" y="4"/>
                    <a:pt x="48" y="4"/>
                    <a:pt x="48" y="7"/>
                  </a:cubicBezTo>
                  <a:cubicBezTo>
                    <a:pt x="48" y="14"/>
                    <a:pt x="49" y="20"/>
                    <a:pt x="48" y="26"/>
                  </a:cubicBezTo>
                  <a:cubicBezTo>
                    <a:pt x="49" y="26"/>
                    <a:pt x="51" y="26"/>
                    <a:pt x="52" y="26"/>
                  </a:cubicBezTo>
                  <a:cubicBezTo>
                    <a:pt x="50" y="21"/>
                    <a:pt x="49" y="15"/>
                    <a:pt x="49" y="10"/>
                  </a:cubicBezTo>
                  <a:cubicBezTo>
                    <a:pt x="48" y="7"/>
                    <a:pt x="44" y="6"/>
                    <a:pt x="44" y="10"/>
                  </a:cubicBezTo>
                  <a:cubicBezTo>
                    <a:pt x="44" y="15"/>
                    <a:pt x="44" y="21"/>
                    <a:pt x="44" y="27"/>
                  </a:cubicBezTo>
                  <a:cubicBezTo>
                    <a:pt x="44" y="30"/>
                    <a:pt x="49" y="30"/>
                    <a:pt x="49" y="27"/>
                  </a:cubicBezTo>
                  <a:cubicBezTo>
                    <a:pt x="49" y="19"/>
                    <a:pt x="49" y="11"/>
                    <a:pt x="49" y="3"/>
                  </a:cubicBezTo>
                  <a:cubicBezTo>
                    <a:pt x="48" y="4"/>
                    <a:pt x="46" y="5"/>
                    <a:pt x="45" y="5"/>
                  </a:cubicBezTo>
                  <a:cubicBezTo>
                    <a:pt x="56" y="12"/>
                    <a:pt x="63" y="22"/>
                    <a:pt x="71" y="32"/>
                  </a:cubicBezTo>
                  <a:cubicBezTo>
                    <a:pt x="71" y="30"/>
                    <a:pt x="72" y="29"/>
                    <a:pt x="72" y="28"/>
                  </a:cubicBezTo>
                  <a:cubicBezTo>
                    <a:pt x="66" y="28"/>
                    <a:pt x="54" y="30"/>
                    <a:pt x="49" y="26"/>
                  </a:cubicBezTo>
                  <a:cubicBezTo>
                    <a:pt x="46" y="24"/>
                    <a:pt x="47" y="21"/>
                    <a:pt x="47" y="16"/>
                  </a:cubicBezTo>
                  <a:cubicBezTo>
                    <a:pt x="47" y="12"/>
                    <a:pt x="48" y="8"/>
                    <a:pt x="48" y="4"/>
                  </a:cubicBezTo>
                  <a:cubicBezTo>
                    <a:pt x="46" y="4"/>
                    <a:pt x="45" y="4"/>
                    <a:pt x="43" y="4"/>
                  </a:cubicBezTo>
                  <a:cubicBezTo>
                    <a:pt x="43" y="9"/>
                    <a:pt x="43" y="14"/>
                    <a:pt x="42" y="19"/>
                  </a:cubicBezTo>
                  <a:cubicBezTo>
                    <a:pt x="43" y="18"/>
                    <a:pt x="44" y="17"/>
                    <a:pt x="45" y="17"/>
                  </a:cubicBezTo>
                  <a:cubicBezTo>
                    <a:pt x="31" y="17"/>
                    <a:pt x="17" y="20"/>
                    <a:pt x="4" y="16"/>
                  </a:cubicBezTo>
                  <a:cubicBezTo>
                    <a:pt x="1" y="15"/>
                    <a:pt x="0" y="20"/>
                    <a:pt x="2" y="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Freeform 27">
            <a:extLst>
              <a:ext uri="{FF2B5EF4-FFF2-40B4-BE49-F238E27FC236}">
                <a16:creationId xmlns:a16="http://schemas.microsoft.com/office/drawing/2014/main" id="{DD52EF54-3CE0-4209-8961-B1BEDA6F0F84}"/>
              </a:ext>
            </a:extLst>
          </p:cNvPr>
          <p:cNvSpPr>
            <a:spLocks/>
          </p:cNvSpPr>
          <p:nvPr/>
        </p:nvSpPr>
        <p:spPr bwMode="auto">
          <a:xfrm>
            <a:off x="5741988" y="1587501"/>
            <a:ext cx="201613" cy="161925"/>
          </a:xfrm>
          <a:custGeom>
            <a:avLst/>
            <a:gdLst>
              <a:gd name="T0" fmla="*/ 2 w 25"/>
              <a:gd name="T1" fmla="*/ 5 h 20"/>
              <a:gd name="T2" fmla="*/ 20 w 25"/>
              <a:gd name="T3" fmla="*/ 19 h 20"/>
              <a:gd name="T4" fmla="*/ 23 w 25"/>
              <a:gd name="T5" fmla="*/ 15 h 20"/>
              <a:gd name="T6" fmla="*/ 6 w 25"/>
              <a:gd name="T7" fmla="*/ 2 h 20"/>
              <a:gd name="T8" fmla="*/ 2 w 25"/>
              <a:gd name="T9" fmla="*/ 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0">
                <a:moveTo>
                  <a:pt x="2" y="5"/>
                </a:moveTo>
                <a:cubicBezTo>
                  <a:pt x="8" y="10"/>
                  <a:pt x="13" y="15"/>
                  <a:pt x="20" y="19"/>
                </a:cubicBezTo>
                <a:cubicBezTo>
                  <a:pt x="23" y="20"/>
                  <a:pt x="25" y="16"/>
                  <a:pt x="23" y="15"/>
                </a:cubicBezTo>
                <a:cubicBezTo>
                  <a:pt x="16" y="12"/>
                  <a:pt x="11" y="6"/>
                  <a:pt x="6" y="2"/>
                </a:cubicBezTo>
                <a:cubicBezTo>
                  <a:pt x="4" y="0"/>
                  <a:pt x="0" y="3"/>
                  <a:pt x="2" y="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8">
            <a:extLst>
              <a:ext uri="{FF2B5EF4-FFF2-40B4-BE49-F238E27FC236}">
                <a16:creationId xmlns:a16="http://schemas.microsoft.com/office/drawing/2014/main" id="{C7F71D08-4565-47C8-BD3A-49DDA01D4640}"/>
              </a:ext>
            </a:extLst>
          </p:cNvPr>
          <p:cNvSpPr>
            <a:spLocks/>
          </p:cNvSpPr>
          <p:nvPr/>
        </p:nvSpPr>
        <p:spPr bwMode="auto">
          <a:xfrm>
            <a:off x="5854701" y="1571626"/>
            <a:ext cx="128588" cy="282575"/>
          </a:xfrm>
          <a:custGeom>
            <a:avLst/>
            <a:gdLst>
              <a:gd name="T0" fmla="*/ 11 w 16"/>
              <a:gd name="T1" fmla="*/ 3 h 35"/>
              <a:gd name="T2" fmla="*/ 2 w 16"/>
              <a:gd name="T3" fmla="*/ 24 h 35"/>
              <a:gd name="T4" fmla="*/ 0 w 16"/>
              <a:gd name="T5" fmla="*/ 32 h 35"/>
              <a:gd name="T6" fmla="*/ 5 w 16"/>
              <a:gd name="T7" fmla="*/ 34 h 35"/>
              <a:gd name="T8" fmla="*/ 2 w 16"/>
              <a:gd name="T9" fmla="*/ 30 h 35"/>
              <a:gd name="T10" fmla="*/ 5 w 16"/>
              <a:gd name="T11" fmla="*/ 31 h 35"/>
              <a:gd name="T12" fmla="*/ 5 w 16"/>
              <a:gd name="T13" fmla="*/ 30 h 35"/>
              <a:gd name="T14" fmla="*/ 6 w 16"/>
              <a:gd name="T15" fmla="*/ 27 h 35"/>
              <a:gd name="T16" fmla="*/ 9 w 16"/>
              <a:gd name="T17" fmla="*/ 19 h 35"/>
              <a:gd name="T18" fmla="*/ 15 w 16"/>
              <a:gd name="T19" fmla="*/ 6 h 35"/>
              <a:gd name="T20" fmla="*/ 11 w 16"/>
              <a:gd name="T21" fmla="*/ 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35">
                <a:moveTo>
                  <a:pt x="11" y="3"/>
                </a:moveTo>
                <a:cubicBezTo>
                  <a:pt x="8" y="10"/>
                  <a:pt x="5" y="17"/>
                  <a:pt x="2" y="24"/>
                </a:cubicBezTo>
                <a:cubicBezTo>
                  <a:pt x="1" y="27"/>
                  <a:pt x="0" y="30"/>
                  <a:pt x="0" y="32"/>
                </a:cubicBezTo>
                <a:cubicBezTo>
                  <a:pt x="1" y="34"/>
                  <a:pt x="3" y="35"/>
                  <a:pt x="5" y="34"/>
                </a:cubicBezTo>
                <a:cubicBezTo>
                  <a:pt x="7" y="32"/>
                  <a:pt x="5" y="28"/>
                  <a:pt x="2" y="30"/>
                </a:cubicBezTo>
                <a:cubicBezTo>
                  <a:pt x="4" y="32"/>
                  <a:pt x="5" y="33"/>
                  <a:pt x="5" y="31"/>
                </a:cubicBezTo>
                <a:cubicBezTo>
                  <a:pt x="5" y="31"/>
                  <a:pt x="5" y="30"/>
                  <a:pt x="5" y="30"/>
                </a:cubicBezTo>
                <a:cubicBezTo>
                  <a:pt x="6" y="29"/>
                  <a:pt x="6" y="28"/>
                  <a:pt x="6" y="27"/>
                </a:cubicBezTo>
                <a:cubicBezTo>
                  <a:pt x="7" y="24"/>
                  <a:pt x="8" y="22"/>
                  <a:pt x="9" y="19"/>
                </a:cubicBezTo>
                <a:cubicBezTo>
                  <a:pt x="11" y="15"/>
                  <a:pt x="13" y="10"/>
                  <a:pt x="15" y="6"/>
                </a:cubicBezTo>
                <a:cubicBezTo>
                  <a:pt x="16" y="3"/>
                  <a:pt x="12" y="0"/>
                  <a:pt x="11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9">
            <a:extLst>
              <a:ext uri="{FF2B5EF4-FFF2-40B4-BE49-F238E27FC236}">
                <a16:creationId xmlns:a16="http://schemas.microsoft.com/office/drawing/2014/main" id="{B03D64BE-A7BF-4964-9980-AA4F2477FF32}"/>
              </a:ext>
            </a:extLst>
          </p:cNvPr>
          <p:cNvSpPr>
            <a:spLocks/>
          </p:cNvSpPr>
          <p:nvPr/>
        </p:nvSpPr>
        <p:spPr bwMode="auto">
          <a:xfrm>
            <a:off x="8520113" y="3978276"/>
            <a:ext cx="258763" cy="242888"/>
          </a:xfrm>
          <a:custGeom>
            <a:avLst/>
            <a:gdLst>
              <a:gd name="T0" fmla="*/ 29 w 32"/>
              <a:gd name="T1" fmla="*/ 0 h 30"/>
              <a:gd name="T2" fmla="*/ 13 w 32"/>
              <a:gd name="T3" fmla="*/ 10 h 30"/>
              <a:gd name="T4" fmla="*/ 1 w 32"/>
              <a:gd name="T5" fmla="*/ 25 h 30"/>
              <a:gd name="T6" fmla="*/ 5 w 32"/>
              <a:gd name="T7" fmla="*/ 27 h 30"/>
              <a:gd name="T8" fmla="*/ 15 w 32"/>
              <a:gd name="T9" fmla="*/ 15 h 30"/>
              <a:gd name="T10" fmla="*/ 29 w 32"/>
              <a:gd name="T11" fmla="*/ 5 h 30"/>
              <a:gd name="T12" fmla="*/ 29 w 32"/>
              <a:gd name="T1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0">
                <a:moveTo>
                  <a:pt x="29" y="0"/>
                </a:moveTo>
                <a:cubicBezTo>
                  <a:pt x="22" y="1"/>
                  <a:pt x="17" y="6"/>
                  <a:pt x="13" y="10"/>
                </a:cubicBezTo>
                <a:cubicBezTo>
                  <a:pt x="9" y="15"/>
                  <a:pt x="4" y="20"/>
                  <a:pt x="1" y="25"/>
                </a:cubicBezTo>
                <a:cubicBezTo>
                  <a:pt x="0" y="28"/>
                  <a:pt x="4" y="30"/>
                  <a:pt x="5" y="27"/>
                </a:cubicBezTo>
                <a:cubicBezTo>
                  <a:pt x="7" y="23"/>
                  <a:pt x="11" y="19"/>
                  <a:pt x="15" y="15"/>
                </a:cubicBezTo>
                <a:cubicBezTo>
                  <a:pt x="18" y="12"/>
                  <a:pt x="23" y="5"/>
                  <a:pt x="29" y="5"/>
                </a:cubicBezTo>
                <a:cubicBezTo>
                  <a:pt x="32" y="5"/>
                  <a:pt x="32" y="0"/>
                  <a:pt x="2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0">
            <a:extLst>
              <a:ext uri="{FF2B5EF4-FFF2-40B4-BE49-F238E27FC236}">
                <a16:creationId xmlns:a16="http://schemas.microsoft.com/office/drawing/2014/main" id="{ECEBF910-12C1-4F0A-B822-46A718AEB8D4}"/>
              </a:ext>
            </a:extLst>
          </p:cNvPr>
          <p:cNvSpPr>
            <a:spLocks/>
          </p:cNvSpPr>
          <p:nvPr/>
        </p:nvSpPr>
        <p:spPr bwMode="auto">
          <a:xfrm>
            <a:off x="8543926" y="3962401"/>
            <a:ext cx="211138" cy="274638"/>
          </a:xfrm>
          <a:custGeom>
            <a:avLst/>
            <a:gdLst>
              <a:gd name="T0" fmla="*/ 1 w 26"/>
              <a:gd name="T1" fmla="*/ 4 h 34"/>
              <a:gd name="T2" fmla="*/ 21 w 26"/>
              <a:gd name="T3" fmla="*/ 32 h 34"/>
              <a:gd name="T4" fmla="*/ 24 w 26"/>
              <a:gd name="T5" fmla="*/ 29 h 34"/>
              <a:gd name="T6" fmla="*/ 6 w 26"/>
              <a:gd name="T7" fmla="*/ 3 h 34"/>
              <a:gd name="T8" fmla="*/ 1 w 26"/>
              <a:gd name="T9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34">
                <a:moveTo>
                  <a:pt x="1" y="4"/>
                </a:moveTo>
                <a:cubicBezTo>
                  <a:pt x="4" y="15"/>
                  <a:pt x="13" y="25"/>
                  <a:pt x="21" y="32"/>
                </a:cubicBezTo>
                <a:cubicBezTo>
                  <a:pt x="23" y="34"/>
                  <a:pt x="26" y="31"/>
                  <a:pt x="24" y="29"/>
                </a:cubicBezTo>
                <a:cubicBezTo>
                  <a:pt x="17" y="22"/>
                  <a:pt x="8" y="13"/>
                  <a:pt x="6" y="3"/>
                </a:cubicBezTo>
                <a:cubicBezTo>
                  <a:pt x="5" y="0"/>
                  <a:pt x="0" y="2"/>
                  <a:pt x="1" y="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1">
            <a:extLst>
              <a:ext uri="{FF2B5EF4-FFF2-40B4-BE49-F238E27FC236}">
                <a16:creationId xmlns:a16="http://schemas.microsoft.com/office/drawing/2014/main" id="{ADF3EB16-3F3A-403F-A4E9-1F9071B6D944}"/>
              </a:ext>
            </a:extLst>
          </p:cNvPr>
          <p:cNvSpPr>
            <a:spLocks/>
          </p:cNvSpPr>
          <p:nvPr/>
        </p:nvSpPr>
        <p:spPr bwMode="auto">
          <a:xfrm>
            <a:off x="4392613" y="5314951"/>
            <a:ext cx="298450" cy="307975"/>
          </a:xfrm>
          <a:custGeom>
            <a:avLst/>
            <a:gdLst>
              <a:gd name="T0" fmla="*/ 4 w 37"/>
              <a:gd name="T1" fmla="*/ 12 h 38"/>
              <a:gd name="T2" fmla="*/ 14 w 37"/>
              <a:gd name="T3" fmla="*/ 10 h 38"/>
              <a:gd name="T4" fmla="*/ 20 w 37"/>
              <a:gd name="T5" fmla="*/ 9 h 38"/>
              <a:gd name="T6" fmla="*/ 18 w 37"/>
              <a:gd name="T7" fmla="*/ 14 h 38"/>
              <a:gd name="T8" fmla="*/ 5 w 37"/>
              <a:gd name="T9" fmla="*/ 35 h 38"/>
              <a:gd name="T10" fmla="*/ 7 w 37"/>
              <a:gd name="T11" fmla="*/ 38 h 38"/>
              <a:gd name="T12" fmla="*/ 35 w 37"/>
              <a:gd name="T13" fmla="*/ 31 h 38"/>
              <a:gd name="T14" fmla="*/ 32 w 37"/>
              <a:gd name="T15" fmla="*/ 27 h 38"/>
              <a:gd name="T16" fmla="*/ 7 w 37"/>
              <a:gd name="T17" fmla="*/ 33 h 38"/>
              <a:gd name="T18" fmla="*/ 10 w 37"/>
              <a:gd name="T19" fmla="*/ 36 h 38"/>
              <a:gd name="T20" fmla="*/ 19 w 37"/>
              <a:gd name="T21" fmla="*/ 20 h 38"/>
              <a:gd name="T22" fmla="*/ 25 w 37"/>
              <a:gd name="T23" fmla="*/ 10 h 38"/>
              <a:gd name="T24" fmla="*/ 3 w 37"/>
              <a:gd name="T25" fmla="*/ 7 h 38"/>
              <a:gd name="T26" fmla="*/ 4 w 37"/>
              <a:gd name="T27" fmla="*/ 1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" h="38">
                <a:moveTo>
                  <a:pt x="4" y="12"/>
                </a:moveTo>
                <a:cubicBezTo>
                  <a:pt x="7" y="11"/>
                  <a:pt x="11" y="10"/>
                  <a:pt x="14" y="10"/>
                </a:cubicBezTo>
                <a:cubicBezTo>
                  <a:pt x="15" y="9"/>
                  <a:pt x="19" y="9"/>
                  <a:pt x="20" y="9"/>
                </a:cubicBezTo>
                <a:cubicBezTo>
                  <a:pt x="21" y="10"/>
                  <a:pt x="18" y="13"/>
                  <a:pt x="18" y="14"/>
                </a:cubicBezTo>
                <a:cubicBezTo>
                  <a:pt x="13" y="21"/>
                  <a:pt x="8" y="27"/>
                  <a:pt x="5" y="35"/>
                </a:cubicBezTo>
                <a:cubicBezTo>
                  <a:pt x="5" y="36"/>
                  <a:pt x="6" y="38"/>
                  <a:pt x="7" y="38"/>
                </a:cubicBezTo>
                <a:cubicBezTo>
                  <a:pt x="16" y="37"/>
                  <a:pt x="27" y="37"/>
                  <a:pt x="35" y="31"/>
                </a:cubicBezTo>
                <a:cubicBezTo>
                  <a:pt x="37" y="29"/>
                  <a:pt x="35" y="25"/>
                  <a:pt x="32" y="27"/>
                </a:cubicBezTo>
                <a:cubicBezTo>
                  <a:pt x="25" y="32"/>
                  <a:pt x="15" y="32"/>
                  <a:pt x="7" y="33"/>
                </a:cubicBezTo>
                <a:cubicBezTo>
                  <a:pt x="8" y="34"/>
                  <a:pt x="9" y="35"/>
                  <a:pt x="10" y="36"/>
                </a:cubicBezTo>
                <a:cubicBezTo>
                  <a:pt x="12" y="30"/>
                  <a:pt x="15" y="25"/>
                  <a:pt x="19" y="20"/>
                </a:cubicBezTo>
                <a:cubicBezTo>
                  <a:pt x="21" y="18"/>
                  <a:pt x="24" y="14"/>
                  <a:pt x="25" y="10"/>
                </a:cubicBezTo>
                <a:cubicBezTo>
                  <a:pt x="26" y="0"/>
                  <a:pt x="7" y="6"/>
                  <a:pt x="3" y="7"/>
                </a:cubicBezTo>
                <a:cubicBezTo>
                  <a:pt x="0" y="8"/>
                  <a:pt x="1" y="12"/>
                  <a:pt x="4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3169DFBC-CD96-4FF9-86E0-1EAE21C1D381}"/>
              </a:ext>
            </a:extLst>
          </p:cNvPr>
          <p:cNvSpPr/>
          <p:nvPr/>
        </p:nvSpPr>
        <p:spPr>
          <a:xfrm>
            <a:off x="2009548" y="3094337"/>
            <a:ext cx="2607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6DC6BCE9-09D9-48A4-903B-FB1866C9DDEC}"/>
              </a:ext>
            </a:extLst>
          </p:cNvPr>
          <p:cNvSpPr/>
          <p:nvPr/>
        </p:nvSpPr>
        <p:spPr>
          <a:xfrm>
            <a:off x="7561266" y="2307729"/>
            <a:ext cx="2607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71F739ED-AA77-4DB3-9A46-3A0C9CE71006}"/>
              </a:ext>
            </a:extLst>
          </p:cNvPr>
          <p:cNvSpPr/>
          <p:nvPr/>
        </p:nvSpPr>
        <p:spPr>
          <a:xfrm>
            <a:off x="5684839" y="5189107"/>
            <a:ext cx="2607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Click here to add a text description, text color, size, font can be changed according to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255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:a14="http://schemas.microsoft.com/office/drawing/2010/main" xmlns:a16="http://schemas.microsoft.com/office/drawing/2014/main"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 animBg="1"/>
      <p:bldP spid="36" grpId="0" animBg="1"/>
      <p:bldP spid="38" grpId="0" animBg="1"/>
      <p:bldP spid="40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D0AD8F3-DDB8-41F6-80F5-A31E5B8E4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971" y="939176"/>
            <a:ext cx="6572058" cy="43468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04F2CB7-F898-4F50-A4EE-8D4FAA8CACB9}"/>
              </a:ext>
            </a:extLst>
          </p:cNvPr>
          <p:cNvSpPr txBox="1"/>
          <p:nvPr/>
        </p:nvSpPr>
        <p:spPr>
          <a:xfrm>
            <a:off x="3340352" y="2527814"/>
            <a:ext cx="5917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The part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70ED2E4-0170-41FE-A515-937F1C5F05BD}"/>
              </a:ext>
            </a:extLst>
          </p:cNvPr>
          <p:cNvSpPr txBox="1"/>
          <p:nvPr/>
        </p:nvSpPr>
        <p:spPr>
          <a:xfrm>
            <a:off x="4418299" y="3228857"/>
            <a:ext cx="3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Click here to add a title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0E081CA-6777-4ADC-9BAB-E0E4F029B963}"/>
              </a:ext>
            </a:extLst>
          </p:cNvPr>
          <p:cNvGrpSpPr/>
          <p:nvPr/>
        </p:nvGrpSpPr>
        <p:grpSpPr>
          <a:xfrm>
            <a:off x="362999" y="3191833"/>
            <a:ext cx="2827972" cy="597268"/>
            <a:chOff x="230895" y="130347"/>
            <a:chExt cx="4560847" cy="963251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9A24941-6202-4ABE-B9A2-9540E5CAFAA5}"/>
                </a:ext>
              </a:extLst>
            </p:cNvPr>
            <p:cNvSpPr/>
            <p:nvPr/>
          </p:nvSpPr>
          <p:spPr>
            <a:xfrm>
              <a:off x="1497773" y="538764"/>
              <a:ext cx="3293969" cy="73734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  <a:gd name="connsiteX0" fmla="*/ 0 w 10129197"/>
                <a:gd name="connsiteY0" fmla="*/ 108656 h 362734"/>
                <a:gd name="connsiteX1" fmla="*/ 2279379 w 10129197"/>
                <a:gd name="connsiteY1" fmla="*/ 359834 h 362734"/>
                <a:gd name="connsiteX2" fmla="*/ 5209172 w 10129197"/>
                <a:gd name="connsiteY2" fmla="*/ 230012 h 362734"/>
                <a:gd name="connsiteX3" fmla="*/ 10129197 w 10129197"/>
                <a:gd name="connsiteY3" fmla="*/ 1 h 362734"/>
                <a:gd name="connsiteX0" fmla="*/ 0 w 8153512"/>
                <a:gd name="connsiteY0" fmla="*/ 149619 h 403884"/>
                <a:gd name="connsiteX1" fmla="*/ 2279379 w 8153512"/>
                <a:gd name="connsiteY1" fmla="*/ 400797 h 403884"/>
                <a:gd name="connsiteX2" fmla="*/ 5209172 w 8153512"/>
                <a:gd name="connsiteY2" fmla="*/ 270975 h 403884"/>
                <a:gd name="connsiteX3" fmla="*/ 8153512 w 8153512"/>
                <a:gd name="connsiteY3" fmla="*/ 0 h 403884"/>
                <a:gd name="connsiteX0" fmla="*/ 0 w 8320471"/>
                <a:gd name="connsiteY0" fmla="*/ 36968 h 290765"/>
                <a:gd name="connsiteX1" fmla="*/ 2279379 w 8320471"/>
                <a:gd name="connsiteY1" fmla="*/ 288146 h 290765"/>
                <a:gd name="connsiteX2" fmla="*/ 5209172 w 8320471"/>
                <a:gd name="connsiteY2" fmla="*/ 158324 h 290765"/>
                <a:gd name="connsiteX3" fmla="*/ 8320471 w 8320471"/>
                <a:gd name="connsiteY3" fmla="*/ 0 h 290765"/>
                <a:gd name="connsiteX0" fmla="*/ 0 w 8320471"/>
                <a:gd name="connsiteY0" fmla="*/ 36968 h 292812"/>
                <a:gd name="connsiteX1" fmla="*/ 2279379 w 8320471"/>
                <a:gd name="connsiteY1" fmla="*/ 288146 h 292812"/>
                <a:gd name="connsiteX2" fmla="*/ 8320471 w 8320471"/>
                <a:gd name="connsiteY2" fmla="*/ 0 h 292812"/>
                <a:gd name="connsiteX0" fmla="*/ 0 w 8320471"/>
                <a:gd name="connsiteY0" fmla="*/ 36968 h 284234"/>
                <a:gd name="connsiteX1" fmla="*/ 2752431 w 8320471"/>
                <a:gd name="connsiteY1" fmla="*/ 277905 h 284234"/>
                <a:gd name="connsiteX2" fmla="*/ 8320471 w 8320471"/>
                <a:gd name="connsiteY2" fmla="*/ 0 h 28423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7847420"/>
                <a:gd name="connsiteY0" fmla="*/ 36968 h 284234"/>
                <a:gd name="connsiteX1" fmla="*/ 2752431 w 7847420"/>
                <a:gd name="connsiteY1" fmla="*/ 277905 h 284234"/>
                <a:gd name="connsiteX2" fmla="*/ 7847420 w 7847420"/>
                <a:gd name="connsiteY2" fmla="*/ 0 h 28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E681F96-D6B7-485B-B94D-CFD758E49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9E3F320-DB52-4416-977D-1B3D0B5C3203}"/>
              </a:ext>
            </a:extLst>
          </p:cNvPr>
          <p:cNvGrpSpPr/>
          <p:nvPr/>
        </p:nvGrpSpPr>
        <p:grpSpPr>
          <a:xfrm flipH="1">
            <a:off x="9763028" y="3154809"/>
            <a:ext cx="2228936" cy="597268"/>
            <a:chOff x="230895" y="130347"/>
            <a:chExt cx="3594745" cy="963251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8CAF84E-99A2-489C-8F71-3EDC31653222}"/>
                </a:ext>
              </a:extLst>
            </p:cNvPr>
            <p:cNvSpPr/>
            <p:nvPr/>
          </p:nvSpPr>
          <p:spPr>
            <a:xfrm>
              <a:off x="1497775" y="538764"/>
              <a:ext cx="2327865" cy="73734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" fmla="*/ 0 w 9877777"/>
                <a:gd name="connsiteY0" fmla="*/ 284617 h 431037"/>
                <a:gd name="connsiteX1" fmla="*/ 595855 w 9877777"/>
                <a:gd name="connsiteY1" fmla="*/ 307195 h 431037"/>
                <a:gd name="connsiteX2" fmla="*/ 2302933 w 9877777"/>
                <a:gd name="connsiteY2" fmla="*/ 420084 h 431037"/>
                <a:gd name="connsiteX3" fmla="*/ 4696177 w 9877777"/>
                <a:gd name="connsiteY3" fmla="*/ 2395 h 431037"/>
                <a:gd name="connsiteX4" fmla="*/ 6886222 w 9877777"/>
                <a:gd name="connsiteY4" fmla="*/ 250751 h 431037"/>
                <a:gd name="connsiteX5" fmla="*/ 9098844 w 9877777"/>
                <a:gd name="connsiteY5" fmla="*/ 284617 h 431037"/>
                <a:gd name="connsiteX6" fmla="*/ 9877777 w 9877777"/>
                <a:gd name="connsiteY6" fmla="*/ 149151 h 43103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194306 h 431977"/>
                <a:gd name="connsiteX1" fmla="*/ 633406 w 9915328"/>
                <a:gd name="connsiteY1" fmla="*/ 307195 h 431977"/>
                <a:gd name="connsiteX2" fmla="*/ 2340484 w 9915328"/>
                <a:gd name="connsiteY2" fmla="*/ 420084 h 431977"/>
                <a:gd name="connsiteX3" fmla="*/ 4733728 w 9915328"/>
                <a:gd name="connsiteY3" fmla="*/ 2395 h 431977"/>
                <a:gd name="connsiteX4" fmla="*/ 6923773 w 9915328"/>
                <a:gd name="connsiteY4" fmla="*/ 250751 h 431977"/>
                <a:gd name="connsiteX5" fmla="*/ 9136395 w 9915328"/>
                <a:gd name="connsiteY5" fmla="*/ 284617 h 431977"/>
                <a:gd name="connsiteX6" fmla="*/ 9915328 w 9915328"/>
                <a:gd name="connsiteY6" fmla="*/ 149151 h 431977"/>
                <a:gd name="connsiteX0" fmla="*/ 0 w 9915328"/>
                <a:gd name="connsiteY0" fmla="*/ 60818 h 291409"/>
                <a:gd name="connsiteX1" fmla="*/ 633406 w 9915328"/>
                <a:gd name="connsiteY1" fmla="*/ 173707 h 291409"/>
                <a:gd name="connsiteX2" fmla="*/ 2340484 w 9915328"/>
                <a:gd name="connsiteY2" fmla="*/ 286596 h 291409"/>
                <a:gd name="connsiteX3" fmla="*/ 5071684 w 9915328"/>
                <a:gd name="connsiteY3" fmla="*/ 4374 h 291409"/>
                <a:gd name="connsiteX4" fmla="*/ 6923773 w 9915328"/>
                <a:gd name="connsiteY4" fmla="*/ 117263 h 291409"/>
                <a:gd name="connsiteX5" fmla="*/ 9136395 w 9915328"/>
                <a:gd name="connsiteY5" fmla="*/ 151129 h 291409"/>
                <a:gd name="connsiteX6" fmla="*/ 9915328 w 9915328"/>
                <a:gd name="connsiteY6" fmla="*/ 15663 h 291409"/>
                <a:gd name="connsiteX0" fmla="*/ 0 w 9915328"/>
                <a:gd name="connsiteY0" fmla="*/ 163495 h 394086"/>
                <a:gd name="connsiteX1" fmla="*/ 633406 w 9915328"/>
                <a:gd name="connsiteY1" fmla="*/ 276384 h 394086"/>
                <a:gd name="connsiteX2" fmla="*/ 2340484 w 9915328"/>
                <a:gd name="connsiteY2" fmla="*/ 389273 h 394086"/>
                <a:gd name="connsiteX3" fmla="*/ 5071684 w 9915328"/>
                <a:gd name="connsiteY3" fmla="*/ 107051 h 394086"/>
                <a:gd name="connsiteX4" fmla="*/ 6986358 w 9915328"/>
                <a:gd name="connsiteY4" fmla="*/ 5451 h 394086"/>
                <a:gd name="connsiteX5" fmla="*/ 9136395 w 9915328"/>
                <a:gd name="connsiteY5" fmla="*/ 253806 h 394086"/>
                <a:gd name="connsiteX6" fmla="*/ 9915328 w 9915328"/>
                <a:gd name="connsiteY6" fmla="*/ 118340 h 394086"/>
                <a:gd name="connsiteX0" fmla="*/ 0 w 9915328"/>
                <a:gd name="connsiteY0" fmla="*/ 179002 h 409593"/>
                <a:gd name="connsiteX1" fmla="*/ 633406 w 9915328"/>
                <a:gd name="connsiteY1" fmla="*/ 291891 h 409593"/>
                <a:gd name="connsiteX2" fmla="*/ 2340484 w 9915328"/>
                <a:gd name="connsiteY2" fmla="*/ 404780 h 409593"/>
                <a:gd name="connsiteX3" fmla="*/ 5071684 w 9915328"/>
                <a:gd name="connsiteY3" fmla="*/ 122558 h 409593"/>
                <a:gd name="connsiteX4" fmla="*/ 6986358 w 9915328"/>
                <a:gd name="connsiteY4" fmla="*/ 20958 h 409593"/>
                <a:gd name="connsiteX5" fmla="*/ 9136395 w 9915328"/>
                <a:gd name="connsiteY5" fmla="*/ 9669 h 409593"/>
                <a:gd name="connsiteX6" fmla="*/ 9915328 w 9915328"/>
                <a:gd name="connsiteY6" fmla="*/ 133847 h 409593"/>
                <a:gd name="connsiteX0" fmla="*/ 0 w 9915328"/>
                <a:gd name="connsiteY0" fmla="*/ 198509 h 429100"/>
                <a:gd name="connsiteX1" fmla="*/ 633406 w 9915328"/>
                <a:gd name="connsiteY1" fmla="*/ 311398 h 429100"/>
                <a:gd name="connsiteX2" fmla="*/ 2340484 w 9915328"/>
                <a:gd name="connsiteY2" fmla="*/ 424287 h 429100"/>
                <a:gd name="connsiteX3" fmla="*/ 5071684 w 9915328"/>
                <a:gd name="connsiteY3" fmla="*/ 142065 h 429100"/>
                <a:gd name="connsiteX4" fmla="*/ 6986358 w 9915328"/>
                <a:gd name="connsiteY4" fmla="*/ 40465 h 429100"/>
                <a:gd name="connsiteX5" fmla="*/ 9136395 w 9915328"/>
                <a:gd name="connsiteY5" fmla="*/ 29176 h 429100"/>
                <a:gd name="connsiteX6" fmla="*/ 9915328 w 9915328"/>
                <a:gd name="connsiteY6" fmla="*/ 153354 h 429100"/>
                <a:gd name="connsiteX0" fmla="*/ 0 w 9915328"/>
                <a:gd name="connsiteY0" fmla="*/ 158109 h 388700"/>
                <a:gd name="connsiteX1" fmla="*/ 633406 w 9915328"/>
                <a:gd name="connsiteY1" fmla="*/ 270998 h 388700"/>
                <a:gd name="connsiteX2" fmla="*/ 2340484 w 9915328"/>
                <a:gd name="connsiteY2" fmla="*/ 383887 h 388700"/>
                <a:gd name="connsiteX3" fmla="*/ 5071684 w 9915328"/>
                <a:gd name="connsiteY3" fmla="*/ 101665 h 388700"/>
                <a:gd name="connsiteX4" fmla="*/ 6986358 w 9915328"/>
                <a:gd name="connsiteY4" fmla="*/ 65 h 388700"/>
                <a:gd name="connsiteX5" fmla="*/ 8835990 w 9915328"/>
                <a:gd name="connsiteY5" fmla="*/ 112954 h 388700"/>
                <a:gd name="connsiteX6" fmla="*/ 9915328 w 9915328"/>
                <a:gd name="connsiteY6" fmla="*/ 112954 h 388700"/>
                <a:gd name="connsiteX0" fmla="*/ 0 w 9915328"/>
                <a:gd name="connsiteY0" fmla="*/ 158569 h 385714"/>
                <a:gd name="connsiteX1" fmla="*/ 633406 w 9915328"/>
                <a:gd name="connsiteY1" fmla="*/ 271458 h 385714"/>
                <a:gd name="connsiteX2" fmla="*/ 2340484 w 9915328"/>
                <a:gd name="connsiteY2" fmla="*/ 384347 h 385714"/>
                <a:gd name="connsiteX3" fmla="*/ 5270277 w 9915328"/>
                <a:gd name="connsiteY3" fmla="*/ 191025 h 385714"/>
                <a:gd name="connsiteX4" fmla="*/ 6986358 w 9915328"/>
                <a:gd name="connsiteY4" fmla="*/ 525 h 385714"/>
                <a:gd name="connsiteX5" fmla="*/ 8835990 w 9915328"/>
                <a:gd name="connsiteY5" fmla="*/ 113414 h 385714"/>
                <a:gd name="connsiteX6" fmla="*/ 9915328 w 9915328"/>
                <a:gd name="connsiteY6" fmla="*/ 113414 h 385714"/>
                <a:gd name="connsiteX0" fmla="*/ 0 w 9915328"/>
                <a:gd name="connsiteY0" fmla="*/ 158569 h 323756"/>
                <a:gd name="connsiteX1" fmla="*/ 633406 w 9915328"/>
                <a:gd name="connsiteY1" fmla="*/ 271458 h 323756"/>
                <a:gd name="connsiteX2" fmla="*/ 2340484 w 9915328"/>
                <a:gd name="connsiteY2" fmla="*/ 320847 h 323756"/>
                <a:gd name="connsiteX3" fmla="*/ 5270277 w 9915328"/>
                <a:gd name="connsiteY3" fmla="*/ 191025 h 323756"/>
                <a:gd name="connsiteX4" fmla="*/ 6986358 w 9915328"/>
                <a:gd name="connsiteY4" fmla="*/ 525 h 323756"/>
                <a:gd name="connsiteX5" fmla="*/ 8835990 w 9915328"/>
                <a:gd name="connsiteY5" fmla="*/ 113414 h 323756"/>
                <a:gd name="connsiteX6" fmla="*/ 9915328 w 9915328"/>
                <a:gd name="connsiteY6" fmla="*/ 113414 h 323756"/>
                <a:gd name="connsiteX0" fmla="*/ 0 w 9915328"/>
                <a:gd name="connsiteY0" fmla="*/ 95979 h 261166"/>
                <a:gd name="connsiteX1" fmla="*/ 633406 w 9915328"/>
                <a:gd name="connsiteY1" fmla="*/ 208868 h 261166"/>
                <a:gd name="connsiteX2" fmla="*/ 2340484 w 9915328"/>
                <a:gd name="connsiteY2" fmla="*/ 258257 h 261166"/>
                <a:gd name="connsiteX3" fmla="*/ 5270277 w 9915328"/>
                <a:gd name="connsiteY3" fmla="*/ 128435 h 261166"/>
                <a:gd name="connsiteX4" fmla="*/ 8835990 w 9915328"/>
                <a:gd name="connsiteY4" fmla="*/ 50824 h 261166"/>
                <a:gd name="connsiteX5" fmla="*/ 9915328 w 9915328"/>
                <a:gd name="connsiteY5" fmla="*/ 50824 h 261166"/>
                <a:gd name="connsiteX0" fmla="*/ 0 w 9915328"/>
                <a:gd name="connsiteY0" fmla="*/ 201048 h 366235"/>
                <a:gd name="connsiteX1" fmla="*/ 633406 w 9915328"/>
                <a:gd name="connsiteY1" fmla="*/ 313937 h 366235"/>
                <a:gd name="connsiteX2" fmla="*/ 2340484 w 9915328"/>
                <a:gd name="connsiteY2" fmla="*/ 363326 h 366235"/>
                <a:gd name="connsiteX3" fmla="*/ 5270277 w 9915328"/>
                <a:gd name="connsiteY3" fmla="*/ 233504 h 366235"/>
                <a:gd name="connsiteX4" fmla="*/ 7659714 w 9915328"/>
                <a:gd name="connsiteY4" fmla="*/ 28893 h 366235"/>
                <a:gd name="connsiteX5" fmla="*/ 9915328 w 9915328"/>
                <a:gd name="connsiteY5" fmla="*/ 155893 h 366235"/>
                <a:gd name="connsiteX0" fmla="*/ 0 w 9915328"/>
                <a:gd name="connsiteY0" fmla="*/ 173629 h 338816"/>
                <a:gd name="connsiteX1" fmla="*/ 633406 w 9915328"/>
                <a:gd name="connsiteY1" fmla="*/ 286518 h 338816"/>
                <a:gd name="connsiteX2" fmla="*/ 2340484 w 9915328"/>
                <a:gd name="connsiteY2" fmla="*/ 335907 h 338816"/>
                <a:gd name="connsiteX3" fmla="*/ 5270277 w 9915328"/>
                <a:gd name="connsiteY3" fmla="*/ 206085 h 338816"/>
                <a:gd name="connsiteX4" fmla="*/ 7659714 w 9915328"/>
                <a:gd name="connsiteY4" fmla="*/ 1474 h 338816"/>
                <a:gd name="connsiteX5" fmla="*/ 9915328 w 9915328"/>
                <a:gd name="connsiteY5" fmla="*/ 128474 h 338816"/>
                <a:gd name="connsiteX0" fmla="*/ 0 w 10190302"/>
                <a:gd name="connsiteY0" fmla="*/ 174097 h 339284"/>
                <a:gd name="connsiteX1" fmla="*/ 633406 w 10190302"/>
                <a:gd name="connsiteY1" fmla="*/ 286986 h 339284"/>
                <a:gd name="connsiteX2" fmla="*/ 2340484 w 10190302"/>
                <a:gd name="connsiteY2" fmla="*/ 336375 h 339284"/>
                <a:gd name="connsiteX3" fmla="*/ 5270277 w 10190302"/>
                <a:gd name="connsiteY3" fmla="*/ 206553 h 339284"/>
                <a:gd name="connsiteX4" fmla="*/ 7659714 w 10190302"/>
                <a:gd name="connsiteY4" fmla="*/ 1942 h 339284"/>
                <a:gd name="connsiteX5" fmla="*/ 10190302 w 10190302"/>
                <a:gd name="connsiteY5" fmla="*/ 103542 h 339284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40405"/>
                <a:gd name="connsiteX1" fmla="*/ 572301 w 10129197"/>
                <a:gd name="connsiteY1" fmla="*/ 286986 h 340405"/>
                <a:gd name="connsiteX2" fmla="*/ 2279379 w 10129197"/>
                <a:gd name="connsiteY2" fmla="*/ 336375 h 340405"/>
                <a:gd name="connsiteX3" fmla="*/ 5209172 w 10129197"/>
                <a:gd name="connsiteY3" fmla="*/ 206553 h 340405"/>
                <a:gd name="connsiteX4" fmla="*/ 7598609 w 10129197"/>
                <a:gd name="connsiteY4" fmla="*/ 1942 h 340405"/>
                <a:gd name="connsiteX5" fmla="*/ 10129197 w 10129197"/>
                <a:gd name="connsiteY5" fmla="*/ 103542 h 340405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85197 h 339169"/>
                <a:gd name="connsiteX1" fmla="*/ 2279379 w 10129197"/>
                <a:gd name="connsiteY1" fmla="*/ 336375 h 339169"/>
                <a:gd name="connsiteX2" fmla="*/ 5209172 w 10129197"/>
                <a:gd name="connsiteY2" fmla="*/ 206553 h 339169"/>
                <a:gd name="connsiteX3" fmla="*/ 7598609 w 10129197"/>
                <a:gd name="connsiteY3" fmla="*/ 1942 h 339169"/>
                <a:gd name="connsiteX4" fmla="*/ 10129197 w 10129197"/>
                <a:gd name="connsiteY4" fmla="*/ 103542 h 339169"/>
                <a:gd name="connsiteX0" fmla="*/ 0 w 10129197"/>
                <a:gd name="connsiteY0" fmla="*/ 118179 h 372151"/>
                <a:gd name="connsiteX1" fmla="*/ 2279379 w 10129197"/>
                <a:gd name="connsiteY1" fmla="*/ 369357 h 372151"/>
                <a:gd name="connsiteX2" fmla="*/ 5209172 w 10129197"/>
                <a:gd name="connsiteY2" fmla="*/ 239535 h 372151"/>
                <a:gd name="connsiteX3" fmla="*/ 7598609 w 10129197"/>
                <a:gd name="connsiteY3" fmla="*/ 34924 h 372151"/>
                <a:gd name="connsiteX4" fmla="*/ 10129197 w 10129197"/>
                <a:gd name="connsiteY4" fmla="*/ 9524 h 372151"/>
                <a:gd name="connsiteX0" fmla="*/ 0 w 10129197"/>
                <a:gd name="connsiteY0" fmla="*/ 108656 h 362734"/>
                <a:gd name="connsiteX1" fmla="*/ 2279379 w 10129197"/>
                <a:gd name="connsiteY1" fmla="*/ 359834 h 362734"/>
                <a:gd name="connsiteX2" fmla="*/ 5209172 w 10129197"/>
                <a:gd name="connsiteY2" fmla="*/ 230012 h 362734"/>
                <a:gd name="connsiteX3" fmla="*/ 10129197 w 10129197"/>
                <a:gd name="connsiteY3" fmla="*/ 1 h 362734"/>
                <a:gd name="connsiteX0" fmla="*/ 0 w 8153512"/>
                <a:gd name="connsiteY0" fmla="*/ 149619 h 403884"/>
                <a:gd name="connsiteX1" fmla="*/ 2279379 w 8153512"/>
                <a:gd name="connsiteY1" fmla="*/ 400797 h 403884"/>
                <a:gd name="connsiteX2" fmla="*/ 5209172 w 8153512"/>
                <a:gd name="connsiteY2" fmla="*/ 270975 h 403884"/>
                <a:gd name="connsiteX3" fmla="*/ 8153512 w 8153512"/>
                <a:gd name="connsiteY3" fmla="*/ 0 h 403884"/>
                <a:gd name="connsiteX0" fmla="*/ 0 w 8320471"/>
                <a:gd name="connsiteY0" fmla="*/ 36968 h 290765"/>
                <a:gd name="connsiteX1" fmla="*/ 2279379 w 8320471"/>
                <a:gd name="connsiteY1" fmla="*/ 288146 h 290765"/>
                <a:gd name="connsiteX2" fmla="*/ 5209172 w 8320471"/>
                <a:gd name="connsiteY2" fmla="*/ 158324 h 290765"/>
                <a:gd name="connsiteX3" fmla="*/ 8320471 w 8320471"/>
                <a:gd name="connsiteY3" fmla="*/ 0 h 290765"/>
                <a:gd name="connsiteX0" fmla="*/ 0 w 8320471"/>
                <a:gd name="connsiteY0" fmla="*/ 36968 h 292812"/>
                <a:gd name="connsiteX1" fmla="*/ 2279379 w 8320471"/>
                <a:gd name="connsiteY1" fmla="*/ 288146 h 292812"/>
                <a:gd name="connsiteX2" fmla="*/ 8320471 w 8320471"/>
                <a:gd name="connsiteY2" fmla="*/ 0 h 292812"/>
                <a:gd name="connsiteX0" fmla="*/ 0 w 8320471"/>
                <a:gd name="connsiteY0" fmla="*/ 36968 h 284234"/>
                <a:gd name="connsiteX1" fmla="*/ 2752431 w 8320471"/>
                <a:gd name="connsiteY1" fmla="*/ 277905 h 284234"/>
                <a:gd name="connsiteX2" fmla="*/ 8320471 w 8320471"/>
                <a:gd name="connsiteY2" fmla="*/ 0 h 28423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8306558"/>
                <a:gd name="connsiteY0" fmla="*/ 47209 h 295214"/>
                <a:gd name="connsiteX1" fmla="*/ 2752431 w 8306558"/>
                <a:gd name="connsiteY1" fmla="*/ 288146 h 295214"/>
                <a:gd name="connsiteX2" fmla="*/ 8306558 w 8306558"/>
                <a:gd name="connsiteY2" fmla="*/ 0 h 295214"/>
                <a:gd name="connsiteX0" fmla="*/ 0 w 7847420"/>
                <a:gd name="connsiteY0" fmla="*/ 36968 h 284234"/>
                <a:gd name="connsiteX1" fmla="*/ 2752431 w 7847420"/>
                <a:gd name="connsiteY1" fmla="*/ 277905 h 284234"/>
                <a:gd name="connsiteX2" fmla="*/ 7847420 w 7847420"/>
                <a:gd name="connsiteY2" fmla="*/ 0 h 28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FB84703-3A45-43D4-A0FA-500D275F7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669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00">
        <p:random/>
      </p:transition>
    </mc:Choice>
    <mc:Fallback xmlns:a16="http://schemas.microsoft.com/office/drawing/2014/main" xmlns="">
      <p:transition spd="slow" advTm="27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创意手绘风ｐｐｔ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freeppt7.com-Best powerpoint templates free download-slideshow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1448</Words>
  <Application>Microsoft Office PowerPoint</Application>
  <PresentationFormat>宽屏</PresentationFormat>
  <Paragraphs>158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等线 Light</vt:lpstr>
      <vt:lpstr>华康少女文字W5(P)</vt:lpstr>
      <vt:lpstr>萝莉体 第二版</vt:lpstr>
      <vt:lpstr>宋体</vt:lpstr>
      <vt:lpstr>微软雅黑</vt:lpstr>
      <vt:lpstr>Arial</vt:lpstr>
      <vt:lpstr>Arial Black</vt:lpstr>
      <vt:lpstr>Calibri</vt:lpstr>
      <vt:lpstr>www.freeppt7.com-Best powerpoint templates free download-slideshow​​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创意手绘风ｐｐｔ模板</dc:title>
  <dc:creator>lenovo</dc:creator>
  <cp:lastModifiedBy>宇 之灵</cp:lastModifiedBy>
  <cp:revision>300</cp:revision>
  <dcterms:created xsi:type="dcterms:W3CDTF">2017-07-27T08:46:21Z</dcterms:created>
  <dcterms:modified xsi:type="dcterms:W3CDTF">2018-10-29T06:54:22Z</dcterms:modified>
</cp:coreProperties>
</file>