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313" r:id="rId22"/>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3" d="100"/>
          <a:sy n="143" d="100"/>
        </p:scale>
        <p:origin x="684" y="108"/>
      </p:cViewPr>
      <p:guideLst>
        <p:guide orient="horz" pos="162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2007____.xlsx"/><Relationship Id="rId1" Type="http://schemas.openxmlformats.org/officeDocument/2006/relationships/image" Target="../media/image3.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2007____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2007____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2007____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2007____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2007____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2007____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blipFill>
              <a:blip xmlns:r="http://schemas.openxmlformats.org/officeDocument/2006/relationships" r:embed="rId1"/>
              <a:stretch>
                <a:fillRect/>
              </a:stretch>
            </a:blipFill>
          </c:spPr>
          <c:invertIfNegative val="0"/>
          <c:dLbls>
            <c:spPr>
              <a:ln>
                <a:solidFill>
                  <a:schemeClr val="bg1"/>
                </a:solidFill>
              </a:ln>
            </c:spPr>
            <c:txPr>
              <a:bodyPr/>
              <a:lstStyle/>
              <a:p>
                <a:pPr>
                  <a:defRPr sz="1400"/>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FIRST</c:v>
                </c:pt>
                <c:pt idx="1">
                  <c:v>SECOND</c:v>
                </c:pt>
                <c:pt idx="2">
                  <c:v>THIRD</c:v>
                </c:pt>
                <c:pt idx="3">
                  <c:v>FOUTH</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4558-4D76-AC66-EE0AF195A1FB}"/>
            </c:ext>
          </c:extLst>
        </c:ser>
        <c:dLbls>
          <c:showLegendKey val="0"/>
          <c:showVal val="0"/>
          <c:showCatName val="0"/>
          <c:showSerName val="0"/>
          <c:showPercent val="0"/>
          <c:showBubbleSize val="0"/>
        </c:dLbls>
        <c:gapWidth val="150"/>
        <c:axId val="33929216"/>
        <c:axId val="130664704"/>
      </c:barChart>
      <c:catAx>
        <c:axId val="33929216"/>
        <c:scaling>
          <c:orientation val="minMax"/>
        </c:scaling>
        <c:delete val="0"/>
        <c:axPos val="b"/>
        <c:numFmt formatCode="General" sourceLinked="0"/>
        <c:majorTickMark val="out"/>
        <c:minorTickMark val="none"/>
        <c:tickLblPos val="nextTo"/>
        <c:txPr>
          <a:bodyPr/>
          <a:lstStyle/>
          <a:p>
            <a:pPr>
              <a:defRPr sz="1100"/>
            </a:pPr>
            <a:endParaRPr lang="zh-CN"/>
          </a:p>
        </c:txPr>
        <c:crossAx val="130664704"/>
        <c:crosses val="autoZero"/>
        <c:auto val="1"/>
        <c:lblAlgn val="ctr"/>
        <c:lblOffset val="100"/>
        <c:noMultiLvlLbl val="0"/>
      </c:catAx>
      <c:valAx>
        <c:axId val="130664704"/>
        <c:scaling>
          <c:orientation val="minMax"/>
        </c:scaling>
        <c:delete val="1"/>
        <c:axPos val="l"/>
        <c:numFmt formatCode="General" sourceLinked="1"/>
        <c:majorTickMark val="out"/>
        <c:minorTickMark val="none"/>
        <c:tickLblPos val="none"/>
        <c:crossAx val="33929216"/>
        <c:crosses val="autoZero"/>
        <c:crossBetween val="between"/>
      </c:valAx>
    </c:plotArea>
    <c:plotVisOnly val="1"/>
    <c:dispBlanksAs val="gap"/>
    <c:showDLblsOverMax val="0"/>
  </c:chart>
  <c:txPr>
    <a:bodyPr/>
    <a:lstStyle/>
    <a:p>
      <a:pPr>
        <a:defRPr sz="1800">
          <a:solidFill>
            <a:schemeClr val="bg1"/>
          </a:solidFill>
          <a:latin typeface="Ebrima" pitchFamily="2" charset="0"/>
          <a:ea typeface="Ebrima" pitchFamily="2" charset="0"/>
          <a:cs typeface="Ebrima" pitchFamily="2" charset="0"/>
        </a:defRPr>
      </a:pPr>
      <a:endParaRPr lang="zh-CN"/>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系列 1</c:v>
                </c:pt>
              </c:strCache>
            </c:strRef>
          </c:tx>
          <c:spPr>
            <a:solidFill>
              <a:srgbClr val="FFC000"/>
            </a:solidFill>
          </c:spPr>
          <c:invertIfNegative val="0"/>
          <c:cat>
            <c:strRef>
              <c:f>Sheet1!$A$2:$A$7</c:f>
              <c:strCache>
                <c:ptCount val="4"/>
                <c:pt idx="0">
                  <c:v>FIRST</c:v>
                </c:pt>
                <c:pt idx="1">
                  <c:v>SECOND</c:v>
                </c:pt>
                <c:pt idx="2">
                  <c:v>THIRD</c:v>
                </c:pt>
                <c:pt idx="3">
                  <c:v>FOURTH</c:v>
                </c:pt>
              </c:strCache>
            </c:strRef>
          </c:cat>
          <c:val>
            <c:numRef>
              <c:f>Sheet1!$B$2:$B$7</c:f>
              <c:numCache>
                <c:formatCode>General</c:formatCode>
                <c:ptCount val="6"/>
                <c:pt idx="0">
                  <c:v>4.3</c:v>
                </c:pt>
                <c:pt idx="1">
                  <c:v>2.5</c:v>
                </c:pt>
                <c:pt idx="2">
                  <c:v>3.5</c:v>
                </c:pt>
                <c:pt idx="3">
                  <c:v>4.5</c:v>
                </c:pt>
                <c:pt idx="4">
                  <c:v>3.5</c:v>
                </c:pt>
                <c:pt idx="5">
                  <c:v>1.5</c:v>
                </c:pt>
              </c:numCache>
            </c:numRef>
          </c:val>
          <c:extLst>
            <c:ext xmlns:c16="http://schemas.microsoft.com/office/drawing/2014/chart" uri="{C3380CC4-5D6E-409C-BE32-E72D297353CC}">
              <c16:uniqueId val="{00000000-02FC-424F-B52A-129FF6E29F9A}"/>
            </c:ext>
          </c:extLst>
        </c:ser>
        <c:ser>
          <c:idx val="1"/>
          <c:order val="1"/>
          <c:tx>
            <c:strRef>
              <c:f>Sheet1!$C$1</c:f>
              <c:strCache>
                <c:ptCount val="1"/>
                <c:pt idx="0">
                  <c:v>系列 2</c:v>
                </c:pt>
              </c:strCache>
            </c:strRef>
          </c:tx>
          <c:spPr>
            <a:solidFill>
              <a:srgbClr val="996633"/>
            </a:solidFill>
          </c:spPr>
          <c:invertIfNegative val="0"/>
          <c:cat>
            <c:strRef>
              <c:f>Sheet1!$A$2:$A$7</c:f>
              <c:strCache>
                <c:ptCount val="4"/>
                <c:pt idx="0">
                  <c:v>FIRST</c:v>
                </c:pt>
                <c:pt idx="1">
                  <c:v>SECOND</c:v>
                </c:pt>
                <c:pt idx="2">
                  <c:v>THIRD</c:v>
                </c:pt>
                <c:pt idx="3">
                  <c:v>FOURTH</c:v>
                </c:pt>
              </c:strCache>
            </c:strRef>
          </c:cat>
          <c:val>
            <c:numRef>
              <c:f>Sheet1!$C$2:$C$7</c:f>
              <c:numCache>
                <c:formatCode>General</c:formatCode>
                <c:ptCount val="6"/>
                <c:pt idx="0">
                  <c:v>2.4</c:v>
                </c:pt>
                <c:pt idx="1">
                  <c:v>4.4000000000000004</c:v>
                </c:pt>
                <c:pt idx="2">
                  <c:v>1.8</c:v>
                </c:pt>
                <c:pt idx="3">
                  <c:v>2.8</c:v>
                </c:pt>
                <c:pt idx="4">
                  <c:v>4.2</c:v>
                </c:pt>
                <c:pt idx="5">
                  <c:v>3.5</c:v>
                </c:pt>
              </c:numCache>
            </c:numRef>
          </c:val>
          <c:extLst>
            <c:ext xmlns:c16="http://schemas.microsoft.com/office/drawing/2014/chart" uri="{C3380CC4-5D6E-409C-BE32-E72D297353CC}">
              <c16:uniqueId val="{00000001-02FC-424F-B52A-129FF6E29F9A}"/>
            </c:ext>
          </c:extLst>
        </c:ser>
        <c:dLbls>
          <c:showLegendKey val="0"/>
          <c:showVal val="0"/>
          <c:showCatName val="0"/>
          <c:showSerName val="0"/>
          <c:showPercent val="0"/>
          <c:showBubbleSize val="0"/>
        </c:dLbls>
        <c:gapWidth val="292"/>
        <c:axId val="35786752"/>
        <c:axId val="130667008"/>
      </c:barChart>
      <c:catAx>
        <c:axId val="35786752"/>
        <c:scaling>
          <c:orientation val="minMax"/>
        </c:scaling>
        <c:delete val="1"/>
        <c:axPos val="b"/>
        <c:numFmt formatCode="General" sourceLinked="0"/>
        <c:majorTickMark val="out"/>
        <c:minorTickMark val="none"/>
        <c:tickLblPos val="none"/>
        <c:crossAx val="130667008"/>
        <c:crosses val="autoZero"/>
        <c:auto val="1"/>
        <c:lblAlgn val="ctr"/>
        <c:lblOffset val="100"/>
        <c:noMultiLvlLbl val="0"/>
      </c:catAx>
      <c:valAx>
        <c:axId val="130667008"/>
        <c:scaling>
          <c:orientation val="minMax"/>
        </c:scaling>
        <c:delete val="1"/>
        <c:axPos val="l"/>
        <c:numFmt formatCode="General" sourceLinked="1"/>
        <c:majorTickMark val="out"/>
        <c:minorTickMark val="none"/>
        <c:tickLblPos val="none"/>
        <c:crossAx val="35786752"/>
        <c:crosses val="autoZero"/>
        <c:crossBetween val="between"/>
      </c:valAx>
    </c:plotArea>
    <c:plotVisOnly val="1"/>
    <c:dispBlanksAs val="gap"/>
    <c:showDLblsOverMax val="0"/>
  </c:chart>
  <c:txPr>
    <a:bodyPr/>
    <a:lstStyle/>
    <a:p>
      <a:pPr>
        <a:defRPr sz="1800"/>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solidFill>
                <a:srgbClr val="FFC000"/>
              </a:solidFill>
            </c:spPr>
            <c:extLst>
              <c:ext xmlns:c16="http://schemas.microsoft.com/office/drawing/2014/chart" uri="{C3380CC4-5D6E-409C-BE32-E72D297353CC}">
                <c16:uniqueId val="{00000001-1185-42D7-9F3E-E2578399B42A}"/>
              </c:ext>
            </c:extLst>
          </c:dPt>
          <c:dPt>
            <c:idx val="1"/>
            <c:bubble3D val="0"/>
            <c:spPr>
              <a:solidFill>
                <a:srgbClr val="FFC000">
                  <a:alpha val="50000"/>
                </a:srgbClr>
              </a:solidFill>
            </c:spPr>
            <c:extLst>
              <c:ext xmlns:c16="http://schemas.microsoft.com/office/drawing/2014/chart" uri="{C3380CC4-5D6E-409C-BE32-E72D297353CC}">
                <c16:uniqueId val="{00000003-1185-42D7-9F3E-E2578399B42A}"/>
              </c:ext>
            </c:extLst>
          </c:dPt>
          <c:dPt>
            <c:idx val="2"/>
            <c:bubble3D val="0"/>
            <c:spPr>
              <a:noFill/>
            </c:spPr>
            <c:extLst>
              <c:ext xmlns:c16="http://schemas.microsoft.com/office/drawing/2014/chart" uri="{C3380CC4-5D6E-409C-BE32-E72D297353CC}">
                <c16:uniqueId val="{00000005-1185-42D7-9F3E-E2578399B42A}"/>
              </c:ext>
            </c:extLst>
          </c:dPt>
          <c:cat>
            <c:strRef>
              <c:f>Sheet1!$A$2:$A$4</c:f>
              <c:strCache>
                <c:ptCount val="3"/>
                <c:pt idx="0">
                  <c:v>第一季度</c:v>
                </c:pt>
                <c:pt idx="1">
                  <c:v>第二季度</c:v>
                </c:pt>
                <c:pt idx="2">
                  <c:v>第三季度</c:v>
                </c:pt>
              </c:strCache>
            </c:strRef>
          </c:cat>
          <c:val>
            <c:numRef>
              <c:f>Sheet1!$B$2:$B$4</c:f>
              <c:numCache>
                <c:formatCode>General</c:formatCode>
                <c:ptCount val="3"/>
                <c:pt idx="0">
                  <c:v>8.2000000000000011</c:v>
                </c:pt>
                <c:pt idx="1">
                  <c:v>3.2</c:v>
                </c:pt>
                <c:pt idx="2">
                  <c:v>5</c:v>
                </c:pt>
              </c:numCache>
            </c:numRef>
          </c:val>
          <c:extLst>
            <c:ext xmlns:c16="http://schemas.microsoft.com/office/drawing/2014/chart" uri="{C3380CC4-5D6E-409C-BE32-E72D297353CC}">
              <c16:uniqueId val="{00000006-1185-42D7-9F3E-E2578399B42A}"/>
            </c:ext>
          </c:extLst>
        </c:ser>
        <c:dLbls>
          <c:showLegendKey val="0"/>
          <c:showVal val="0"/>
          <c:showCatName val="0"/>
          <c:showSerName val="0"/>
          <c:showPercent val="0"/>
          <c:showBubbleSize val="0"/>
          <c:showLeaderLines val="1"/>
        </c:dLbls>
        <c:firstSliceAng val="235"/>
        <c:holeSize val="79"/>
      </c:doughnutChart>
    </c:plotArea>
    <c:plotVisOnly val="1"/>
    <c:dispBlanksAs val="gap"/>
    <c:showDLblsOverMax val="0"/>
  </c:chart>
  <c:txPr>
    <a:bodyPr/>
    <a:lstStyle/>
    <a:p>
      <a:pPr>
        <a:defRPr sz="1800"/>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solidFill>
                <a:srgbClr val="FFC000"/>
              </a:solidFill>
            </c:spPr>
            <c:extLst>
              <c:ext xmlns:c16="http://schemas.microsoft.com/office/drawing/2014/chart" uri="{C3380CC4-5D6E-409C-BE32-E72D297353CC}">
                <c16:uniqueId val="{00000001-E719-4FDB-B61C-CEA75AB96668}"/>
              </c:ext>
            </c:extLst>
          </c:dPt>
          <c:dPt>
            <c:idx val="1"/>
            <c:bubble3D val="0"/>
            <c:spPr>
              <a:solidFill>
                <a:srgbClr val="FFC000">
                  <a:alpha val="50000"/>
                </a:srgbClr>
              </a:solidFill>
            </c:spPr>
            <c:extLst>
              <c:ext xmlns:c16="http://schemas.microsoft.com/office/drawing/2014/chart" uri="{C3380CC4-5D6E-409C-BE32-E72D297353CC}">
                <c16:uniqueId val="{00000003-E719-4FDB-B61C-CEA75AB96668}"/>
              </c:ext>
            </c:extLst>
          </c:dPt>
          <c:dPt>
            <c:idx val="2"/>
            <c:bubble3D val="0"/>
            <c:spPr>
              <a:noFill/>
            </c:spPr>
            <c:extLst>
              <c:ext xmlns:c16="http://schemas.microsoft.com/office/drawing/2014/chart" uri="{C3380CC4-5D6E-409C-BE32-E72D297353CC}">
                <c16:uniqueId val="{00000005-E719-4FDB-B61C-CEA75AB96668}"/>
              </c:ext>
            </c:extLst>
          </c:dPt>
          <c:cat>
            <c:strRef>
              <c:f>Sheet1!$A$2:$A$4</c:f>
              <c:strCache>
                <c:ptCount val="3"/>
                <c:pt idx="0">
                  <c:v>第一季度</c:v>
                </c:pt>
                <c:pt idx="1">
                  <c:v>第二季度</c:v>
                </c:pt>
                <c:pt idx="2">
                  <c:v>第三季度</c:v>
                </c:pt>
              </c:strCache>
            </c:strRef>
          </c:cat>
          <c:val>
            <c:numRef>
              <c:f>Sheet1!$B$2:$B$4</c:f>
              <c:numCache>
                <c:formatCode>General</c:formatCode>
                <c:ptCount val="3"/>
                <c:pt idx="0">
                  <c:v>5</c:v>
                </c:pt>
                <c:pt idx="1">
                  <c:v>8.2000000000000011</c:v>
                </c:pt>
                <c:pt idx="2">
                  <c:v>5</c:v>
                </c:pt>
              </c:numCache>
            </c:numRef>
          </c:val>
          <c:extLst>
            <c:ext xmlns:c16="http://schemas.microsoft.com/office/drawing/2014/chart" uri="{C3380CC4-5D6E-409C-BE32-E72D297353CC}">
              <c16:uniqueId val="{00000006-E719-4FDB-B61C-CEA75AB96668}"/>
            </c:ext>
          </c:extLst>
        </c:ser>
        <c:dLbls>
          <c:showLegendKey val="0"/>
          <c:showVal val="0"/>
          <c:showCatName val="0"/>
          <c:showSerName val="0"/>
          <c:showPercent val="0"/>
          <c:showBubbleSize val="0"/>
          <c:showLeaderLines val="1"/>
        </c:dLbls>
        <c:firstSliceAng val="235"/>
        <c:holeSize val="79"/>
      </c:doughnutChart>
    </c:plotArea>
    <c:plotVisOnly val="1"/>
    <c:dispBlanksAs val="gap"/>
    <c:showDLblsOverMax val="0"/>
  </c:chart>
  <c:txPr>
    <a:bodyPr/>
    <a:lstStyle/>
    <a:p>
      <a:pPr>
        <a:defRPr sz="1800"/>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solidFill>
                <a:srgbClr val="FFC000"/>
              </a:solidFill>
            </c:spPr>
            <c:extLst>
              <c:ext xmlns:c16="http://schemas.microsoft.com/office/drawing/2014/chart" uri="{C3380CC4-5D6E-409C-BE32-E72D297353CC}">
                <c16:uniqueId val="{00000001-D122-47D1-950A-F0299437661D}"/>
              </c:ext>
            </c:extLst>
          </c:dPt>
          <c:dPt>
            <c:idx val="1"/>
            <c:bubble3D val="0"/>
            <c:spPr>
              <a:solidFill>
                <a:srgbClr val="FFC000">
                  <a:alpha val="50000"/>
                </a:srgbClr>
              </a:solidFill>
            </c:spPr>
            <c:extLst>
              <c:ext xmlns:c16="http://schemas.microsoft.com/office/drawing/2014/chart" uri="{C3380CC4-5D6E-409C-BE32-E72D297353CC}">
                <c16:uniqueId val="{00000003-D122-47D1-950A-F0299437661D}"/>
              </c:ext>
            </c:extLst>
          </c:dPt>
          <c:dPt>
            <c:idx val="2"/>
            <c:bubble3D val="0"/>
            <c:spPr>
              <a:noFill/>
            </c:spPr>
            <c:extLst>
              <c:ext xmlns:c16="http://schemas.microsoft.com/office/drawing/2014/chart" uri="{C3380CC4-5D6E-409C-BE32-E72D297353CC}">
                <c16:uniqueId val="{00000005-D122-47D1-950A-F0299437661D}"/>
              </c:ext>
            </c:extLst>
          </c:dPt>
          <c:cat>
            <c:strRef>
              <c:f>Sheet1!$A$2:$A$4</c:f>
              <c:strCache>
                <c:ptCount val="3"/>
                <c:pt idx="0">
                  <c:v>第一季度</c:v>
                </c:pt>
                <c:pt idx="1">
                  <c:v>第二季度</c:v>
                </c:pt>
                <c:pt idx="2">
                  <c:v>第三季度</c:v>
                </c:pt>
              </c:strCache>
            </c:strRef>
          </c:cat>
          <c:val>
            <c:numRef>
              <c:f>Sheet1!$B$2:$B$4</c:f>
              <c:numCache>
                <c:formatCode>General</c:formatCode>
                <c:ptCount val="3"/>
                <c:pt idx="0">
                  <c:v>6.2</c:v>
                </c:pt>
                <c:pt idx="1">
                  <c:v>5.2</c:v>
                </c:pt>
                <c:pt idx="2">
                  <c:v>5</c:v>
                </c:pt>
              </c:numCache>
            </c:numRef>
          </c:val>
          <c:extLst>
            <c:ext xmlns:c16="http://schemas.microsoft.com/office/drawing/2014/chart" uri="{C3380CC4-5D6E-409C-BE32-E72D297353CC}">
              <c16:uniqueId val="{00000006-D122-47D1-950A-F0299437661D}"/>
            </c:ext>
          </c:extLst>
        </c:ser>
        <c:dLbls>
          <c:showLegendKey val="0"/>
          <c:showVal val="0"/>
          <c:showCatName val="0"/>
          <c:showSerName val="0"/>
          <c:showPercent val="0"/>
          <c:showBubbleSize val="0"/>
          <c:showLeaderLines val="1"/>
        </c:dLbls>
        <c:firstSliceAng val="235"/>
        <c:holeSize val="79"/>
      </c:doughnutChart>
    </c:plotArea>
    <c:plotVisOnly val="1"/>
    <c:dispBlanksAs val="gap"/>
    <c:showDLblsOverMax val="0"/>
  </c:chart>
  <c:txPr>
    <a:bodyPr/>
    <a:lstStyle/>
    <a:p>
      <a:pPr>
        <a:defRPr sz="1800"/>
      </a:pPr>
      <a:endParaRPr lang="zh-C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FFC000"/>
            </a:solidFill>
          </c:spPr>
          <c:dPt>
            <c:idx val="1"/>
            <c:bubble3D val="0"/>
            <c:spPr>
              <a:solidFill>
                <a:srgbClr val="FFC000">
                  <a:alpha val="40000"/>
                </a:srgbClr>
              </a:solidFill>
            </c:spPr>
            <c:extLst>
              <c:ext xmlns:c16="http://schemas.microsoft.com/office/drawing/2014/chart" uri="{C3380CC4-5D6E-409C-BE32-E72D297353CC}">
                <c16:uniqueId val="{00000001-AAF2-4E21-B0E5-58DE1CCA33CE}"/>
              </c:ext>
            </c:extLst>
          </c:dPt>
          <c:cat>
            <c:strRef>
              <c:f>Sheet1!$A$2:$A$3</c:f>
              <c:strCache>
                <c:ptCount val="2"/>
                <c:pt idx="0">
                  <c:v>第一季度</c:v>
                </c:pt>
                <c:pt idx="1">
                  <c:v>第二季度</c:v>
                </c:pt>
              </c:strCache>
            </c:strRef>
          </c:cat>
          <c:val>
            <c:numRef>
              <c:f>Sheet1!$B$2:$B$3</c:f>
              <c:numCache>
                <c:formatCode>General</c:formatCode>
                <c:ptCount val="2"/>
                <c:pt idx="0">
                  <c:v>8.2000000000000011</c:v>
                </c:pt>
                <c:pt idx="1">
                  <c:v>3.2</c:v>
                </c:pt>
              </c:numCache>
            </c:numRef>
          </c:val>
          <c:extLst>
            <c:ext xmlns:c16="http://schemas.microsoft.com/office/drawing/2014/chart" uri="{C3380CC4-5D6E-409C-BE32-E72D297353CC}">
              <c16:uniqueId val="{00000002-AAF2-4E21-B0E5-58DE1CCA33CE}"/>
            </c:ext>
          </c:extLst>
        </c:ser>
        <c:dLbls>
          <c:showLegendKey val="0"/>
          <c:showVal val="0"/>
          <c:showCatName val="0"/>
          <c:showSerName val="0"/>
          <c:showPercent val="0"/>
          <c:showBubbleSize val="0"/>
          <c:showLeaderLines val="1"/>
        </c:dLbls>
        <c:firstSliceAng val="360"/>
        <c:holeSize val="73"/>
      </c:doughnutChart>
    </c:plotArea>
    <c:plotVisOnly val="1"/>
    <c:dispBlanksAs val="gap"/>
    <c:showDLblsOverMax val="0"/>
  </c:chart>
  <c:txPr>
    <a:bodyPr/>
    <a:lstStyle/>
    <a:p>
      <a:pPr>
        <a:defRPr sz="1800"/>
      </a:pPr>
      <a:endParaRPr lang="zh-CN"/>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FFC000"/>
            </a:solidFill>
          </c:spPr>
          <c:dPt>
            <c:idx val="0"/>
            <c:bubble3D val="0"/>
            <c:spPr>
              <a:solidFill>
                <a:schemeClr val="bg1"/>
              </a:solidFill>
            </c:spPr>
            <c:extLst>
              <c:ext xmlns:c16="http://schemas.microsoft.com/office/drawing/2014/chart" uri="{C3380CC4-5D6E-409C-BE32-E72D297353CC}">
                <c16:uniqueId val="{00000001-62BB-4DBD-A354-22BC28D6B542}"/>
              </c:ext>
            </c:extLst>
          </c:dPt>
          <c:dPt>
            <c:idx val="1"/>
            <c:bubble3D val="0"/>
            <c:spPr>
              <a:solidFill>
                <a:schemeClr val="bg1">
                  <a:alpha val="40000"/>
                </a:schemeClr>
              </a:solidFill>
            </c:spPr>
            <c:extLst>
              <c:ext xmlns:c16="http://schemas.microsoft.com/office/drawing/2014/chart" uri="{C3380CC4-5D6E-409C-BE32-E72D297353CC}">
                <c16:uniqueId val="{00000003-62BB-4DBD-A354-22BC28D6B542}"/>
              </c:ext>
            </c:extLst>
          </c:dPt>
          <c:cat>
            <c:strRef>
              <c:f>Sheet1!$A$2:$A$3</c:f>
              <c:strCache>
                <c:ptCount val="2"/>
                <c:pt idx="0">
                  <c:v>第一季度</c:v>
                </c:pt>
                <c:pt idx="1">
                  <c:v>第二季度</c:v>
                </c:pt>
              </c:strCache>
            </c:strRef>
          </c:cat>
          <c:val>
            <c:numRef>
              <c:f>Sheet1!$B$2:$B$3</c:f>
              <c:numCache>
                <c:formatCode>General</c:formatCode>
                <c:ptCount val="2"/>
                <c:pt idx="0">
                  <c:v>6</c:v>
                </c:pt>
                <c:pt idx="1">
                  <c:v>3.2</c:v>
                </c:pt>
              </c:numCache>
            </c:numRef>
          </c:val>
          <c:extLst>
            <c:ext xmlns:c16="http://schemas.microsoft.com/office/drawing/2014/chart" uri="{C3380CC4-5D6E-409C-BE32-E72D297353CC}">
              <c16:uniqueId val="{00000004-62BB-4DBD-A354-22BC28D6B542}"/>
            </c:ext>
          </c:extLst>
        </c:ser>
        <c:dLbls>
          <c:showLegendKey val="0"/>
          <c:showVal val="0"/>
          <c:showCatName val="0"/>
          <c:showSerName val="0"/>
          <c:showPercent val="0"/>
          <c:showBubbleSize val="0"/>
          <c:showLeaderLines val="1"/>
        </c:dLbls>
        <c:firstSliceAng val="360"/>
        <c:holeSize val="73"/>
      </c:doughnutChart>
    </c:plotArea>
    <c:plotVisOnly val="1"/>
    <c:dispBlanksAs val="gap"/>
    <c:showDLblsOverMax val="0"/>
  </c:chart>
  <c:txPr>
    <a:bodyPr/>
    <a:lstStyle/>
    <a:p>
      <a:pPr>
        <a:defRPr sz="1800"/>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CC1254-CF4C-4015-9A5D-DBA984E8E342}" type="datetimeFigureOut">
              <a:rPr lang="zh-CN" altLang="en-US" smtClean="0"/>
              <a:pPr/>
              <a:t>2018/10/30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AA7CE3-9D06-4DB8-941F-C5E5F5A48310}" type="slidenum">
              <a:rPr lang="zh-CN" altLang="en-US" smtClean="0"/>
              <a:pPr/>
              <a:t>‹#›</a:t>
            </a:fld>
            <a:endParaRPr lang="zh-CN" altLang="en-US"/>
          </a:p>
        </p:txBody>
      </p:sp>
    </p:spTree>
    <p:extLst>
      <p:ext uri="{BB962C8B-B14F-4D97-AF65-F5344CB8AC3E}">
        <p14:creationId xmlns:p14="http://schemas.microsoft.com/office/powerpoint/2010/main" val="2333196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EAA7CE3-9D06-4DB8-941F-C5E5F5A48310}" type="slidenum">
              <a:rPr lang="zh-CN" altLang="en-US" smtClean="0"/>
              <a:pPr/>
              <a:t>1</a:t>
            </a:fld>
            <a:endParaRPr lang="zh-CN" altLang="en-US"/>
          </a:p>
        </p:txBody>
      </p:sp>
    </p:spTree>
    <p:extLst>
      <p:ext uri="{BB962C8B-B14F-4D97-AF65-F5344CB8AC3E}">
        <p14:creationId xmlns:p14="http://schemas.microsoft.com/office/powerpoint/2010/main" val="486313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EAA7CE3-9D06-4DB8-941F-C5E5F5A48310}" type="slidenum">
              <a:rPr lang="zh-CN" altLang="en-US" smtClean="0"/>
              <a:pPr/>
              <a:t>10</a:t>
            </a:fld>
            <a:endParaRPr lang="zh-CN" altLang="en-US"/>
          </a:p>
        </p:txBody>
      </p:sp>
    </p:spTree>
    <p:extLst>
      <p:ext uri="{BB962C8B-B14F-4D97-AF65-F5344CB8AC3E}">
        <p14:creationId xmlns:p14="http://schemas.microsoft.com/office/powerpoint/2010/main" val="2760920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D50C2A2-762A-4451-8A30-F76FC44D1773}"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4069727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EAA7CE3-9D06-4DB8-941F-C5E5F5A48310}" type="slidenum">
              <a:rPr lang="zh-CN" altLang="en-US" smtClean="0"/>
              <a:pPr/>
              <a:t>12</a:t>
            </a:fld>
            <a:endParaRPr lang="zh-CN" altLang="en-US"/>
          </a:p>
        </p:txBody>
      </p:sp>
    </p:spTree>
    <p:extLst>
      <p:ext uri="{BB962C8B-B14F-4D97-AF65-F5344CB8AC3E}">
        <p14:creationId xmlns:p14="http://schemas.microsoft.com/office/powerpoint/2010/main" val="2138781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EAA7CE3-9D06-4DB8-941F-C5E5F5A48310}" type="slidenum">
              <a:rPr lang="zh-CN" altLang="en-US" smtClean="0"/>
              <a:pPr/>
              <a:t>13</a:t>
            </a:fld>
            <a:endParaRPr lang="zh-CN" altLang="en-US"/>
          </a:p>
        </p:txBody>
      </p:sp>
    </p:spTree>
    <p:extLst>
      <p:ext uri="{BB962C8B-B14F-4D97-AF65-F5344CB8AC3E}">
        <p14:creationId xmlns:p14="http://schemas.microsoft.com/office/powerpoint/2010/main" val="3420472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EAA7CE3-9D06-4DB8-941F-C5E5F5A48310}" type="slidenum">
              <a:rPr lang="zh-CN" altLang="en-US" smtClean="0"/>
              <a:pPr/>
              <a:t>14</a:t>
            </a:fld>
            <a:endParaRPr lang="zh-CN" altLang="en-US"/>
          </a:p>
        </p:txBody>
      </p:sp>
    </p:spTree>
    <p:extLst>
      <p:ext uri="{BB962C8B-B14F-4D97-AF65-F5344CB8AC3E}">
        <p14:creationId xmlns:p14="http://schemas.microsoft.com/office/powerpoint/2010/main" val="2134517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EAA7CE3-9D06-4DB8-941F-C5E5F5A48310}" type="slidenum">
              <a:rPr lang="zh-CN" altLang="en-US" smtClean="0"/>
              <a:pPr/>
              <a:t>15</a:t>
            </a:fld>
            <a:endParaRPr lang="zh-CN" altLang="en-US"/>
          </a:p>
        </p:txBody>
      </p:sp>
    </p:spTree>
    <p:extLst>
      <p:ext uri="{BB962C8B-B14F-4D97-AF65-F5344CB8AC3E}">
        <p14:creationId xmlns:p14="http://schemas.microsoft.com/office/powerpoint/2010/main" val="21796772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EAA7CE3-9D06-4DB8-941F-C5E5F5A48310}" type="slidenum">
              <a:rPr lang="zh-CN" altLang="en-US" smtClean="0"/>
              <a:pPr/>
              <a:t>16</a:t>
            </a:fld>
            <a:endParaRPr lang="zh-CN" altLang="en-US"/>
          </a:p>
        </p:txBody>
      </p:sp>
    </p:spTree>
    <p:extLst>
      <p:ext uri="{BB962C8B-B14F-4D97-AF65-F5344CB8AC3E}">
        <p14:creationId xmlns:p14="http://schemas.microsoft.com/office/powerpoint/2010/main" val="2296589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EAA7CE3-9D06-4DB8-941F-C5E5F5A48310}" type="slidenum">
              <a:rPr lang="zh-CN" altLang="en-US" smtClean="0"/>
              <a:pPr/>
              <a:t>17</a:t>
            </a:fld>
            <a:endParaRPr lang="zh-CN" altLang="en-US"/>
          </a:p>
        </p:txBody>
      </p:sp>
    </p:spTree>
    <p:extLst>
      <p:ext uri="{BB962C8B-B14F-4D97-AF65-F5344CB8AC3E}">
        <p14:creationId xmlns:p14="http://schemas.microsoft.com/office/powerpoint/2010/main" val="3672246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EAA7CE3-9D06-4DB8-941F-C5E5F5A48310}" type="slidenum">
              <a:rPr lang="zh-CN" altLang="en-US" smtClean="0"/>
              <a:pPr/>
              <a:t>18</a:t>
            </a:fld>
            <a:endParaRPr lang="zh-CN" altLang="en-US"/>
          </a:p>
        </p:txBody>
      </p:sp>
    </p:spTree>
    <p:extLst>
      <p:ext uri="{BB962C8B-B14F-4D97-AF65-F5344CB8AC3E}">
        <p14:creationId xmlns:p14="http://schemas.microsoft.com/office/powerpoint/2010/main" val="33024718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EAA7CE3-9D06-4DB8-941F-C5E5F5A48310}" type="slidenum">
              <a:rPr lang="zh-CN" altLang="en-US" smtClean="0"/>
              <a:pPr/>
              <a:t>19</a:t>
            </a:fld>
            <a:endParaRPr lang="zh-CN" altLang="en-US"/>
          </a:p>
        </p:txBody>
      </p:sp>
    </p:spTree>
    <p:extLst>
      <p:ext uri="{BB962C8B-B14F-4D97-AF65-F5344CB8AC3E}">
        <p14:creationId xmlns:p14="http://schemas.microsoft.com/office/powerpoint/2010/main" val="545289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EAA7CE3-9D06-4DB8-941F-C5E5F5A48310}" type="slidenum">
              <a:rPr lang="zh-CN" altLang="en-US" smtClean="0"/>
              <a:pPr/>
              <a:t>2</a:t>
            </a:fld>
            <a:endParaRPr lang="zh-CN" altLang="en-US"/>
          </a:p>
        </p:txBody>
      </p:sp>
    </p:spTree>
    <p:extLst>
      <p:ext uri="{BB962C8B-B14F-4D97-AF65-F5344CB8AC3E}">
        <p14:creationId xmlns:p14="http://schemas.microsoft.com/office/powerpoint/2010/main" val="42258837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EAA7CE3-9D06-4DB8-941F-C5E5F5A48310}" type="slidenum">
              <a:rPr lang="zh-CN" altLang="en-US" smtClean="0"/>
              <a:pPr/>
              <a:t>20</a:t>
            </a:fld>
            <a:endParaRPr lang="zh-CN" altLang="en-US"/>
          </a:p>
        </p:txBody>
      </p:sp>
    </p:spTree>
    <p:extLst>
      <p:ext uri="{BB962C8B-B14F-4D97-AF65-F5344CB8AC3E}">
        <p14:creationId xmlns:p14="http://schemas.microsoft.com/office/powerpoint/2010/main" val="32106481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a:solidFill>
                  <a:srgbClr val="000000"/>
                </a:solidFill>
                <a:latin typeface="Calibri" panose="020F0502020204030204" charset="0"/>
                <a:ea typeface="宋体" panose="02010600030101010101" pitchFamily="2" charset="-122"/>
              </a:rPr>
              <a:t>21</a:t>
            </a:fld>
            <a:endParaRPr lang="zh-CN" altLang="en-US" sz="18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EAA7CE3-9D06-4DB8-941F-C5E5F5A48310}" type="slidenum">
              <a:rPr lang="zh-CN" altLang="en-US" smtClean="0"/>
              <a:pPr/>
              <a:t>3</a:t>
            </a:fld>
            <a:endParaRPr lang="zh-CN" altLang="en-US"/>
          </a:p>
        </p:txBody>
      </p:sp>
    </p:spTree>
    <p:extLst>
      <p:ext uri="{BB962C8B-B14F-4D97-AF65-F5344CB8AC3E}">
        <p14:creationId xmlns:p14="http://schemas.microsoft.com/office/powerpoint/2010/main" val="1030528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EAA7CE3-9D06-4DB8-941F-C5E5F5A48310}" type="slidenum">
              <a:rPr lang="zh-CN" altLang="en-US" smtClean="0"/>
              <a:pPr/>
              <a:t>4</a:t>
            </a:fld>
            <a:endParaRPr lang="zh-CN" altLang="en-US"/>
          </a:p>
        </p:txBody>
      </p:sp>
    </p:spTree>
    <p:extLst>
      <p:ext uri="{BB962C8B-B14F-4D97-AF65-F5344CB8AC3E}">
        <p14:creationId xmlns:p14="http://schemas.microsoft.com/office/powerpoint/2010/main" val="469135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EAA7CE3-9D06-4DB8-941F-C5E5F5A48310}" type="slidenum">
              <a:rPr lang="zh-CN" altLang="en-US" smtClean="0"/>
              <a:pPr/>
              <a:t>5</a:t>
            </a:fld>
            <a:endParaRPr lang="zh-CN" altLang="en-US"/>
          </a:p>
        </p:txBody>
      </p:sp>
    </p:spTree>
    <p:extLst>
      <p:ext uri="{BB962C8B-B14F-4D97-AF65-F5344CB8AC3E}">
        <p14:creationId xmlns:p14="http://schemas.microsoft.com/office/powerpoint/2010/main" val="489408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EAA7CE3-9D06-4DB8-941F-C5E5F5A48310}" type="slidenum">
              <a:rPr lang="zh-CN" altLang="en-US" smtClean="0"/>
              <a:pPr/>
              <a:t>6</a:t>
            </a:fld>
            <a:endParaRPr lang="zh-CN" altLang="en-US"/>
          </a:p>
        </p:txBody>
      </p:sp>
    </p:spTree>
    <p:extLst>
      <p:ext uri="{BB962C8B-B14F-4D97-AF65-F5344CB8AC3E}">
        <p14:creationId xmlns:p14="http://schemas.microsoft.com/office/powerpoint/2010/main" val="2408205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EAA7CE3-9D06-4DB8-941F-C5E5F5A48310}" type="slidenum">
              <a:rPr lang="zh-CN" altLang="en-US" smtClean="0"/>
              <a:pPr/>
              <a:t>7</a:t>
            </a:fld>
            <a:endParaRPr lang="zh-CN" altLang="en-US"/>
          </a:p>
        </p:txBody>
      </p:sp>
    </p:spTree>
    <p:extLst>
      <p:ext uri="{BB962C8B-B14F-4D97-AF65-F5344CB8AC3E}">
        <p14:creationId xmlns:p14="http://schemas.microsoft.com/office/powerpoint/2010/main" val="882670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EAA7CE3-9D06-4DB8-941F-C5E5F5A48310}" type="slidenum">
              <a:rPr lang="zh-CN" altLang="en-US" smtClean="0"/>
              <a:pPr/>
              <a:t>8</a:t>
            </a:fld>
            <a:endParaRPr lang="zh-CN" altLang="en-US"/>
          </a:p>
        </p:txBody>
      </p:sp>
    </p:spTree>
    <p:extLst>
      <p:ext uri="{BB962C8B-B14F-4D97-AF65-F5344CB8AC3E}">
        <p14:creationId xmlns:p14="http://schemas.microsoft.com/office/powerpoint/2010/main" val="190301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EAA7CE3-9D06-4DB8-941F-C5E5F5A48310}" type="slidenum">
              <a:rPr lang="zh-CN" altLang="en-US" smtClean="0"/>
              <a:pPr/>
              <a:t>9</a:t>
            </a:fld>
            <a:endParaRPr lang="zh-CN" altLang="en-US"/>
          </a:p>
        </p:txBody>
      </p:sp>
    </p:spTree>
    <p:extLst>
      <p:ext uri="{BB962C8B-B14F-4D97-AF65-F5344CB8AC3E}">
        <p14:creationId xmlns:p14="http://schemas.microsoft.com/office/powerpoint/2010/main" val="21434238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cstate="print">
            <a:lum/>
          </a:blip>
          <a:srcRect/>
          <a:stretch>
            <a:fillRect t="-7000" b="-18000"/>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457200" y="4767263"/>
            <a:ext cx="2133600" cy="274637"/>
          </a:xfrm>
          <a:prstGeom prst="rect">
            <a:avLst/>
          </a:prstGeom>
        </p:spPr>
        <p:txBody>
          <a:bodyPr/>
          <a:lstStyle/>
          <a:p>
            <a:fld id="{E2F703E1-0F79-43DF-87CB-D23DF89C75C2}" type="datetimeFigureOut">
              <a:rPr lang="zh-CN" altLang="en-US" smtClean="0">
                <a:solidFill>
                  <a:prstClr val="black"/>
                </a:solidFill>
              </a:rPr>
              <a:pPr/>
              <a:t>2018/10/30</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632B538-465D-4A5B-BF66-B630996FCAF6}"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4637"/>
          </a:xfrm>
          <a:prstGeom prst="rect">
            <a:avLst/>
          </a:prstGeom>
        </p:spPr>
        <p:txBody>
          <a:bodyPr/>
          <a:lstStyle/>
          <a:p>
            <a:fld id="{E2F703E1-0F79-43DF-87CB-D23DF89C75C2}" type="datetimeFigureOut">
              <a:rPr lang="zh-CN" altLang="en-US" smtClean="0">
                <a:solidFill>
                  <a:prstClr val="black"/>
                </a:solidFill>
              </a:rPr>
              <a:pPr/>
              <a:t>2018/10/30</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632B538-465D-4A5B-BF66-B630996FCAF6}"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4637"/>
          </a:xfrm>
          <a:prstGeom prst="rect">
            <a:avLst/>
          </a:prstGeom>
        </p:spPr>
        <p:txBody>
          <a:bodyPr/>
          <a:lstStyle/>
          <a:p>
            <a:fld id="{E2F703E1-0F79-43DF-87CB-D23DF89C75C2}" type="datetimeFigureOut">
              <a:rPr lang="zh-CN" altLang="en-US" smtClean="0">
                <a:solidFill>
                  <a:prstClr val="black"/>
                </a:solidFill>
              </a:rPr>
              <a:pPr/>
              <a:t>2018/10/30</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632B538-465D-4A5B-BF66-B630996FCAF6}"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4637"/>
          </a:xfrm>
          <a:prstGeom prst="rect">
            <a:avLst/>
          </a:prstGeom>
        </p:spPr>
        <p:txBody>
          <a:bodyPr/>
          <a:lstStyle/>
          <a:p>
            <a:fld id="{E2F703E1-0F79-43DF-87CB-D23DF89C75C2}" type="datetimeFigureOut">
              <a:rPr lang="zh-CN" altLang="en-US" smtClean="0">
                <a:solidFill>
                  <a:prstClr val="black"/>
                </a:solidFill>
              </a:rPr>
              <a:pPr/>
              <a:t>2018/10/30</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632B538-465D-4A5B-BF66-B630996FCAF6}"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457200" y="4767263"/>
            <a:ext cx="2133600" cy="274637"/>
          </a:xfrm>
          <a:prstGeom prst="rect">
            <a:avLst/>
          </a:prstGeom>
        </p:spPr>
        <p:txBody>
          <a:bodyPr/>
          <a:lstStyle/>
          <a:p>
            <a:fld id="{E2F703E1-0F79-43DF-87CB-D23DF89C75C2}" type="datetimeFigureOut">
              <a:rPr lang="zh-CN" altLang="en-US" smtClean="0">
                <a:solidFill>
                  <a:prstClr val="black"/>
                </a:solidFill>
              </a:rPr>
              <a:pPr/>
              <a:t>2018/10/30</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632B538-465D-4A5B-BF66-B630996FCAF6}"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4767263"/>
            <a:ext cx="2133600" cy="274637"/>
          </a:xfrm>
          <a:prstGeom prst="rect">
            <a:avLst/>
          </a:prstGeom>
        </p:spPr>
        <p:txBody>
          <a:bodyPr/>
          <a:lstStyle/>
          <a:p>
            <a:fld id="{E2F703E1-0F79-43DF-87CB-D23DF89C75C2}" type="datetimeFigureOut">
              <a:rPr lang="zh-CN" altLang="en-US" smtClean="0">
                <a:solidFill>
                  <a:prstClr val="black"/>
                </a:solidFill>
              </a:rPr>
              <a:pPr/>
              <a:t>2018/10/30</a:t>
            </a:fld>
            <a:endParaRPr lang="zh-CN" altLang="en-US">
              <a:solidFill>
                <a:prstClr val="black"/>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A632B538-465D-4A5B-BF66-B630996FCAF6}"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57200" y="4767263"/>
            <a:ext cx="2133600" cy="274637"/>
          </a:xfrm>
          <a:prstGeom prst="rect">
            <a:avLst/>
          </a:prstGeom>
        </p:spPr>
        <p:txBody>
          <a:bodyPr/>
          <a:lstStyle/>
          <a:p>
            <a:fld id="{E2F703E1-0F79-43DF-87CB-D23DF89C75C2}" type="datetimeFigureOut">
              <a:rPr lang="zh-CN" altLang="en-US" smtClean="0">
                <a:solidFill>
                  <a:prstClr val="black"/>
                </a:solidFill>
              </a:rPr>
              <a:pPr/>
              <a:t>2018/10/30</a:t>
            </a:fld>
            <a:endParaRPr lang="zh-CN" altLang="en-US">
              <a:solidFill>
                <a:prstClr val="black"/>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A632B538-465D-4A5B-BF66-B630996FCAF6}"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a:xfrm>
            <a:off x="457200" y="4767263"/>
            <a:ext cx="2133600" cy="274637"/>
          </a:xfrm>
          <a:prstGeom prst="rect">
            <a:avLst/>
          </a:prstGeom>
        </p:spPr>
        <p:txBody>
          <a:bodyPr/>
          <a:lstStyle/>
          <a:p>
            <a:fld id="{E2F703E1-0F79-43DF-87CB-D23DF89C75C2}" type="datetimeFigureOut">
              <a:rPr lang="zh-CN" altLang="en-US" smtClean="0">
                <a:solidFill>
                  <a:prstClr val="black"/>
                </a:solidFill>
              </a:rPr>
              <a:pPr/>
              <a:t>2018/10/30</a:t>
            </a:fld>
            <a:endParaRPr lang="zh-CN" altLang="en-US">
              <a:solidFill>
                <a:prstClr val="black"/>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A632B538-465D-4A5B-BF66-B630996FCAF6}"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4637"/>
          </a:xfrm>
          <a:prstGeom prst="rect">
            <a:avLst/>
          </a:prstGeom>
        </p:spPr>
        <p:txBody>
          <a:bodyPr/>
          <a:lstStyle/>
          <a:p>
            <a:fld id="{E2F703E1-0F79-43DF-87CB-D23DF89C75C2}" type="datetimeFigureOut">
              <a:rPr lang="zh-CN" altLang="en-US" smtClean="0">
                <a:solidFill>
                  <a:prstClr val="black"/>
                </a:solidFill>
              </a:rPr>
              <a:pPr/>
              <a:t>2018/10/30</a:t>
            </a:fld>
            <a:endParaRPr lang="zh-CN" altLang="en-US">
              <a:solidFill>
                <a:prstClr val="black"/>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A632B538-465D-4A5B-BF66-B630996FCAF6}"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7263"/>
            <a:ext cx="2133600" cy="274637"/>
          </a:xfrm>
          <a:prstGeom prst="rect">
            <a:avLst/>
          </a:prstGeom>
        </p:spPr>
        <p:txBody>
          <a:bodyPr/>
          <a:lstStyle/>
          <a:p>
            <a:fld id="{E2F703E1-0F79-43DF-87CB-D23DF89C75C2}" type="datetimeFigureOut">
              <a:rPr lang="zh-CN" altLang="en-US" smtClean="0">
                <a:solidFill>
                  <a:prstClr val="black"/>
                </a:solidFill>
              </a:rPr>
              <a:pPr/>
              <a:t>2018/10/30</a:t>
            </a:fld>
            <a:endParaRPr lang="zh-CN" altLang="en-US">
              <a:solidFill>
                <a:prstClr val="black"/>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A632B538-465D-4A5B-BF66-B630996FCAF6}"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7263"/>
            <a:ext cx="2133600" cy="274637"/>
          </a:xfrm>
          <a:prstGeom prst="rect">
            <a:avLst/>
          </a:prstGeom>
        </p:spPr>
        <p:txBody>
          <a:bodyPr/>
          <a:lstStyle/>
          <a:p>
            <a:fld id="{E2F703E1-0F79-43DF-87CB-D23DF89C75C2}" type="datetimeFigureOut">
              <a:rPr lang="zh-CN" altLang="en-US" smtClean="0">
                <a:solidFill>
                  <a:prstClr val="black"/>
                </a:solidFill>
              </a:rPr>
              <a:pPr/>
              <a:t>2018/10/30</a:t>
            </a:fld>
            <a:endParaRPr lang="zh-CN" altLang="en-US">
              <a:solidFill>
                <a:prstClr val="black"/>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A632B538-465D-4A5B-BF66-B630996FCAF6}"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alphaModFix amt="93000"/>
            <a:lum/>
          </a:blip>
          <a:srcRect/>
          <a:stretch>
            <a:fillRect t="-7000" b="-18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632B538-465D-4A5B-BF66-B630996FCAF6}" type="slidenum">
              <a:rPr lang="zh-CN" altLang="en-US" smtClean="0">
                <a:solidFill>
                  <a:prstClr val="black">
                    <a:tint val="75000"/>
                  </a:prstClr>
                </a:solidFill>
              </a:rPr>
              <a:pPr/>
              <a:t>‹#›</a:t>
            </a:fld>
            <a:endParaRPr lang="zh-CN" altLang="en-US">
              <a:solidFill>
                <a:prstClr val="black">
                  <a:tint val="75000"/>
                </a:prstClr>
              </a:solidFill>
            </a:endParaRPr>
          </a:p>
        </p:txBody>
      </p:sp>
      <p:sp>
        <p:nvSpPr>
          <p:cNvPr id="8" name="矩形 7"/>
          <p:cNvSpPr/>
          <p:nvPr userDrawn="1"/>
        </p:nvSpPr>
        <p:spPr>
          <a:xfrm>
            <a:off x="0" y="0"/>
            <a:ext cx="9144000" cy="51435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chart" Target="../charts/chart5.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7000" b="-18000"/>
          </a:stretch>
        </a:blipFill>
        <a:effectLst/>
      </p:bgPr>
    </p:bg>
    <p:spTree>
      <p:nvGrpSpPr>
        <p:cNvPr id="1" name=""/>
        <p:cNvGrpSpPr/>
        <p:nvPr/>
      </p:nvGrpSpPr>
      <p:grpSpPr>
        <a:xfrm>
          <a:off x="0" y="0"/>
          <a:ext cx="0" cy="0"/>
          <a:chOff x="0" y="0"/>
          <a:chExt cx="0" cy="0"/>
        </a:xfrm>
      </p:grpSpPr>
      <p:sp>
        <p:nvSpPr>
          <p:cNvPr id="75" name="TextBox 74"/>
          <p:cNvSpPr txBox="1"/>
          <p:nvPr/>
        </p:nvSpPr>
        <p:spPr>
          <a:xfrm>
            <a:off x="250825" y="1131590"/>
            <a:ext cx="5806340" cy="2031325"/>
          </a:xfrm>
          <a:prstGeom prst="rect">
            <a:avLst/>
          </a:prstGeom>
          <a:noFill/>
        </p:spPr>
        <p:txBody>
          <a:bodyPr wrap="square" rtlCol="0">
            <a:spAutoFit/>
          </a:bodyPr>
          <a:lstStyle/>
          <a:p>
            <a:r>
              <a:rPr lang="en-US" altLang="zh-CN" sz="4800" dirty="0">
                <a:solidFill>
                  <a:srgbClr val="FFC000"/>
                </a:solidFill>
                <a:latin typeface="Ebrima" pitchFamily="2" charset="0"/>
                <a:ea typeface="Ebrima" pitchFamily="2" charset="0"/>
                <a:cs typeface="Ebrima" pitchFamily="2" charset="0"/>
              </a:rPr>
              <a:t>POWER</a:t>
            </a:r>
            <a:r>
              <a:rPr lang="en-US" altLang="zh-CN" sz="4800" dirty="0">
                <a:solidFill>
                  <a:srgbClr val="FFFF00"/>
                </a:solidFill>
                <a:latin typeface="Ebrima" pitchFamily="2" charset="0"/>
                <a:ea typeface="Ebrima" pitchFamily="2" charset="0"/>
                <a:cs typeface="Ebrima" pitchFamily="2" charset="0"/>
              </a:rPr>
              <a:t>  </a:t>
            </a:r>
            <a:r>
              <a:rPr lang="en-US" altLang="zh-CN" sz="4800" dirty="0">
                <a:solidFill>
                  <a:prstClr val="white"/>
                </a:solidFill>
                <a:latin typeface="Ebrima" pitchFamily="2" charset="0"/>
                <a:ea typeface="Ebrima" pitchFamily="2" charset="0"/>
                <a:cs typeface="Ebrima" pitchFamily="2" charset="0"/>
              </a:rPr>
              <a:t>POINT</a:t>
            </a:r>
          </a:p>
          <a:p>
            <a:r>
              <a:rPr lang="en-US" altLang="zh-CN" sz="2400" dirty="0">
                <a:solidFill>
                  <a:prstClr val="white"/>
                </a:solidFill>
                <a:latin typeface="Ebrima" pitchFamily="2" charset="0"/>
                <a:ea typeface="Ebrima" pitchFamily="2" charset="0"/>
                <a:cs typeface="Ebrima" pitchFamily="2" charset="0"/>
              </a:rPr>
              <a:t>ADD  YOUR  TEXT</a:t>
            </a:r>
          </a:p>
          <a:p>
            <a:pPr>
              <a:lnSpc>
                <a:spcPct val="150000"/>
              </a:lnSpc>
            </a:pPr>
            <a:r>
              <a:rPr lang="en-US" altLang="zh-CN" sz="1200" dirty="0">
                <a:solidFill>
                  <a:prstClr val="white"/>
                </a:solidFill>
                <a:latin typeface="Ebrima" pitchFamily="2" charset="0"/>
                <a:ea typeface="Ebrima" pitchFamily="2" charset="0"/>
                <a:cs typeface="Ebrima" pitchFamily="2" charset="0"/>
              </a:rPr>
              <a:t>The story goes that some time ago, a man punished his 3-year-old daughter for wasting a roll of gold wrapping paper. Money was tight and he became infuriated when the child tried to decorate a box to put under the Christmas tree. </a:t>
            </a:r>
          </a:p>
        </p:txBody>
      </p:sp>
      <p:sp>
        <p:nvSpPr>
          <p:cNvPr id="76" name="TextBox 75"/>
          <p:cNvSpPr txBox="1"/>
          <p:nvPr/>
        </p:nvSpPr>
        <p:spPr>
          <a:xfrm>
            <a:off x="250825" y="3201988"/>
            <a:ext cx="1800895" cy="369332"/>
          </a:xfrm>
          <a:prstGeom prst="rect">
            <a:avLst/>
          </a:prstGeom>
          <a:solidFill>
            <a:srgbClr val="FFC000"/>
          </a:solidFill>
        </p:spPr>
        <p:txBody>
          <a:bodyPr wrap="square" rtlCol="0">
            <a:spAutoFit/>
          </a:bodyPr>
          <a:lstStyle/>
          <a:p>
            <a:r>
              <a:rPr lang="en-US" altLang="zh-CN" dirty="0">
                <a:solidFill>
                  <a:srgbClr val="F79646">
                    <a:lumMod val="75000"/>
                  </a:srgbClr>
                </a:solidFill>
              </a:rPr>
              <a:t>ADD  YOUR  TEXT</a:t>
            </a:r>
            <a:endParaRPr lang="zh-CN" altLang="en-US" dirty="0">
              <a:solidFill>
                <a:srgbClr val="F79646">
                  <a:lumMod val="75000"/>
                </a:srgbClr>
              </a:solidFill>
            </a:endParaRPr>
          </a:p>
        </p:txBody>
      </p:sp>
    </p:spTree>
  </p:cSld>
  <p:clrMapOvr>
    <a:masterClrMapping/>
  </p:clrMapOvr>
  <p:transition advClick="0" advTm="1778">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71751"/>
            <a:ext cx="9144000" cy="2070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 name="组合 8"/>
          <p:cNvGrpSpPr/>
          <p:nvPr/>
        </p:nvGrpSpPr>
        <p:grpSpPr>
          <a:xfrm>
            <a:off x="1444500" y="2571750"/>
            <a:ext cx="540060" cy="465569"/>
            <a:chOff x="1421650" y="2338965"/>
            <a:chExt cx="540060" cy="465569"/>
          </a:xfrm>
        </p:grpSpPr>
        <p:sp useBgFill="1">
          <p:nvSpPr>
            <p:cNvPr id="7" name="等腰三角形 6"/>
            <p:cNvSpPr/>
            <p:nvPr/>
          </p:nvSpPr>
          <p:spPr>
            <a:xfrm rot="10800000">
              <a:off x="1421650" y="2338965"/>
              <a:ext cx="540060" cy="46556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等腰三角形 7"/>
            <p:cNvSpPr/>
            <p:nvPr/>
          </p:nvSpPr>
          <p:spPr>
            <a:xfrm rot="10800000">
              <a:off x="1421650" y="2338965"/>
              <a:ext cx="540060" cy="465569"/>
            </a:xfrm>
            <a:prstGeom prst="triangl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4" name="组合 9"/>
          <p:cNvGrpSpPr/>
          <p:nvPr/>
        </p:nvGrpSpPr>
        <p:grpSpPr>
          <a:xfrm>
            <a:off x="4301970" y="2571750"/>
            <a:ext cx="540060" cy="465569"/>
            <a:chOff x="1421650" y="2338965"/>
            <a:chExt cx="540060" cy="465569"/>
          </a:xfrm>
        </p:grpSpPr>
        <p:sp useBgFill="1">
          <p:nvSpPr>
            <p:cNvPr id="11" name="等腰三角形 10"/>
            <p:cNvSpPr/>
            <p:nvPr/>
          </p:nvSpPr>
          <p:spPr>
            <a:xfrm rot="10800000">
              <a:off x="1421650" y="2338965"/>
              <a:ext cx="540060" cy="46556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等腰三角形 11"/>
            <p:cNvSpPr/>
            <p:nvPr/>
          </p:nvSpPr>
          <p:spPr>
            <a:xfrm rot="10800000">
              <a:off x="1421650" y="2338965"/>
              <a:ext cx="540060" cy="465569"/>
            </a:xfrm>
            <a:prstGeom prst="triangl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 name="组合 12"/>
          <p:cNvGrpSpPr/>
          <p:nvPr/>
        </p:nvGrpSpPr>
        <p:grpSpPr>
          <a:xfrm>
            <a:off x="7204445" y="2571750"/>
            <a:ext cx="540060" cy="465569"/>
            <a:chOff x="1421650" y="2338965"/>
            <a:chExt cx="540060" cy="465569"/>
          </a:xfrm>
        </p:grpSpPr>
        <p:sp useBgFill="1">
          <p:nvSpPr>
            <p:cNvPr id="14" name="等腰三角形 13"/>
            <p:cNvSpPr/>
            <p:nvPr/>
          </p:nvSpPr>
          <p:spPr>
            <a:xfrm rot="10800000">
              <a:off x="1421650" y="2338965"/>
              <a:ext cx="540060" cy="46556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等腰三角形 14"/>
            <p:cNvSpPr/>
            <p:nvPr/>
          </p:nvSpPr>
          <p:spPr>
            <a:xfrm rot="10800000">
              <a:off x="1421650" y="2338965"/>
              <a:ext cx="540060" cy="465569"/>
            </a:xfrm>
            <a:prstGeom prst="triangl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6" name="TextBox 15"/>
          <p:cNvSpPr txBox="1"/>
          <p:nvPr/>
        </p:nvSpPr>
        <p:spPr>
          <a:xfrm>
            <a:off x="250825" y="321500"/>
            <a:ext cx="3511085" cy="646331"/>
          </a:xfrm>
          <a:prstGeom prst="rect">
            <a:avLst/>
          </a:prstGeom>
          <a:noFill/>
        </p:spPr>
        <p:txBody>
          <a:bodyPr wrap="square" rtlCol="0">
            <a:spAutoFit/>
          </a:bodyPr>
          <a:lstStyle/>
          <a:p>
            <a:r>
              <a:rPr lang="en-US" altLang="zh-CN" sz="3600" b="1" dirty="0">
                <a:solidFill>
                  <a:srgbClr val="FFC000"/>
                </a:solidFill>
                <a:latin typeface="Ebrima" pitchFamily="2" charset="0"/>
                <a:ea typeface="Ebrima" pitchFamily="2" charset="0"/>
                <a:cs typeface="Ebrima" pitchFamily="2" charset="0"/>
              </a:rPr>
              <a:t>POWER  POINT</a:t>
            </a:r>
            <a:endParaRPr lang="zh-CN" altLang="en-US" sz="3600" b="1" dirty="0">
              <a:solidFill>
                <a:srgbClr val="FFC000"/>
              </a:solidFill>
              <a:latin typeface="Ebrima" pitchFamily="2" charset="0"/>
              <a:ea typeface="Ebrima" pitchFamily="2" charset="0"/>
              <a:cs typeface="Ebrima" pitchFamily="2" charset="0"/>
            </a:endParaRPr>
          </a:p>
        </p:txBody>
      </p:sp>
      <p:sp>
        <p:nvSpPr>
          <p:cNvPr id="17" name="TextBox 16"/>
          <p:cNvSpPr txBox="1"/>
          <p:nvPr/>
        </p:nvSpPr>
        <p:spPr>
          <a:xfrm>
            <a:off x="250825" y="921371"/>
            <a:ext cx="3330575" cy="1200329"/>
          </a:xfrm>
          <a:prstGeom prst="rect">
            <a:avLst/>
          </a:prstGeom>
          <a:noFill/>
        </p:spPr>
        <p:txBody>
          <a:bodyPr wrap="square" rtlCol="0">
            <a:spAutoFit/>
          </a:bodyPr>
          <a:lstStyle/>
          <a:p>
            <a:pPr>
              <a:lnSpc>
                <a:spcPct val="150000"/>
              </a:lnSpc>
              <a:buClr>
                <a:srgbClr val="FFC000"/>
              </a:buClr>
              <a:buFont typeface="Wingdings" pitchFamily="2" charset="2"/>
              <a:buChar char="l"/>
            </a:pPr>
            <a:r>
              <a:rPr lang="en-US" altLang="zh-CN" sz="1200" dirty="0">
                <a:solidFill>
                  <a:prstClr val="white"/>
                </a:solidFill>
                <a:latin typeface="Ebrima" pitchFamily="2" charset="0"/>
                <a:ea typeface="Ebrima" pitchFamily="2" charset="0"/>
                <a:cs typeface="Ebrima" pitchFamily="2" charset="0"/>
              </a:rPr>
              <a:t>Success begins with a fellow's will</a:t>
            </a:r>
          </a:p>
          <a:p>
            <a:pPr>
              <a:lnSpc>
                <a:spcPct val="150000"/>
              </a:lnSpc>
              <a:buClr>
                <a:srgbClr val="FFC000"/>
              </a:buClr>
              <a:buFont typeface="Wingdings" pitchFamily="2" charset="2"/>
              <a:buChar char="l"/>
            </a:pPr>
            <a:r>
              <a:rPr lang="en-US" altLang="zh-CN" sz="1200" dirty="0">
                <a:solidFill>
                  <a:prstClr val="white"/>
                </a:solidFill>
                <a:latin typeface="Ebrima" pitchFamily="2" charset="0"/>
                <a:ea typeface="Ebrima" pitchFamily="2" charset="0"/>
                <a:cs typeface="Ebrima" pitchFamily="2" charset="0"/>
              </a:rPr>
              <a:t>It's all in a state of mind.</a:t>
            </a:r>
          </a:p>
          <a:p>
            <a:pPr>
              <a:lnSpc>
                <a:spcPct val="150000"/>
              </a:lnSpc>
              <a:buClr>
                <a:srgbClr val="FFC000"/>
              </a:buClr>
              <a:buFont typeface="Wingdings" pitchFamily="2" charset="2"/>
              <a:buChar char="l"/>
            </a:pPr>
            <a:r>
              <a:rPr lang="en-US" altLang="zh-CN" sz="1200" dirty="0">
                <a:solidFill>
                  <a:prstClr val="white"/>
                </a:solidFill>
                <a:latin typeface="Ebrima" pitchFamily="2" charset="0"/>
                <a:ea typeface="Ebrima" pitchFamily="2" charset="0"/>
                <a:cs typeface="Ebrima" pitchFamily="2" charset="0"/>
              </a:rPr>
              <a:t>Life's battles don't always go</a:t>
            </a:r>
          </a:p>
          <a:p>
            <a:pPr>
              <a:lnSpc>
                <a:spcPct val="150000"/>
              </a:lnSpc>
              <a:buClr>
                <a:srgbClr val="FFC000"/>
              </a:buClr>
              <a:buFont typeface="Wingdings" pitchFamily="2" charset="2"/>
              <a:buChar char="l"/>
            </a:pPr>
            <a:r>
              <a:rPr lang="en-US" altLang="zh-CN" sz="1200" dirty="0">
                <a:solidFill>
                  <a:prstClr val="white"/>
                </a:solidFill>
                <a:latin typeface="Ebrima" pitchFamily="2" charset="0"/>
                <a:ea typeface="Ebrima" pitchFamily="2" charset="0"/>
                <a:cs typeface="Ebrima" pitchFamily="2" charset="0"/>
              </a:rPr>
              <a:t>To the stronger and faster man</a:t>
            </a:r>
            <a:endParaRPr lang="zh-CN" altLang="en-US" sz="1200" dirty="0">
              <a:solidFill>
                <a:prstClr val="white"/>
              </a:solidFill>
              <a:latin typeface="Ebrima" pitchFamily="2" charset="0"/>
              <a:ea typeface="Ebrima" pitchFamily="2" charset="0"/>
              <a:cs typeface="Ebrima" pitchFamily="2" charset="0"/>
            </a:endParaRPr>
          </a:p>
        </p:txBody>
      </p:sp>
      <p:sp>
        <p:nvSpPr>
          <p:cNvPr id="18" name="Freeform 389"/>
          <p:cNvSpPr>
            <a:spLocks noEditPoints="1"/>
          </p:cNvSpPr>
          <p:nvPr/>
        </p:nvSpPr>
        <p:spPr bwMode="auto">
          <a:xfrm>
            <a:off x="1547843" y="3120541"/>
            <a:ext cx="333375" cy="417513"/>
          </a:xfrm>
          <a:custGeom>
            <a:avLst/>
            <a:gdLst>
              <a:gd name="T0" fmla="*/ 64 w 130"/>
              <a:gd name="T1" fmla="*/ 0 h 163"/>
              <a:gd name="T2" fmla="*/ 65 w 130"/>
              <a:gd name="T3" fmla="*/ 0 h 163"/>
              <a:gd name="T4" fmla="*/ 66 w 130"/>
              <a:gd name="T5" fmla="*/ 0 h 163"/>
              <a:gd name="T6" fmla="*/ 64 w 130"/>
              <a:gd name="T7" fmla="*/ 0 h 163"/>
              <a:gd name="T8" fmla="*/ 126 w 130"/>
              <a:gd name="T9" fmla="*/ 23 h 163"/>
              <a:gd name="T10" fmla="*/ 108 w 130"/>
              <a:gd name="T11" fmla="*/ 8 h 163"/>
              <a:gd name="T12" fmla="*/ 65 w 130"/>
              <a:gd name="T13" fmla="*/ 0 h 163"/>
              <a:gd name="T14" fmla="*/ 22 w 130"/>
              <a:gd name="T15" fmla="*/ 8 h 163"/>
              <a:gd name="T16" fmla="*/ 4 w 130"/>
              <a:gd name="T17" fmla="*/ 23 h 163"/>
              <a:gd name="T18" fmla="*/ 0 w 130"/>
              <a:gd name="T19" fmla="*/ 72 h 163"/>
              <a:gd name="T20" fmla="*/ 0 w 130"/>
              <a:gd name="T21" fmla="*/ 140 h 163"/>
              <a:gd name="T22" fmla="*/ 10 w 130"/>
              <a:gd name="T23" fmla="*/ 140 h 163"/>
              <a:gd name="T24" fmla="*/ 10 w 130"/>
              <a:gd name="T25" fmla="*/ 151 h 163"/>
              <a:gd name="T26" fmla="*/ 29 w 130"/>
              <a:gd name="T27" fmla="*/ 151 h 163"/>
              <a:gd name="T28" fmla="*/ 29 w 130"/>
              <a:gd name="T29" fmla="*/ 140 h 163"/>
              <a:gd name="T30" fmla="*/ 101 w 130"/>
              <a:gd name="T31" fmla="*/ 140 h 163"/>
              <a:gd name="T32" fmla="*/ 101 w 130"/>
              <a:gd name="T33" fmla="*/ 151 h 163"/>
              <a:gd name="T34" fmla="*/ 120 w 130"/>
              <a:gd name="T35" fmla="*/ 151 h 163"/>
              <a:gd name="T36" fmla="*/ 120 w 130"/>
              <a:gd name="T37" fmla="*/ 140 h 163"/>
              <a:gd name="T38" fmla="*/ 130 w 130"/>
              <a:gd name="T39" fmla="*/ 140 h 163"/>
              <a:gd name="T40" fmla="*/ 130 w 130"/>
              <a:gd name="T41" fmla="*/ 72 h 163"/>
              <a:gd name="T42" fmla="*/ 126 w 130"/>
              <a:gd name="T43" fmla="*/ 23 h 163"/>
              <a:gd name="T44" fmla="*/ 38 w 130"/>
              <a:gd name="T45" fmla="*/ 12 h 163"/>
              <a:gd name="T46" fmla="*/ 92 w 130"/>
              <a:gd name="T47" fmla="*/ 12 h 163"/>
              <a:gd name="T48" fmla="*/ 92 w 130"/>
              <a:gd name="T49" fmla="*/ 20 h 163"/>
              <a:gd name="T50" fmla="*/ 38 w 130"/>
              <a:gd name="T51" fmla="*/ 20 h 163"/>
              <a:gd name="T52" fmla="*/ 38 w 130"/>
              <a:gd name="T53" fmla="*/ 12 h 163"/>
              <a:gd name="T54" fmla="*/ 11 w 130"/>
              <a:gd name="T55" fmla="*/ 71 h 163"/>
              <a:gd name="T56" fmla="*/ 16 w 130"/>
              <a:gd name="T57" fmla="*/ 35 h 163"/>
              <a:gd name="T58" fmla="*/ 24 w 130"/>
              <a:gd name="T59" fmla="*/ 28 h 163"/>
              <a:gd name="T60" fmla="*/ 106 w 130"/>
              <a:gd name="T61" fmla="*/ 28 h 163"/>
              <a:gd name="T62" fmla="*/ 114 w 130"/>
              <a:gd name="T63" fmla="*/ 35 h 163"/>
              <a:gd name="T64" fmla="*/ 119 w 130"/>
              <a:gd name="T65" fmla="*/ 71 h 163"/>
              <a:gd name="T66" fmla="*/ 114 w 130"/>
              <a:gd name="T67" fmla="*/ 78 h 163"/>
              <a:gd name="T68" fmla="*/ 16 w 130"/>
              <a:gd name="T69" fmla="*/ 78 h 163"/>
              <a:gd name="T70" fmla="*/ 11 w 130"/>
              <a:gd name="T71" fmla="*/ 71 h 163"/>
              <a:gd name="T72" fmla="*/ 31 w 130"/>
              <a:gd name="T73" fmla="*/ 113 h 163"/>
              <a:gd name="T74" fmla="*/ 27 w 130"/>
              <a:gd name="T75" fmla="*/ 117 h 163"/>
              <a:gd name="T76" fmla="*/ 12 w 130"/>
              <a:gd name="T77" fmla="*/ 117 h 163"/>
              <a:gd name="T78" fmla="*/ 9 w 130"/>
              <a:gd name="T79" fmla="*/ 113 h 163"/>
              <a:gd name="T80" fmla="*/ 9 w 130"/>
              <a:gd name="T81" fmla="*/ 107 h 163"/>
              <a:gd name="T82" fmla="*/ 12 w 130"/>
              <a:gd name="T83" fmla="*/ 103 h 163"/>
              <a:gd name="T84" fmla="*/ 27 w 130"/>
              <a:gd name="T85" fmla="*/ 103 h 163"/>
              <a:gd name="T86" fmla="*/ 31 w 130"/>
              <a:gd name="T87" fmla="*/ 107 h 163"/>
              <a:gd name="T88" fmla="*/ 31 w 130"/>
              <a:gd name="T89" fmla="*/ 113 h 163"/>
              <a:gd name="T90" fmla="*/ 121 w 130"/>
              <a:gd name="T91" fmla="*/ 113 h 163"/>
              <a:gd name="T92" fmla="*/ 118 w 130"/>
              <a:gd name="T93" fmla="*/ 117 h 163"/>
              <a:gd name="T94" fmla="*/ 103 w 130"/>
              <a:gd name="T95" fmla="*/ 117 h 163"/>
              <a:gd name="T96" fmla="*/ 99 w 130"/>
              <a:gd name="T97" fmla="*/ 113 h 163"/>
              <a:gd name="T98" fmla="*/ 99 w 130"/>
              <a:gd name="T99" fmla="*/ 107 h 163"/>
              <a:gd name="T100" fmla="*/ 103 w 130"/>
              <a:gd name="T101" fmla="*/ 103 h 163"/>
              <a:gd name="T102" fmla="*/ 118 w 130"/>
              <a:gd name="T103" fmla="*/ 103 h 163"/>
              <a:gd name="T104" fmla="*/ 121 w 130"/>
              <a:gd name="T105" fmla="*/ 107 h 163"/>
              <a:gd name="T106" fmla="*/ 121 w 130"/>
              <a:gd name="T107" fmla="*/ 11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163">
                <a:moveTo>
                  <a:pt x="64" y="0"/>
                </a:moveTo>
                <a:cubicBezTo>
                  <a:pt x="65" y="0"/>
                  <a:pt x="65" y="0"/>
                  <a:pt x="65" y="0"/>
                </a:cubicBezTo>
                <a:cubicBezTo>
                  <a:pt x="65" y="0"/>
                  <a:pt x="65" y="0"/>
                  <a:pt x="66" y="0"/>
                </a:cubicBezTo>
                <a:lnTo>
                  <a:pt x="64" y="0"/>
                </a:lnTo>
                <a:close/>
                <a:moveTo>
                  <a:pt x="126" y="23"/>
                </a:moveTo>
                <a:cubicBezTo>
                  <a:pt x="125" y="15"/>
                  <a:pt x="117" y="11"/>
                  <a:pt x="108" y="8"/>
                </a:cubicBezTo>
                <a:cubicBezTo>
                  <a:pt x="100" y="4"/>
                  <a:pt x="80" y="0"/>
                  <a:pt x="65" y="0"/>
                </a:cubicBezTo>
                <a:cubicBezTo>
                  <a:pt x="50" y="0"/>
                  <a:pt x="30" y="4"/>
                  <a:pt x="22" y="8"/>
                </a:cubicBezTo>
                <a:cubicBezTo>
                  <a:pt x="13" y="11"/>
                  <a:pt x="5" y="15"/>
                  <a:pt x="4" y="23"/>
                </a:cubicBezTo>
                <a:cubicBezTo>
                  <a:pt x="0" y="72"/>
                  <a:pt x="0" y="72"/>
                  <a:pt x="0" y="72"/>
                </a:cubicBezTo>
                <a:cubicBezTo>
                  <a:pt x="0" y="140"/>
                  <a:pt x="0" y="140"/>
                  <a:pt x="0" y="140"/>
                </a:cubicBezTo>
                <a:cubicBezTo>
                  <a:pt x="10" y="140"/>
                  <a:pt x="10" y="140"/>
                  <a:pt x="10" y="140"/>
                </a:cubicBezTo>
                <a:cubicBezTo>
                  <a:pt x="10" y="151"/>
                  <a:pt x="10" y="151"/>
                  <a:pt x="10" y="151"/>
                </a:cubicBezTo>
                <a:cubicBezTo>
                  <a:pt x="10" y="163"/>
                  <a:pt x="29" y="163"/>
                  <a:pt x="29" y="151"/>
                </a:cubicBezTo>
                <a:cubicBezTo>
                  <a:pt x="29" y="140"/>
                  <a:pt x="29" y="140"/>
                  <a:pt x="29" y="140"/>
                </a:cubicBezTo>
                <a:cubicBezTo>
                  <a:pt x="101" y="140"/>
                  <a:pt x="101" y="140"/>
                  <a:pt x="101" y="140"/>
                </a:cubicBezTo>
                <a:cubicBezTo>
                  <a:pt x="101" y="151"/>
                  <a:pt x="101" y="151"/>
                  <a:pt x="101" y="151"/>
                </a:cubicBezTo>
                <a:cubicBezTo>
                  <a:pt x="101" y="163"/>
                  <a:pt x="120" y="163"/>
                  <a:pt x="120" y="151"/>
                </a:cubicBezTo>
                <a:cubicBezTo>
                  <a:pt x="120" y="140"/>
                  <a:pt x="120" y="140"/>
                  <a:pt x="120" y="140"/>
                </a:cubicBezTo>
                <a:cubicBezTo>
                  <a:pt x="130" y="140"/>
                  <a:pt x="130" y="140"/>
                  <a:pt x="130" y="140"/>
                </a:cubicBezTo>
                <a:cubicBezTo>
                  <a:pt x="130" y="72"/>
                  <a:pt x="130" y="72"/>
                  <a:pt x="130" y="72"/>
                </a:cubicBezTo>
                <a:lnTo>
                  <a:pt x="126" y="23"/>
                </a:lnTo>
                <a:close/>
                <a:moveTo>
                  <a:pt x="38" y="12"/>
                </a:moveTo>
                <a:cubicBezTo>
                  <a:pt x="92" y="12"/>
                  <a:pt x="92" y="12"/>
                  <a:pt x="92" y="12"/>
                </a:cubicBezTo>
                <a:cubicBezTo>
                  <a:pt x="97" y="12"/>
                  <a:pt x="97" y="20"/>
                  <a:pt x="92" y="20"/>
                </a:cubicBezTo>
                <a:cubicBezTo>
                  <a:pt x="38" y="20"/>
                  <a:pt x="38" y="20"/>
                  <a:pt x="38" y="20"/>
                </a:cubicBezTo>
                <a:cubicBezTo>
                  <a:pt x="33" y="20"/>
                  <a:pt x="33" y="12"/>
                  <a:pt x="38" y="12"/>
                </a:cubicBezTo>
                <a:close/>
                <a:moveTo>
                  <a:pt x="11" y="71"/>
                </a:moveTo>
                <a:cubicBezTo>
                  <a:pt x="16" y="35"/>
                  <a:pt x="16" y="35"/>
                  <a:pt x="16" y="35"/>
                </a:cubicBezTo>
                <a:cubicBezTo>
                  <a:pt x="17" y="31"/>
                  <a:pt x="18" y="28"/>
                  <a:pt x="24" y="28"/>
                </a:cubicBezTo>
                <a:cubicBezTo>
                  <a:pt x="106" y="28"/>
                  <a:pt x="106" y="28"/>
                  <a:pt x="106" y="28"/>
                </a:cubicBezTo>
                <a:cubicBezTo>
                  <a:pt x="112" y="28"/>
                  <a:pt x="113" y="31"/>
                  <a:pt x="114" y="35"/>
                </a:cubicBezTo>
                <a:cubicBezTo>
                  <a:pt x="119" y="71"/>
                  <a:pt x="119" y="71"/>
                  <a:pt x="119" y="71"/>
                </a:cubicBezTo>
                <a:cubicBezTo>
                  <a:pt x="119" y="74"/>
                  <a:pt x="118" y="78"/>
                  <a:pt x="114" y="78"/>
                </a:cubicBezTo>
                <a:cubicBezTo>
                  <a:pt x="16" y="78"/>
                  <a:pt x="16" y="78"/>
                  <a:pt x="16" y="78"/>
                </a:cubicBezTo>
                <a:cubicBezTo>
                  <a:pt x="12" y="78"/>
                  <a:pt x="11" y="74"/>
                  <a:pt x="11" y="71"/>
                </a:cubicBezTo>
                <a:close/>
                <a:moveTo>
                  <a:pt x="31" y="113"/>
                </a:moveTo>
                <a:cubicBezTo>
                  <a:pt x="31" y="115"/>
                  <a:pt x="29" y="117"/>
                  <a:pt x="27" y="117"/>
                </a:cubicBezTo>
                <a:cubicBezTo>
                  <a:pt x="12" y="117"/>
                  <a:pt x="12" y="117"/>
                  <a:pt x="12" y="117"/>
                </a:cubicBezTo>
                <a:cubicBezTo>
                  <a:pt x="10" y="117"/>
                  <a:pt x="9" y="115"/>
                  <a:pt x="9" y="113"/>
                </a:cubicBezTo>
                <a:cubicBezTo>
                  <a:pt x="9" y="107"/>
                  <a:pt x="9" y="107"/>
                  <a:pt x="9" y="107"/>
                </a:cubicBezTo>
                <a:cubicBezTo>
                  <a:pt x="9" y="105"/>
                  <a:pt x="10" y="103"/>
                  <a:pt x="12" y="103"/>
                </a:cubicBezTo>
                <a:cubicBezTo>
                  <a:pt x="27" y="103"/>
                  <a:pt x="27" y="103"/>
                  <a:pt x="27" y="103"/>
                </a:cubicBezTo>
                <a:cubicBezTo>
                  <a:pt x="29" y="103"/>
                  <a:pt x="31" y="105"/>
                  <a:pt x="31" y="107"/>
                </a:cubicBezTo>
                <a:lnTo>
                  <a:pt x="31" y="113"/>
                </a:lnTo>
                <a:close/>
                <a:moveTo>
                  <a:pt x="121" y="113"/>
                </a:moveTo>
                <a:cubicBezTo>
                  <a:pt x="121" y="115"/>
                  <a:pt x="120" y="117"/>
                  <a:pt x="118" y="117"/>
                </a:cubicBezTo>
                <a:cubicBezTo>
                  <a:pt x="103" y="117"/>
                  <a:pt x="103" y="117"/>
                  <a:pt x="103" y="117"/>
                </a:cubicBezTo>
                <a:cubicBezTo>
                  <a:pt x="101" y="117"/>
                  <a:pt x="99" y="115"/>
                  <a:pt x="99" y="113"/>
                </a:cubicBezTo>
                <a:cubicBezTo>
                  <a:pt x="99" y="107"/>
                  <a:pt x="99" y="107"/>
                  <a:pt x="99" y="107"/>
                </a:cubicBezTo>
                <a:cubicBezTo>
                  <a:pt x="99" y="105"/>
                  <a:pt x="101" y="103"/>
                  <a:pt x="103" y="103"/>
                </a:cubicBezTo>
                <a:cubicBezTo>
                  <a:pt x="118" y="103"/>
                  <a:pt x="118" y="103"/>
                  <a:pt x="118" y="103"/>
                </a:cubicBezTo>
                <a:cubicBezTo>
                  <a:pt x="120" y="103"/>
                  <a:pt x="121" y="105"/>
                  <a:pt x="121" y="107"/>
                </a:cubicBezTo>
                <a:cubicBezTo>
                  <a:pt x="121" y="113"/>
                  <a:pt x="121" y="113"/>
                  <a:pt x="121" y="113"/>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9" name="Freeform 398"/>
          <p:cNvSpPr>
            <a:spLocks noEditPoints="1"/>
          </p:cNvSpPr>
          <p:nvPr/>
        </p:nvSpPr>
        <p:spPr bwMode="auto">
          <a:xfrm>
            <a:off x="4367212" y="3139591"/>
            <a:ext cx="409575" cy="379413"/>
          </a:xfrm>
          <a:custGeom>
            <a:avLst/>
            <a:gdLst>
              <a:gd name="T0" fmla="*/ 146 w 160"/>
              <a:gd name="T1" fmla="*/ 60 h 148"/>
              <a:gd name="T2" fmla="*/ 133 w 160"/>
              <a:gd name="T3" fmla="*/ 26 h 148"/>
              <a:gd name="T4" fmla="*/ 115 w 160"/>
              <a:gd name="T5" fmla="*/ 14 h 148"/>
              <a:gd name="T6" fmla="*/ 96 w 160"/>
              <a:gd name="T7" fmla="*/ 14 h 148"/>
              <a:gd name="T8" fmla="*/ 87 w 160"/>
              <a:gd name="T9" fmla="*/ 0 h 148"/>
              <a:gd name="T10" fmla="*/ 73 w 160"/>
              <a:gd name="T11" fmla="*/ 0 h 148"/>
              <a:gd name="T12" fmla="*/ 64 w 160"/>
              <a:gd name="T13" fmla="*/ 14 h 148"/>
              <a:gd name="T14" fmla="*/ 45 w 160"/>
              <a:gd name="T15" fmla="*/ 14 h 148"/>
              <a:gd name="T16" fmla="*/ 27 w 160"/>
              <a:gd name="T17" fmla="*/ 26 h 148"/>
              <a:gd name="T18" fmla="*/ 14 w 160"/>
              <a:gd name="T19" fmla="*/ 60 h 148"/>
              <a:gd name="T20" fmla="*/ 0 w 160"/>
              <a:gd name="T21" fmla="*/ 78 h 148"/>
              <a:gd name="T22" fmla="*/ 0 w 160"/>
              <a:gd name="T23" fmla="*/ 121 h 148"/>
              <a:gd name="T24" fmla="*/ 15 w 160"/>
              <a:gd name="T25" fmla="*/ 121 h 148"/>
              <a:gd name="T26" fmla="*/ 15 w 160"/>
              <a:gd name="T27" fmla="*/ 131 h 148"/>
              <a:gd name="T28" fmla="*/ 35 w 160"/>
              <a:gd name="T29" fmla="*/ 131 h 148"/>
              <a:gd name="T30" fmla="*/ 35 w 160"/>
              <a:gd name="T31" fmla="*/ 121 h 148"/>
              <a:gd name="T32" fmla="*/ 125 w 160"/>
              <a:gd name="T33" fmla="*/ 121 h 148"/>
              <a:gd name="T34" fmla="*/ 125 w 160"/>
              <a:gd name="T35" fmla="*/ 131 h 148"/>
              <a:gd name="T36" fmla="*/ 145 w 160"/>
              <a:gd name="T37" fmla="*/ 131 h 148"/>
              <a:gd name="T38" fmla="*/ 145 w 160"/>
              <a:gd name="T39" fmla="*/ 121 h 148"/>
              <a:gd name="T40" fmla="*/ 160 w 160"/>
              <a:gd name="T41" fmla="*/ 121 h 148"/>
              <a:gd name="T42" fmla="*/ 160 w 160"/>
              <a:gd name="T43" fmla="*/ 78 h 148"/>
              <a:gd name="T44" fmla="*/ 146 w 160"/>
              <a:gd name="T45" fmla="*/ 60 h 148"/>
              <a:gd name="T46" fmla="*/ 32 w 160"/>
              <a:gd name="T47" fmla="*/ 95 h 148"/>
              <a:gd name="T48" fmla="*/ 21 w 160"/>
              <a:gd name="T49" fmla="*/ 83 h 148"/>
              <a:gd name="T50" fmla="*/ 32 w 160"/>
              <a:gd name="T51" fmla="*/ 72 h 148"/>
              <a:gd name="T52" fmla="*/ 43 w 160"/>
              <a:gd name="T53" fmla="*/ 83 h 148"/>
              <a:gd name="T54" fmla="*/ 32 w 160"/>
              <a:gd name="T55" fmla="*/ 95 h 148"/>
              <a:gd name="T56" fmla="*/ 28 w 160"/>
              <a:gd name="T57" fmla="*/ 59 h 148"/>
              <a:gd name="T58" fmla="*/ 38 w 160"/>
              <a:gd name="T59" fmla="*/ 33 h 148"/>
              <a:gd name="T60" fmla="*/ 45 w 160"/>
              <a:gd name="T61" fmla="*/ 26 h 148"/>
              <a:gd name="T62" fmla="*/ 115 w 160"/>
              <a:gd name="T63" fmla="*/ 26 h 148"/>
              <a:gd name="T64" fmla="*/ 122 w 160"/>
              <a:gd name="T65" fmla="*/ 33 h 148"/>
              <a:gd name="T66" fmla="*/ 132 w 160"/>
              <a:gd name="T67" fmla="*/ 59 h 148"/>
              <a:gd name="T68" fmla="*/ 28 w 160"/>
              <a:gd name="T69" fmla="*/ 59 h 148"/>
              <a:gd name="T70" fmla="*/ 128 w 160"/>
              <a:gd name="T71" fmla="*/ 95 h 148"/>
              <a:gd name="T72" fmla="*/ 117 w 160"/>
              <a:gd name="T73" fmla="*/ 83 h 148"/>
              <a:gd name="T74" fmla="*/ 128 w 160"/>
              <a:gd name="T75" fmla="*/ 72 h 148"/>
              <a:gd name="T76" fmla="*/ 139 w 160"/>
              <a:gd name="T77" fmla="*/ 83 h 148"/>
              <a:gd name="T78" fmla="*/ 128 w 160"/>
              <a:gd name="T79" fmla="*/ 9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0" h="148">
                <a:moveTo>
                  <a:pt x="146" y="60"/>
                </a:moveTo>
                <a:cubicBezTo>
                  <a:pt x="133" y="26"/>
                  <a:pt x="133" y="26"/>
                  <a:pt x="133" y="26"/>
                </a:cubicBezTo>
                <a:cubicBezTo>
                  <a:pt x="130" y="20"/>
                  <a:pt x="125" y="14"/>
                  <a:pt x="115" y="14"/>
                </a:cubicBezTo>
                <a:cubicBezTo>
                  <a:pt x="96" y="14"/>
                  <a:pt x="96" y="14"/>
                  <a:pt x="96" y="14"/>
                </a:cubicBezTo>
                <a:cubicBezTo>
                  <a:pt x="96" y="14"/>
                  <a:pt x="90" y="0"/>
                  <a:pt x="87" y="0"/>
                </a:cubicBezTo>
                <a:cubicBezTo>
                  <a:pt x="73" y="0"/>
                  <a:pt x="73" y="0"/>
                  <a:pt x="73" y="0"/>
                </a:cubicBezTo>
                <a:cubicBezTo>
                  <a:pt x="70" y="0"/>
                  <a:pt x="64" y="14"/>
                  <a:pt x="64" y="14"/>
                </a:cubicBezTo>
                <a:cubicBezTo>
                  <a:pt x="45" y="14"/>
                  <a:pt x="45" y="14"/>
                  <a:pt x="45" y="14"/>
                </a:cubicBezTo>
                <a:cubicBezTo>
                  <a:pt x="35" y="14"/>
                  <a:pt x="30" y="20"/>
                  <a:pt x="27" y="26"/>
                </a:cubicBezTo>
                <a:cubicBezTo>
                  <a:pt x="14" y="60"/>
                  <a:pt x="14" y="60"/>
                  <a:pt x="14" y="60"/>
                </a:cubicBezTo>
                <a:cubicBezTo>
                  <a:pt x="9" y="60"/>
                  <a:pt x="0" y="66"/>
                  <a:pt x="0" y="78"/>
                </a:cubicBezTo>
                <a:cubicBezTo>
                  <a:pt x="0" y="121"/>
                  <a:pt x="0" y="121"/>
                  <a:pt x="0" y="121"/>
                </a:cubicBezTo>
                <a:cubicBezTo>
                  <a:pt x="15" y="121"/>
                  <a:pt x="15" y="121"/>
                  <a:pt x="15" y="121"/>
                </a:cubicBezTo>
                <a:cubicBezTo>
                  <a:pt x="15" y="131"/>
                  <a:pt x="15" y="131"/>
                  <a:pt x="15" y="131"/>
                </a:cubicBezTo>
                <a:cubicBezTo>
                  <a:pt x="15" y="148"/>
                  <a:pt x="35" y="148"/>
                  <a:pt x="35" y="131"/>
                </a:cubicBezTo>
                <a:cubicBezTo>
                  <a:pt x="35" y="121"/>
                  <a:pt x="35" y="121"/>
                  <a:pt x="35" y="121"/>
                </a:cubicBezTo>
                <a:cubicBezTo>
                  <a:pt x="125" y="121"/>
                  <a:pt x="125" y="121"/>
                  <a:pt x="125" y="121"/>
                </a:cubicBezTo>
                <a:cubicBezTo>
                  <a:pt x="125" y="131"/>
                  <a:pt x="125" y="131"/>
                  <a:pt x="125" y="131"/>
                </a:cubicBezTo>
                <a:cubicBezTo>
                  <a:pt x="125" y="148"/>
                  <a:pt x="145" y="148"/>
                  <a:pt x="145" y="131"/>
                </a:cubicBezTo>
                <a:cubicBezTo>
                  <a:pt x="145" y="121"/>
                  <a:pt x="145" y="121"/>
                  <a:pt x="145" y="121"/>
                </a:cubicBezTo>
                <a:cubicBezTo>
                  <a:pt x="160" y="121"/>
                  <a:pt x="160" y="121"/>
                  <a:pt x="160" y="121"/>
                </a:cubicBezTo>
                <a:cubicBezTo>
                  <a:pt x="160" y="78"/>
                  <a:pt x="160" y="78"/>
                  <a:pt x="160" y="78"/>
                </a:cubicBezTo>
                <a:cubicBezTo>
                  <a:pt x="160" y="66"/>
                  <a:pt x="151" y="60"/>
                  <a:pt x="146" y="60"/>
                </a:cubicBezTo>
                <a:close/>
                <a:moveTo>
                  <a:pt x="32" y="95"/>
                </a:moveTo>
                <a:cubicBezTo>
                  <a:pt x="26" y="95"/>
                  <a:pt x="21" y="90"/>
                  <a:pt x="21" y="83"/>
                </a:cubicBezTo>
                <a:cubicBezTo>
                  <a:pt x="21" y="77"/>
                  <a:pt x="26" y="72"/>
                  <a:pt x="32" y="72"/>
                </a:cubicBezTo>
                <a:cubicBezTo>
                  <a:pt x="38" y="72"/>
                  <a:pt x="43" y="77"/>
                  <a:pt x="43" y="83"/>
                </a:cubicBezTo>
                <a:cubicBezTo>
                  <a:pt x="43" y="90"/>
                  <a:pt x="38" y="95"/>
                  <a:pt x="32" y="95"/>
                </a:cubicBezTo>
                <a:close/>
                <a:moveTo>
                  <a:pt x="28" y="59"/>
                </a:moveTo>
                <a:cubicBezTo>
                  <a:pt x="38" y="33"/>
                  <a:pt x="38" y="33"/>
                  <a:pt x="38" y="33"/>
                </a:cubicBezTo>
                <a:cubicBezTo>
                  <a:pt x="39" y="29"/>
                  <a:pt x="41" y="26"/>
                  <a:pt x="45" y="26"/>
                </a:cubicBezTo>
                <a:cubicBezTo>
                  <a:pt x="115" y="26"/>
                  <a:pt x="115" y="26"/>
                  <a:pt x="115" y="26"/>
                </a:cubicBezTo>
                <a:cubicBezTo>
                  <a:pt x="119" y="26"/>
                  <a:pt x="121" y="29"/>
                  <a:pt x="122" y="33"/>
                </a:cubicBezTo>
                <a:cubicBezTo>
                  <a:pt x="132" y="59"/>
                  <a:pt x="132" y="59"/>
                  <a:pt x="132" y="59"/>
                </a:cubicBezTo>
                <a:lnTo>
                  <a:pt x="28" y="59"/>
                </a:lnTo>
                <a:close/>
                <a:moveTo>
                  <a:pt x="128" y="95"/>
                </a:moveTo>
                <a:cubicBezTo>
                  <a:pt x="122" y="95"/>
                  <a:pt x="117" y="90"/>
                  <a:pt x="117" y="83"/>
                </a:cubicBezTo>
                <a:cubicBezTo>
                  <a:pt x="117" y="77"/>
                  <a:pt x="122" y="72"/>
                  <a:pt x="128" y="72"/>
                </a:cubicBezTo>
                <a:cubicBezTo>
                  <a:pt x="134" y="72"/>
                  <a:pt x="139" y="77"/>
                  <a:pt x="139" y="83"/>
                </a:cubicBezTo>
                <a:cubicBezTo>
                  <a:pt x="139" y="90"/>
                  <a:pt x="134" y="95"/>
                  <a:pt x="128" y="95"/>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0" name="Freeform 1525"/>
          <p:cNvSpPr>
            <a:spLocks/>
          </p:cNvSpPr>
          <p:nvPr/>
        </p:nvSpPr>
        <p:spPr bwMode="auto">
          <a:xfrm>
            <a:off x="7261750" y="3111810"/>
            <a:ext cx="425450" cy="434975"/>
          </a:xfrm>
          <a:custGeom>
            <a:avLst/>
            <a:gdLst>
              <a:gd name="T0" fmla="*/ 101 w 166"/>
              <a:gd name="T1" fmla="*/ 57 h 170"/>
              <a:gd name="T2" fmla="*/ 105 w 166"/>
              <a:gd name="T3" fmla="*/ 57 h 170"/>
              <a:gd name="T4" fmla="*/ 110 w 166"/>
              <a:gd name="T5" fmla="*/ 52 h 170"/>
              <a:gd name="T6" fmla="*/ 100 w 166"/>
              <a:gd name="T7" fmla="*/ 47 h 170"/>
              <a:gd name="T8" fmla="*/ 94 w 166"/>
              <a:gd name="T9" fmla="*/ 47 h 170"/>
              <a:gd name="T10" fmla="*/ 83 w 166"/>
              <a:gd name="T11" fmla="*/ 33 h 170"/>
              <a:gd name="T12" fmla="*/ 88 w 166"/>
              <a:gd name="T13" fmla="*/ 33 h 170"/>
              <a:gd name="T14" fmla="*/ 93 w 166"/>
              <a:gd name="T15" fmla="*/ 29 h 170"/>
              <a:gd name="T16" fmla="*/ 86 w 166"/>
              <a:gd name="T17" fmla="*/ 23 h 170"/>
              <a:gd name="T18" fmla="*/ 76 w 166"/>
              <a:gd name="T19" fmla="*/ 23 h 170"/>
              <a:gd name="T20" fmla="*/ 54 w 166"/>
              <a:gd name="T21" fmla="*/ 0 h 170"/>
              <a:gd name="T22" fmla="*/ 50 w 166"/>
              <a:gd name="T23" fmla="*/ 2 h 170"/>
              <a:gd name="T24" fmla="*/ 47 w 166"/>
              <a:gd name="T25" fmla="*/ 5 h 170"/>
              <a:gd name="T26" fmla="*/ 52 w 166"/>
              <a:gd name="T27" fmla="*/ 15 h 170"/>
              <a:gd name="T28" fmla="*/ 68 w 166"/>
              <a:gd name="T29" fmla="*/ 46 h 170"/>
              <a:gd name="T30" fmla="*/ 78 w 166"/>
              <a:gd name="T31" fmla="*/ 73 h 170"/>
              <a:gd name="T32" fmla="*/ 69 w 166"/>
              <a:gd name="T33" fmla="*/ 76 h 170"/>
              <a:gd name="T34" fmla="*/ 27 w 166"/>
              <a:gd name="T35" fmla="*/ 79 h 170"/>
              <a:gd name="T36" fmla="*/ 19 w 166"/>
              <a:gd name="T37" fmla="*/ 69 h 170"/>
              <a:gd name="T38" fmla="*/ 11 w 166"/>
              <a:gd name="T39" fmla="*/ 60 h 170"/>
              <a:gd name="T40" fmla="*/ 4 w 166"/>
              <a:gd name="T41" fmla="*/ 58 h 170"/>
              <a:gd name="T42" fmla="*/ 0 w 166"/>
              <a:gd name="T43" fmla="*/ 59 h 170"/>
              <a:gd name="T44" fmla="*/ 8 w 166"/>
              <a:gd name="T45" fmla="*/ 85 h 170"/>
              <a:gd name="T46" fmla="*/ 0 w 166"/>
              <a:gd name="T47" fmla="*/ 111 h 170"/>
              <a:gd name="T48" fmla="*/ 4 w 166"/>
              <a:gd name="T49" fmla="*/ 112 h 170"/>
              <a:gd name="T50" fmla="*/ 11 w 166"/>
              <a:gd name="T51" fmla="*/ 111 h 170"/>
              <a:gd name="T52" fmla="*/ 19 w 166"/>
              <a:gd name="T53" fmla="*/ 101 h 170"/>
              <a:gd name="T54" fmla="*/ 27 w 166"/>
              <a:gd name="T55" fmla="*/ 91 h 170"/>
              <a:gd name="T56" fmla="*/ 56 w 166"/>
              <a:gd name="T57" fmla="*/ 94 h 170"/>
              <a:gd name="T58" fmla="*/ 75 w 166"/>
              <a:gd name="T59" fmla="*/ 95 h 170"/>
              <a:gd name="T60" fmla="*/ 78 w 166"/>
              <a:gd name="T61" fmla="*/ 97 h 170"/>
              <a:gd name="T62" fmla="*/ 68 w 166"/>
              <a:gd name="T63" fmla="*/ 124 h 170"/>
              <a:gd name="T64" fmla="*/ 52 w 166"/>
              <a:gd name="T65" fmla="*/ 155 h 170"/>
              <a:gd name="T66" fmla="*/ 47 w 166"/>
              <a:gd name="T67" fmla="*/ 165 h 170"/>
              <a:gd name="T68" fmla="*/ 50 w 166"/>
              <a:gd name="T69" fmla="*/ 168 h 170"/>
              <a:gd name="T70" fmla="*/ 54 w 166"/>
              <a:gd name="T71" fmla="*/ 170 h 170"/>
              <a:gd name="T72" fmla="*/ 76 w 166"/>
              <a:gd name="T73" fmla="*/ 147 h 170"/>
              <a:gd name="T74" fmla="*/ 86 w 166"/>
              <a:gd name="T75" fmla="*/ 147 h 170"/>
              <a:gd name="T76" fmla="*/ 93 w 166"/>
              <a:gd name="T77" fmla="*/ 142 h 170"/>
              <a:gd name="T78" fmla="*/ 88 w 166"/>
              <a:gd name="T79" fmla="*/ 137 h 170"/>
              <a:gd name="T80" fmla="*/ 83 w 166"/>
              <a:gd name="T81" fmla="*/ 137 h 170"/>
              <a:gd name="T82" fmla="*/ 94 w 166"/>
              <a:gd name="T83" fmla="*/ 123 h 170"/>
              <a:gd name="T84" fmla="*/ 100 w 166"/>
              <a:gd name="T85" fmla="*/ 123 h 170"/>
              <a:gd name="T86" fmla="*/ 110 w 166"/>
              <a:gd name="T87" fmla="*/ 118 h 170"/>
              <a:gd name="T88" fmla="*/ 105 w 166"/>
              <a:gd name="T89" fmla="*/ 113 h 170"/>
              <a:gd name="T90" fmla="*/ 101 w 166"/>
              <a:gd name="T91" fmla="*/ 113 h 170"/>
              <a:gd name="T92" fmla="*/ 117 w 166"/>
              <a:gd name="T93" fmla="*/ 94 h 170"/>
              <a:gd name="T94" fmla="*/ 139 w 166"/>
              <a:gd name="T95" fmla="*/ 94 h 170"/>
              <a:gd name="T96" fmla="*/ 166 w 166"/>
              <a:gd name="T97" fmla="*/ 85 h 170"/>
              <a:gd name="T98" fmla="*/ 155 w 166"/>
              <a:gd name="T99" fmla="*/ 79 h 170"/>
              <a:gd name="T100" fmla="*/ 139 w 166"/>
              <a:gd name="T101" fmla="*/ 76 h 170"/>
              <a:gd name="T102" fmla="*/ 117 w 166"/>
              <a:gd name="T103" fmla="*/ 76 h 170"/>
              <a:gd name="T104" fmla="*/ 101 w 166"/>
              <a:gd name="T105" fmla="*/ 5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 h="170">
                <a:moveTo>
                  <a:pt x="101" y="57"/>
                </a:moveTo>
                <a:cubicBezTo>
                  <a:pt x="105" y="57"/>
                  <a:pt x="105" y="57"/>
                  <a:pt x="105" y="57"/>
                </a:cubicBezTo>
                <a:cubicBezTo>
                  <a:pt x="109" y="57"/>
                  <a:pt x="110" y="55"/>
                  <a:pt x="110" y="52"/>
                </a:cubicBezTo>
                <a:cubicBezTo>
                  <a:pt x="110" y="49"/>
                  <a:pt x="107" y="47"/>
                  <a:pt x="100" y="47"/>
                </a:cubicBezTo>
                <a:cubicBezTo>
                  <a:pt x="94" y="47"/>
                  <a:pt x="94" y="47"/>
                  <a:pt x="94" y="47"/>
                </a:cubicBezTo>
                <a:cubicBezTo>
                  <a:pt x="83" y="33"/>
                  <a:pt x="83" y="33"/>
                  <a:pt x="83" y="33"/>
                </a:cubicBezTo>
                <a:cubicBezTo>
                  <a:pt x="88" y="33"/>
                  <a:pt x="88" y="33"/>
                  <a:pt x="88" y="33"/>
                </a:cubicBezTo>
                <a:cubicBezTo>
                  <a:pt x="91" y="33"/>
                  <a:pt x="93" y="32"/>
                  <a:pt x="93" y="29"/>
                </a:cubicBezTo>
                <a:cubicBezTo>
                  <a:pt x="93" y="25"/>
                  <a:pt x="91" y="23"/>
                  <a:pt x="86" y="23"/>
                </a:cubicBezTo>
                <a:cubicBezTo>
                  <a:pt x="76" y="23"/>
                  <a:pt x="76" y="23"/>
                  <a:pt x="76" y="23"/>
                </a:cubicBezTo>
                <a:cubicBezTo>
                  <a:pt x="64" y="8"/>
                  <a:pt x="57" y="0"/>
                  <a:pt x="54" y="0"/>
                </a:cubicBezTo>
                <a:cubicBezTo>
                  <a:pt x="53" y="0"/>
                  <a:pt x="51" y="1"/>
                  <a:pt x="50" y="2"/>
                </a:cubicBezTo>
                <a:cubicBezTo>
                  <a:pt x="48" y="3"/>
                  <a:pt x="47" y="4"/>
                  <a:pt x="47" y="5"/>
                </a:cubicBezTo>
                <a:cubicBezTo>
                  <a:pt x="47" y="7"/>
                  <a:pt x="49" y="10"/>
                  <a:pt x="52" y="15"/>
                </a:cubicBezTo>
                <a:cubicBezTo>
                  <a:pt x="56" y="21"/>
                  <a:pt x="61" y="31"/>
                  <a:pt x="68" y="46"/>
                </a:cubicBezTo>
                <a:cubicBezTo>
                  <a:pt x="74" y="61"/>
                  <a:pt x="78" y="70"/>
                  <a:pt x="78" y="73"/>
                </a:cubicBezTo>
                <a:cubicBezTo>
                  <a:pt x="78" y="75"/>
                  <a:pt x="75" y="76"/>
                  <a:pt x="69" y="76"/>
                </a:cubicBezTo>
                <a:cubicBezTo>
                  <a:pt x="49" y="76"/>
                  <a:pt x="35" y="77"/>
                  <a:pt x="27" y="79"/>
                </a:cubicBezTo>
                <a:cubicBezTo>
                  <a:pt x="26" y="78"/>
                  <a:pt x="23" y="75"/>
                  <a:pt x="19" y="69"/>
                </a:cubicBezTo>
                <a:cubicBezTo>
                  <a:pt x="15" y="64"/>
                  <a:pt x="13" y="61"/>
                  <a:pt x="11" y="60"/>
                </a:cubicBezTo>
                <a:cubicBezTo>
                  <a:pt x="10" y="59"/>
                  <a:pt x="7" y="58"/>
                  <a:pt x="4" y="58"/>
                </a:cubicBezTo>
                <a:cubicBezTo>
                  <a:pt x="2" y="58"/>
                  <a:pt x="0" y="58"/>
                  <a:pt x="0" y="59"/>
                </a:cubicBezTo>
                <a:cubicBezTo>
                  <a:pt x="0" y="61"/>
                  <a:pt x="2" y="70"/>
                  <a:pt x="8" y="85"/>
                </a:cubicBezTo>
                <a:cubicBezTo>
                  <a:pt x="2" y="99"/>
                  <a:pt x="0" y="107"/>
                  <a:pt x="0" y="111"/>
                </a:cubicBezTo>
                <a:cubicBezTo>
                  <a:pt x="0" y="112"/>
                  <a:pt x="2" y="112"/>
                  <a:pt x="4" y="112"/>
                </a:cubicBezTo>
                <a:cubicBezTo>
                  <a:pt x="7" y="112"/>
                  <a:pt x="10" y="112"/>
                  <a:pt x="11" y="111"/>
                </a:cubicBezTo>
                <a:cubicBezTo>
                  <a:pt x="13" y="110"/>
                  <a:pt x="15" y="106"/>
                  <a:pt x="19" y="101"/>
                </a:cubicBezTo>
                <a:cubicBezTo>
                  <a:pt x="23" y="95"/>
                  <a:pt x="26" y="92"/>
                  <a:pt x="27" y="91"/>
                </a:cubicBezTo>
                <a:cubicBezTo>
                  <a:pt x="35" y="93"/>
                  <a:pt x="45" y="94"/>
                  <a:pt x="56" y="94"/>
                </a:cubicBezTo>
                <a:cubicBezTo>
                  <a:pt x="67" y="94"/>
                  <a:pt x="74" y="94"/>
                  <a:pt x="75" y="95"/>
                </a:cubicBezTo>
                <a:cubicBezTo>
                  <a:pt x="77" y="95"/>
                  <a:pt x="78" y="96"/>
                  <a:pt x="78" y="97"/>
                </a:cubicBezTo>
                <a:cubicBezTo>
                  <a:pt x="78" y="100"/>
                  <a:pt x="74" y="109"/>
                  <a:pt x="68" y="124"/>
                </a:cubicBezTo>
                <a:cubicBezTo>
                  <a:pt x="61" y="139"/>
                  <a:pt x="56" y="149"/>
                  <a:pt x="52" y="155"/>
                </a:cubicBezTo>
                <a:cubicBezTo>
                  <a:pt x="49" y="160"/>
                  <a:pt x="47" y="163"/>
                  <a:pt x="47" y="165"/>
                </a:cubicBezTo>
                <a:cubicBezTo>
                  <a:pt x="47" y="166"/>
                  <a:pt x="48" y="167"/>
                  <a:pt x="50" y="168"/>
                </a:cubicBezTo>
                <a:cubicBezTo>
                  <a:pt x="51" y="170"/>
                  <a:pt x="53" y="170"/>
                  <a:pt x="54" y="170"/>
                </a:cubicBezTo>
                <a:cubicBezTo>
                  <a:pt x="57" y="170"/>
                  <a:pt x="64" y="162"/>
                  <a:pt x="76" y="147"/>
                </a:cubicBezTo>
                <a:cubicBezTo>
                  <a:pt x="86" y="147"/>
                  <a:pt x="86" y="147"/>
                  <a:pt x="86" y="147"/>
                </a:cubicBezTo>
                <a:cubicBezTo>
                  <a:pt x="91" y="147"/>
                  <a:pt x="93" y="145"/>
                  <a:pt x="93" y="142"/>
                </a:cubicBezTo>
                <a:cubicBezTo>
                  <a:pt x="93" y="138"/>
                  <a:pt x="91" y="137"/>
                  <a:pt x="88" y="137"/>
                </a:cubicBezTo>
                <a:cubicBezTo>
                  <a:pt x="83" y="137"/>
                  <a:pt x="83" y="137"/>
                  <a:pt x="83" y="137"/>
                </a:cubicBezTo>
                <a:cubicBezTo>
                  <a:pt x="94" y="123"/>
                  <a:pt x="94" y="123"/>
                  <a:pt x="94" y="123"/>
                </a:cubicBezTo>
                <a:cubicBezTo>
                  <a:pt x="100" y="123"/>
                  <a:pt x="100" y="123"/>
                  <a:pt x="100" y="123"/>
                </a:cubicBezTo>
                <a:cubicBezTo>
                  <a:pt x="107" y="123"/>
                  <a:pt x="110" y="121"/>
                  <a:pt x="110" y="118"/>
                </a:cubicBezTo>
                <a:cubicBezTo>
                  <a:pt x="110" y="115"/>
                  <a:pt x="109" y="113"/>
                  <a:pt x="105" y="113"/>
                </a:cubicBezTo>
                <a:cubicBezTo>
                  <a:pt x="101" y="113"/>
                  <a:pt x="101" y="113"/>
                  <a:pt x="101" y="113"/>
                </a:cubicBezTo>
                <a:cubicBezTo>
                  <a:pt x="117" y="94"/>
                  <a:pt x="117" y="94"/>
                  <a:pt x="117" y="94"/>
                </a:cubicBezTo>
                <a:cubicBezTo>
                  <a:pt x="139" y="94"/>
                  <a:pt x="139" y="94"/>
                  <a:pt x="139" y="94"/>
                </a:cubicBezTo>
                <a:cubicBezTo>
                  <a:pt x="157" y="94"/>
                  <a:pt x="166" y="91"/>
                  <a:pt x="166" y="85"/>
                </a:cubicBezTo>
                <a:cubicBezTo>
                  <a:pt x="166" y="82"/>
                  <a:pt x="163" y="80"/>
                  <a:pt x="155" y="79"/>
                </a:cubicBezTo>
                <a:cubicBezTo>
                  <a:pt x="148" y="77"/>
                  <a:pt x="142" y="76"/>
                  <a:pt x="139" y="76"/>
                </a:cubicBezTo>
                <a:cubicBezTo>
                  <a:pt x="117" y="76"/>
                  <a:pt x="117" y="76"/>
                  <a:pt x="117" y="76"/>
                </a:cubicBezTo>
                <a:lnTo>
                  <a:pt x="101" y="57"/>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1" name="矩形 20"/>
          <p:cNvSpPr/>
          <p:nvPr/>
        </p:nvSpPr>
        <p:spPr>
          <a:xfrm>
            <a:off x="386535" y="3651870"/>
            <a:ext cx="2655990" cy="830997"/>
          </a:xfrm>
          <a:prstGeom prst="rect">
            <a:avLst/>
          </a:prstGeom>
        </p:spPr>
        <p:txBody>
          <a:bodyPr wrap="square">
            <a:spAutoFit/>
          </a:bodyPr>
          <a:lstStyle/>
          <a:p>
            <a:pPr algn="ctr"/>
            <a:r>
              <a:rPr lang="en-US" altLang="zh-CN" sz="1200" dirty="0">
                <a:solidFill>
                  <a:prstClr val="black"/>
                </a:solidFill>
                <a:latin typeface="Ebrima" pitchFamily="2" charset="0"/>
                <a:ea typeface="Ebrima" pitchFamily="2" charset="0"/>
                <a:cs typeface="Ebrima" pitchFamily="2" charset="0"/>
              </a:rPr>
              <a:t>Success begins with a fellow's will</a:t>
            </a:r>
          </a:p>
          <a:p>
            <a:pPr algn="ctr"/>
            <a:r>
              <a:rPr lang="en-US" altLang="zh-CN" sz="1200" dirty="0">
                <a:solidFill>
                  <a:prstClr val="black"/>
                </a:solidFill>
                <a:latin typeface="Ebrima" pitchFamily="2" charset="0"/>
                <a:ea typeface="Ebrima" pitchFamily="2" charset="0"/>
                <a:cs typeface="Ebrima" pitchFamily="2" charset="0"/>
              </a:rPr>
              <a:t>It's all in a state of mind.</a:t>
            </a:r>
          </a:p>
          <a:p>
            <a:pPr algn="ctr"/>
            <a:r>
              <a:rPr lang="en-US" altLang="zh-CN" sz="1200" dirty="0">
                <a:solidFill>
                  <a:prstClr val="black"/>
                </a:solidFill>
                <a:latin typeface="Ebrima" pitchFamily="2" charset="0"/>
                <a:ea typeface="Ebrima" pitchFamily="2" charset="0"/>
                <a:cs typeface="Ebrima" pitchFamily="2" charset="0"/>
              </a:rPr>
              <a:t>Life's battles don't always go</a:t>
            </a:r>
          </a:p>
          <a:p>
            <a:pPr algn="ctr"/>
            <a:r>
              <a:rPr lang="en-US" altLang="zh-CN" sz="1200" dirty="0">
                <a:solidFill>
                  <a:prstClr val="black"/>
                </a:solidFill>
                <a:latin typeface="Ebrima" pitchFamily="2" charset="0"/>
                <a:ea typeface="Ebrima" pitchFamily="2" charset="0"/>
                <a:cs typeface="Ebrima" pitchFamily="2" charset="0"/>
              </a:rPr>
              <a:t>To the stronger and faster man</a:t>
            </a:r>
          </a:p>
        </p:txBody>
      </p:sp>
      <p:sp>
        <p:nvSpPr>
          <p:cNvPr id="22" name="矩形 21"/>
          <p:cNvSpPr/>
          <p:nvPr/>
        </p:nvSpPr>
        <p:spPr>
          <a:xfrm>
            <a:off x="3244005" y="3651870"/>
            <a:ext cx="2655990" cy="830997"/>
          </a:xfrm>
          <a:prstGeom prst="rect">
            <a:avLst/>
          </a:prstGeom>
        </p:spPr>
        <p:txBody>
          <a:bodyPr wrap="square">
            <a:spAutoFit/>
          </a:bodyPr>
          <a:lstStyle/>
          <a:p>
            <a:pPr algn="ctr"/>
            <a:r>
              <a:rPr lang="en-US" altLang="zh-CN" sz="1200" dirty="0">
                <a:solidFill>
                  <a:prstClr val="black"/>
                </a:solidFill>
                <a:latin typeface="Ebrima" pitchFamily="2" charset="0"/>
                <a:ea typeface="Ebrima" pitchFamily="2" charset="0"/>
                <a:cs typeface="Ebrima" pitchFamily="2" charset="0"/>
              </a:rPr>
              <a:t>Success begins with a fellow's will</a:t>
            </a:r>
          </a:p>
          <a:p>
            <a:pPr algn="ctr"/>
            <a:r>
              <a:rPr lang="en-US" altLang="zh-CN" sz="1200" dirty="0">
                <a:solidFill>
                  <a:prstClr val="black"/>
                </a:solidFill>
                <a:latin typeface="Ebrima" pitchFamily="2" charset="0"/>
                <a:ea typeface="Ebrima" pitchFamily="2" charset="0"/>
                <a:cs typeface="Ebrima" pitchFamily="2" charset="0"/>
              </a:rPr>
              <a:t>It's all in a state of mind.</a:t>
            </a:r>
          </a:p>
          <a:p>
            <a:pPr algn="ctr"/>
            <a:r>
              <a:rPr lang="en-US" altLang="zh-CN" sz="1200" dirty="0">
                <a:solidFill>
                  <a:prstClr val="black"/>
                </a:solidFill>
                <a:latin typeface="Ebrima" pitchFamily="2" charset="0"/>
                <a:ea typeface="Ebrima" pitchFamily="2" charset="0"/>
                <a:cs typeface="Ebrima" pitchFamily="2" charset="0"/>
              </a:rPr>
              <a:t>Life's battles don't always go</a:t>
            </a:r>
          </a:p>
          <a:p>
            <a:pPr algn="ctr"/>
            <a:r>
              <a:rPr lang="en-US" altLang="zh-CN" sz="1200" dirty="0">
                <a:solidFill>
                  <a:prstClr val="black"/>
                </a:solidFill>
                <a:latin typeface="Ebrima" pitchFamily="2" charset="0"/>
                <a:ea typeface="Ebrima" pitchFamily="2" charset="0"/>
                <a:cs typeface="Ebrima" pitchFamily="2" charset="0"/>
              </a:rPr>
              <a:t>To the stronger and faster man</a:t>
            </a:r>
          </a:p>
        </p:txBody>
      </p:sp>
      <p:sp>
        <p:nvSpPr>
          <p:cNvPr id="23" name="矩形 22"/>
          <p:cNvSpPr/>
          <p:nvPr/>
        </p:nvSpPr>
        <p:spPr>
          <a:xfrm>
            <a:off x="6146480" y="3651870"/>
            <a:ext cx="2655990" cy="830997"/>
          </a:xfrm>
          <a:prstGeom prst="rect">
            <a:avLst/>
          </a:prstGeom>
        </p:spPr>
        <p:txBody>
          <a:bodyPr wrap="square">
            <a:spAutoFit/>
          </a:bodyPr>
          <a:lstStyle/>
          <a:p>
            <a:pPr algn="ctr"/>
            <a:r>
              <a:rPr lang="en-US" altLang="zh-CN" sz="1200" dirty="0">
                <a:solidFill>
                  <a:prstClr val="black"/>
                </a:solidFill>
                <a:latin typeface="Ebrima" pitchFamily="2" charset="0"/>
                <a:ea typeface="Ebrima" pitchFamily="2" charset="0"/>
                <a:cs typeface="Ebrima" pitchFamily="2" charset="0"/>
              </a:rPr>
              <a:t>Success begins with a fellow's will</a:t>
            </a:r>
          </a:p>
          <a:p>
            <a:pPr algn="ctr"/>
            <a:r>
              <a:rPr lang="en-US" altLang="zh-CN" sz="1200" dirty="0">
                <a:solidFill>
                  <a:prstClr val="black"/>
                </a:solidFill>
                <a:latin typeface="Ebrima" pitchFamily="2" charset="0"/>
                <a:ea typeface="Ebrima" pitchFamily="2" charset="0"/>
                <a:cs typeface="Ebrima" pitchFamily="2" charset="0"/>
              </a:rPr>
              <a:t>It's all in a state of mind.</a:t>
            </a:r>
          </a:p>
          <a:p>
            <a:pPr algn="ctr"/>
            <a:r>
              <a:rPr lang="en-US" altLang="zh-CN" sz="1200" dirty="0">
                <a:solidFill>
                  <a:prstClr val="black"/>
                </a:solidFill>
                <a:latin typeface="Ebrima" pitchFamily="2" charset="0"/>
                <a:ea typeface="Ebrima" pitchFamily="2" charset="0"/>
                <a:cs typeface="Ebrima" pitchFamily="2" charset="0"/>
              </a:rPr>
              <a:t>Life's battles don't always go</a:t>
            </a:r>
          </a:p>
          <a:p>
            <a:pPr algn="ctr"/>
            <a:r>
              <a:rPr lang="en-US" altLang="zh-CN" sz="1200" dirty="0">
                <a:solidFill>
                  <a:prstClr val="black"/>
                </a:solidFill>
                <a:latin typeface="Ebrima" pitchFamily="2" charset="0"/>
                <a:ea typeface="Ebrima" pitchFamily="2" charset="0"/>
                <a:cs typeface="Ebrima" pitchFamily="2" charset="0"/>
              </a:rPr>
              <a:t>To the stronger and faster man</a:t>
            </a:r>
          </a:p>
        </p:txBody>
      </p:sp>
    </p:spTree>
  </p:cSld>
  <p:clrMapOvr>
    <a:masterClrMapping/>
  </p:clrMapOvr>
  <p:transition advTm="1061">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71500" y="674765"/>
            <a:ext cx="3588060" cy="2392040"/>
            <a:chOff x="250825" y="1041580"/>
            <a:chExt cx="3588060" cy="2392040"/>
          </a:xfrm>
        </p:grpSpPr>
        <p:graphicFrame>
          <p:nvGraphicFramePr>
            <p:cNvPr id="2" name="图表 1"/>
            <p:cNvGraphicFramePr/>
            <p:nvPr/>
          </p:nvGraphicFramePr>
          <p:xfrm>
            <a:off x="250825" y="1041580"/>
            <a:ext cx="3588060" cy="239204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369780" y="1852880"/>
              <a:ext cx="1350150" cy="769441"/>
            </a:xfrm>
            <a:prstGeom prst="rect">
              <a:avLst/>
            </a:prstGeom>
            <a:noFill/>
          </p:spPr>
          <p:txBody>
            <a:bodyPr wrap="square" rtlCol="0">
              <a:spAutoFit/>
            </a:bodyPr>
            <a:lstStyle/>
            <a:p>
              <a:pPr algn="ctr"/>
              <a:r>
                <a:rPr lang="en-US" altLang="zh-CN" sz="4400" b="1" dirty="0">
                  <a:solidFill>
                    <a:prstClr val="white"/>
                  </a:solidFill>
                  <a:latin typeface="Ebrima" pitchFamily="2" charset="0"/>
                  <a:ea typeface="Ebrima" pitchFamily="2" charset="0"/>
                  <a:cs typeface="Ebrima" pitchFamily="2" charset="0"/>
                </a:rPr>
                <a:t>50%</a:t>
              </a:r>
              <a:endParaRPr lang="zh-CN" altLang="en-US" sz="4400" b="1" dirty="0">
                <a:solidFill>
                  <a:prstClr val="white"/>
                </a:solidFill>
                <a:latin typeface="Ebrima" pitchFamily="2" charset="0"/>
                <a:ea typeface="Ebrima" pitchFamily="2" charset="0"/>
                <a:cs typeface="Ebrima" pitchFamily="2" charset="0"/>
              </a:endParaRPr>
            </a:p>
          </p:txBody>
        </p:sp>
        <p:sp>
          <p:nvSpPr>
            <p:cNvPr id="4" name="TextBox 3"/>
            <p:cNvSpPr txBox="1"/>
            <p:nvPr/>
          </p:nvSpPr>
          <p:spPr>
            <a:xfrm>
              <a:off x="1392283" y="2616755"/>
              <a:ext cx="1305145" cy="461665"/>
            </a:xfrm>
            <a:prstGeom prst="rect">
              <a:avLst/>
            </a:prstGeom>
            <a:noFill/>
          </p:spPr>
          <p:txBody>
            <a:bodyPr wrap="square" rtlCol="0">
              <a:spAutoFit/>
            </a:bodyPr>
            <a:lstStyle/>
            <a:p>
              <a:pPr algn="ctr"/>
              <a:r>
                <a:rPr lang="en-US" altLang="zh-CN" sz="2400" b="1" dirty="0">
                  <a:solidFill>
                    <a:prstClr val="white"/>
                  </a:solidFill>
                  <a:latin typeface="Ebrima" pitchFamily="2" charset="0"/>
                  <a:ea typeface="Ebrima" pitchFamily="2" charset="0"/>
                  <a:cs typeface="Ebrima" pitchFamily="2" charset="0"/>
                </a:rPr>
                <a:t>TEXT</a:t>
              </a:r>
              <a:endParaRPr lang="zh-CN" altLang="en-US" sz="2400" b="1" dirty="0">
                <a:solidFill>
                  <a:prstClr val="white"/>
                </a:solidFill>
                <a:latin typeface="Ebrima" pitchFamily="2" charset="0"/>
                <a:ea typeface="Ebrima" pitchFamily="2" charset="0"/>
                <a:cs typeface="Ebrima" pitchFamily="2" charset="0"/>
              </a:endParaRPr>
            </a:p>
          </p:txBody>
        </p:sp>
      </p:grpSp>
      <p:grpSp>
        <p:nvGrpSpPr>
          <p:cNvPr id="6" name="组合 5"/>
          <p:cNvGrpSpPr/>
          <p:nvPr/>
        </p:nvGrpSpPr>
        <p:grpSpPr>
          <a:xfrm>
            <a:off x="2777970" y="674765"/>
            <a:ext cx="3588060" cy="2392040"/>
            <a:chOff x="250825" y="1041580"/>
            <a:chExt cx="3588060" cy="2392040"/>
          </a:xfrm>
        </p:grpSpPr>
        <p:graphicFrame>
          <p:nvGraphicFramePr>
            <p:cNvPr id="7" name="图表 6"/>
            <p:cNvGraphicFramePr/>
            <p:nvPr/>
          </p:nvGraphicFramePr>
          <p:xfrm>
            <a:off x="250825" y="1041580"/>
            <a:ext cx="3588060" cy="239204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1369780" y="1852880"/>
              <a:ext cx="1350150" cy="769441"/>
            </a:xfrm>
            <a:prstGeom prst="rect">
              <a:avLst/>
            </a:prstGeom>
            <a:noFill/>
          </p:spPr>
          <p:txBody>
            <a:bodyPr wrap="square" rtlCol="0">
              <a:spAutoFit/>
            </a:bodyPr>
            <a:lstStyle/>
            <a:p>
              <a:pPr algn="ctr"/>
              <a:r>
                <a:rPr lang="en-US" altLang="zh-CN" sz="4400" b="1" dirty="0">
                  <a:solidFill>
                    <a:prstClr val="white"/>
                  </a:solidFill>
                  <a:latin typeface="Ebrima" pitchFamily="2" charset="0"/>
                  <a:ea typeface="Ebrima" pitchFamily="2" charset="0"/>
                  <a:cs typeface="Ebrima" pitchFamily="2" charset="0"/>
                </a:rPr>
                <a:t>22%</a:t>
              </a:r>
              <a:endParaRPr lang="zh-CN" altLang="en-US" sz="4400" b="1" dirty="0">
                <a:solidFill>
                  <a:prstClr val="white"/>
                </a:solidFill>
                <a:latin typeface="Ebrima" pitchFamily="2" charset="0"/>
                <a:ea typeface="Ebrima" pitchFamily="2" charset="0"/>
                <a:cs typeface="Ebrima" pitchFamily="2" charset="0"/>
              </a:endParaRPr>
            </a:p>
          </p:txBody>
        </p:sp>
        <p:sp>
          <p:nvSpPr>
            <p:cNvPr id="9" name="TextBox 8"/>
            <p:cNvSpPr txBox="1"/>
            <p:nvPr/>
          </p:nvSpPr>
          <p:spPr>
            <a:xfrm>
              <a:off x="1392283" y="2616755"/>
              <a:ext cx="1305145" cy="461665"/>
            </a:xfrm>
            <a:prstGeom prst="rect">
              <a:avLst/>
            </a:prstGeom>
            <a:noFill/>
          </p:spPr>
          <p:txBody>
            <a:bodyPr wrap="square" rtlCol="0">
              <a:spAutoFit/>
            </a:bodyPr>
            <a:lstStyle/>
            <a:p>
              <a:pPr algn="ctr"/>
              <a:r>
                <a:rPr lang="en-US" altLang="zh-CN" sz="2400" b="1" dirty="0">
                  <a:solidFill>
                    <a:prstClr val="white"/>
                  </a:solidFill>
                  <a:latin typeface="Ebrima" pitchFamily="2" charset="0"/>
                  <a:ea typeface="Ebrima" pitchFamily="2" charset="0"/>
                  <a:cs typeface="Ebrima" pitchFamily="2" charset="0"/>
                </a:rPr>
                <a:t>TEXT</a:t>
              </a:r>
              <a:endParaRPr lang="zh-CN" altLang="en-US" sz="2400" b="1" dirty="0">
                <a:solidFill>
                  <a:prstClr val="white"/>
                </a:solidFill>
                <a:latin typeface="Ebrima" pitchFamily="2" charset="0"/>
                <a:ea typeface="Ebrima" pitchFamily="2" charset="0"/>
                <a:cs typeface="Ebrima" pitchFamily="2" charset="0"/>
              </a:endParaRPr>
            </a:p>
          </p:txBody>
        </p:sp>
      </p:grpSp>
      <p:grpSp>
        <p:nvGrpSpPr>
          <p:cNvPr id="10" name="组合 9"/>
          <p:cNvGrpSpPr/>
          <p:nvPr/>
        </p:nvGrpSpPr>
        <p:grpSpPr>
          <a:xfrm>
            <a:off x="5484440" y="674765"/>
            <a:ext cx="3588060" cy="2392040"/>
            <a:chOff x="250825" y="1041580"/>
            <a:chExt cx="3588060" cy="2392040"/>
          </a:xfrm>
        </p:grpSpPr>
        <p:graphicFrame>
          <p:nvGraphicFramePr>
            <p:cNvPr id="11" name="图表 10"/>
            <p:cNvGraphicFramePr/>
            <p:nvPr/>
          </p:nvGraphicFramePr>
          <p:xfrm>
            <a:off x="250825" y="1041580"/>
            <a:ext cx="3588060" cy="2392040"/>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11"/>
            <p:cNvSpPr txBox="1"/>
            <p:nvPr/>
          </p:nvSpPr>
          <p:spPr>
            <a:xfrm>
              <a:off x="1369780" y="1852880"/>
              <a:ext cx="1350150" cy="769441"/>
            </a:xfrm>
            <a:prstGeom prst="rect">
              <a:avLst/>
            </a:prstGeom>
            <a:noFill/>
          </p:spPr>
          <p:txBody>
            <a:bodyPr wrap="square" rtlCol="0">
              <a:spAutoFit/>
            </a:bodyPr>
            <a:lstStyle/>
            <a:p>
              <a:pPr algn="ctr"/>
              <a:r>
                <a:rPr lang="en-US" altLang="zh-CN" sz="4400" b="1" dirty="0">
                  <a:solidFill>
                    <a:prstClr val="white"/>
                  </a:solidFill>
                  <a:latin typeface="Ebrima" pitchFamily="2" charset="0"/>
                  <a:ea typeface="Ebrima" pitchFamily="2" charset="0"/>
                  <a:cs typeface="Ebrima" pitchFamily="2" charset="0"/>
                </a:rPr>
                <a:t>36%</a:t>
              </a:r>
              <a:endParaRPr lang="zh-CN" altLang="en-US" sz="4400" b="1" dirty="0">
                <a:solidFill>
                  <a:prstClr val="white"/>
                </a:solidFill>
                <a:latin typeface="Ebrima" pitchFamily="2" charset="0"/>
                <a:ea typeface="Ebrima" pitchFamily="2" charset="0"/>
                <a:cs typeface="Ebrima" pitchFamily="2" charset="0"/>
              </a:endParaRPr>
            </a:p>
          </p:txBody>
        </p:sp>
        <p:sp>
          <p:nvSpPr>
            <p:cNvPr id="13" name="TextBox 12"/>
            <p:cNvSpPr txBox="1"/>
            <p:nvPr/>
          </p:nvSpPr>
          <p:spPr>
            <a:xfrm>
              <a:off x="1392283" y="2616755"/>
              <a:ext cx="1305145" cy="461665"/>
            </a:xfrm>
            <a:prstGeom prst="rect">
              <a:avLst/>
            </a:prstGeom>
            <a:noFill/>
          </p:spPr>
          <p:txBody>
            <a:bodyPr wrap="square" rtlCol="0">
              <a:spAutoFit/>
            </a:bodyPr>
            <a:lstStyle/>
            <a:p>
              <a:pPr algn="ctr"/>
              <a:r>
                <a:rPr lang="en-US" altLang="zh-CN" sz="2400" b="1" dirty="0">
                  <a:solidFill>
                    <a:prstClr val="white"/>
                  </a:solidFill>
                  <a:latin typeface="Ebrima" pitchFamily="2" charset="0"/>
                  <a:ea typeface="Ebrima" pitchFamily="2" charset="0"/>
                  <a:cs typeface="Ebrima" pitchFamily="2" charset="0"/>
                </a:rPr>
                <a:t>TEXT</a:t>
              </a:r>
              <a:endParaRPr lang="zh-CN" altLang="en-US" sz="2400" b="1" dirty="0">
                <a:solidFill>
                  <a:prstClr val="white"/>
                </a:solidFill>
                <a:latin typeface="Ebrima" pitchFamily="2" charset="0"/>
                <a:ea typeface="Ebrima" pitchFamily="2" charset="0"/>
                <a:cs typeface="Ebrima" pitchFamily="2" charset="0"/>
              </a:endParaRPr>
            </a:p>
          </p:txBody>
        </p:sp>
      </p:grpSp>
      <p:sp>
        <p:nvSpPr>
          <p:cNvPr id="14" name="矩形 13"/>
          <p:cNvSpPr/>
          <p:nvPr/>
        </p:nvSpPr>
        <p:spPr>
          <a:xfrm>
            <a:off x="0" y="3201988"/>
            <a:ext cx="9144000" cy="1941512"/>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5" name="组合 14"/>
          <p:cNvGrpSpPr/>
          <p:nvPr/>
        </p:nvGrpSpPr>
        <p:grpSpPr>
          <a:xfrm>
            <a:off x="521550" y="3921900"/>
            <a:ext cx="945105" cy="810090"/>
            <a:chOff x="8937626" y="4622801"/>
            <a:chExt cx="333375" cy="285750"/>
          </a:xfrm>
          <a:solidFill>
            <a:schemeClr val="bg1"/>
          </a:solidFill>
        </p:grpSpPr>
        <p:sp>
          <p:nvSpPr>
            <p:cNvPr id="16" name="Freeform 890"/>
            <p:cNvSpPr>
              <a:spLocks noEditPoints="1"/>
            </p:cNvSpPr>
            <p:nvPr/>
          </p:nvSpPr>
          <p:spPr bwMode="auto">
            <a:xfrm>
              <a:off x="8937626" y="4622801"/>
              <a:ext cx="333375" cy="285750"/>
            </a:xfrm>
            <a:custGeom>
              <a:avLst/>
              <a:gdLst>
                <a:gd name="T0" fmla="*/ 278 w 288"/>
                <a:gd name="T1" fmla="*/ 0 h 246"/>
                <a:gd name="T2" fmla="*/ 52 w 288"/>
                <a:gd name="T3" fmla="*/ 0 h 246"/>
                <a:gd name="T4" fmla="*/ 42 w 288"/>
                <a:gd name="T5" fmla="*/ 10 h 246"/>
                <a:gd name="T6" fmla="*/ 42 w 288"/>
                <a:gd name="T7" fmla="*/ 43 h 246"/>
                <a:gd name="T8" fmla="*/ 10 w 288"/>
                <a:gd name="T9" fmla="*/ 43 h 246"/>
                <a:gd name="T10" fmla="*/ 0 w 288"/>
                <a:gd name="T11" fmla="*/ 53 h 246"/>
                <a:gd name="T12" fmla="*/ 0 w 288"/>
                <a:gd name="T13" fmla="*/ 219 h 246"/>
                <a:gd name="T14" fmla="*/ 27 w 288"/>
                <a:gd name="T15" fmla="*/ 246 h 246"/>
                <a:gd name="T16" fmla="*/ 52 w 288"/>
                <a:gd name="T17" fmla="*/ 246 h 246"/>
                <a:gd name="T18" fmla="*/ 241 w 288"/>
                <a:gd name="T19" fmla="*/ 246 h 246"/>
                <a:gd name="T20" fmla="*/ 278 w 288"/>
                <a:gd name="T21" fmla="*/ 246 h 246"/>
                <a:gd name="T22" fmla="*/ 288 w 288"/>
                <a:gd name="T23" fmla="*/ 236 h 246"/>
                <a:gd name="T24" fmla="*/ 288 w 288"/>
                <a:gd name="T25" fmla="*/ 10 h 246"/>
                <a:gd name="T26" fmla="*/ 278 w 288"/>
                <a:gd name="T27" fmla="*/ 0 h 246"/>
                <a:gd name="T28" fmla="*/ 271 w 288"/>
                <a:gd name="T29" fmla="*/ 229 h 246"/>
                <a:gd name="T30" fmla="*/ 241 w 288"/>
                <a:gd name="T31" fmla="*/ 229 h 246"/>
                <a:gd name="T32" fmla="*/ 52 w 288"/>
                <a:gd name="T33" fmla="*/ 229 h 246"/>
                <a:gd name="T34" fmla="*/ 27 w 288"/>
                <a:gd name="T35" fmla="*/ 229 h 246"/>
                <a:gd name="T36" fmla="*/ 17 w 288"/>
                <a:gd name="T37" fmla="*/ 219 h 246"/>
                <a:gd name="T38" fmla="*/ 17 w 288"/>
                <a:gd name="T39" fmla="*/ 60 h 246"/>
                <a:gd name="T40" fmla="*/ 42 w 288"/>
                <a:gd name="T41" fmla="*/ 60 h 246"/>
                <a:gd name="T42" fmla="*/ 42 w 288"/>
                <a:gd name="T43" fmla="*/ 214 h 246"/>
                <a:gd name="T44" fmla="*/ 59 w 288"/>
                <a:gd name="T45" fmla="*/ 214 h 246"/>
                <a:gd name="T46" fmla="*/ 59 w 288"/>
                <a:gd name="T47" fmla="*/ 60 h 246"/>
                <a:gd name="T48" fmla="*/ 59 w 288"/>
                <a:gd name="T49" fmla="*/ 60 h 246"/>
                <a:gd name="T50" fmla="*/ 59 w 288"/>
                <a:gd name="T51" fmla="*/ 43 h 246"/>
                <a:gd name="T52" fmla="*/ 59 w 288"/>
                <a:gd name="T53" fmla="*/ 17 h 246"/>
                <a:gd name="T54" fmla="*/ 271 w 288"/>
                <a:gd name="T55" fmla="*/ 17 h 246"/>
                <a:gd name="T56" fmla="*/ 271 w 288"/>
                <a:gd name="T57" fmla="*/ 22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246">
                  <a:moveTo>
                    <a:pt x="278" y="0"/>
                  </a:moveTo>
                  <a:cubicBezTo>
                    <a:pt x="52" y="0"/>
                    <a:pt x="52" y="0"/>
                    <a:pt x="52" y="0"/>
                  </a:cubicBezTo>
                  <a:cubicBezTo>
                    <a:pt x="44" y="0"/>
                    <a:pt x="42" y="2"/>
                    <a:pt x="42" y="10"/>
                  </a:cubicBezTo>
                  <a:cubicBezTo>
                    <a:pt x="42" y="43"/>
                    <a:pt x="42" y="43"/>
                    <a:pt x="42" y="43"/>
                  </a:cubicBezTo>
                  <a:cubicBezTo>
                    <a:pt x="10" y="43"/>
                    <a:pt x="10" y="43"/>
                    <a:pt x="10" y="43"/>
                  </a:cubicBezTo>
                  <a:cubicBezTo>
                    <a:pt x="2" y="43"/>
                    <a:pt x="0" y="45"/>
                    <a:pt x="0" y="53"/>
                  </a:cubicBezTo>
                  <a:cubicBezTo>
                    <a:pt x="0" y="219"/>
                    <a:pt x="0" y="219"/>
                    <a:pt x="0" y="219"/>
                  </a:cubicBezTo>
                  <a:cubicBezTo>
                    <a:pt x="0" y="231"/>
                    <a:pt x="14" y="246"/>
                    <a:pt x="27" y="246"/>
                  </a:cubicBezTo>
                  <a:cubicBezTo>
                    <a:pt x="52" y="246"/>
                    <a:pt x="52" y="246"/>
                    <a:pt x="52" y="246"/>
                  </a:cubicBezTo>
                  <a:cubicBezTo>
                    <a:pt x="241" y="246"/>
                    <a:pt x="241" y="246"/>
                    <a:pt x="241" y="246"/>
                  </a:cubicBezTo>
                  <a:cubicBezTo>
                    <a:pt x="278" y="246"/>
                    <a:pt x="278" y="246"/>
                    <a:pt x="278" y="246"/>
                  </a:cubicBezTo>
                  <a:cubicBezTo>
                    <a:pt x="286" y="246"/>
                    <a:pt x="288" y="244"/>
                    <a:pt x="288" y="236"/>
                  </a:cubicBezTo>
                  <a:cubicBezTo>
                    <a:pt x="288" y="10"/>
                    <a:pt x="288" y="10"/>
                    <a:pt x="288" y="10"/>
                  </a:cubicBezTo>
                  <a:cubicBezTo>
                    <a:pt x="288" y="2"/>
                    <a:pt x="286" y="0"/>
                    <a:pt x="278" y="0"/>
                  </a:cubicBezTo>
                  <a:close/>
                  <a:moveTo>
                    <a:pt x="271" y="229"/>
                  </a:moveTo>
                  <a:cubicBezTo>
                    <a:pt x="241" y="229"/>
                    <a:pt x="241" y="229"/>
                    <a:pt x="241" y="229"/>
                  </a:cubicBezTo>
                  <a:cubicBezTo>
                    <a:pt x="52" y="229"/>
                    <a:pt x="52" y="229"/>
                    <a:pt x="52" y="229"/>
                  </a:cubicBezTo>
                  <a:cubicBezTo>
                    <a:pt x="27" y="229"/>
                    <a:pt x="27" y="229"/>
                    <a:pt x="27" y="229"/>
                  </a:cubicBezTo>
                  <a:cubicBezTo>
                    <a:pt x="24" y="229"/>
                    <a:pt x="17" y="222"/>
                    <a:pt x="17" y="219"/>
                  </a:cubicBezTo>
                  <a:cubicBezTo>
                    <a:pt x="17" y="60"/>
                    <a:pt x="17" y="60"/>
                    <a:pt x="17" y="60"/>
                  </a:cubicBezTo>
                  <a:cubicBezTo>
                    <a:pt x="42" y="60"/>
                    <a:pt x="42" y="60"/>
                    <a:pt x="42" y="60"/>
                  </a:cubicBezTo>
                  <a:cubicBezTo>
                    <a:pt x="42" y="214"/>
                    <a:pt x="42" y="214"/>
                    <a:pt x="42" y="214"/>
                  </a:cubicBezTo>
                  <a:cubicBezTo>
                    <a:pt x="59" y="214"/>
                    <a:pt x="59" y="214"/>
                    <a:pt x="59" y="214"/>
                  </a:cubicBezTo>
                  <a:cubicBezTo>
                    <a:pt x="59" y="60"/>
                    <a:pt x="59" y="60"/>
                    <a:pt x="59" y="60"/>
                  </a:cubicBezTo>
                  <a:cubicBezTo>
                    <a:pt x="59" y="60"/>
                    <a:pt x="59" y="60"/>
                    <a:pt x="59" y="60"/>
                  </a:cubicBezTo>
                  <a:cubicBezTo>
                    <a:pt x="59" y="43"/>
                    <a:pt x="59" y="43"/>
                    <a:pt x="59" y="43"/>
                  </a:cubicBezTo>
                  <a:cubicBezTo>
                    <a:pt x="59" y="17"/>
                    <a:pt x="59" y="17"/>
                    <a:pt x="59" y="17"/>
                  </a:cubicBezTo>
                  <a:cubicBezTo>
                    <a:pt x="271" y="17"/>
                    <a:pt x="271" y="17"/>
                    <a:pt x="271" y="17"/>
                  </a:cubicBezTo>
                  <a:lnTo>
                    <a:pt x="271" y="2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7" name="Rectangle 891"/>
            <p:cNvSpPr>
              <a:spLocks noChangeArrowheads="1"/>
            </p:cNvSpPr>
            <p:nvPr/>
          </p:nvSpPr>
          <p:spPr bwMode="auto">
            <a:xfrm>
              <a:off x="9031288" y="4668838"/>
              <a:ext cx="88900" cy="88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8" name="Rectangle 892"/>
            <p:cNvSpPr>
              <a:spLocks noChangeArrowheads="1"/>
            </p:cNvSpPr>
            <p:nvPr/>
          </p:nvSpPr>
          <p:spPr bwMode="auto">
            <a:xfrm>
              <a:off x="9148763" y="4681538"/>
              <a:ext cx="73025"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9" name="Rectangle 893"/>
            <p:cNvSpPr>
              <a:spLocks noChangeArrowheads="1"/>
            </p:cNvSpPr>
            <p:nvPr/>
          </p:nvSpPr>
          <p:spPr bwMode="auto">
            <a:xfrm>
              <a:off x="9148763" y="4725988"/>
              <a:ext cx="73025"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0" name="Rectangle 894"/>
            <p:cNvSpPr>
              <a:spLocks noChangeArrowheads="1"/>
            </p:cNvSpPr>
            <p:nvPr/>
          </p:nvSpPr>
          <p:spPr bwMode="auto">
            <a:xfrm>
              <a:off x="9031288" y="4787901"/>
              <a:ext cx="190500"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1" name="Rectangle 895"/>
            <p:cNvSpPr>
              <a:spLocks noChangeArrowheads="1"/>
            </p:cNvSpPr>
            <p:nvPr/>
          </p:nvSpPr>
          <p:spPr bwMode="auto">
            <a:xfrm>
              <a:off x="9031288" y="4833938"/>
              <a:ext cx="190500"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22" name="TextBox 21"/>
          <p:cNvSpPr txBox="1"/>
          <p:nvPr/>
        </p:nvSpPr>
        <p:spPr>
          <a:xfrm>
            <a:off x="521550" y="3381840"/>
            <a:ext cx="3059850" cy="523220"/>
          </a:xfrm>
          <a:prstGeom prst="rect">
            <a:avLst/>
          </a:prstGeom>
          <a:noFill/>
        </p:spPr>
        <p:txBody>
          <a:bodyPr wrap="square" rtlCol="0">
            <a:spAutoFit/>
          </a:bodyPr>
          <a:lstStyle/>
          <a:p>
            <a:r>
              <a:rPr lang="en-US" altLang="zh-CN" sz="2800" b="1" dirty="0">
                <a:solidFill>
                  <a:prstClr val="white"/>
                </a:solidFill>
                <a:latin typeface="Ebrima" pitchFamily="2" charset="0"/>
                <a:ea typeface="Ebrima" pitchFamily="2" charset="0"/>
                <a:cs typeface="Ebrima" pitchFamily="2" charset="0"/>
              </a:rPr>
              <a:t>POWER  POINT</a:t>
            </a:r>
            <a:endParaRPr lang="zh-CN" altLang="en-US" sz="2800" b="1" dirty="0">
              <a:solidFill>
                <a:prstClr val="white"/>
              </a:solidFill>
              <a:latin typeface="Ebrima" pitchFamily="2" charset="0"/>
              <a:ea typeface="Ebrima" pitchFamily="2" charset="0"/>
              <a:cs typeface="Ebrima" pitchFamily="2" charset="0"/>
            </a:endParaRPr>
          </a:p>
        </p:txBody>
      </p:sp>
      <p:sp>
        <p:nvSpPr>
          <p:cNvPr id="23" name="TextBox 22"/>
          <p:cNvSpPr txBox="1"/>
          <p:nvPr/>
        </p:nvSpPr>
        <p:spPr>
          <a:xfrm>
            <a:off x="1646675" y="3831890"/>
            <a:ext cx="7246500" cy="923330"/>
          </a:xfrm>
          <a:prstGeom prst="rect">
            <a:avLst/>
          </a:prstGeom>
          <a:noFill/>
        </p:spPr>
        <p:txBody>
          <a:bodyPr wrap="square" rtlCol="0">
            <a:spAutoFit/>
          </a:bodyPr>
          <a:lstStyle/>
          <a:p>
            <a:pPr>
              <a:lnSpc>
                <a:spcPct val="150000"/>
              </a:lnSpc>
              <a:buClr>
                <a:srgbClr val="FFC000"/>
              </a:buClr>
              <a:buFont typeface="Wingdings" pitchFamily="2" charset="2"/>
              <a:buChar char="l"/>
            </a:pPr>
            <a:r>
              <a:rPr lang="en-US" altLang="zh-CN" sz="1200" dirty="0">
                <a:solidFill>
                  <a:prstClr val="white"/>
                </a:solidFill>
                <a:latin typeface="Ebrima" pitchFamily="2" charset="0"/>
                <a:ea typeface="Ebrima" pitchFamily="2" charset="0"/>
                <a:cs typeface="Ebrima" pitchFamily="2" charset="0"/>
              </a:rPr>
              <a:t>If you think you are beaten, you are, If you think you are beaten, you are, If you think you are beaten</a:t>
            </a:r>
          </a:p>
          <a:p>
            <a:pPr>
              <a:lnSpc>
                <a:spcPct val="150000"/>
              </a:lnSpc>
              <a:buClr>
                <a:srgbClr val="FFC000"/>
              </a:buClr>
              <a:buFont typeface="Wingdings" pitchFamily="2" charset="2"/>
              <a:buChar char="l"/>
            </a:pPr>
            <a:r>
              <a:rPr lang="en-US" altLang="zh-CN" sz="1200" dirty="0">
                <a:solidFill>
                  <a:prstClr val="white"/>
                </a:solidFill>
                <a:latin typeface="Ebrima" pitchFamily="2" charset="0"/>
                <a:ea typeface="Ebrima" pitchFamily="2" charset="0"/>
                <a:cs typeface="Ebrima" pitchFamily="2" charset="0"/>
              </a:rPr>
              <a:t>If you think you dare not, you don't, If you think you dare not, you don't</a:t>
            </a:r>
          </a:p>
          <a:p>
            <a:pPr>
              <a:lnSpc>
                <a:spcPct val="150000"/>
              </a:lnSpc>
              <a:buClr>
                <a:srgbClr val="FFC000"/>
              </a:buClr>
              <a:buFont typeface="Wingdings" pitchFamily="2" charset="2"/>
              <a:buChar char="l"/>
            </a:pPr>
            <a:r>
              <a:rPr lang="en-US" altLang="zh-CN" sz="1200" dirty="0">
                <a:solidFill>
                  <a:prstClr val="white"/>
                </a:solidFill>
                <a:latin typeface="Ebrima" pitchFamily="2" charset="0"/>
                <a:ea typeface="Ebrima" pitchFamily="2" charset="0"/>
                <a:cs typeface="Ebrima" pitchFamily="2" charset="0"/>
              </a:rPr>
              <a:t>If you want to win but think you can't</a:t>
            </a:r>
          </a:p>
        </p:txBody>
      </p:sp>
    </p:spTree>
  </p:cSld>
  <p:clrMapOvr>
    <a:masterClrMapping/>
  </p:clrMapOvr>
  <p:transition advTm="1280">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51520" y="76610"/>
            <a:ext cx="4321175" cy="829955"/>
            <a:chOff x="251520" y="141480"/>
            <a:chExt cx="4321175" cy="829955"/>
          </a:xfrm>
        </p:grpSpPr>
        <p:sp>
          <p:nvSpPr>
            <p:cNvPr id="3" name="TextBox 2"/>
            <p:cNvSpPr txBox="1"/>
            <p:nvPr/>
          </p:nvSpPr>
          <p:spPr>
            <a:xfrm>
              <a:off x="251520" y="636535"/>
              <a:ext cx="4321175" cy="334900"/>
            </a:xfrm>
            <a:prstGeom prst="rect">
              <a:avLst/>
            </a:prstGeom>
            <a:noFill/>
          </p:spPr>
          <p:txBody>
            <a:bodyPr wrap="square" rtlCol="0">
              <a:spAutoFit/>
            </a:bodyPr>
            <a:lstStyle/>
            <a:p>
              <a:pPr>
                <a:lnSpc>
                  <a:spcPct val="150000"/>
                </a:lnSpc>
              </a:pPr>
              <a:r>
                <a:rPr lang="en-US" altLang="zh-CN" sz="1200" dirty="0">
                  <a:solidFill>
                    <a:srgbClr val="FFC000"/>
                  </a:solidFill>
                  <a:latin typeface="Ebrima" pitchFamily="2" charset="0"/>
                  <a:ea typeface="Ebrima" pitchFamily="2" charset="0"/>
                  <a:cs typeface="Ebrima" pitchFamily="2" charset="0"/>
                </a:rPr>
                <a:t>The end of our life, and can meet many things really do?</a:t>
              </a:r>
              <a:endParaRPr lang="zh-CN" altLang="en-US" sz="1200" dirty="0">
                <a:solidFill>
                  <a:srgbClr val="FFC000"/>
                </a:solidFill>
                <a:latin typeface="Ebrima" pitchFamily="2" charset="0"/>
                <a:ea typeface="Ebrima" pitchFamily="2" charset="0"/>
                <a:cs typeface="Ebrima" pitchFamily="2" charset="0"/>
              </a:endParaRPr>
            </a:p>
          </p:txBody>
        </p:sp>
        <p:sp>
          <p:nvSpPr>
            <p:cNvPr id="4" name="TextBox 3"/>
            <p:cNvSpPr txBox="1"/>
            <p:nvPr/>
          </p:nvSpPr>
          <p:spPr>
            <a:xfrm>
              <a:off x="251520" y="141480"/>
              <a:ext cx="3330575" cy="498598"/>
            </a:xfrm>
            <a:prstGeom prst="rect">
              <a:avLst/>
            </a:prstGeom>
            <a:noFill/>
          </p:spPr>
          <p:txBody>
            <a:bodyPr wrap="square" rtlCol="0">
              <a:spAutoFit/>
            </a:bodyPr>
            <a:lstStyle/>
            <a:p>
              <a:pPr>
                <a:lnSpc>
                  <a:spcPct val="150000"/>
                </a:lnSpc>
              </a:pPr>
              <a:r>
                <a:rPr lang="en-US" altLang="zh-CN" sz="2000" b="1" dirty="0">
                  <a:solidFill>
                    <a:prstClr val="white"/>
                  </a:solidFill>
                  <a:latin typeface="Ebrima" pitchFamily="2" charset="0"/>
                  <a:ea typeface="Ebrima" pitchFamily="2" charset="0"/>
                  <a:cs typeface="Ebrima" pitchFamily="2" charset="0"/>
                </a:rPr>
                <a:t>ADD  YOUR  TEXT  HERE</a:t>
              </a:r>
              <a:endParaRPr lang="zh-CN" altLang="en-US" sz="2000" b="1" dirty="0">
                <a:solidFill>
                  <a:prstClr val="white"/>
                </a:solidFill>
                <a:latin typeface="Ebrima" pitchFamily="2" charset="0"/>
                <a:ea typeface="Ebrima" pitchFamily="2" charset="0"/>
                <a:cs typeface="Ebrima" pitchFamily="2" charset="0"/>
              </a:endParaRPr>
            </a:p>
          </p:txBody>
        </p:sp>
        <p:cxnSp>
          <p:nvCxnSpPr>
            <p:cNvPr id="5" name="直接连接符 4"/>
            <p:cNvCxnSpPr/>
            <p:nvPr/>
          </p:nvCxnSpPr>
          <p:spPr>
            <a:xfrm>
              <a:off x="251520" y="681540"/>
              <a:ext cx="3915435"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pic>
        <p:nvPicPr>
          <p:cNvPr id="6" name="图片 5" descr="apple-imac-ipad-workplace-freelancer-computer.jpg"/>
          <p:cNvPicPr>
            <a:picLocks noChangeAspect="1"/>
          </p:cNvPicPr>
          <p:nvPr/>
        </p:nvPicPr>
        <p:blipFill>
          <a:blip r:embed="rId3" cstate="print"/>
          <a:stretch>
            <a:fillRect/>
          </a:stretch>
        </p:blipFill>
        <p:spPr>
          <a:xfrm>
            <a:off x="250825" y="1163125"/>
            <a:ext cx="2880000" cy="1913399"/>
          </a:xfrm>
          <a:prstGeom prst="rect">
            <a:avLst/>
          </a:prstGeom>
        </p:spPr>
      </p:pic>
      <p:pic>
        <p:nvPicPr>
          <p:cNvPr id="7" name="图片 6" descr="ipad-samsung-music-play-google-tablet-internet.jpg"/>
          <p:cNvPicPr>
            <a:picLocks noChangeAspect="1"/>
          </p:cNvPicPr>
          <p:nvPr/>
        </p:nvPicPr>
        <p:blipFill>
          <a:blip r:embed="rId4" cstate="print"/>
          <a:stretch>
            <a:fillRect/>
          </a:stretch>
        </p:blipFill>
        <p:spPr>
          <a:xfrm>
            <a:off x="6012160" y="1163125"/>
            <a:ext cx="2880000" cy="1911600"/>
          </a:xfrm>
          <a:prstGeom prst="rect">
            <a:avLst/>
          </a:prstGeom>
        </p:spPr>
      </p:pic>
      <p:pic>
        <p:nvPicPr>
          <p:cNvPr id="8" name="图片 7" descr="ipad-mockup-apple-business-computer-tablet-2.jpg"/>
          <p:cNvPicPr>
            <a:picLocks noChangeAspect="1"/>
          </p:cNvPicPr>
          <p:nvPr/>
        </p:nvPicPr>
        <p:blipFill>
          <a:blip r:embed="rId5" cstate="print"/>
          <a:stretch>
            <a:fillRect/>
          </a:stretch>
        </p:blipFill>
        <p:spPr>
          <a:xfrm>
            <a:off x="3131492" y="1163125"/>
            <a:ext cx="2880000" cy="1913399"/>
          </a:xfrm>
          <a:prstGeom prst="rect">
            <a:avLst/>
          </a:prstGeom>
        </p:spPr>
      </p:pic>
      <p:sp>
        <p:nvSpPr>
          <p:cNvPr id="9" name="矩形 8"/>
          <p:cNvSpPr/>
          <p:nvPr/>
        </p:nvSpPr>
        <p:spPr>
          <a:xfrm>
            <a:off x="250825" y="3066805"/>
            <a:ext cx="2881015" cy="360040"/>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rPr>
              <a:t>ADD  YOUR  TEXT</a:t>
            </a:r>
            <a:endParaRPr lang="zh-CN" altLang="en-US" dirty="0">
              <a:solidFill>
                <a:prstClr val="white"/>
              </a:solidFill>
            </a:endParaRPr>
          </a:p>
        </p:txBody>
      </p:sp>
      <p:sp>
        <p:nvSpPr>
          <p:cNvPr id="10" name="矩形 9"/>
          <p:cNvSpPr/>
          <p:nvPr/>
        </p:nvSpPr>
        <p:spPr>
          <a:xfrm>
            <a:off x="3131492" y="3066805"/>
            <a:ext cx="2881015" cy="360040"/>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rPr>
              <a:t>ADD  YOUR  TEXT</a:t>
            </a:r>
            <a:endParaRPr lang="zh-CN" altLang="en-US" dirty="0">
              <a:solidFill>
                <a:prstClr val="white"/>
              </a:solidFill>
            </a:endParaRPr>
          </a:p>
        </p:txBody>
      </p:sp>
      <p:sp>
        <p:nvSpPr>
          <p:cNvPr id="11" name="矩形 10"/>
          <p:cNvSpPr/>
          <p:nvPr/>
        </p:nvSpPr>
        <p:spPr>
          <a:xfrm>
            <a:off x="6012160" y="3066805"/>
            <a:ext cx="2881015" cy="36004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rPr>
              <a:t>ADD  YOUR  TEXT</a:t>
            </a:r>
            <a:endParaRPr lang="zh-CN" altLang="en-US" dirty="0">
              <a:solidFill>
                <a:prstClr val="white"/>
              </a:solidFill>
            </a:endParaRPr>
          </a:p>
        </p:txBody>
      </p:sp>
      <p:sp>
        <p:nvSpPr>
          <p:cNvPr id="12" name="矩形 11"/>
          <p:cNvSpPr/>
          <p:nvPr/>
        </p:nvSpPr>
        <p:spPr>
          <a:xfrm>
            <a:off x="250825" y="3561860"/>
            <a:ext cx="2655990" cy="1165897"/>
          </a:xfrm>
          <a:prstGeom prst="rect">
            <a:avLst/>
          </a:prstGeom>
        </p:spPr>
        <p:txBody>
          <a:bodyPr wrap="square">
            <a:spAutoFit/>
          </a:bodyPr>
          <a:lstStyle/>
          <a:p>
            <a:pPr>
              <a:lnSpc>
                <a:spcPct val="150000"/>
              </a:lnSpc>
              <a:buClr>
                <a:srgbClr val="CC9900"/>
              </a:buClr>
              <a:buFont typeface="Wingdings" pitchFamily="2" charset="2"/>
              <a:buChar char="l"/>
            </a:pPr>
            <a:r>
              <a:rPr lang="en-US" altLang="zh-CN" sz="1200" dirty="0">
                <a:solidFill>
                  <a:prstClr val="white"/>
                </a:solidFill>
                <a:latin typeface="Ebrima" pitchFamily="2" charset="0"/>
                <a:ea typeface="Ebrima" pitchFamily="2" charset="0"/>
                <a:cs typeface="Ebrima" pitchFamily="2" charset="0"/>
              </a:rPr>
              <a:t>Success begins with a fellow's will</a:t>
            </a:r>
          </a:p>
          <a:p>
            <a:pPr>
              <a:lnSpc>
                <a:spcPct val="150000"/>
              </a:lnSpc>
              <a:buClr>
                <a:srgbClr val="CC9900"/>
              </a:buClr>
              <a:buFont typeface="Wingdings" pitchFamily="2" charset="2"/>
              <a:buChar char="l"/>
            </a:pPr>
            <a:r>
              <a:rPr lang="en-US" altLang="zh-CN" sz="1200" dirty="0">
                <a:solidFill>
                  <a:prstClr val="white"/>
                </a:solidFill>
                <a:latin typeface="Ebrima" pitchFamily="2" charset="0"/>
                <a:ea typeface="Ebrima" pitchFamily="2" charset="0"/>
                <a:cs typeface="Ebrima" pitchFamily="2" charset="0"/>
              </a:rPr>
              <a:t>It's all in a state of mind.</a:t>
            </a:r>
          </a:p>
          <a:p>
            <a:pPr>
              <a:lnSpc>
                <a:spcPct val="150000"/>
              </a:lnSpc>
              <a:buClr>
                <a:srgbClr val="CC9900"/>
              </a:buClr>
              <a:buFont typeface="Wingdings" pitchFamily="2" charset="2"/>
              <a:buChar char="l"/>
            </a:pPr>
            <a:r>
              <a:rPr lang="en-US" altLang="zh-CN" sz="1200" dirty="0">
                <a:solidFill>
                  <a:prstClr val="white"/>
                </a:solidFill>
                <a:latin typeface="Ebrima" pitchFamily="2" charset="0"/>
                <a:ea typeface="Ebrima" pitchFamily="2" charset="0"/>
                <a:cs typeface="Ebrima" pitchFamily="2" charset="0"/>
              </a:rPr>
              <a:t>Life's battles don't always go</a:t>
            </a:r>
          </a:p>
          <a:p>
            <a:pPr>
              <a:lnSpc>
                <a:spcPct val="150000"/>
              </a:lnSpc>
              <a:buClr>
                <a:srgbClr val="CC9900"/>
              </a:buClr>
              <a:buFont typeface="Wingdings" pitchFamily="2" charset="2"/>
              <a:buChar char="l"/>
            </a:pPr>
            <a:r>
              <a:rPr lang="en-US" altLang="zh-CN" sz="1200" dirty="0">
                <a:solidFill>
                  <a:prstClr val="white"/>
                </a:solidFill>
                <a:latin typeface="Ebrima" pitchFamily="2" charset="0"/>
                <a:ea typeface="Ebrima" pitchFamily="2" charset="0"/>
                <a:cs typeface="Ebrima" pitchFamily="2" charset="0"/>
              </a:rPr>
              <a:t>To the stronger and faster man</a:t>
            </a:r>
          </a:p>
        </p:txBody>
      </p:sp>
      <p:sp>
        <p:nvSpPr>
          <p:cNvPr id="13" name="矩形 12"/>
          <p:cNvSpPr/>
          <p:nvPr/>
        </p:nvSpPr>
        <p:spPr>
          <a:xfrm>
            <a:off x="3131492" y="3561860"/>
            <a:ext cx="2655990" cy="1165897"/>
          </a:xfrm>
          <a:prstGeom prst="rect">
            <a:avLst/>
          </a:prstGeom>
        </p:spPr>
        <p:txBody>
          <a:bodyPr wrap="square">
            <a:spAutoFit/>
          </a:bodyPr>
          <a:lstStyle/>
          <a:p>
            <a:pPr>
              <a:lnSpc>
                <a:spcPct val="150000"/>
              </a:lnSpc>
              <a:buClr>
                <a:srgbClr val="996633"/>
              </a:buClr>
              <a:buFont typeface="Wingdings" pitchFamily="2" charset="2"/>
              <a:buChar char="l"/>
            </a:pPr>
            <a:r>
              <a:rPr lang="en-US" altLang="zh-CN" sz="1200" dirty="0">
                <a:solidFill>
                  <a:prstClr val="white"/>
                </a:solidFill>
                <a:latin typeface="Ebrima" pitchFamily="2" charset="0"/>
                <a:ea typeface="Ebrima" pitchFamily="2" charset="0"/>
                <a:cs typeface="Ebrima" pitchFamily="2" charset="0"/>
              </a:rPr>
              <a:t>Success begins with a fellow's will</a:t>
            </a:r>
          </a:p>
          <a:p>
            <a:pPr>
              <a:lnSpc>
                <a:spcPct val="150000"/>
              </a:lnSpc>
              <a:buClr>
                <a:srgbClr val="996633"/>
              </a:buClr>
              <a:buFont typeface="Wingdings" pitchFamily="2" charset="2"/>
              <a:buChar char="l"/>
            </a:pPr>
            <a:r>
              <a:rPr lang="en-US" altLang="zh-CN" sz="1200" dirty="0">
                <a:solidFill>
                  <a:prstClr val="white"/>
                </a:solidFill>
                <a:latin typeface="Ebrima" pitchFamily="2" charset="0"/>
                <a:ea typeface="Ebrima" pitchFamily="2" charset="0"/>
                <a:cs typeface="Ebrima" pitchFamily="2" charset="0"/>
              </a:rPr>
              <a:t>It's all in a state of mind.</a:t>
            </a:r>
          </a:p>
          <a:p>
            <a:pPr>
              <a:lnSpc>
                <a:spcPct val="150000"/>
              </a:lnSpc>
              <a:buClr>
                <a:srgbClr val="996633"/>
              </a:buClr>
              <a:buFont typeface="Wingdings" pitchFamily="2" charset="2"/>
              <a:buChar char="l"/>
            </a:pPr>
            <a:r>
              <a:rPr lang="en-US" altLang="zh-CN" sz="1200" dirty="0">
                <a:solidFill>
                  <a:prstClr val="white"/>
                </a:solidFill>
                <a:latin typeface="Ebrima" pitchFamily="2" charset="0"/>
                <a:ea typeface="Ebrima" pitchFamily="2" charset="0"/>
                <a:cs typeface="Ebrima" pitchFamily="2" charset="0"/>
              </a:rPr>
              <a:t>Life's battles don't always go</a:t>
            </a:r>
          </a:p>
          <a:p>
            <a:pPr>
              <a:lnSpc>
                <a:spcPct val="150000"/>
              </a:lnSpc>
              <a:buClr>
                <a:srgbClr val="996633"/>
              </a:buClr>
              <a:buFont typeface="Wingdings" pitchFamily="2" charset="2"/>
              <a:buChar char="l"/>
            </a:pPr>
            <a:r>
              <a:rPr lang="en-US" altLang="zh-CN" sz="1200" dirty="0">
                <a:solidFill>
                  <a:prstClr val="white"/>
                </a:solidFill>
                <a:latin typeface="Ebrima" pitchFamily="2" charset="0"/>
                <a:ea typeface="Ebrima" pitchFamily="2" charset="0"/>
                <a:cs typeface="Ebrima" pitchFamily="2" charset="0"/>
              </a:rPr>
              <a:t>To the stronger and faster man</a:t>
            </a:r>
          </a:p>
        </p:txBody>
      </p:sp>
      <p:sp>
        <p:nvSpPr>
          <p:cNvPr id="14" name="矩形 13"/>
          <p:cNvSpPr/>
          <p:nvPr/>
        </p:nvSpPr>
        <p:spPr>
          <a:xfrm>
            <a:off x="6012160" y="3561860"/>
            <a:ext cx="2655990" cy="1165897"/>
          </a:xfrm>
          <a:prstGeom prst="rect">
            <a:avLst/>
          </a:prstGeom>
        </p:spPr>
        <p:txBody>
          <a:bodyPr wrap="square">
            <a:spAutoFit/>
          </a:bodyPr>
          <a:lstStyle/>
          <a:p>
            <a:pPr>
              <a:lnSpc>
                <a:spcPct val="150000"/>
              </a:lnSpc>
              <a:buClr>
                <a:srgbClr val="F79646">
                  <a:lumMod val="60000"/>
                  <a:lumOff val="40000"/>
                </a:srgbClr>
              </a:buClr>
              <a:buFont typeface="Wingdings" pitchFamily="2" charset="2"/>
              <a:buChar char="l"/>
            </a:pPr>
            <a:r>
              <a:rPr lang="en-US" altLang="zh-CN" sz="1200" dirty="0">
                <a:solidFill>
                  <a:prstClr val="white"/>
                </a:solidFill>
                <a:latin typeface="Ebrima" pitchFamily="2" charset="0"/>
                <a:ea typeface="Ebrima" pitchFamily="2" charset="0"/>
                <a:cs typeface="Ebrima" pitchFamily="2" charset="0"/>
              </a:rPr>
              <a:t>Success begins with a fellow's will</a:t>
            </a:r>
          </a:p>
          <a:p>
            <a:pPr>
              <a:lnSpc>
                <a:spcPct val="150000"/>
              </a:lnSpc>
              <a:buClr>
                <a:srgbClr val="F79646">
                  <a:lumMod val="60000"/>
                  <a:lumOff val="40000"/>
                </a:srgbClr>
              </a:buClr>
              <a:buFont typeface="Wingdings" pitchFamily="2" charset="2"/>
              <a:buChar char="l"/>
            </a:pPr>
            <a:r>
              <a:rPr lang="en-US" altLang="zh-CN" sz="1200" dirty="0">
                <a:solidFill>
                  <a:prstClr val="white"/>
                </a:solidFill>
                <a:latin typeface="Ebrima" pitchFamily="2" charset="0"/>
                <a:ea typeface="Ebrima" pitchFamily="2" charset="0"/>
                <a:cs typeface="Ebrima" pitchFamily="2" charset="0"/>
              </a:rPr>
              <a:t>It's all in a state of mind.</a:t>
            </a:r>
          </a:p>
          <a:p>
            <a:pPr>
              <a:lnSpc>
                <a:spcPct val="150000"/>
              </a:lnSpc>
              <a:buClr>
                <a:srgbClr val="F79646">
                  <a:lumMod val="60000"/>
                  <a:lumOff val="40000"/>
                </a:srgbClr>
              </a:buClr>
              <a:buFont typeface="Wingdings" pitchFamily="2" charset="2"/>
              <a:buChar char="l"/>
            </a:pPr>
            <a:r>
              <a:rPr lang="en-US" altLang="zh-CN" sz="1200" dirty="0">
                <a:solidFill>
                  <a:prstClr val="white"/>
                </a:solidFill>
                <a:latin typeface="Ebrima" pitchFamily="2" charset="0"/>
                <a:ea typeface="Ebrima" pitchFamily="2" charset="0"/>
                <a:cs typeface="Ebrima" pitchFamily="2" charset="0"/>
              </a:rPr>
              <a:t>Life's battles don't always go</a:t>
            </a:r>
          </a:p>
          <a:p>
            <a:pPr>
              <a:lnSpc>
                <a:spcPct val="150000"/>
              </a:lnSpc>
              <a:buClr>
                <a:srgbClr val="F79646">
                  <a:lumMod val="60000"/>
                  <a:lumOff val="40000"/>
                </a:srgbClr>
              </a:buClr>
              <a:buFont typeface="Wingdings" pitchFamily="2" charset="2"/>
              <a:buChar char="l"/>
            </a:pPr>
            <a:r>
              <a:rPr lang="en-US" altLang="zh-CN" sz="1200" dirty="0">
                <a:solidFill>
                  <a:prstClr val="white"/>
                </a:solidFill>
                <a:latin typeface="Ebrima" pitchFamily="2" charset="0"/>
                <a:ea typeface="Ebrima" pitchFamily="2" charset="0"/>
                <a:cs typeface="Ebrima" pitchFamily="2" charset="0"/>
              </a:rPr>
              <a:t>To the stronger and faster man</a:t>
            </a:r>
          </a:p>
        </p:txBody>
      </p:sp>
    </p:spTree>
  </p:cSld>
  <p:clrMapOvr>
    <a:masterClrMapping/>
  </p:clrMapOvr>
  <p:transition advTm="1466">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apple-imac-ipad-workplace-freelancer-computer.jpg"/>
          <p:cNvPicPr>
            <a:picLocks noChangeAspect="1"/>
          </p:cNvPicPr>
          <p:nvPr/>
        </p:nvPicPr>
        <p:blipFill>
          <a:blip r:embed="rId3" cstate="print"/>
          <a:stretch>
            <a:fillRect/>
          </a:stretch>
        </p:blipFill>
        <p:spPr>
          <a:xfrm>
            <a:off x="250825" y="1413306"/>
            <a:ext cx="1440000" cy="956699"/>
          </a:xfrm>
          <a:prstGeom prst="roundRect">
            <a:avLst/>
          </a:prstGeom>
          <a:noFill/>
          <a:ln w="3175">
            <a:noFill/>
          </a:ln>
        </p:spPr>
      </p:pic>
      <p:pic>
        <p:nvPicPr>
          <p:cNvPr id="3" name="图片 2" descr="ipad-samsung-music-play-google-tablet-internet.jpg"/>
          <p:cNvPicPr>
            <a:picLocks noChangeAspect="1"/>
          </p:cNvPicPr>
          <p:nvPr/>
        </p:nvPicPr>
        <p:blipFill>
          <a:blip r:embed="rId4" cstate="print"/>
          <a:stretch>
            <a:fillRect/>
          </a:stretch>
        </p:blipFill>
        <p:spPr>
          <a:xfrm>
            <a:off x="250825" y="3461155"/>
            <a:ext cx="1440000" cy="955800"/>
          </a:xfrm>
          <a:prstGeom prst="roundRect">
            <a:avLst/>
          </a:prstGeom>
          <a:noFill/>
          <a:ln w="3175">
            <a:noFill/>
          </a:ln>
        </p:spPr>
      </p:pic>
      <p:pic>
        <p:nvPicPr>
          <p:cNvPr id="4" name="图片 3" descr="ipad-mockup-apple-business-computer-tablet-2.jpg"/>
          <p:cNvPicPr>
            <a:picLocks noChangeAspect="1"/>
          </p:cNvPicPr>
          <p:nvPr/>
        </p:nvPicPr>
        <p:blipFill>
          <a:blip r:embed="rId5" cstate="print"/>
          <a:stretch>
            <a:fillRect/>
          </a:stretch>
        </p:blipFill>
        <p:spPr>
          <a:xfrm>
            <a:off x="250825" y="2437231"/>
            <a:ext cx="1440000" cy="956699"/>
          </a:xfrm>
          <a:prstGeom prst="roundRect">
            <a:avLst/>
          </a:prstGeom>
          <a:noFill/>
          <a:ln w="3175">
            <a:noFill/>
          </a:ln>
        </p:spPr>
      </p:pic>
      <p:grpSp>
        <p:nvGrpSpPr>
          <p:cNvPr id="5" name="组合 8"/>
          <p:cNvGrpSpPr/>
          <p:nvPr/>
        </p:nvGrpSpPr>
        <p:grpSpPr>
          <a:xfrm>
            <a:off x="251520" y="76610"/>
            <a:ext cx="4321175" cy="829955"/>
            <a:chOff x="251520" y="141480"/>
            <a:chExt cx="4321175" cy="829955"/>
          </a:xfrm>
        </p:grpSpPr>
        <p:sp>
          <p:nvSpPr>
            <p:cNvPr id="10" name="TextBox 9"/>
            <p:cNvSpPr txBox="1"/>
            <p:nvPr/>
          </p:nvSpPr>
          <p:spPr>
            <a:xfrm>
              <a:off x="251520" y="636535"/>
              <a:ext cx="4321175" cy="334900"/>
            </a:xfrm>
            <a:prstGeom prst="rect">
              <a:avLst/>
            </a:prstGeom>
            <a:noFill/>
          </p:spPr>
          <p:txBody>
            <a:bodyPr wrap="square" rtlCol="0">
              <a:spAutoFit/>
            </a:bodyPr>
            <a:lstStyle/>
            <a:p>
              <a:pPr>
                <a:lnSpc>
                  <a:spcPct val="150000"/>
                </a:lnSpc>
              </a:pPr>
              <a:r>
                <a:rPr lang="en-US" altLang="zh-CN" sz="1200" dirty="0">
                  <a:solidFill>
                    <a:srgbClr val="FFC000"/>
                  </a:solidFill>
                  <a:latin typeface="Ebrima" pitchFamily="2" charset="0"/>
                  <a:ea typeface="Ebrima" pitchFamily="2" charset="0"/>
                  <a:cs typeface="Ebrima" pitchFamily="2" charset="0"/>
                </a:rPr>
                <a:t>The end of our life, and can meet many things really do?</a:t>
              </a:r>
              <a:endParaRPr lang="zh-CN" altLang="en-US" sz="1200" dirty="0">
                <a:solidFill>
                  <a:srgbClr val="FFC000"/>
                </a:solidFill>
                <a:latin typeface="Ebrima" pitchFamily="2" charset="0"/>
                <a:ea typeface="Ebrima" pitchFamily="2" charset="0"/>
                <a:cs typeface="Ebrima" pitchFamily="2" charset="0"/>
              </a:endParaRPr>
            </a:p>
          </p:txBody>
        </p:sp>
        <p:sp>
          <p:nvSpPr>
            <p:cNvPr id="11" name="TextBox 10"/>
            <p:cNvSpPr txBox="1"/>
            <p:nvPr/>
          </p:nvSpPr>
          <p:spPr>
            <a:xfrm>
              <a:off x="251520" y="141480"/>
              <a:ext cx="3330575" cy="498598"/>
            </a:xfrm>
            <a:prstGeom prst="rect">
              <a:avLst/>
            </a:prstGeom>
            <a:noFill/>
          </p:spPr>
          <p:txBody>
            <a:bodyPr wrap="square" rtlCol="0">
              <a:spAutoFit/>
            </a:bodyPr>
            <a:lstStyle/>
            <a:p>
              <a:pPr>
                <a:lnSpc>
                  <a:spcPct val="150000"/>
                </a:lnSpc>
              </a:pPr>
              <a:r>
                <a:rPr lang="en-US" altLang="zh-CN" sz="2000" b="1" dirty="0">
                  <a:solidFill>
                    <a:prstClr val="white"/>
                  </a:solidFill>
                  <a:latin typeface="Ebrima" pitchFamily="2" charset="0"/>
                  <a:ea typeface="Ebrima" pitchFamily="2" charset="0"/>
                  <a:cs typeface="Ebrima" pitchFamily="2" charset="0"/>
                </a:rPr>
                <a:t>ADD  YOUR  TEXT  HERE</a:t>
              </a:r>
              <a:endParaRPr lang="zh-CN" altLang="en-US" sz="2000" b="1" dirty="0">
                <a:solidFill>
                  <a:prstClr val="white"/>
                </a:solidFill>
                <a:latin typeface="Ebrima" pitchFamily="2" charset="0"/>
                <a:ea typeface="Ebrima" pitchFamily="2" charset="0"/>
                <a:cs typeface="Ebrima" pitchFamily="2" charset="0"/>
              </a:endParaRPr>
            </a:p>
          </p:txBody>
        </p:sp>
        <p:cxnSp>
          <p:nvCxnSpPr>
            <p:cNvPr id="12" name="直接连接符 11"/>
            <p:cNvCxnSpPr/>
            <p:nvPr/>
          </p:nvCxnSpPr>
          <p:spPr>
            <a:xfrm>
              <a:off x="251520" y="681540"/>
              <a:ext cx="3915435"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cxnSp>
        <p:nvCxnSpPr>
          <p:cNvPr id="14" name="直接连接符 13"/>
          <p:cNvCxnSpPr/>
          <p:nvPr/>
        </p:nvCxnSpPr>
        <p:spPr>
          <a:xfrm flipV="1">
            <a:off x="2051720" y="1412702"/>
            <a:ext cx="6390710" cy="12290"/>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2051720" y="4404664"/>
            <a:ext cx="6390710" cy="12291"/>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2051720" y="2410023"/>
            <a:ext cx="6390710" cy="12290"/>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2051720" y="3407344"/>
            <a:ext cx="6390710" cy="12290"/>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grpSp>
        <p:nvGrpSpPr>
          <p:cNvPr id="6" name="组合 17"/>
          <p:cNvGrpSpPr/>
          <p:nvPr/>
        </p:nvGrpSpPr>
        <p:grpSpPr>
          <a:xfrm>
            <a:off x="2186735" y="2686625"/>
            <a:ext cx="534228" cy="457910"/>
            <a:chOff x="8937626" y="4622801"/>
            <a:chExt cx="333375" cy="285750"/>
          </a:xfrm>
          <a:solidFill>
            <a:schemeClr val="bg1"/>
          </a:solidFill>
        </p:grpSpPr>
        <p:sp>
          <p:nvSpPr>
            <p:cNvPr id="19" name="Freeform 890"/>
            <p:cNvSpPr>
              <a:spLocks noEditPoints="1"/>
            </p:cNvSpPr>
            <p:nvPr/>
          </p:nvSpPr>
          <p:spPr bwMode="auto">
            <a:xfrm>
              <a:off x="8937626" y="4622801"/>
              <a:ext cx="333375" cy="285750"/>
            </a:xfrm>
            <a:custGeom>
              <a:avLst/>
              <a:gdLst>
                <a:gd name="T0" fmla="*/ 278 w 288"/>
                <a:gd name="T1" fmla="*/ 0 h 246"/>
                <a:gd name="T2" fmla="*/ 52 w 288"/>
                <a:gd name="T3" fmla="*/ 0 h 246"/>
                <a:gd name="T4" fmla="*/ 42 w 288"/>
                <a:gd name="T5" fmla="*/ 10 h 246"/>
                <a:gd name="T6" fmla="*/ 42 w 288"/>
                <a:gd name="T7" fmla="*/ 43 h 246"/>
                <a:gd name="T8" fmla="*/ 10 w 288"/>
                <a:gd name="T9" fmla="*/ 43 h 246"/>
                <a:gd name="T10" fmla="*/ 0 w 288"/>
                <a:gd name="T11" fmla="*/ 53 h 246"/>
                <a:gd name="T12" fmla="*/ 0 w 288"/>
                <a:gd name="T13" fmla="*/ 219 h 246"/>
                <a:gd name="T14" fmla="*/ 27 w 288"/>
                <a:gd name="T15" fmla="*/ 246 h 246"/>
                <a:gd name="T16" fmla="*/ 52 w 288"/>
                <a:gd name="T17" fmla="*/ 246 h 246"/>
                <a:gd name="T18" fmla="*/ 241 w 288"/>
                <a:gd name="T19" fmla="*/ 246 h 246"/>
                <a:gd name="T20" fmla="*/ 278 w 288"/>
                <a:gd name="T21" fmla="*/ 246 h 246"/>
                <a:gd name="T22" fmla="*/ 288 w 288"/>
                <a:gd name="T23" fmla="*/ 236 h 246"/>
                <a:gd name="T24" fmla="*/ 288 w 288"/>
                <a:gd name="T25" fmla="*/ 10 h 246"/>
                <a:gd name="T26" fmla="*/ 278 w 288"/>
                <a:gd name="T27" fmla="*/ 0 h 246"/>
                <a:gd name="T28" fmla="*/ 271 w 288"/>
                <a:gd name="T29" fmla="*/ 229 h 246"/>
                <a:gd name="T30" fmla="*/ 241 w 288"/>
                <a:gd name="T31" fmla="*/ 229 h 246"/>
                <a:gd name="T32" fmla="*/ 52 w 288"/>
                <a:gd name="T33" fmla="*/ 229 h 246"/>
                <a:gd name="T34" fmla="*/ 27 w 288"/>
                <a:gd name="T35" fmla="*/ 229 h 246"/>
                <a:gd name="T36" fmla="*/ 17 w 288"/>
                <a:gd name="T37" fmla="*/ 219 h 246"/>
                <a:gd name="T38" fmla="*/ 17 w 288"/>
                <a:gd name="T39" fmla="*/ 60 h 246"/>
                <a:gd name="T40" fmla="*/ 42 w 288"/>
                <a:gd name="T41" fmla="*/ 60 h 246"/>
                <a:gd name="T42" fmla="*/ 42 w 288"/>
                <a:gd name="T43" fmla="*/ 214 h 246"/>
                <a:gd name="T44" fmla="*/ 59 w 288"/>
                <a:gd name="T45" fmla="*/ 214 h 246"/>
                <a:gd name="T46" fmla="*/ 59 w 288"/>
                <a:gd name="T47" fmla="*/ 60 h 246"/>
                <a:gd name="T48" fmla="*/ 59 w 288"/>
                <a:gd name="T49" fmla="*/ 60 h 246"/>
                <a:gd name="T50" fmla="*/ 59 w 288"/>
                <a:gd name="T51" fmla="*/ 43 h 246"/>
                <a:gd name="T52" fmla="*/ 59 w 288"/>
                <a:gd name="T53" fmla="*/ 17 h 246"/>
                <a:gd name="T54" fmla="*/ 271 w 288"/>
                <a:gd name="T55" fmla="*/ 17 h 246"/>
                <a:gd name="T56" fmla="*/ 271 w 288"/>
                <a:gd name="T57" fmla="*/ 22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246">
                  <a:moveTo>
                    <a:pt x="278" y="0"/>
                  </a:moveTo>
                  <a:cubicBezTo>
                    <a:pt x="52" y="0"/>
                    <a:pt x="52" y="0"/>
                    <a:pt x="52" y="0"/>
                  </a:cubicBezTo>
                  <a:cubicBezTo>
                    <a:pt x="44" y="0"/>
                    <a:pt x="42" y="2"/>
                    <a:pt x="42" y="10"/>
                  </a:cubicBezTo>
                  <a:cubicBezTo>
                    <a:pt x="42" y="43"/>
                    <a:pt x="42" y="43"/>
                    <a:pt x="42" y="43"/>
                  </a:cubicBezTo>
                  <a:cubicBezTo>
                    <a:pt x="10" y="43"/>
                    <a:pt x="10" y="43"/>
                    <a:pt x="10" y="43"/>
                  </a:cubicBezTo>
                  <a:cubicBezTo>
                    <a:pt x="2" y="43"/>
                    <a:pt x="0" y="45"/>
                    <a:pt x="0" y="53"/>
                  </a:cubicBezTo>
                  <a:cubicBezTo>
                    <a:pt x="0" y="219"/>
                    <a:pt x="0" y="219"/>
                    <a:pt x="0" y="219"/>
                  </a:cubicBezTo>
                  <a:cubicBezTo>
                    <a:pt x="0" y="231"/>
                    <a:pt x="14" y="246"/>
                    <a:pt x="27" y="246"/>
                  </a:cubicBezTo>
                  <a:cubicBezTo>
                    <a:pt x="52" y="246"/>
                    <a:pt x="52" y="246"/>
                    <a:pt x="52" y="246"/>
                  </a:cubicBezTo>
                  <a:cubicBezTo>
                    <a:pt x="241" y="246"/>
                    <a:pt x="241" y="246"/>
                    <a:pt x="241" y="246"/>
                  </a:cubicBezTo>
                  <a:cubicBezTo>
                    <a:pt x="278" y="246"/>
                    <a:pt x="278" y="246"/>
                    <a:pt x="278" y="246"/>
                  </a:cubicBezTo>
                  <a:cubicBezTo>
                    <a:pt x="286" y="246"/>
                    <a:pt x="288" y="244"/>
                    <a:pt x="288" y="236"/>
                  </a:cubicBezTo>
                  <a:cubicBezTo>
                    <a:pt x="288" y="10"/>
                    <a:pt x="288" y="10"/>
                    <a:pt x="288" y="10"/>
                  </a:cubicBezTo>
                  <a:cubicBezTo>
                    <a:pt x="288" y="2"/>
                    <a:pt x="286" y="0"/>
                    <a:pt x="278" y="0"/>
                  </a:cubicBezTo>
                  <a:close/>
                  <a:moveTo>
                    <a:pt x="271" y="229"/>
                  </a:moveTo>
                  <a:cubicBezTo>
                    <a:pt x="241" y="229"/>
                    <a:pt x="241" y="229"/>
                    <a:pt x="241" y="229"/>
                  </a:cubicBezTo>
                  <a:cubicBezTo>
                    <a:pt x="52" y="229"/>
                    <a:pt x="52" y="229"/>
                    <a:pt x="52" y="229"/>
                  </a:cubicBezTo>
                  <a:cubicBezTo>
                    <a:pt x="27" y="229"/>
                    <a:pt x="27" y="229"/>
                    <a:pt x="27" y="229"/>
                  </a:cubicBezTo>
                  <a:cubicBezTo>
                    <a:pt x="24" y="229"/>
                    <a:pt x="17" y="222"/>
                    <a:pt x="17" y="219"/>
                  </a:cubicBezTo>
                  <a:cubicBezTo>
                    <a:pt x="17" y="60"/>
                    <a:pt x="17" y="60"/>
                    <a:pt x="17" y="60"/>
                  </a:cubicBezTo>
                  <a:cubicBezTo>
                    <a:pt x="42" y="60"/>
                    <a:pt x="42" y="60"/>
                    <a:pt x="42" y="60"/>
                  </a:cubicBezTo>
                  <a:cubicBezTo>
                    <a:pt x="42" y="214"/>
                    <a:pt x="42" y="214"/>
                    <a:pt x="42" y="214"/>
                  </a:cubicBezTo>
                  <a:cubicBezTo>
                    <a:pt x="59" y="214"/>
                    <a:pt x="59" y="214"/>
                    <a:pt x="59" y="214"/>
                  </a:cubicBezTo>
                  <a:cubicBezTo>
                    <a:pt x="59" y="60"/>
                    <a:pt x="59" y="60"/>
                    <a:pt x="59" y="60"/>
                  </a:cubicBezTo>
                  <a:cubicBezTo>
                    <a:pt x="59" y="60"/>
                    <a:pt x="59" y="60"/>
                    <a:pt x="59" y="60"/>
                  </a:cubicBezTo>
                  <a:cubicBezTo>
                    <a:pt x="59" y="43"/>
                    <a:pt x="59" y="43"/>
                    <a:pt x="59" y="43"/>
                  </a:cubicBezTo>
                  <a:cubicBezTo>
                    <a:pt x="59" y="17"/>
                    <a:pt x="59" y="17"/>
                    <a:pt x="59" y="17"/>
                  </a:cubicBezTo>
                  <a:cubicBezTo>
                    <a:pt x="271" y="17"/>
                    <a:pt x="271" y="17"/>
                    <a:pt x="271" y="17"/>
                  </a:cubicBezTo>
                  <a:lnTo>
                    <a:pt x="271" y="2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0" name="Rectangle 891"/>
            <p:cNvSpPr>
              <a:spLocks noChangeArrowheads="1"/>
            </p:cNvSpPr>
            <p:nvPr/>
          </p:nvSpPr>
          <p:spPr bwMode="auto">
            <a:xfrm>
              <a:off x="9031288" y="4668838"/>
              <a:ext cx="88900" cy="88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1" name="Rectangle 892"/>
            <p:cNvSpPr>
              <a:spLocks noChangeArrowheads="1"/>
            </p:cNvSpPr>
            <p:nvPr/>
          </p:nvSpPr>
          <p:spPr bwMode="auto">
            <a:xfrm>
              <a:off x="9148763" y="4681538"/>
              <a:ext cx="73025"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2" name="Rectangle 893"/>
            <p:cNvSpPr>
              <a:spLocks noChangeArrowheads="1"/>
            </p:cNvSpPr>
            <p:nvPr/>
          </p:nvSpPr>
          <p:spPr bwMode="auto">
            <a:xfrm>
              <a:off x="9148763" y="4725988"/>
              <a:ext cx="73025"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3" name="Rectangle 894"/>
            <p:cNvSpPr>
              <a:spLocks noChangeArrowheads="1"/>
            </p:cNvSpPr>
            <p:nvPr/>
          </p:nvSpPr>
          <p:spPr bwMode="auto">
            <a:xfrm>
              <a:off x="9031288" y="4787901"/>
              <a:ext cx="190500"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4" name="Rectangle 895"/>
            <p:cNvSpPr>
              <a:spLocks noChangeArrowheads="1"/>
            </p:cNvSpPr>
            <p:nvPr/>
          </p:nvSpPr>
          <p:spPr bwMode="auto">
            <a:xfrm>
              <a:off x="9031288" y="4833938"/>
              <a:ext cx="190500"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25" name="Freeform 802"/>
          <p:cNvSpPr>
            <a:spLocks noEditPoints="1"/>
          </p:cNvSpPr>
          <p:nvPr/>
        </p:nvSpPr>
        <p:spPr bwMode="auto">
          <a:xfrm>
            <a:off x="2186735" y="1631751"/>
            <a:ext cx="495055" cy="519808"/>
          </a:xfrm>
          <a:custGeom>
            <a:avLst/>
            <a:gdLst>
              <a:gd name="T0" fmla="*/ 236 w 274"/>
              <a:gd name="T1" fmla="*/ 120 h 288"/>
              <a:gd name="T2" fmla="*/ 274 w 274"/>
              <a:gd name="T3" fmla="*/ 93 h 288"/>
              <a:gd name="T4" fmla="*/ 250 w 274"/>
              <a:gd name="T5" fmla="*/ 51 h 288"/>
              <a:gd name="T6" fmla="*/ 206 w 274"/>
              <a:gd name="T7" fmla="*/ 70 h 288"/>
              <a:gd name="T8" fmla="*/ 166 w 274"/>
              <a:gd name="T9" fmla="*/ 47 h 288"/>
              <a:gd name="T10" fmla="*/ 161 w 274"/>
              <a:gd name="T11" fmla="*/ 0 h 288"/>
              <a:gd name="T12" fmla="*/ 113 w 274"/>
              <a:gd name="T13" fmla="*/ 0 h 288"/>
              <a:gd name="T14" fmla="*/ 108 w 274"/>
              <a:gd name="T15" fmla="*/ 47 h 288"/>
              <a:gd name="T16" fmla="*/ 67 w 274"/>
              <a:gd name="T17" fmla="*/ 70 h 288"/>
              <a:gd name="T18" fmla="*/ 24 w 274"/>
              <a:gd name="T19" fmla="*/ 51 h 288"/>
              <a:gd name="T20" fmla="*/ 0 w 274"/>
              <a:gd name="T21" fmla="*/ 93 h 288"/>
              <a:gd name="T22" fmla="*/ 38 w 274"/>
              <a:gd name="T23" fmla="*/ 120 h 288"/>
              <a:gd name="T24" fmla="*/ 38 w 274"/>
              <a:gd name="T25" fmla="*/ 168 h 288"/>
              <a:gd name="T26" fmla="*/ 0 w 274"/>
              <a:gd name="T27" fmla="*/ 195 h 288"/>
              <a:gd name="T28" fmla="*/ 24 w 274"/>
              <a:gd name="T29" fmla="*/ 237 h 288"/>
              <a:gd name="T30" fmla="*/ 68 w 274"/>
              <a:gd name="T31" fmla="*/ 218 h 288"/>
              <a:gd name="T32" fmla="*/ 108 w 274"/>
              <a:gd name="T33" fmla="*/ 241 h 288"/>
              <a:gd name="T34" fmla="*/ 113 w 274"/>
              <a:gd name="T35" fmla="*/ 288 h 288"/>
              <a:gd name="T36" fmla="*/ 161 w 274"/>
              <a:gd name="T37" fmla="*/ 288 h 288"/>
              <a:gd name="T38" fmla="*/ 166 w 274"/>
              <a:gd name="T39" fmla="*/ 241 h 288"/>
              <a:gd name="T40" fmla="*/ 206 w 274"/>
              <a:gd name="T41" fmla="*/ 218 h 288"/>
              <a:gd name="T42" fmla="*/ 250 w 274"/>
              <a:gd name="T43" fmla="*/ 237 h 288"/>
              <a:gd name="T44" fmla="*/ 274 w 274"/>
              <a:gd name="T45" fmla="*/ 195 h 288"/>
              <a:gd name="T46" fmla="*/ 236 w 274"/>
              <a:gd name="T47" fmla="*/ 168 h 288"/>
              <a:gd name="T48" fmla="*/ 236 w 274"/>
              <a:gd name="T49" fmla="*/ 120 h 288"/>
              <a:gd name="T50" fmla="*/ 158 w 274"/>
              <a:gd name="T51" fmla="*/ 180 h 288"/>
              <a:gd name="T52" fmla="*/ 116 w 274"/>
              <a:gd name="T53" fmla="*/ 180 h 288"/>
              <a:gd name="T54" fmla="*/ 96 w 274"/>
              <a:gd name="T55" fmla="*/ 144 h 288"/>
              <a:gd name="T56" fmla="*/ 116 w 274"/>
              <a:gd name="T57" fmla="*/ 108 h 288"/>
              <a:gd name="T58" fmla="*/ 158 w 274"/>
              <a:gd name="T59" fmla="*/ 108 h 288"/>
              <a:gd name="T60" fmla="*/ 179 w 274"/>
              <a:gd name="T61" fmla="*/ 144 h 288"/>
              <a:gd name="T62" fmla="*/ 158 w 274"/>
              <a:gd name="T63" fmla="*/ 18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4" h="288">
                <a:moveTo>
                  <a:pt x="236" y="120"/>
                </a:moveTo>
                <a:cubicBezTo>
                  <a:pt x="274" y="93"/>
                  <a:pt x="274" y="93"/>
                  <a:pt x="274" y="93"/>
                </a:cubicBezTo>
                <a:cubicBezTo>
                  <a:pt x="250" y="51"/>
                  <a:pt x="250" y="51"/>
                  <a:pt x="250" y="51"/>
                </a:cubicBezTo>
                <a:cubicBezTo>
                  <a:pt x="206" y="70"/>
                  <a:pt x="206" y="70"/>
                  <a:pt x="206" y="70"/>
                </a:cubicBezTo>
                <a:cubicBezTo>
                  <a:pt x="166" y="47"/>
                  <a:pt x="166" y="47"/>
                  <a:pt x="166" y="47"/>
                </a:cubicBezTo>
                <a:cubicBezTo>
                  <a:pt x="161" y="0"/>
                  <a:pt x="161" y="0"/>
                  <a:pt x="161" y="0"/>
                </a:cubicBezTo>
                <a:cubicBezTo>
                  <a:pt x="113" y="0"/>
                  <a:pt x="113" y="0"/>
                  <a:pt x="113" y="0"/>
                </a:cubicBezTo>
                <a:cubicBezTo>
                  <a:pt x="108" y="47"/>
                  <a:pt x="108" y="47"/>
                  <a:pt x="108" y="47"/>
                </a:cubicBezTo>
                <a:cubicBezTo>
                  <a:pt x="67" y="70"/>
                  <a:pt x="67" y="70"/>
                  <a:pt x="67" y="70"/>
                </a:cubicBezTo>
                <a:cubicBezTo>
                  <a:pt x="24" y="51"/>
                  <a:pt x="24" y="51"/>
                  <a:pt x="24" y="51"/>
                </a:cubicBezTo>
                <a:cubicBezTo>
                  <a:pt x="0" y="93"/>
                  <a:pt x="0" y="93"/>
                  <a:pt x="0" y="93"/>
                </a:cubicBezTo>
                <a:cubicBezTo>
                  <a:pt x="38" y="120"/>
                  <a:pt x="38" y="120"/>
                  <a:pt x="38" y="120"/>
                </a:cubicBezTo>
                <a:cubicBezTo>
                  <a:pt x="38" y="168"/>
                  <a:pt x="38" y="168"/>
                  <a:pt x="38" y="168"/>
                </a:cubicBezTo>
                <a:cubicBezTo>
                  <a:pt x="18" y="182"/>
                  <a:pt x="0" y="195"/>
                  <a:pt x="0" y="195"/>
                </a:cubicBezTo>
                <a:cubicBezTo>
                  <a:pt x="24" y="237"/>
                  <a:pt x="24" y="237"/>
                  <a:pt x="24" y="237"/>
                </a:cubicBezTo>
                <a:cubicBezTo>
                  <a:pt x="68" y="218"/>
                  <a:pt x="68" y="218"/>
                  <a:pt x="68" y="218"/>
                </a:cubicBezTo>
                <a:cubicBezTo>
                  <a:pt x="108" y="241"/>
                  <a:pt x="108" y="241"/>
                  <a:pt x="108" y="241"/>
                </a:cubicBezTo>
                <a:cubicBezTo>
                  <a:pt x="113" y="288"/>
                  <a:pt x="113" y="288"/>
                  <a:pt x="113" y="288"/>
                </a:cubicBezTo>
                <a:cubicBezTo>
                  <a:pt x="161" y="288"/>
                  <a:pt x="161" y="288"/>
                  <a:pt x="161" y="288"/>
                </a:cubicBezTo>
                <a:cubicBezTo>
                  <a:pt x="161" y="288"/>
                  <a:pt x="163" y="266"/>
                  <a:pt x="166" y="241"/>
                </a:cubicBezTo>
                <a:cubicBezTo>
                  <a:pt x="206" y="218"/>
                  <a:pt x="206" y="218"/>
                  <a:pt x="206" y="218"/>
                </a:cubicBezTo>
                <a:cubicBezTo>
                  <a:pt x="250" y="237"/>
                  <a:pt x="250" y="237"/>
                  <a:pt x="250" y="237"/>
                </a:cubicBezTo>
                <a:cubicBezTo>
                  <a:pt x="274" y="195"/>
                  <a:pt x="274" y="195"/>
                  <a:pt x="274" y="195"/>
                </a:cubicBezTo>
                <a:cubicBezTo>
                  <a:pt x="274" y="195"/>
                  <a:pt x="256" y="182"/>
                  <a:pt x="236" y="168"/>
                </a:cubicBezTo>
                <a:lnTo>
                  <a:pt x="236" y="120"/>
                </a:lnTo>
                <a:close/>
                <a:moveTo>
                  <a:pt x="158" y="180"/>
                </a:moveTo>
                <a:cubicBezTo>
                  <a:pt x="116" y="180"/>
                  <a:pt x="116" y="180"/>
                  <a:pt x="116" y="180"/>
                </a:cubicBezTo>
                <a:cubicBezTo>
                  <a:pt x="96" y="144"/>
                  <a:pt x="96" y="144"/>
                  <a:pt x="96" y="144"/>
                </a:cubicBezTo>
                <a:cubicBezTo>
                  <a:pt x="116" y="108"/>
                  <a:pt x="116" y="108"/>
                  <a:pt x="116" y="108"/>
                </a:cubicBezTo>
                <a:cubicBezTo>
                  <a:pt x="158" y="108"/>
                  <a:pt x="158" y="108"/>
                  <a:pt x="158" y="108"/>
                </a:cubicBezTo>
                <a:cubicBezTo>
                  <a:pt x="179" y="144"/>
                  <a:pt x="179" y="144"/>
                  <a:pt x="179" y="144"/>
                </a:cubicBezTo>
                <a:lnTo>
                  <a:pt x="158" y="18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nvGrpSpPr>
          <p:cNvPr id="7" name="组合 25"/>
          <p:cNvGrpSpPr/>
          <p:nvPr/>
        </p:nvGrpSpPr>
        <p:grpSpPr>
          <a:xfrm>
            <a:off x="2186735" y="3716034"/>
            <a:ext cx="582645" cy="446043"/>
            <a:chOff x="4260851" y="2633664"/>
            <a:chExt cx="331788" cy="254000"/>
          </a:xfrm>
          <a:solidFill>
            <a:schemeClr val="bg1"/>
          </a:solidFill>
        </p:grpSpPr>
        <p:sp>
          <p:nvSpPr>
            <p:cNvPr id="27" name="Freeform 819"/>
            <p:cNvSpPr>
              <a:spLocks noEditPoints="1"/>
            </p:cNvSpPr>
            <p:nvPr/>
          </p:nvSpPr>
          <p:spPr bwMode="auto">
            <a:xfrm>
              <a:off x="4297364" y="2633664"/>
              <a:ext cx="260350" cy="174625"/>
            </a:xfrm>
            <a:custGeom>
              <a:avLst/>
              <a:gdLst>
                <a:gd name="T0" fmla="*/ 225 w 225"/>
                <a:gd name="T1" fmla="*/ 13 h 150"/>
                <a:gd name="T2" fmla="*/ 212 w 225"/>
                <a:gd name="T3" fmla="*/ 0 h 150"/>
                <a:gd name="T4" fmla="*/ 13 w 225"/>
                <a:gd name="T5" fmla="*/ 0 h 150"/>
                <a:gd name="T6" fmla="*/ 0 w 225"/>
                <a:gd name="T7" fmla="*/ 13 h 150"/>
                <a:gd name="T8" fmla="*/ 0 w 225"/>
                <a:gd name="T9" fmla="*/ 150 h 150"/>
                <a:gd name="T10" fmla="*/ 225 w 225"/>
                <a:gd name="T11" fmla="*/ 150 h 150"/>
                <a:gd name="T12" fmla="*/ 225 w 225"/>
                <a:gd name="T13" fmla="*/ 13 h 150"/>
                <a:gd name="T14" fmla="*/ 207 w 225"/>
                <a:gd name="T15" fmla="*/ 132 h 150"/>
                <a:gd name="T16" fmla="*/ 18 w 225"/>
                <a:gd name="T17" fmla="*/ 132 h 150"/>
                <a:gd name="T18" fmla="*/ 18 w 225"/>
                <a:gd name="T19" fmla="*/ 19 h 150"/>
                <a:gd name="T20" fmla="*/ 207 w 225"/>
                <a:gd name="T21" fmla="*/ 19 h 150"/>
                <a:gd name="T22" fmla="*/ 207 w 225"/>
                <a:gd name="T23" fmla="*/ 13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 h="150">
                  <a:moveTo>
                    <a:pt x="225" y="13"/>
                  </a:moveTo>
                  <a:cubicBezTo>
                    <a:pt x="225" y="4"/>
                    <a:pt x="221" y="0"/>
                    <a:pt x="212" y="0"/>
                  </a:cubicBezTo>
                  <a:cubicBezTo>
                    <a:pt x="13" y="0"/>
                    <a:pt x="13" y="0"/>
                    <a:pt x="13" y="0"/>
                  </a:cubicBezTo>
                  <a:cubicBezTo>
                    <a:pt x="4" y="0"/>
                    <a:pt x="0" y="4"/>
                    <a:pt x="0" y="13"/>
                  </a:cubicBezTo>
                  <a:cubicBezTo>
                    <a:pt x="0" y="150"/>
                    <a:pt x="0" y="150"/>
                    <a:pt x="0" y="150"/>
                  </a:cubicBezTo>
                  <a:cubicBezTo>
                    <a:pt x="225" y="150"/>
                    <a:pt x="225" y="150"/>
                    <a:pt x="225" y="150"/>
                  </a:cubicBezTo>
                  <a:lnTo>
                    <a:pt x="225" y="13"/>
                  </a:lnTo>
                  <a:close/>
                  <a:moveTo>
                    <a:pt x="207" y="132"/>
                  </a:moveTo>
                  <a:cubicBezTo>
                    <a:pt x="18" y="132"/>
                    <a:pt x="18" y="132"/>
                    <a:pt x="18" y="132"/>
                  </a:cubicBezTo>
                  <a:cubicBezTo>
                    <a:pt x="18" y="19"/>
                    <a:pt x="18" y="19"/>
                    <a:pt x="18" y="19"/>
                  </a:cubicBezTo>
                  <a:cubicBezTo>
                    <a:pt x="207" y="19"/>
                    <a:pt x="207" y="19"/>
                    <a:pt x="207" y="19"/>
                  </a:cubicBezTo>
                  <a:lnTo>
                    <a:pt x="207"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8" name="Freeform 820"/>
            <p:cNvSpPr>
              <a:spLocks noEditPoints="1"/>
            </p:cNvSpPr>
            <p:nvPr/>
          </p:nvSpPr>
          <p:spPr bwMode="auto">
            <a:xfrm>
              <a:off x="4260851" y="2822576"/>
              <a:ext cx="331788" cy="38100"/>
            </a:xfrm>
            <a:custGeom>
              <a:avLst/>
              <a:gdLst>
                <a:gd name="T0" fmla="*/ 187 w 209"/>
                <a:gd name="T1" fmla="*/ 0 h 24"/>
                <a:gd name="T2" fmla="*/ 23 w 209"/>
                <a:gd name="T3" fmla="*/ 0 h 24"/>
                <a:gd name="T4" fmla="*/ 0 w 209"/>
                <a:gd name="T5" fmla="*/ 24 h 24"/>
                <a:gd name="T6" fmla="*/ 209 w 209"/>
                <a:gd name="T7" fmla="*/ 24 h 24"/>
                <a:gd name="T8" fmla="*/ 187 w 209"/>
                <a:gd name="T9" fmla="*/ 0 h 24"/>
                <a:gd name="T10" fmla="*/ 80 w 209"/>
                <a:gd name="T11" fmla="*/ 17 h 24"/>
                <a:gd name="T12" fmla="*/ 89 w 209"/>
                <a:gd name="T13" fmla="*/ 8 h 24"/>
                <a:gd name="T14" fmla="*/ 121 w 209"/>
                <a:gd name="T15" fmla="*/ 8 h 24"/>
                <a:gd name="T16" fmla="*/ 129 w 209"/>
                <a:gd name="T17" fmla="*/ 17 h 24"/>
                <a:gd name="T18" fmla="*/ 80 w 209"/>
                <a:gd name="T19"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24">
                  <a:moveTo>
                    <a:pt x="187" y="0"/>
                  </a:moveTo>
                  <a:lnTo>
                    <a:pt x="23" y="0"/>
                  </a:lnTo>
                  <a:lnTo>
                    <a:pt x="0" y="24"/>
                  </a:lnTo>
                  <a:lnTo>
                    <a:pt x="209" y="24"/>
                  </a:lnTo>
                  <a:lnTo>
                    <a:pt x="187" y="0"/>
                  </a:lnTo>
                  <a:close/>
                  <a:moveTo>
                    <a:pt x="80" y="17"/>
                  </a:moveTo>
                  <a:lnTo>
                    <a:pt x="89" y="8"/>
                  </a:lnTo>
                  <a:lnTo>
                    <a:pt x="121" y="8"/>
                  </a:lnTo>
                  <a:lnTo>
                    <a:pt x="129" y="17"/>
                  </a:lnTo>
                  <a:lnTo>
                    <a:pt x="80"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9" name="Freeform 821"/>
            <p:cNvSpPr>
              <a:spLocks/>
            </p:cNvSpPr>
            <p:nvPr/>
          </p:nvSpPr>
          <p:spPr bwMode="auto">
            <a:xfrm>
              <a:off x="4260851" y="2874964"/>
              <a:ext cx="331788" cy="12700"/>
            </a:xfrm>
            <a:custGeom>
              <a:avLst/>
              <a:gdLst>
                <a:gd name="T0" fmla="*/ 9 w 286"/>
                <a:gd name="T1" fmla="*/ 12 h 12"/>
                <a:gd name="T2" fmla="*/ 277 w 286"/>
                <a:gd name="T3" fmla="*/ 12 h 12"/>
                <a:gd name="T4" fmla="*/ 286 w 286"/>
                <a:gd name="T5" fmla="*/ 0 h 12"/>
                <a:gd name="T6" fmla="*/ 0 w 286"/>
                <a:gd name="T7" fmla="*/ 0 h 12"/>
                <a:gd name="T8" fmla="*/ 9 w 286"/>
                <a:gd name="T9" fmla="*/ 12 h 12"/>
              </a:gdLst>
              <a:ahLst/>
              <a:cxnLst>
                <a:cxn ang="0">
                  <a:pos x="T0" y="T1"/>
                </a:cxn>
                <a:cxn ang="0">
                  <a:pos x="T2" y="T3"/>
                </a:cxn>
                <a:cxn ang="0">
                  <a:pos x="T4" y="T5"/>
                </a:cxn>
                <a:cxn ang="0">
                  <a:pos x="T6" y="T7"/>
                </a:cxn>
                <a:cxn ang="0">
                  <a:pos x="T8" y="T9"/>
                </a:cxn>
              </a:cxnLst>
              <a:rect l="0" t="0" r="r" b="b"/>
              <a:pathLst>
                <a:path w="286" h="12">
                  <a:moveTo>
                    <a:pt x="9" y="12"/>
                  </a:moveTo>
                  <a:cubicBezTo>
                    <a:pt x="20" y="12"/>
                    <a:pt x="269" y="12"/>
                    <a:pt x="277" y="12"/>
                  </a:cubicBezTo>
                  <a:cubicBezTo>
                    <a:pt x="286" y="12"/>
                    <a:pt x="286" y="0"/>
                    <a:pt x="286" y="0"/>
                  </a:cubicBezTo>
                  <a:cubicBezTo>
                    <a:pt x="0" y="0"/>
                    <a:pt x="0" y="0"/>
                    <a:pt x="0" y="0"/>
                  </a:cubicBezTo>
                  <a:cubicBezTo>
                    <a:pt x="0" y="0"/>
                    <a:pt x="0" y="12"/>
                    <a:pt x="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30" name="TextBox 29"/>
          <p:cNvSpPr txBox="1"/>
          <p:nvPr/>
        </p:nvSpPr>
        <p:spPr>
          <a:xfrm>
            <a:off x="2771800" y="1482338"/>
            <a:ext cx="1890210" cy="369332"/>
          </a:xfrm>
          <a:prstGeom prst="rect">
            <a:avLst/>
          </a:prstGeom>
          <a:noFill/>
        </p:spPr>
        <p:txBody>
          <a:bodyPr wrap="square" rtlCol="0">
            <a:spAutoFit/>
          </a:bodyPr>
          <a:lstStyle/>
          <a:p>
            <a:r>
              <a:rPr lang="en-US" altLang="zh-CN" b="1" dirty="0">
                <a:solidFill>
                  <a:srgbClr val="FFC000"/>
                </a:solidFill>
                <a:latin typeface="Ebrima" pitchFamily="2" charset="0"/>
                <a:ea typeface="Ebrima" pitchFamily="2" charset="0"/>
                <a:cs typeface="Ebrima" pitchFamily="2" charset="0"/>
              </a:rPr>
              <a:t>YOUR  TITLE</a:t>
            </a:r>
            <a:endParaRPr lang="zh-CN" altLang="en-US" b="1" dirty="0">
              <a:solidFill>
                <a:srgbClr val="FFC000"/>
              </a:solidFill>
              <a:latin typeface="Ebrima" pitchFamily="2" charset="0"/>
              <a:ea typeface="Ebrima" pitchFamily="2" charset="0"/>
              <a:cs typeface="Ebrima" pitchFamily="2" charset="0"/>
            </a:endParaRPr>
          </a:p>
        </p:txBody>
      </p:sp>
      <p:sp>
        <p:nvSpPr>
          <p:cNvPr id="31" name="TextBox 30"/>
          <p:cNvSpPr txBox="1"/>
          <p:nvPr/>
        </p:nvSpPr>
        <p:spPr>
          <a:xfrm>
            <a:off x="2771800" y="2481740"/>
            <a:ext cx="1890210" cy="369332"/>
          </a:xfrm>
          <a:prstGeom prst="rect">
            <a:avLst/>
          </a:prstGeom>
          <a:noFill/>
        </p:spPr>
        <p:txBody>
          <a:bodyPr wrap="square" rtlCol="0">
            <a:spAutoFit/>
          </a:bodyPr>
          <a:lstStyle/>
          <a:p>
            <a:r>
              <a:rPr lang="en-US" altLang="zh-CN" b="1" dirty="0">
                <a:solidFill>
                  <a:srgbClr val="FFC000"/>
                </a:solidFill>
                <a:latin typeface="Ebrima" pitchFamily="2" charset="0"/>
                <a:ea typeface="Ebrima" pitchFamily="2" charset="0"/>
                <a:cs typeface="Ebrima" pitchFamily="2" charset="0"/>
              </a:rPr>
              <a:t>YOUR  TITLE</a:t>
            </a:r>
            <a:endParaRPr lang="zh-CN" altLang="en-US" b="1" dirty="0">
              <a:solidFill>
                <a:srgbClr val="FFC000"/>
              </a:solidFill>
              <a:latin typeface="Ebrima" pitchFamily="2" charset="0"/>
              <a:ea typeface="Ebrima" pitchFamily="2" charset="0"/>
              <a:cs typeface="Ebrima" pitchFamily="2" charset="0"/>
            </a:endParaRPr>
          </a:p>
        </p:txBody>
      </p:sp>
      <p:sp>
        <p:nvSpPr>
          <p:cNvPr id="32" name="TextBox 31"/>
          <p:cNvSpPr txBox="1"/>
          <p:nvPr/>
        </p:nvSpPr>
        <p:spPr>
          <a:xfrm>
            <a:off x="2771800" y="3471850"/>
            <a:ext cx="1890210" cy="369332"/>
          </a:xfrm>
          <a:prstGeom prst="rect">
            <a:avLst/>
          </a:prstGeom>
          <a:noFill/>
        </p:spPr>
        <p:txBody>
          <a:bodyPr wrap="square" rtlCol="0">
            <a:spAutoFit/>
          </a:bodyPr>
          <a:lstStyle/>
          <a:p>
            <a:r>
              <a:rPr lang="en-US" altLang="zh-CN" b="1" dirty="0">
                <a:solidFill>
                  <a:srgbClr val="FFC000"/>
                </a:solidFill>
                <a:latin typeface="Ebrima" pitchFamily="2" charset="0"/>
                <a:ea typeface="Ebrima" pitchFamily="2" charset="0"/>
                <a:cs typeface="Ebrima" pitchFamily="2" charset="0"/>
              </a:rPr>
              <a:t>YOUR  TITLE</a:t>
            </a:r>
            <a:endParaRPr lang="zh-CN" altLang="en-US" b="1" dirty="0">
              <a:solidFill>
                <a:srgbClr val="FFC000"/>
              </a:solidFill>
              <a:latin typeface="Ebrima" pitchFamily="2" charset="0"/>
              <a:ea typeface="Ebrima" pitchFamily="2" charset="0"/>
              <a:cs typeface="Ebrima" pitchFamily="2" charset="0"/>
            </a:endParaRPr>
          </a:p>
        </p:txBody>
      </p:sp>
      <p:sp>
        <p:nvSpPr>
          <p:cNvPr id="33" name="矩形 32"/>
          <p:cNvSpPr/>
          <p:nvPr/>
        </p:nvSpPr>
        <p:spPr>
          <a:xfrm>
            <a:off x="2771800" y="1806665"/>
            <a:ext cx="6121375" cy="646331"/>
          </a:xfrm>
          <a:prstGeom prst="rect">
            <a:avLst/>
          </a:prstGeom>
        </p:spPr>
        <p:txBody>
          <a:bodyPr wrap="square">
            <a:spAutoFit/>
          </a:bodyPr>
          <a:lstStyle/>
          <a:p>
            <a:pPr>
              <a:lnSpc>
                <a:spcPct val="150000"/>
              </a:lnSpc>
            </a:pPr>
            <a:r>
              <a:rPr lang="en-US" altLang="zh-CN" sz="1200" dirty="0">
                <a:solidFill>
                  <a:prstClr val="white"/>
                </a:solidFill>
                <a:latin typeface="Ebrima" pitchFamily="2" charset="0"/>
                <a:ea typeface="Ebrima" pitchFamily="2" charset="0"/>
                <a:cs typeface="Ebrima" pitchFamily="2" charset="0"/>
              </a:rPr>
              <a:t>Age has reached the end of the beginning of a word. May be guilty in his seems to passing a lot of different life became the appearance of the same day;</a:t>
            </a:r>
            <a:endParaRPr lang="zh-CN" altLang="en-US" dirty="0">
              <a:solidFill>
                <a:prstClr val="black"/>
              </a:solidFill>
            </a:endParaRPr>
          </a:p>
        </p:txBody>
      </p:sp>
      <p:sp>
        <p:nvSpPr>
          <p:cNvPr id="34" name="矩形 33"/>
          <p:cNvSpPr/>
          <p:nvPr/>
        </p:nvSpPr>
        <p:spPr>
          <a:xfrm>
            <a:off x="2771800" y="2796775"/>
            <a:ext cx="6121375" cy="646331"/>
          </a:xfrm>
          <a:prstGeom prst="rect">
            <a:avLst/>
          </a:prstGeom>
        </p:spPr>
        <p:txBody>
          <a:bodyPr wrap="square">
            <a:spAutoFit/>
          </a:bodyPr>
          <a:lstStyle/>
          <a:p>
            <a:pPr>
              <a:lnSpc>
                <a:spcPct val="150000"/>
              </a:lnSpc>
            </a:pPr>
            <a:r>
              <a:rPr lang="en-US" altLang="zh-CN" sz="1200" dirty="0">
                <a:solidFill>
                  <a:prstClr val="white"/>
                </a:solidFill>
                <a:latin typeface="Ebrima" pitchFamily="2" charset="0"/>
                <a:ea typeface="Ebrima" pitchFamily="2" charset="0"/>
                <a:cs typeface="Ebrima" pitchFamily="2" charset="0"/>
              </a:rPr>
              <a:t>Age has reached the end of the beginning of a word. May be guilty in his seems to passing a lot of different life became the appearance of the same day;</a:t>
            </a:r>
            <a:endParaRPr lang="zh-CN" altLang="en-US" dirty="0">
              <a:solidFill>
                <a:prstClr val="black"/>
              </a:solidFill>
            </a:endParaRPr>
          </a:p>
        </p:txBody>
      </p:sp>
      <p:sp>
        <p:nvSpPr>
          <p:cNvPr id="35" name="矩形 34"/>
          <p:cNvSpPr/>
          <p:nvPr/>
        </p:nvSpPr>
        <p:spPr>
          <a:xfrm>
            <a:off x="2771800" y="3786885"/>
            <a:ext cx="6121375" cy="646331"/>
          </a:xfrm>
          <a:prstGeom prst="rect">
            <a:avLst/>
          </a:prstGeom>
        </p:spPr>
        <p:txBody>
          <a:bodyPr wrap="square">
            <a:spAutoFit/>
          </a:bodyPr>
          <a:lstStyle/>
          <a:p>
            <a:pPr>
              <a:lnSpc>
                <a:spcPct val="150000"/>
              </a:lnSpc>
            </a:pPr>
            <a:r>
              <a:rPr lang="en-US" altLang="zh-CN" sz="1200" dirty="0">
                <a:solidFill>
                  <a:prstClr val="white"/>
                </a:solidFill>
                <a:latin typeface="Ebrima" pitchFamily="2" charset="0"/>
                <a:ea typeface="Ebrima" pitchFamily="2" charset="0"/>
                <a:cs typeface="Ebrima" pitchFamily="2" charset="0"/>
              </a:rPr>
              <a:t>Age has reached the end of the beginning of a word. May be guilty in his seems to passing a lot of different life became the appearance of the same day;</a:t>
            </a:r>
            <a:endParaRPr lang="zh-CN" altLang="en-US" dirty="0">
              <a:solidFill>
                <a:prstClr val="black"/>
              </a:solidFill>
            </a:endParaRPr>
          </a:p>
        </p:txBody>
      </p:sp>
    </p:spTree>
  </p:cSld>
  <p:clrMapOvr>
    <a:masterClrMapping/>
  </p:clrMapOvr>
  <p:transition advTm="1513">
    <p:wipe dir="r"/>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93000"/>
            <a:lum/>
          </a:blip>
          <a:srcRect/>
          <a:stretch>
            <a:fillRect t="-7000" b="-18000"/>
          </a:stretch>
        </a:blipFill>
        <a:effectLst/>
      </p:bgPr>
    </p:bg>
    <p:spTree>
      <p:nvGrpSpPr>
        <p:cNvPr id="1" name=""/>
        <p:cNvGrpSpPr/>
        <p:nvPr/>
      </p:nvGrpSpPr>
      <p:grpSpPr>
        <a:xfrm>
          <a:off x="0" y="0"/>
          <a:ext cx="0" cy="0"/>
          <a:chOff x="0" y="0"/>
          <a:chExt cx="0" cy="0"/>
        </a:xfrm>
      </p:grpSpPr>
      <p:sp>
        <p:nvSpPr>
          <p:cNvPr id="3" name="椭圆 2"/>
          <p:cNvSpPr/>
          <p:nvPr/>
        </p:nvSpPr>
        <p:spPr>
          <a:xfrm>
            <a:off x="926595" y="1644649"/>
            <a:ext cx="585065" cy="58506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TextBox 9"/>
          <p:cNvSpPr txBox="1"/>
          <p:nvPr/>
        </p:nvSpPr>
        <p:spPr>
          <a:xfrm>
            <a:off x="1736195" y="1752515"/>
            <a:ext cx="2835805" cy="369332"/>
          </a:xfrm>
          <a:prstGeom prst="rect">
            <a:avLst/>
          </a:prstGeom>
          <a:noFill/>
        </p:spPr>
        <p:txBody>
          <a:bodyPr wrap="square" rtlCol="0">
            <a:spAutoFit/>
          </a:bodyPr>
          <a:lstStyle/>
          <a:p>
            <a:r>
              <a:rPr lang="en-US" altLang="zh-CN" dirty="0">
                <a:solidFill>
                  <a:prstClr val="white"/>
                </a:solidFill>
              </a:rPr>
              <a:t>Add  your  title  here  please</a:t>
            </a:r>
            <a:endParaRPr lang="zh-CN" altLang="en-US" dirty="0">
              <a:solidFill>
                <a:prstClr val="white"/>
              </a:solidFill>
            </a:endParaRPr>
          </a:p>
        </p:txBody>
      </p:sp>
      <p:sp>
        <p:nvSpPr>
          <p:cNvPr id="11" name="TextBox 10"/>
          <p:cNvSpPr txBox="1"/>
          <p:nvPr/>
        </p:nvSpPr>
        <p:spPr>
          <a:xfrm>
            <a:off x="1736195" y="2229881"/>
            <a:ext cx="5985665" cy="611899"/>
          </a:xfrm>
          <a:prstGeom prst="rect">
            <a:avLst/>
          </a:prstGeom>
          <a:noFill/>
        </p:spPr>
        <p:txBody>
          <a:bodyPr wrap="square" rtlCol="0">
            <a:spAutoFit/>
          </a:bodyPr>
          <a:lstStyle/>
          <a:p>
            <a:pPr>
              <a:lnSpc>
                <a:spcPct val="150000"/>
              </a:lnSpc>
            </a:pPr>
            <a:r>
              <a:rPr lang="en-US" altLang="zh-CN" sz="1200" dirty="0">
                <a:solidFill>
                  <a:prstClr val="white"/>
                </a:solidFill>
                <a:latin typeface="Ebrima" pitchFamily="2" charset="0"/>
                <a:ea typeface="Ebrima" pitchFamily="2" charset="0"/>
                <a:cs typeface="Ebrima" pitchFamily="2" charset="0"/>
              </a:rPr>
              <a:t>Age has reached the end of the beginning of a word. May be guilty in his seems to passing a lot of different life became the appearance of the same day;</a:t>
            </a:r>
            <a:endParaRPr lang="zh-CN" altLang="en-US" sz="1200" dirty="0">
              <a:solidFill>
                <a:prstClr val="white"/>
              </a:solidFill>
              <a:latin typeface="Ebrima" pitchFamily="2" charset="0"/>
              <a:cs typeface="Ebrima" pitchFamily="2" charset="0"/>
            </a:endParaRPr>
          </a:p>
        </p:txBody>
      </p:sp>
      <p:sp>
        <p:nvSpPr>
          <p:cNvPr id="12" name="Freeform 802"/>
          <p:cNvSpPr>
            <a:spLocks noEditPoints="1"/>
          </p:cNvSpPr>
          <p:nvPr/>
        </p:nvSpPr>
        <p:spPr bwMode="auto">
          <a:xfrm>
            <a:off x="1060377" y="1770494"/>
            <a:ext cx="317500" cy="333375"/>
          </a:xfrm>
          <a:custGeom>
            <a:avLst/>
            <a:gdLst>
              <a:gd name="T0" fmla="*/ 236 w 274"/>
              <a:gd name="T1" fmla="*/ 120 h 288"/>
              <a:gd name="T2" fmla="*/ 274 w 274"/>
              <a:gd name="T3" fmla="*/ 93 h 288"/>
              <a:gd name="T4" fmla="*/ 250 w 274"/>
              <a:gd name="T5" fmla="*/ 51 h 288"/>
              <a:gd name="T6" fmla="*/ 206 w 274"/>
              <a:gd name="T7" fmla="*/ 70 h 288"/>
              <a:gd name="T8" fmla="*/ 166 w 274"/>
              <a:gd name="T9" fmla="*/ 47 h 288"/>
              <a:gd name="T10" fmla="*/ 161 w 274"/>
              <a:gd name="T11" fmla="*/ 0 h 288"/>
              <a:gd name="T12" fmla="*/ 113 w 274"/>
              <a:gd name="T13" fmla="*/ 0 h 288"/>
              <a:gd name="T14" fmla="*/ 108 w 274"/>
              <a:gd name="T15" fmla="*/ 47 h 288"/>
              <a:gd name="T16" fmla="*/ 67 w 274"/>
              <a:gd name="T17" fmla="*/ 70 h 288"/>
              <a:gd name="T18" fmla="*/ 24 w 274"/>
              <a:gd name="T19" fmla="*/ 51 h 288"/>
              <a:gd name="T20" fmla="*/ 0 w 274"/>
              <a:gd name="T21" fmla="*/ 93 h 288"/>
              <a:gd name="T22" fmla="*/ 38 w 274"/>
              <a:gd name="T23" fmla="*/ 120 h 288"/>
              <a:gd name="T24" fmla="*/ 38 w 274"/>
              <a:gd name="T25" fmla="*/ 168 h 288"/>
              <a:gd name="T26" fmla="*/ 0 w 274"/>
              <a:gd name="T27" fmla="*/ 195 h 288"/>
              <a:gd name="T28" fmla="*/ 24 w 274"/>
              <a:gd name="T29" fmla="*/ 237 h 288"/>
              <a:gd name="T30" fmla="*/ 68 w 274"/>
              <a:gd name="T31" fmla="*/ 218 h 288"/>
              <a:gd name="T32" fmla="*/ 108 w 274"/>
              <a:gd name="T33" fmla="*/ 241 h 288"/>
              <a:gd name="T34" fmla="*/ 113 w 274"/>
              <a:gd name="T35" fmla="*/ 288 h 288"/>
              <a:gd name="T36" fmla="*/ 161 w 274"/>
              <a:gd name="T37" fmla="*/ 288 h 288"/>
              <a:gd name="T38" fmla="*/ 166 w 274"/>
              <a:gd name="T39" fmla="*/ 241 h 288"/>
              <a:gd name="T40" fmla="*/ 206 w 274"/>
              <a:gd name="T41" fmla="*/ 218 h 288"/>
              <a:gd name="T42" fmla="*/ 250 w 274"/>
              <a:gd name="T43" fmla="*/ 237 h 288"/>
              <a:gd name="T44" fmla="*/ 274 w 274"/>
              <a:gd name="T45" fmla="*/ 195 h 288"/>
              <a:gd name="T46" fmla="*/ 236 w 274"/>
              <a:gd name="T47" fmla="*/ 168 h 288"/>
              <a:gd name="T48" fmla="*/ 236 w 274"/>
              <a:gd name="T49" fmla="*/ 120 h 288"/>
              <a:gd name="T50" fmla="*/ 158 w 274"/>
              <a:gd name="T51" fmla="*/ 180 h 288"/>
              <a:gd name="T52" fmla="*/ 116 w 274"/>
              <a:gd name="T53" fmla="*/ 180 h 288"/>
              <a:gd name="T54" fmla="*/ 96 w 274"/>
              <a:gd name="T55" fmla="*/ 144 h 288"/>
              <a:gd name="T56" fmla="*/ 116 w 274"/>
              <a:gd name="T57" fmla="*/ 108 h 288"/>
              <a:gd name="T58" fmla="*/ 158 w 274"/>
              <a:gd name="T59" fmla="*/ 108 h 288"/>
              <a:gd name="T60" fmla="*/ 179 w 274"/>
              <a:gd name="T61" fmla="*/ 144 h 288"/>
              <a:gd name="T62" fmla="*/ 158 w 274"/>
              <a:gd name="T63" fmla="*/ 18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4" h="288">
                <a:moveTo>
                  <a:pt x="236" y="120"/>
                </a:moveTo>
                <a:cubicBezTo>
                  <a:pt x="274" y="93"/>
                  <a:pt x="274" y="93"/>
                  <a:pt x="274" y="93"/>
                </a:cubicBezTo>
                <a:cubicBezTo>
                  <a:pt x="250" y="51"/>
                  <a:pt x="250" y="51"/>
                  <a:pt x="250" y="51"/>
                </a:cubicBezTo>
                <a:cubicBezTo>
                  <a:pt x="206" y="70"/>
                  <a:pt x="206" y="70"/>
                  <a:pt x="206" y="70"/>
                </a:cubicBezTo>
                <a:cubicBezTo>
                  <a:pt x="166" y="47"/>
                  <a:pt x="166" y="47"/>
                  <a:pt x="166" y="47"/>
                </a:cubicBezTo>
                <a:cubicBezTo>
                  <a:pt x="161" y="0"/>
                  <a:pt x="161" y="0"/>
                  <a:pt x="161" y="0"/>
                </a:cubicBezTo>
                <a:cubicBezTo>
                  <a:pt x="113" y="0"/>
                  <a:pt x="113" y="0"/>
                  <a:pt x="113" y="0"/>
                </a:cubicBezTo>
                <a:cubicBezTo>
                  <a:pt x="108" y="47"/>
                  <a:pt x="108" y="47"/>
                  <a:pt x="108" y="47"/>
                </a:cubicBezTo>
                <a:cubicBezTo>
                  <a:pt x="67" y="70"/>
                  <a:pt x="67" y="70"/>
                  <a:pt x="67" y="70"/>
                </a:cubicBezTo>
                <a:cubicBezTo>
                  <a:pt x="24" y="51"/>
                  <a:pt x="24" y="51"/>
                  <a:pt x="24" y="51"/>
                </a:cubicBezTo>
                <a:cubicBezTo>
                  <a:pt x="0" y="93"/>
                  <a:pt x="0" y="93"/>
                  <a:pt x="0" y="93"/>
                </a:cubicBezTo>
                <a:cubicBezTo>
                  <a:pt x="38" y="120"/>
                  <a:pt x="38" y="120"/>
                  <a:pt x="38" y="120"/>
                </a:cubicBezTo>
                <a:cubicBezTo>
                  <a:pt x="38" y="168"/>
                  <a:pt x="38" y="168"/>
                  <a:pt x="38" y="168"/>
                </a:cubicBezTo>
                <a:cubicBezTo>
                  <a:pt x="18" y="182"/>
                  <a:pt x="0" y="195"/>
                  <a:pt x="0" y="195"/>
                </a:cubicBezTo>
                <a:cubicBezTo>
                  <a:pt x="24" y="237"/>
                  <a:pt x="24" y="237"/>
                  <a:pt x="24" y="237"/>
                </a:cubicBezTo>
                <a:cubicBezTo>
                  <a:pt x="68" y="218"/>
                  <a:pt x="68" y="218"/>
                  <a:pt x="68" y="218"/>
                </a:cubicBezTo>
                <a:cubicBezTo>
                  <a:pt x="108" y="241"/>
                  <a:pt x="108" y="241"/>
                  <a:pt x="108" y="241"/>
                </a:cubicBezTo>
                <a:cubicBezTo>
                  <a:pt x="113" y="288"/>
                  <a:pt x="113" y="288"/>
                  <a:pt x="113" y="288"/>
                </a:cubicBezTo>
                <a:cubicBezTo>
                  <a:pt x="161" y="288"/>
                  <a:pt x="161" y="288"/>
                  <a:pt x="161" y="288"/>
                </a:cubicBezTo>
                <a:cubicBezTo>
                  <a:pt x="161" y="288"/>
                  <a:pt x="163" y="266"/>
                  <a:pt x="166" y="241"/>
                </a:cubicBezTo>
                <a:cubicBezTo>
                  <a:pt x="206" y="218"/>
                  <a:pt x="206" y="218"/>
                  <a:pt x="206" y="218"/>
                </a:cubicBezTo>
                <a:cubicBezTo>
                  <a:pt x="250" y="237"/>
                  <a:pt x="250" y="237"/>
                  <a:pt x="250" y="237"/>
                </a:cubicBezTo>
                <a:cubicBezTo>
                  <a:pt x="274" y="195"/>
                  <a:pt x="274" y="195"/>
                  <a:pt x="274" y="195"/>
                </a:cubicBezTo>
                <a:cubicBezTo>
                  <a:pt x="274" y="195"/>
                  <a:pt x="256" y="182"/>
                  <a:pt x="236" y="168"/>
                </a:cubicBezTo>
                <a:lnTo>
                  <a:pt x="236" y="120"/>
                </a:lnTo>
                <a:close/>
                <a:moveTo>
                  <a:pt x="158" y="180"/>
                </a:moveTo>
                <a:cubicBezTo>
                  <a:pt x="116" y="180"/>
                  <a:pt x="116" y="180"/>
                  <a:pt x="116" y="180"/>
                </a:cubicBezTo>
                <a:cubicBezTo>
                  <a:pt x="96" y="144"/>
                  <a:pt x="96" y="144"/>
                  <a:pt x="96" y="144"/>
                </a:cubicBezTo>
                <a:cubicBezTo>
                  <a:pt x="116" y="108"/>
                  <a:pt x="116" y="108"/>
                  <a:pt x="116" y="108"/>
                </a:cubicBezTo>
                <a:cubicBezTo>
                  <a:pt x="158" y="108"/>
                  <a:pt x="158" y="108"/>
                  <a:pt x="158" y="108"/>
                </a:cubicBezTo>
                <a:cubicBezTo>
                  <a:pt x="179" y="144"/>
                  <a:pt x="179" y="144"/>
                  <a:pt x="179" y="144"/>
                </a:cubicBezTo>
                <a:lnTo>
                  <a:pt x="158" y="18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Tree>
  </p:cSld>
  <p:clrMapOvr>
    <a:masterClrMapping/>
  </p:clrMapOvr>
  <p:transition advTm="1326">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51520" y="76610"/>
            <a:ext cx="4321175" cy="829955"/>
            <a:chOff x="251520" y="141480"/>
            <a:chExt cx="4321175" cy="829955"/>
          </a:xfrm>
        </p:grpSpPr>
        <p:sp>
          <p:nvSpPr>
            <p:cNvPr id="3" name="TextBox 2"/>
            <p:cNvSpPr txBox="1"/>
            <p:nvPr/>
          </p:nvSpPr>
          <p:spPr>
            <a:xfrm>
              <a:off x="251520" y="636535"/>
              <a:ext cx="4321175" cy="334900"/>
            </a:xfrm>
            <a:prstGeom prst="rect">
              <a:avLst/>
            </a:prstGeom>
            <a:noFill/>
          </p:spPr>
          <p:txBody>
            <a:bodyPr wrap="square" rtlCol="0">
              <a:spAutoFit/>
            </a:bodyPr>
            <a:lstStyle/>
            <a:p>
              <a:pPr>
                <a:lnSpc>
                  <a:spcPct val="150000"/>
                </a:lnSpc>
              </a:pPr>
              <a:r>
                <a:rPr lang="en-US" altLang="zh-CN" sz="1200" dirty="0">
                  <a:solidFill>
                    <a:srgbClr val="FFC000"/>
                  </a:solidFill>
                  <a:latin typeface="Ebrima" pitchFamily="2" charset="0"/>
                  <a:ea typeface="Ebrima" pitchFamily="2" charset="0"/>
                  <a:cs typeface="Ebrima" pitchFamily="2" charset="0"/>
                </a:rPr>
                <a:t>The end of our life, and can meet many things really do?</a:t>
              </a:r>
              <a:endParaRPr lang="zh-CN" altLang="en-US" sz="1200" dirty="0">
                <a:solidFill>
                  <a:srgbClr val="FFC000"/>
                </a:solidFill>
                <a:latin typeface="Ebrima" pitchFamily="2" charset="0"/>
                <a:ea typeface="Ebrima" pitchFamily="2" charset="0"/>
                <a:cs typeface="Ebrima" pitchFamily="2" charset="0"/>
              </a:endParaRPr>
            </a:p>
          </p:txBody>
        </p:sp>
        <p:sp>
          <p:nvSpPr>
            <p:cNvPr id="4" name="TextBox 3"/>
            <p:cNvSpPr txBox="1"/>
            <p:nvPr/>
          </p:nvSpPr>
          <p:spPr>
            <a:xfrm>
              <a:off x="251520" y="141480"/>
              <a:ext cx="3330575" cy="498598"/>
            </a:xfrm>
            <a:prstGeom prst="rect">
              <a:avLst/>
            </a:prstGeom>
            <a:noFill/>
          </p:spPr>
          <p:txBody>
            <a:bodyPr wrap="square" rtlCol="0">
              <a:spAutoFit/>
            </a:bodyPr>
            <a:lstStyle/>
            <a:p>
              <a:pPr>
                <a:lnSpc>
                  <a:spcPct val="150000"/>
                </a:lnSpc>
              </a:pPr>
              <a:r>
                <a:rPr lang="en-US" altLang="zh-CN" sz="2000" b="1" dirty="0">
                  <a:solidFill>
                    <a:prstClr val="white"/>
                  </a:solidFill>
                  <a:latin typeface="Ebrima" pitchFamily="2" charset="0"/>
                  <a:ea typeface="Ebrima" pitchFamily="2" charset="0"/>
                  <a:cs typeface="Ebrima" pitchFamily="2" charset="0"/>
                </a:rPr>
                <a:t>ADD  YOUR  TEXT  HERE</a:t>
              </a:r>
              <a:endParaRPr lang="zh-CN" altLang="en-US" sz="2000" b="1" dirty="0">
                <a:solidFill>
                  <a:prstClr val="white"/>
                </a:solidFill>
                <a:latin typeface="Ebrima" pitchFamily="2" charset="0"/>
                <a:ea typeface="Ebrima" pitchFamily="2" charset="0"/>
                <a:cs typeface="Ebrima" pitchFamily="2" charset="0"/>
              </a:endParaRPr>
            </a:p>
          </p:txBody>
        </p:sp>
        <p:cxnSp>
          <p:nvCxnSpPr>
            <p:cNvPr id="5" name="直接连接符 4"/>
            <p:cNvCxnSpPr/>
            <p:nvPr/>
          </p:nvCxnSpPr>
          <p:spPr>
            <a:xfrm>
              <a:off x="251520" y="681540"/>
              <a:ext cx="3915435"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9" name="组合 20"/>
          <p:cNvGrpSpPr/>
          <p:nvPr/>
        </p:nvGrpSpPr>
        <p:grpSpPr>
          <a:xfrm>
            <a:off x="3883031" y="2679313"/>
            <a:ext cx="1332932" cy="1332932"/>
            <a:chOff x="3896925" y="1896675"/>
            <a:chExt cx="1332932" cy="1332932"/>
          </a:xfrm>
        </p:grpSpPr>
        <p:sp>
          <p:nvSpPr>
            <p:cNvPr id="6" name="椭圆 5"/>
            <p:cNvSpPr/>
            <p:nvPr/>
          </p:nvSpPr>
          <p:spPr>
            <a:xfrm>
              <a:off x="3933154" y="1932904"/>
              <a:ext cx="1260475" cy="126047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1" name="组合 8"/>
            <p:cNvGrpSpPr/>
            <p:nvPr/>
          </p:nvGrpSpPr>
          <p:grpSpPr>
            <a:xfrm>
              <a:off x="4179605" y="2201930"/>
              <a:ext cx="767573" cy="722423"/>
              <a:chOff x="10136188" y="3846513"/>
              <a:chExt cx="296862" cy="279400"/>
            </a:xfrm>
            <a:solidFill>
              <a:schemeClr val="bg1"/>
            </a:solidFill>
          </p:grpSpPr>
          <p:sp>
            <p:nvSpPr>
              <p:cNvPr id="7" name="Freeform 247"/>
              <p:cNvSpPr>
                <a:spLocks noEditPoints="1"/>
              </p:cNvSpPr>
              <p:nvPr/>
            </p:nvSpPr>
            <p:spPr bwMode="auto">
              <a:xfrm>
                <a:off x="10136188" y="3881438"/>
                <a:ext cx="244475" cy="244475"/>
              </a:xfrm>
              <a:custGeom>
                <a:avLst/>
                <a:gdLst>
                  <a:gd name="T0" fmla="*/ 45 w 154"/>
                  <a:gd name="T1" fmla="*/ 127 h 154"/>
                  <a:gd name="T2" fmla="*/ 38 w 154"/>
                  <a:gd name="T3" fmla="*/ 120 h 154"/>
                  <a:gd name="T4" fmla="*/ 140 w 154"/>
                  <a:gd name="T5" fmla="*/ 18 h 154"/>
                  <a:gd name="T6" fmla="*/ 136 w 154"/>
                  <a:gd name="T7" fmla="*/ 14 h 154"/>
                  <a:gd name="T8" fmla="*/ 35 w 154"/>
                  <a:gd name="T9" fmla="*/ 116 h 154"/>
                  <a:gd name="T10" fmla="*/ 27 w 154"/>
                  <a:gd name="T11" fmla="*/ 110 h 154"/>
                  <a:gd name="T12" fmla="*/ 129 w 154"/>
                  <a:gd name="T13" fmla="*/ 7 h 154"/>
                  <a:gd name="T14" fmla="*/ 122 w 154"/>
                  <a:gd name="T15" fmla="*/ 0 h 154"/>
                  <a:gd name="T16" fmla="*/ 15 w 154"/>
                  <a:gd name="T17" fmla="*/ 108 h 154"/>
                  <a:gd name="T18" fmla="*/ 15 w 154"/>
                  <a:gd name="T19" fmla="*/ 108 h 154"/>
                  <a:gd name="T20" fmla="*/ 15 w 154"/>
                  <a:gd name="T21" fmla="*/ 108 h 154"/>
                  <a:gd name="T22" fmla="*/ 15 w 154"/>
                  <a:gd name="T23" fmla="*/ 108 h 154"/>
                  <a:gd name="T24" fmla="*/ 15 w 154"/>
                  <a:gd name="T25" fmla="*/ 108 h 154"/>
                  <a:gd name="T26" fmla="*/ 0 w 154"/>
                  <a:gd name="T27" fmla="*/ 154 h 154"/>
                  <a:gd name="T28" fmla="*/ 47 w 154"/>
                  <a:gd name="T29" fmla="*/ 140 h 154"/>
                  <a:gd name="T30" fmla="*/ 47 w 154"/>
                  <a:gd name="T31" fmla="*/ 140 h 154"/>
                  <a:gd name="T32" fmla="*/ 47 w 154"/>
                  <a:gd name="T33" fmla="*/ 140 h 154"/>
                  <a:gd name="T34" fmla="*/ 47 w 154"/>
                  <a:gd name="T35" fmla="*/ 140 h 154"/>
                  <a:gd name="T36" fmla="*/ 154 w 154"/>
                  <a:gd name="T37" fmla="*/ 32 h 154"/>
                  <a:gd name="T38" fmla="*/ 147 w 154"/>
                  <a:gd name="T39" fmla="*/ 25 h 154"/>
                  <a:gd name="T40" fmla="*/ 45 w 154"/>
                  <a:gd name="T41" fmla="*/ 127 h 154"/>
                  <a:gd name="T42" fmla="*/ 21 w 154"/>
                  <a:gd name="T43" fmla="*/ 121 h 154"/>
                  <a:gd name="T44" fmla="*/ 33 w 154"/>
                  <a:gd name="T45" fmla="*/ 133 h 154"/>
                  <a:gd name="T46" fmla="*/ 15 w 154"/>
                  <a:gd name="T47" fmla="*/ 140 h 154"/>
                  <a:gd name="T48" fmla="*/ 21 w 154"/>
                  <a:gd name="T49" fmla="*/ 12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154">
                    <a:moveTo>
                      <a:pt x="45" y="127"/>
                    </a:moveTo>
                    <a:lnTo>
                      <a:pt x="38" y="120"/>
                    </a:lnTo>
                    <a:lnTo>
                      <a:pt x="140" y="18"/>
                    </a:lnTo>
                    <a:lnTo>
                      <a:pt x="136" y="14"/>
                    </a:lnTo>
                    <a:lnTo>
                      <a:pt x="35" y="116"/>
                    </a:lnTo>
                    <a:lnTo>
                      <a:pt x="27" y="110"/>
                    </a:lnTo>
                    <a:lnTo>
                      <a:pt x="129" y="7"/>
                    </a:lnTo>
                    <a:lnTo>
                      <a:pt x="122" y="0"/>
                    </a:lnTo>
                    <a:lnTo>
                      <a:pt x="15" y="108"/>
                    </a:lnTo>
                    <a:lnTo>
                      <a:pt x="15" y="108"/>
                    </a:lnTo>
                    <a:lnTo>
                      <a:pt x="15" y="108"/>
                    </a:lnTo>
                    <a:lnTo>
                      <a:pt x="15" y="108"/>
                    </a:lnTo>
                    <a:lnTo>
                      <a:pt x="15" y="108"/>
                    </a:lnTo>
                    <a:lnTo>
                      <a:pt x="0" y="154"/>
                    </a:lnTo>
                    <a:lnTo>
                      <a:pt x="47" y="140"/>
                    </a:lnTo>
                    <a:lnTo>
                      <a:pt x="47" y="140"/>
                    </a:lnTo>
                    <a:lnTo>
                      <a:pt x="47" y="140"/>
                    </a:lnTo>
                    <a:lnTo>
                      <a:pt x="47" y="140"/>
                    </a:lnTo>
                    <a:lnTo>
                      <a:pt x="154" y="32"/>
                    </a:lnTo>
                    <a:lnTo>
                      <a:pt x="147" y="25"/>
                    </a:lnTo>
                    <a:lnTo>
                      <a:pt x="45" y="127"/>
                    </a:lnTo>
                    <a:close/>
                    <a:moveTo>
                      <a:pt x="21" y="121"/>
                    </a:moveTo>
                    <a:lnTo>
                      <a:pt x="33" y="133"/>
                    </a:lnTo>
                    <a:lnTo>
                      <a:pt x="15" y="140"/>
                    </a:lnTo>
                    <a:lnTo>
                      <a:pt x="21" y="1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8" name="Freeform 248"/>
              <p:cNvSpPr>
                <a:spLocks/>
              </p:cNvSpPr>
              <p:nvPr/>
            </p:nvSpPr>
            <p:spPr bwMode="auto">
              <a:xfrm>
                <a:off x="10347325" y="3846513"/>
                <a:ext cx="85725" cy="69850"/>
              </a:xfrm>
              <a:custGeom>
                <a:avLst/>
                <a:gdLst>
                  <a:gd name="T0" fmla="*/ 52 w 89"/>
                  <a:gd name="T1" fmla="*/ 71 h 71"/>
                  <a:gd name="T2" fmla="*/ 55 w 89"/>
                  <a:gd name="T3" fmla="*/ 68 h 71"/>
                  <a:gd name="T4" fmla="*/ 59 w 89"/>
                  <a:gd name="T5" fmla="*/ 12 h 71"/>
                  <a:gd name="T6" fmla="*/ 33 w 89"/>
                  <a:gd name="T7" fmla="*/ 0 h 71"/>
                  <a:gd name="T8" fmla="*/ 3 w 89"/>
                  <a:gd name="T9" fmla="*/ 16 h 71"/>
                  <a:gd name="T10" fmla="*/ 0 w 89"/>
                  <a:gd name="T11" fmla="*/ 19 h 71"/>
                  <a:gd name="T12" fmla="*/ 52 w 89"/>
                  <a:gd name="T13" fmla="*/ 71 h 71"/>
                </a:gdLst>
                <a:ahLst/>
                <a:cxnLst>
                  <a:cxn ang="0">
                    <a:pos x="T0" y="T1"/>
                  </a:cxn>
                  <a:cxn ang="0">
                    <a:pos x="T2" y="T3"/>
                  </a:cxn>
                  <a:cxn ang="0">
                    <a:pos x="T4" y="T5"/>
                  </a:cxn>
                  <a:cxn ang="0">
                    <a:pos x="T6" y="T7"/>
                  </a:cxn>
                  <a:cxn ang="0">
                    <a:pos x="T8" y="T9"/>
                  </a:cxn>
                  <a:cxn ang="0">
                    <a:pos x="T10" y="T11"/>
                  </a:cxn>
                  <a:cxn ang="0">
                    <a:pos x="T12" y="T13"/>
                  </a:cxn>
                </a:cxnLst>
                <a:rect l="0" t="0" r="r" b="b"/>
                <a:pathLst>
                  <a:path w="89" h="71">
                    <a:moveTo>
                      <a:pt x="52" y="71"/>
                    </a:moveTo>
                    <a:cubicBezTo>
                      <a:pt x="55" y="68"/>
                      <a:pt x="55" y="68"/>
                      <a:pt x="55" y="68"/>
                    </a:cubicBezTo>
                    <a:cubicBezTo>
                      <a:pt x="55" y="68"/>
                      <a:pt x="89" y="42"/>
                      <a:pt x="59" y="12"/>
                    </a:cubicBezTo>
                    <a:cubicBezTo>
                      <a:pt x="49" y="3"/>
                      <a:pt x="41" y="0"/>
                      <a:pt x="33" y="0"/>
                    </a:cubicBezTo>
                    <a:cubicBezTo>
                      <a:pt x="15" y="0"/>
                      <a:pt x="3" y="16"/>
                      <a:pt x="3" y="16"/>
                    </a:cubicBezTo>
                    <a:cubicBezTo>
                      <a:pt x="0" y="19"/>
                      <a:pt x="0" y="19"/>
                      <a:pt x="0" y="19"/>
                    </a:cubicBezTo>
                    <a:lnTo>
                      <a:pt x="52"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10" name="椭圆 9"/>
            <p:cNvSpPr/>
            <p:nvPr/>
          </p:nvSpPr>
          <p:spPr>
            <a:xfrm>
              <a:off x="3896925" y="1896675"/>
              <a:ext cx="1332932" cy="1332932"/>
            </a:xfrm>
            <a:prstGeom prst="ellipse">
              <a:avLst/>
            </a:prstGeom>
            <a:noFill/>
            <a:ln w="127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4" name="组合 13"/>
          <p:cNvGrpSpPr/>
          <p:nvPr/>
        </p:nvGrpSpPr>
        <p:grpSpPr>
          <a:xfrm>
            <a:off x="5337085" y="3975682"/>
            <a:ext cx="846318" cy="846318"/>
            <a:chOff x="4049325" y="2049075"/>
            <a:chExt cx="1332932" cy="1332932"/>
          </a:xfrm>
        </p:grpSpPr>
        <p:sp>
          <p:nvSpPr>
            <p:cNvPr id="12" name="椭圆 11"/>
            <p:cNvSpPr/>
            <p:nvPr/>
          </p:nvSpPr>
          <p:spPr>
            <a:xfrm>
              <a:off x="4085554" y="2085304"/>
              <a:ext cx="1260475" cy="126047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椭圆 12"/>
            <p:cNvSpPr/>
            <p:nvPr/>
          </p:nvSpPr>
          <p:spPr>
            <a:xfrm>
              <a:off x="4049325" y="2049075"/>
              <a:ext cx="1332932" cy="1332932"/>
            </a:xfrm>
            <a:prstGeom prst="ellipse">
              <a:avLst/>
            </a:prstGeom>
            <a:noFill/>
            <a:ln w="127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5" name="组合 14"/>
          <p:cNvGrpSpPr/>
          <p:nvPr/>
        </p:nvGrpSpPr>
        <p:grpSpPr>
          <a:xfrm>
            <a:off x="2960597" y="3975682"/>
            <a:ext cx="846318" cy="846318"/>
            <a:chOff x="4049325" y="2049075"/>
            <a:chExt cx="1332932" cy="1332932"/>
          </a:xfrm>
        </p:grpSpPr>
        <p:sp>
          <p:nvSpPr>
            <p:cNvPr id="16" name="椭圆 15"/>
            <p:cNvSpPr/>
            <p:nvPr/>
          </p:nvSpPr>
          <p:spPr>
            <a:xfrm>
              <a:off x="4085554" y="2085304"/>
              <a:ext cx="1260475" cy="126047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椭圆 16"/>
            <p:cNvSpPr/>
            <p:nvPr/>
          </p:nvSpPr>
          <p:spPr>
            <a:xfrm>
              <a:off x="4049325" y="2049075"/>
              <a:ext cx="1332932" cy="1332932"/>
            </a:xfrm>
            <a:prstGeom prst="ellipse">
              <a:avLst/>
            </a:prstGeom>
            <a:noFill/>
            <a:ln w="127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8" name="组合 17"/>
          <p:cNvGrpSpPr/>
          <p:nvPr/>
        </p:nvGrpSpPr>
        <p:grpSpPr>
          <a:xfrm>
            <a:off x="4148841" y="1230377"/>
            <a:ext cx="846318" cy="846318"/>
            <a:chOff x="4049325" y="2049075"/>
            <a:chExt cx="1332932" cy="1332932"/>
          </a:xfrm>
        </p:grpSpPr>
        <p:sp>
          <p:nvSpPr>
            <p:cNvPr id="19" name="椭圆 18"/>
            <p:cNvSpPr/>
            <p:nvPr/>
          </p:nvSpPr>
          <p:spPr>
            <a:xfrm>
              <a:off x="4085554" y="2085304"/>
              <a:ext cx="1260475" cy="126047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椭圆 19"/>
            <p:cNvSpPr/>
            <p:nvPr/>
          </p:nvSpPr>
          <p:spPr>
            <a:xfrm>
              <a:off x="4049325" y="2049075"/>
              <a:ext cx="1332932" cy="1332932"/>
            </a:xfrm>
            <a:prstGeom prst="ellipse">
              <a:avLst/>
            </a:prstGeom>
            <a:noFill/>
            <a:ln w="127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1" name="组合 21"/>
          <p:cNvGrpSpPr/>
          <p:nvPr/>
        </p:nvGrpSpPr>
        <p:grpSpPr>
          <a:xfrm>
            <a:off x="2600557" y="2292383"/>
            <a:ext cx="846318" cy="846318"/>
            <a:chOff x="4049325" y="2049075"/>
            <a:chExt cx="1332932" cy="1332932"/>
          </a:xfrm>
        </p:grpSpPr>
        <p:sp>
          <p:nvSpPr>
            <p:cNvPr id="23" name="椭圆 22"/>
            <p:cNvSpPr/>
            <p:nvPr/>
          </p:nvSpPr>
          <p:spPr>
            <a:xfrm>
              <a:off x="4085554" y="2085304"/>
              <a:ext cx="1260475" cy="126047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椭圆 23"/>
            <p:cNvSpPr/>
            <p:nvPr/>
          </p:nvSpPr>
          <p:spPr>
            <a:xfrm>
              <a:off x="4049325" y="2049075"/>
              <a:ext cx="1332932" cy="1332932"/>
            </a:xfrm>
            <a:prstGeom prst="ellipse">
              <a:avLst/>
            </a:prstGeom>
            <a:noFill/>
            <a:ln w="127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2" name="组合 24"/>
          <p:cNvGrpSpPr/>
          <p:nvPr/>
        </p:nvGrpSpPr>
        <p:grpSpPr>
          <a:xfrm>
            <a:off x="5697125" y="2292383"/>
            <a:ext cx="846318" cy="846318"/>
            <a:chOff x="4049325" y="2049075"/>
            <a:chExt cx="1332932" cy="1332932"/>
          </a:xfrm>
        </p:grpSpPr>
        <p:sp>
          <p:nvSpPr>
            <p:cNvPr id="26" name="椭圆 25"/>
            <p:cNvSpPr/>
            <p:nvPr/>
          </p:nvSpPr>
          <p:spPr>
            <a:xfrm>
              <a:off x="4085554" y="2085304"/>
              <a:ext cx="1260475" cy="126047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椭圆 26"/>
            <p:cNvSpPr/>
            <p:nvPr/>
          </p:nvSpPr>
          <p:spPr>
            <a:xfrm>
              <a:off x="4049325" y="2049075"/>
              <a:ext cx="1332932" cy="1332932"/>
            </a:xfrm>
            <a:prstGeom prst="ellipse">
              <a:avLst/>
            </a:prstGeom>
            <a:noFill/>
            <a:ln w="127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cxnSp>
        <p:nvCxnSpPr>
          <p:cNvPr id="30" name="直接连接符 29"/>
          <p:cNvCxnSpPr>
            <a:stCxn id="10" idx="0"/>
            <a:endCxn id="20" idx="4"/>
          </p:cNvCxnSpPr>
          <p:nvPr/>
        </p:nvCxnSpPr>
        <p:spPr>
          <a:xfrm flipV="1">
            <a:off x="4549497" y="2076695"/>
            <a:ext cx="22503" cy="60261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10" idx="5"/>
          </p:cNvCxnSpPr>
          <p:nvPr/>
        </p:nvCxnSpPr>
        <p:spPr>
          <a:xfrm>
            <a:off x="5020759" y="3817042"/>
            <a:ext cx="451341" cy="33866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10" idx="3"/>
            <a:endCxn id="17" idx="7"/>
          </p:cNvCxnSpPr>
          <p:nvPr/>
        </p:nvCxnSpPr>
        <p:spPr>
          <a:xfrm flipH="1">
            <a:off x="3682975" y="3817042"/>
            <a:ext cx="395260" cy="28258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5157065" y="2850557"/>
            <a:ext cx="585065" cy="22502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flipV="1">
            <a:off x="3401870" y="2886785"/>
            <a:ext cx="540062" cy="23380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2" name="Freeform 802"/>
          <p:cNvSpPr>
            <a:spLocks noEditPoints="1"/>
          </p:cNvSpPr>
          <p:nvPr/>
        </p:nvSpPr>
        <p:spPr bwMode="auto">
          <a:xfrm>
            <a:off x="2861810" y="2571750"/>
            <a:ext cx="317500" cy="333375"/>
          </a:xfrm>
          <a:custGeom>
            <a:avLst/>
            <a:gdLst>
              <a:gd name="T0" fmla="*/ 236 w 274"/>
              <a:gd name="T1" fmla="*/ 120 h 288"/>
              <a:gd name="T2" fmla="*/ 274 w 274"/>
              <a:gd name="T3" fmla="*/ 93 h 288"/>
              <a:gd name="T4" fmla="*/ 250 w 274"/>
              <a:gd name="T5" fmla="*/ 51 h 288"/>
              <a:gd name="T6" fmla="*/ 206 w 274"/>
              <a:gd name="T7" fmla="*/ 70 h 288"/>
              <a:gd name="T8" fmla="*/ 166 w 274"/>
              <a:gd name="T9" fmla="*/ 47 h 288"/>
              <a:gd name="T10" fmla="*/ 161 w 274"/>
              <a:gd name="T11" fmla="*/ 0 h 288"/>
              <a:gd name="T12" fmla="*/ 113 w 274"/>
              <a:gd name="T13" fmla="*/ 0 h 288"/>
              <a:gd name="T14" fmla="*/ 108 w 274"/>
              <a:gd name="T15" fmla="*/ 47 h 288"/>
              <a:gd name="T16" fmla="*/ 67 w 274"/>
              <a:gd name="T17" fmla="*/ 70 h 288"/>
              <a:gd name="T18" fmla="*/ 24 w 274"/>
              <a:gd name="T19" fmla="*/ 51 h 288"/>
              <a:gd name="T20" fmla="*/ 0 w 274"/>
              <a:gd name="T21" fmla="*/ 93 h 288"/>
              <a:gd name="T22" fmla="*/ 38 w 274"/>
              <a:gd name="T23" fmla="*/ 120 h 288"/>
              <a:gd name="T24" fmla="*/ 38 w 274"/>
              <a:gd name="T25" fmla="*/ 168 h 288"/>
              <a:gd name="T26" fmla="*/ 0 w 274"/>
              <a:gd name="T27" fmla="*/ 195 h 288"/>
              <a:gd name="T28" fmla="*/ 24 w 274"/>
              <a:gd name="T29" fmla="*/ 237 h 288"/>
              <a:gd name="T30" fmla="*/ 68 w 274"/>
              <a:gd name="T31" fmla="*/ 218 h 288"/>
              <a:gd name="T32" fmla="*/ 108 w 274"/>
              <a:gd name="T33" fmla="*/ 241 h 288"/>
              <a:gd name="T34" fmla="*/ 113 w 274"/>
              <a:gd name="T35" fmla="*/ 288 h 288"/>
              <a:gd name="T36" fmla="*/ 161 w 274"/>
              <a:gd name="T37" fmla="*/ 288 h 288"/>
              <a:gd name="T38" fmla="*/ 166 w 274"/>
              <a:gd name="T39" fmla="*/ 241 h 288"/>
              <a:gd name="T40" fmla="*/ 206 w 274"/>
              <a:gd name="T41" fmla="*/ 218 h 288"/>
              <a:gd name="T42" fmla="*/ 250 w 274"/>
              <a:gd name="T43" fmla="*/ 237 h 288"/>
              <a:gd name="T44" fmla="*/ 274 w 274"/>
              <a:gd name="T45" fmla="*/ 195 h 288"/>
              <a:gd name="T46" fmla="*/ 236 w 274"/>
              <a:gd name="T47" fmla="*/ 168 h 288"/>
              <a:gd name="T48" fmla="*/ 236 w 274"/>
              <a:gd name="T49" fmla="*/ 120 h 288"/>
              <a:gd name="T50" fmla="*/ 158 w 274"/>
              <a:gd name="T51" fmla="*/ 180 h 288"/>
              <a:gd name="T52" fmla="*/ 116 w 274"/>
              <a:gd name="T53" fmla="*/ 180 h 288"/>
              <a:gd name="T54" fmla="*/ 96 w 274"/>
              <a:gd name="T55" fmla="*/ 144 h 288"/>
              <a:gd name="T56" fmla="*/ 116 w 274"/>
              <a:gd name="T57" fmla="*/ 108 h 288"/>
              <a:gd name="T58" fmla="*/ 158 w 274"/>
              <a:gd name="T59" fmla="*/ 108 h 288"/>
              <a:gd name="T60" fmla="*/ 179 w 274"/>
              <a:gd name="T61" fmla="*/ 144 h 288"/>
              <a:gd name="T62" fmla="*/ 158 w 274"/>
              <a:gd name="T63" fmla="*/ 18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4" h="288">
                <a:moveTo>
                  <a:pt x="236" y="120"/>
                </a:moveTo>
                <a:cubicBezTo>
                  <a:pt x="274" y="93"/>
                  <a:pt x="274" y="93"/>
                  <a:pt x="274" y="93"/>
                </a:cubicBezTo>
                <a:cubicBezTo>
                  <a:pt x="250" y="51"/>
                  <a:pt x="250" y="51"/>
                  <a:pt x="250" y="51"/>
                </a:cubicBezTo>
                <a:cubicBezTo>
                  <a:pt x="206" y="70"/>
                  <a:pt x="206" y="70"/>
                  <a:pt x="206" y="70"/>
                </a:cubicBezTo>
                <a:cubicBezTo>
                  <a:pt x="166" y="47"/>
                  <a:pt x="166" y="47"/>
                  <a:pt x="166" y="47"/>
                </a:cubicBezTo>
                <a:cubicBezTo>
                  <a:pt x="161" y="0"/>
                  <a:pt x="161" y="0"/>
                  <a:pt x="161" y="0"/>
                </a:cubicBezTo>
                <a:cubicBezTo>
                  <a:pt x="113" y="0"/>
                  <a:pt x="113" y="0"/>
                  <a:pt x="113" y="0"/>
                </a:cubicBezTo>
                <a:cubicBezTo>
                  <a:pt x="108" y="47"/>
                  <a:pt x="108" y="47"/>
                  <a:pt x="108" y="47"/>
                </a:cubicBezTo>
                <a:cubicBezTo>
                  <a:pt x="67" y="70"/>
                  <a:pt x="67" y="70"/>
                  <a:pt x="67" y="70"/>
                </a:cubicBezTo>
                <a:cubicBezTo>
                  <a:pt x="24" y="51"/>
                  <a:pt x="24" y="51"/>
                  <a:pt x="24" y="51"/>
                </a:cubicBezTo>
                <a:cubicBezTo>
                  <a:pt x="0" y="93"/>
                  <a:pt x="0" y="93"/>
                  <a:pt x="0" y="93"/>
                </a:cubicBezTo>
                <a:cubicBezTo>
                  <a:pt x="38" y="120"/>
                  <a:pt x="38" y="120"/>
                  <a:pt x="38" y="120"/>
                </a:cubicBezTo>
                <a:cubicBezTo>
                  <a:pt x="38" y="168"/>
                  <a:pt x="38" y="168"/>
                  <a:pt x="38" y="168"/>
                </a:cubicBezTo>
                <a:cubicBezTo>
                  <a:pt x="18" y="182"/>
                  <a:pt x="0" y="195"/>
                  <a:pt x="0" y="195"/>
                </a:cubicBezTo>
                <a:cubicBezTo>
                  <a:pt x="24" y="237"/>
                  <a:pt x="24" y="237"/>
                  <a:pt x="24" y="237"/>
                </a:cubicBezTo>
                <a:cubicBezTo>
                  <a:pt x="68" y="218"/>
                  <a:pt x="68" y="218"/>
                  <a:pt x="68" y="218"/>
                </a:cubicBezTo>
                <a:cubicBezTo>
                  <a:pt x="108" y="241"/>
                  <a:pt x="108" y="241"/>
                  <a:pt x="108" y="241"/>
                </a:cubicBezTo>
                <a:cubicBezTo>
                  <a:pt x="113" y="288"/>
                  <a:pt x="113" y="288"/>
                  <a:pt x="113" y="288"/>
                </a:cubicBezTo>
                <a:cubicBezTo>
                  <a:pt x="161" y="288"/>
                  <a:pt x="161" y="288"/>
                  <a:pt x="161" y="288"/>
                </a:cubicBezTo>
                <a:cubicBezTo>
                  <a:pt x="161" y="288"/>
                  <a:pt x="163" y="266"/>
                  <a:pt x="166" y="241"/>
                </a:cubicBezTo>
                <a:cubicBezTo>
                  <a:pt x="206" y="218"/>
                  <a:pt x="206" y="218"/>
                  <a:pt x="206" y="218"/>
                </a:cubicBezTo>
                <a:cubicBezTo>
                  <a:pt x="250" y="237"/>
                  <a:pt x="250" y="237"/>
                  <a:pt x="250" y="237"/>
                </a:cubicBezTo>
                <a:cubicBezTo>
                  <a:pt x="274" y="195"/>
                  <a:pt x="274" y="195"/>
                  <a:pt x="274" y="195"/>
                </a:cubicBezTo>
                <a:cubicBezTo>
                  <a:pt x="274" y="195"/>
                  <a:pt x="256" y="182"/>
                  <a:pt x="236" y="168"/>
                </a:cubicBezTo>
                <a:lnTo>
                  <a:pt x="236" y="120"/>
                </a:lnTo>
                <a:close/>
                <a:moveTo>
                  <a:pt x="158" y="180"/>
                </a:moveTo>
                <a:cubicBezTo>
                  <a:pt x="116" y="180"/>
                  <a:pt x="116" y="180"/>
                  <a:pt x="116" y="180"/>
                </a:cubicBezTo>
                <a:cubicBezTo>
                  <a:pt x="96" y="144"/>
                  <a:pt x="96" y="144"/>
                  <a:pt x="96" y="144"/>
                </a:cubicBezTo>
                <a:cubicBezTo>
                  <a:pt x="116" y="108"/>
                  <a:pt x="116" y="108"/>
                  <a:pt x="116" y="108"/>
                </a:cubicBezTo>
                <a:cubicBezTo>
                  <a:pt x="158" y="108"/>
                  <a:pt x="158" y="108"/>
                  <a:pt x="158" y="108"/>
                </a:cubicBezTo>
                <a:cubicBezTo>
                  <a:pt x="179" y="144"/>
                  <a:pt x="179" y="144"/>
                  <a:pt x="179" y="144"/>
                </a:cubicBezTo>
                <a:lnTo>
                  <a:pt x="158" y="180"/>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nvGrpSpPr>
          <p:cNvPr id="25" name="组合 44"/>
          <p:cNvGrpSpPr/>
          <p:nvPr/>
        </p:nvGrpSpPr>
        <p:grpSpPr>
          <a:xfrm>
            <a:off x="4405312" y="1491630"/>
            <a:ext cx="333375" cy="285750"/>
            <a:chOff x="8937626" y="4622801"/>
            <a:chExt cx="333375" cy="285750"/>
          </a:xfrm>
          <a:solidFill>
            <a:srgbClr val="FFC000"/>
          </a:solidFill>
        </p:grpSpPr>
        <p:sp>
          <p:nvSpPr>
            <p:cNvPr id="46" name="Freeform 890"/>
            <p:cNvSpPr>
              <a:spLocks noEditPoints="1"/>
            </p:cNvSpPr>
            <p:nvPr/>
          </p:nvSpPr>
          <p:spPr bwMode="auto">
            <a:xfrm>
              <a:off x="8937626" y="4622801"/>
              <a:ext cx="333375" cy="285750"/>
            </a:xfrm>
            <a:custGeom>
              <a:avLst/>
              <a:gdLst>
                <a:gd name="T0" fmla="*/ 278 w 288"/>
                <a:gd name="T1" fmla="*/ 0 h 246"/>
                <a:gd name="T2" fmla="*/ 52 w 288"/>
                <a:gd name="T3" fmla="*/ 0 h 246"/>
                <a:gd name="T4" fmla="*/ 42 w 288"/>
                <a:gd name="T5" fmla="*/ 10 h 246"/>
                <a:gd name="T6" fmla="*/ 42 w 288"/>
                <a:gd name="T7" fmla="*/ 43 h 246"/>
                <a:gd name="T8" fmla="*/ 10 w 288"/>
                <a:gd name="T9" fmla="*/ 43 h 246"/>
                <a:gd name="T10" fmla="*/ 0 w 288"/>
                <a:gd name="T11" fmla="*/ 53 h 246"/>
                <a:gd name="T12" fmla="*/ 0 w 288"/>
                <a:gd name="T13" fmla="*/ 219 h 246"/>
                <a:gd name="T14" fmla="*/ 27 w 288"/>
                <a:gd name="T15" fmla="*/ 246 h 246"/>
                <a:gd name="T16" fmla="*/ 52 w 288"/>
                <a:gd name="T17" fmla="*/ 246 h 246"/>
                <a:gd name="T18" fmla="*/ 241 w 288"/>
                <a:gd name="T19" fmla="*/ 246 h 246"/>
                <a:gd name="T20" fmla="*/ 278 w 288"/>
                <a:gd name="T21" fmla="*/ 246 h 246"/>
                <a:gd name="T22" fmla="*/ 288 w 288"/>
                <a:gd name="T23" fmla="*/ 236 h 246"/>
                <a:gd name="T24" fmla="*/ 288 w 288"/>
                <a:gd name="T25" fmla="*/ 10 h 246"/>
                <a:gd name="T26" fmla="*/ 278 w 288"/>
                <a:gd name="T27" fmla="*/ 0 h 246"/>
                <a:gd name="T28" fmla="*/ 271 w 288"/>
                <a:gd name="T29" fmla="*/ 229 h 246"/>
                <a:gd name="T30" fmla="*/ 241 w 288"/>
                <a:gd name="T31" fmla="*/ 229 h 246"/>
                <a:gd name="T32" fmla="*/ 52 w 288"/>
                <a:gd name="T33" fmla="*/ 229 h 246"/>
                <a:gd name="T34" fmla="*/ 27 w 288"/>
                <a:gd name="T35" fmla="*/ 229 h 246"/>
                <a:gd name="T36" fmla="*/ 17 w 288"/>
                <a:gd name="T37" fmla="*/ 219 h 246"/>
                <a:gd name="T38" fmla="*/ 17 w 288"/>
                <a:gd name="T39" fmla="*/ 60 h 246"/>
                <a:gd name="T40" fmla="*/ 42 w 288"/>
                <a:gd name="T41" fmla="*/ 60 h 246"/>
                <a:gd name="T42" fmla="*/ 42 w 288"/>
                <a:gd name="T43" fmla="*/ 214 h 246"/>
                <a:gd name="T44" fmla="*/ 59 w 288"/>
                <a:gd name="T45" fmla="*/ 214 h 246"/>
                <a:gd name="T46" fmla="*/ 59 w 288"/>
                <a:gd name="T47" fmla="*/ 60 h 246"/>
                <a:gd name="T48" fmla="*/ 59 w 288"/>
                <a:gd name="T49" fmla="*/ 60 h 246"/>
                <a:gd name="T50" fmla="*/ 59 w 288"/>
                <a:gd name="T51" fmla="*/ 43 h 246"/>
                <a:gd name="T52" fmla="*/ 59 w 288"/>
                <a:gd name="T53" fmla="*/ 17 h 246"/>
                <a:gd name="T54" fmla="*/ 271 w 288"/>
                <a:gd name="T55" fmla="*/ 17 h 246"/>
                <a:gd name="T56" fmla="*/ 271 w 288"/>
                <a:gd name="T57" fmla="*/ 22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246">
                  <a:moveTo>
                    <a:pt x="278" y="0"/>
                  </a:moveTo>
                  <a:cubicBezTo>
                    <a:pt x="52" y="0"/>
                    <a:pt x="52" y="0"/>
                    <a:pt x="52" y="0"/>
                  </a:cubicBezTo>
                  <a:cubicBezTo>
                    <a:pt x="44" y="0"/>
                    <a:pt x="42" y="2"/>
                    <a:pt x="42" y="10"/>
                  </a:cubicBezTo>
                  <a:cubicBezTo>
                    <a:pt x="42" y="43"/>
                    <a:pt x="42" y="43"/>
                    <a:pt x="42" y="43"/>
                  </a:cubicBezTo>
                  <a:cubicBezTo>
                    <a:pt x="10" y="43"/>
                    <a:pt x="10" y="43"/>
                    <a:pt x="10" y="43"/>
                  </a:cubicBezTo>
                  <a:cubicBezTo>
                    <a:pt x="2" y="43"/>
                    <a:pt x="0" y="45"/>
                    <a:pt x="0" y="53"/>
                  </a:cubicBezTo>
                  <a:cubicBezTo>
                    <a:pt x="0" y="219"/>
                    <a:pt x="0" y="219"/>
                    <a:pt x="0" y="219"/>
                  </a:cubicBezTo>
                  <a:cubicBezTo>
                    <a:pt x="0" y="231"/>
                    <a:pt x="14" y="246"/>
                    <a:pt x="27" y="246"/>
                  </a:cubicBezTo>
                  <a:cubicBezTo>
                    <a:pt x="52" y="246"/>
                    <a:pt x="52" y="246"/>
                    <a:pt x="52" y="246"/>
                  </a:cubicBezTo>
                  <a:cubicBezTo>
                    <a:pt x="241" y="246"/>
                    <a:pt x="241" y="246"/>
                    <a:pt x="241" y="246"/>
                  </a:cubicBezTo>
                  <a:cubicBezTo>
                    <a:pt x="278" y="246"/>
                    <a:pt x="278" y="246"/>
                    <a:pt x="278" y="246"/>
                  </a:cubicBezTo>
                  <a:cubicBezTo>
                    <a:pt x="286" y="246"/>
                    <a:pt x="288" y="244"/>
                    <a:pt x="288" y="236"/>
                  </a:cubicBezTo>
                  <a:cubicBezTo>
                    <a:pt x="288" y="10"/>
                    <a:pt x="288" y="10"/>
                    <a:pt x="288" y="10"/>
                  </a:cubicBezTo>
                  <a:cubicBezTo>
                    <a:pt x="288" y="2"/>
                    <a:pt x="286" y="0"/>
                    <a:pt x="278" y="0"/>
                  </a:cubicBezTo>
                  <a:close/>
                  <a:moveTo>
                    <a:pt x="271" y="229"/>
                  </a:moveTo>
                  <a:cubicBezTo>
                    <a:pt x="241" y="229"/>
                    <a:pt x="241" y="229"/>
                    <a:pt x="241" y="229"/>
                  </a:cubicBezTo>
                  <a:cubicBezTo>
                    <a:pt x="52" y="229"/>
                    <a:pt x="52" y="229"/>
                    <a:pt x="52" y="229"/>
                  </a:cubicBezTo>
                  <a:cubicBezTo>
                    <a:pt x="27" y="229"/>
                    <a:pt x="27" y="229"/>
                    <a:pt x="27" y="229"/>
                  </a:cubicBezTo>
                  <a:cubicBezTo>
                    <a:pt x="24" y="229"/>
                    <a:pt x="17" y="222"/>
                    <a:pt x="17" y="219"/>
                  </a:cubicBezTo>
                  <a:cubicBezTo>
                    <a:pt x="17" y="60"/>
                    <a:pt x="17" y="60"/>
                    <a:pt x="17" y="60"/>
                  </a:cubicBezTo>
                  <a:cubicBezTo>
                    <a:pt x="42" y="60"/>
                    <a:pt x="42" y="60"/>
                    <a:pt x="42" y="60"/>
                  </a:cubicBezTo>
                  <a:cubicBezTo>
                    <a:pt x="42" y="214"/>
                    <a:pt x="42" y="214"/>
                    <a:pt x="42" y="214"/>
                  </a:cubicBezTo>
                  <a:cubicBezTo>
                    <a:pt x="59" y="214"/>
                    <a:pt x="59" y="214"/>
                    <a:pt x="59" y="214"/>
                  </a:cubicBezTo>
                  <a:cubicBezTo>
                    <a:pt x="59" y="60"/>
                    <a:pt x="59" y="60"/>
                    <a:pt x="59" y="60"/>
                  </a:cubicBezTo>
                  <a:cubicBezTo>
                    <a:pt x="59" y="60"/>
                    <a:pt x="59" y="60"/>
                    <a:pt x="59" y="60"/>
                  </a:cubicBezTo>
                  <a:cubicBezTo>
                    <a:pt x="59" y="43"/>
                    <a:pt x="59" y="43"/>
                    <a:pt x="59" y="43"/>
                  </a:cubicBezTo>
                  <a:cubicBezTo>
                    <a:pt x="59" y="17"/>
                    <a:pt x="59" y="17"/>
                    <a:pt x="59" y="17"/>
                  </a:cubicBezTo>
                  <a:cubicBezTo>
                    <a:pt x="271" y="17"/>
                    <a:pt x="271" y="17"/>
                    <a:pt x="271" y="17"/>
                  </a:cubicBezTo>
                  <a:lnTo>
                    <a:pt x="271" y="2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7" name="Rectangle 891"/>
            <p:cNvSpPr>
              <a:spLocks noChangeArrowheads="1"/>
            </p:cNvSpPr>
            <p:nvPr/>
          </p:nvSpPr>
          <p:spPr bwMode="auto">
            <a:xfrm>
              <a:off x="9031288" y="4668838"/>
              <a:ext cx="88900" cy="88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8" name="Rectangle 892"/>
            <p:cNvSpPr>
              <a:spLocks noChangeArrowheads="1"/>
            </p:cNvSpPr>
            <p:nvPr/>
          </p:nvSpPr>
          <p:spPr bwMode="auto">
            <a:xfrm>
              <a:off x="9148763" y="4681538"/>
              <a:ext cx="73025"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9" name="Rectangle 893"/>
            <p:cNvSpPr>
              <a:spLocks noChangeArrowheads="1"/>
            </p:cNvSpPr>
            <p:nvPr/>
          </p:nvSpPr>
          <p:spPr bwMode="auto">
            <a:xfrm>
              <a:off x="9148763" y="4725988"/>
              <a:ext cx="73025"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50" name="Rectangle 894"/>
            <p:cNvSpPr>
              <a:spLocks noChangeArrowheads="1"/>
            </p:cNvSpPr>
            <p:nvPr/>
          </p:nvSpPr>
          <p:spPr bwMode="auto">
            <a:xfrm>
              <a:off x="9031288" y="4787901"/>
              <a:ext cx="190500"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51" name="Rectangle 895"/>
            <p:cNvSpPr>
              <a:spLocks noChangeArrowheads="1"/>
            </p:cNvSpPr>
            <p:nvPr/>
          </p:nvSpPr>
          <p:spPr bwMode="auto">
            <a:xfrm>
              <a:off x="9031288" y="4833938"/>
              <a:ext cx="190500"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28" name="组合 51"/>
          <p:cNvGrpSpPr/>
          <p:nvPr/>
        </p:nvGrpSpPr>
        <p:grpSpPr>
          <a:xfrm>
            <a:off x="5975802" y="2526745"/>
            <a:ext cx="306388" cy="334963"/>
            <a:chOff x="930276" y="5935664"/>
            <a:chExt cx="306388" cy="334963"/>
          </a:xfrm>
          <a:solidFill>
            <a:srgbClr val="FFC000"/>
          </a:solidFill>
        </p:grpSpPr>
        <p:sp>
          <p:nvSpPr>
            <p:cNvPr id="53" name="Freeform 665"/>
            <p:cNvSpPr>
              <a:spLocks/>
            </p:cNvSpPr>
            <p:nvPr/>
          </p:nvSpPr>
          <p:spPr bwMode="auto">
            <a:xfrm>
              <a:off x="930276" y="5935664"/>
              <a:ext cx="306388" cy="236538"/>
            </a:xfrm>
            <a:custGeom>
              <a:avLst/>
              <a:gdLst>
                <a:gd name="T0" fmla="*/ 179 w 193"/>
                <a:gd name="T1" fmla="*/ 54 h 149"/>
                <a:gd name="T2" fmla="*/ 193 w 193"/>
                <a:gd name="T3" fmla="*/ 0 h 149"/>
                <a:gd name="T4" fmla="*/ 138 w 193"/>
                <a:gd name="T5" fmla="*/ 13 h 149"/>
                <a:gd name="T6" fmla="*/ 152 w 193"/>
                <a:gd name="T7" fmla="*/ 27 h 149"/>
                <a:gd name="T8" fmla="*/ 99 w 193"/>
                <a:gd name="T9" fmla="*/ 79 h 149"/>
                <a:gd name="T10" fmla="*/ 77 w 193"/>
                <a:gd name="T11" fmla="*/ 57 h 149"/>
                <a:gd name="T12" fmla="*/ 0 w 193"/>
                <a:gd name="T13" fmla="*/ 134 h 149"/>
                <a:gd name="T14" fmla="*/ 15 w 193"/>
                <a:gd name="T15" fmla="*/ 149 h 149"/>
                <a:gd name="T16" fmla="*/ 15 w 193"/>
                <a:gd name="T17" fmla="*/ 149 h 149"/>
                <a:gd name="T18" fmla="*/ 77 w 193"/>
                <a:gd name="T19" fmla="*/ 87 h 149"/>
                <a:gd name="T20" fmla="*/ 99 w 193"/>
                <a:gd name="T21" fmla="*/ 108 h 149"/>
                <a:gd name="T22" fmla="*/ 167 w 193"/>
                <a:gd name="T23" fmla="*/ 41 h 149"/>
                <a:gd name="T24" fmla="*/ 179 w 193"/>
                <a:gd name="T25" fmla="*/ 5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3" h="149">
                  <a:moveTo>
                    <a:pt x="179" y="54"/>
                  </a:moveTo>
                  <a:lnTo>
                    <a:pt x="193" y="0"/>
                  </a:lnTo>
                  <a:lnTo>
                    <a:pt x="138" y="13"/>
                  </a:lnTo>
                  <a:lnTo>
                    <a:pt x="152" y="27"/>
                  </a:lnTo>
                  <a:lnTo>
                    <a:pt x="99" y="79"/>
                  </a:lnTo>
                  <a:lnTo>
                    <a:pt x="77" y="57"/>
                  </a:lnTo>
                  <a:lnTo>
                    <a:pt x="0" y="134"/>
                  </a:lnTo>
                  <a:lnTo>
                    <a:pt x="15" y="149"/>
                  </a:lnTo>
                  <a:lnTo>
                    <a:pt x="15" y="149"/>
                  </a:lnTo>
                  <a:lnTo>
                    <a:pt x="77" y="87"/>
                  </a:lnTo>
                  <a:lnTo>
                    <a:pt x="99" y="108"/>
                  </a:lnTo>
                  <a:lnTo>
                    <a:pt x="167" y="41"/>
                  </a:lnTo>
                  <a:lnTo>
                    <a:pt x="1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54" name="Rectangle 666"/>
            <p:cNvSpPr>
              <a:spLocks noChangeArrowheads="1"/>
            </p:cNvSpPr>
            <p:nvPr/>
          </p:nvSpPr>
          <p:spPr bwMode="auto">
            <a:xfrm>
              <a:off x="957264" y="6189664"/>
              <a:ext cx="44450" cy="809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55" name="Rectangle 667"/>
            <p:cNvSpPr>
              <a:spLocks noChangeArrowheads="1"/>
            </p:cNvSpPr>
            <p:nvPr/>
          </p:nvSpPr>
          <p:spPr bwMode="auto">
            <a:xfrm>
              <a:off x="1030289" y="6149976"/>
              <a:ext cx="44450"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56" name="Rectangle 668"/>
            <p:cNvSpPr>
              <a:spLocks noChangeArrowheads="1"/>
            </p:cNvSpPr>
            <p:nvPr/>
          </p:nvSpPr>
          <p:spPr bwMode="auto">
            <a:xfrm>
              <a:off x="1104901" y="6110289"/>
              <a:ext cx="44450" cy="160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57" name="Rectangle 669"/>
            <p:cNvSpPr>
              <a:spLocks noChangeArrowheads="1"/>
            </p:cNvSpPr>
            <p:nvPr/>
          </p:nvSpPr>
          <p:spPr bwMode="auto">
            <a:xfrm>
              <a:off x="1177926" y="6070601"/>
              <a:ext cx="44450" cy="2000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29" name="组合 57"/>
          <p:cNvGrpSpPr/>
          <p:nvPr/>
        </p:nvGrpSpPr>
        <p:grpSpPr>
          <a:xfrm>
            <a:off x="5555641" y="4236935"/>
            <a:ext cx="411514" cy="315034"/>
            <a:chOff x="4260851" y="2633664"/>
            <a:chExt cx="331788" cy="254000"/>
          </a:xfrm>
          <a:solidFill>
            <a:srgbClr val="FFC000"/>
          </a:solidFill>
        </p:grpSpPr>
        <p:sp>
          <p:nvSpPr>
            <p:cNvPr id="59" name="Freeform 819"/>
            <p:cNvSpPr>
              <a:spLocks noEditPoints="1"/>
            </p:cNvSpPr>
            <p:nvPr/>
          </p:nvSpPr>
          <p:spPr bwMode="auto">
            <a:xfrm>
              <a:off x="4297364" y="2633664"/>
              <a:ext cx="260350" cy="174625"/>
            </a:xfrm>
            <a:custGeom>
              <a:avLst/>
              <a:gdLst>
                <a:gd name="T0" fmla="*/ 225 w 225"/>
                <a:gd name="T1" fmla="*/ 13 h 150"/>
                <a:gd name="T2" fmla="*/ 212 w 225"/>
                <a:gd name="T3" fmla="*/ 0 h 150"/>
                <a:gd name="T4" fmla="*/ 13 w 225"/>
                <a:gd name="T5" fmla="*/ 0 h 150"/>
                <a:gd name="T6" fmla="*/ 0 w 225"/>
                <a:gd name="T7" fmla="*/ 13 h 150"/>
                <a:gd name="T8" fmla="*/ 0 w 225"/>
                <a:gd name="T9" fmla="*/ 150 h 150"/>
                <a:gd name="T10" fmla="*/ 225 w 225"/>
                <a:gd name="T11" fmla="*/ 150 h 150"/>
                <a:gd name="T12" fmla="*/ 225 w 225"/>
                <a:gd name="T13" fmla="*/ 13 h 150"/>
                <a:gd name="T14" fmla="*/ 207 w 225"/>
                <a:gd name="T15" fmla="*/ 132 h 150"/>
                <a:gd name="T16" fmla="*/ 18 w 225"/>
                <a:gd name="T17" fmla="*/ 132 h 150"/>
                <a:gd name="T18" fmla="*/ 18 w 225"/>
                <a:gd name="T19" fmla="*/ 19 h 150"/>
                <a:gd name="T20" fmla="*/ 207 w 225"/>
                <a:gd name="T21" fmla="*/ 19 h 150"/>
                <a:gd name="T22" fmla="*/ 207 w 225"/>
                <a:gd name="T23" fmla="*/ 13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 h="150">
                  <a:moveTo>
                    <a:pt x="225" y="13"/>
                  </a:moveTo>
                  <a:cubicBezTo>
                    <a:pt x="225" y="4"/>
                    <a:pt x="221" y="0"/>
                    <a:pt x="212" y="0"/>
                  </a:cubicBezTo>
                  <a:cubicBezTo>
                    <a:pt x="13" y="0"/>
                    <a:pt x="13" y="0"/>
                    <a:pt x="13" y="0"/>
                  </a:cubicBezTo>
                  <a:cubicBezTo>
                    <a:pt x="4" y="0"/>
                    <a:pt x="0" y="4"/>
                    <a:pt x="0" y="13"/>
                  </a:cubicBezTo>
                  <a:cubicBezTo>
                    <a:pt x="0" y="150"/>
                    <a:pt x="0" y="150"/>
                    <a:pt x="0" y="150"/>
                  </a:cubicBezTo>
                  <a:cubicBezTo>
                    <a:pt x="225" y="150"/>
                    <a:pt x="225" y="150"/>
                    <a:pt x="225" y="150"/>
                  </a:cubicBezTo>
                  <a:lnTo>
                    <a:pt x="225" y="13"/>
                  </a:lnTo>
                  <a:close/>
                  <a:moveTo>
                    <a:pt x="207" y="132"/>
                  </a:moveTo>
                  <a:cubicBezTo>
                    <a:pt x="18" y="132"/>
                    <a:pt x="18" y="132"/>
                    <a:pt x="18" y="132"/>
                  </a:cubicBezTo>
                  <a:cubicBezTo>
                    <a:pt x="18" y="19"/>
                    <a:pt x="18" y="19"/>
                    <a:pt x="18" y="19"/>
                  </a:cubicBezTo>
                  <a:cubicBezTo>
                    <a:pt x="207" y="19"/>
                    <a:pt x="207" y="19"/>
                    <a:pt x="207" y="19"/>
                  </a:cubicBezTo>
                  <a:lnTo>
                    <a:pt x="207"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60" name="Freeform 820"/>
            <p:cNvSpPr>
              <a:spLocks noEditPoints="1"/>
            </p:cNvSpPr>
            <p:nvPr/>
          </p:nvSpPr>
          <p:spPr bwMode="auto">
            <a:xfrm>
              <a:off x="4260851" y="2822576"/>
              <a:ext cx="331788" cy="38100"/>
            </a:xfrm>
            <a:custGeom>
              <a:avLst/>
              <a:gdLst>
                <a:gd name="T0" fmla="*/ 187 w 209"/>
                <a:gd name="T1" fmla="*/ 0 h 24"/>
                <a:gd name="T2" fmla="*/ 23 w 209"/>
                <a:gd name="T3" fmla="*/ 0 h 24"/>
                <a:gd name="T4" fmla="*/ 0 w 209"/>
                <a:gd name="T5" fmla="*/ 24 h 24"/>
                <a:gd name="T6" fmla="*/ 209 w 209"/>
                <a:gd name="T7" fmla="*/ 24 h 24"/>
                <a:gd name="T8" fmla="*/ 187 w 209"/>
                <a:gd name="T9" fmla="*/ 0 h 24"/>
                <a:gd name="T10" fmla="*/ 80 w 209"/>
                <a:gd name="T11" fmla="*/ 17 h 24"/>
                <a:gd name="T12" fmla="*/ 89 w 209"/>
                <a:gd name="T13" fmla="*/ 8 h 24"/>
                <a:gd name="T14" fmla="*/ 121 w 209"/>
                <a:gd name="T15" fmla="*/ 8 h 24"/>
                <a:gd name="T16" fmla="*/ 129 w 209"/>
                <a:gd name="T17" fmla="*/ 17 h 24"/>
                <a:gd name="T18" fmla="*/ 80 w 209"/>
                <a:gd name="T19"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24">
                  <a:moveTo>
                    <a:pt x="187" y="0"/>
                  </a:moveTo>
                  <a:lnTo>
                    <a:pt x="23" y="0"/>
                  </a:lnTo>
                  <a:lnTo>
                    <a:pt x="0" y="24"/>
                  </a:lnTo>
                  <a:lnTo>
                    <a:pt x="209" y="24"/>
                  </a:lnTo>
                  <a:lnTo>
                    <a:pt x="187" y="0"/>
                  </a:lnTo>
                  <a:close/>
                  <a:moveTo>
                    <a:pt x="80" y="17"/>
                  </a:moveTo>
                  <a:lnTo>
                    <a:pt x="89" y="8"/>
                  </a:lnTo>
                  <a:lnTo>
                    <a:pt x="121" y="8"/>
                  </a:lnTo>
                  <a:lnTo>
                    <a:pt x="129" y="17"/>
                  </a:lnTo>
                  <a:lnTo>
                    <a:pt x="80"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61" name="Freeform 821"/>
            <p:cNvSpPr>
              <a:spLocks/>
            </p:cNvSpPr>
            <p:nvPr/>
          </p:nvSpPr>
          <p:spPr bwMode="auto">
            <a:xfrm>
              <a:off x="4260851" y="2874964"/>
              <a:ext cx="331788" cy="12700"/>
            </a:xfrm>
            <a:custGeom>
              <a:avLst/>
              <a:gdLst>
                <a:gd name="T0" fmla="*/ 9 w 286"/>
                <a:gd name="T1" fmla="*/ 12 h 12"/>
                <a:gd name="T2" fmla="*/ 277 w 286"/>
                <a:gd name="T3" fmla="*/ 12 h 12"/>
                <a:gd name="T4" fmla="*/ 286 w 286"/>
                <a:gd name="T5" fmla="*/ 0 h 12"/>
                <a:gd name="T6" fmla="*/ 0 w 286"/>
                <a:gd name="T7" fmla="*/ 0 h 12"/>
                <a:gd name="T8" fmla="*/ 9 w 286"/>
                <a:gd name="T9" fmla="*/ 12 h 12"/>
              </a:gdLst>
              <a:ahLst/>
              <a:cxnLst>
                <a:cxn ang="0">
                  <a:pos x="T0" y="T1"/>
                </a:cxn>
                <a:cxn ang="0">
                  <a:pos x="T2" y="T3"/>
                </a:cxn>
                <a:cxn ang="0">
                  <a:pos x="T4" y="T5"/>
                </a:cxn>
                <a:cxn ang="0">
                  <a:pos x="T6" y="T7"/>
                </a:cxn>
                <a:cxn ang="0">
                  <a:pos x="T8" y="T9"/>
                </a:cxn>
              </a:cxnLst>
              <a:rect l="0" t="0" r="r" b="b"/>
              <a:pathLst>
                <a:path w="286" h="12">
                  <a:moveTo>
                    <a:pt x="9" y="12"/>
                  </a:moveTo>
                  <a:cubicBezTo>
                    <a:pt x="20" y="12"/>
                    <a:pt x="269" y="12"/>
                    <a:pt x="277" y="12"/>
                  </a:cubicBezTo>
                  <a:cubicBezTo>
                    <a:pt x="286" y="12"/>
                    <a:pt x="286" y="0"/>
                    <a:pt x="286" y="0"/>
                  </a:cubicBezTo>
                  <a:cubicBezTo>
                    <a:pt x="0" y="0"/>
                    <a:pt x="0" y="0"/>
                    <a:pt x="0" y="0"/>
                  </a:cubicBezTo>
                  <a:cubicBezTo>
                    <a:pt x="0" y="0"/>
                    <a:pt x="0" y="12"/>
                    <a:pt x="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31" name="组合 63"/>
          <p:cNvGrpSpPr/>
          <p:nvPr/>
        </p:nvGrpSpPr>
        <p:grpSpPr>
          <a:xfrm>
            <a:off x="3221850" y="4236935"/>
            <a:ext cx="335877" cy="272540"/>
            <a:chOff x="1220788" y="3875088"/>
            <a:chExt cx="277813" cy="225425"/>
          </a:xfrm>
        </p:grpSpPr>
        <p:sp>
          <p:nvSpPr>
            <p:cNvPr id="62" name="Freeform 316"/>
            <p:cNvSpPr>
              <a:spLocks/>
            </p:cNvSpPr>
            <p:nvPr/>
          </p:nvSpPr>
          <p:spPr bwMode="auto">
            <a:xfrm>
              <a:off x="1220788" y="3875088"/>
              <a:ext cx="277813" cy="107950"/>
            </a:xfrm>
            <a:custGeom>
              <a:avLst/>
              <a:gdLst>
                <a:gd name="T0" fmla="*/ 284 w 288"/>
                <a:gd name="T1" fmla="*/ 43 h 111"/>
                <a:gd name="T2" fmla="*/ 144 w 288"/>
                <a:gd name="T3" fmla="*/ 0 h 111"/>
                <a:gd name="T4" fmla="*/ 3 w 288"/>
                <a:gd name="T5" fmla="*/ 43 h 111"/>
                <a:gd name="T6" fmla="*/ 0 w 288"/>
                <a:gd name="T7" fmla="*/ 54 h 111"/>
                <a:gd name="T8" fmla="*/ 0 w 288"/>
                <a:gd name="T9" fmla="*/ 106 h 111"/>
                <a:gd name="T10" fmla="*/ 5 w 288"/>
                <a:gd name="T11" fmla="*/ 110 h 111"/>
                <a:gd name="T12" fmla="*/ 66 w 288"/>
                <a:gd name="T13" fmla="*/ 94 h 111"/>
                <a:gd name="T14" fmla="*/ 72 w 288"/>
                <a:gd name="T15" fmla="*/ 87 h 111"/>
                <a:gd name="T16" fmla="*/ 72 w 288"/>
                <a:gd name="T17" fmla="*/ 64 h 111"/>
                <a:gd name="T18" fmla="*/ 76 w 288"/>
                <a:gd name="T19" fmla="*/ 54 h 111"/>
                <a:gd name="T20" fmla="*/ 144 w 288"/>
                <a:gd name="T21" fmla="*/ 40 h 111"/>
                <a:gd name="T22" fmla="*/ 212 w 288"/>
                <a:gd name="T23" fmla="*/ 54 h 111"/>
                <a:gd name="T24" fmla="*/ 216 w 288"/>
                <a:gd name="T25" fmla="*/ 64 h 111"/>
                <a:gd name="T26" fmla="*/ 216 w 288"/>
                <a:gd name="T27" fmla="*/ 84 h 111"/>
                <a:gd name="T28" fmla="*/ 221 w 288"/>
                <a:gd name="T29" fmla="*/ 91 h 111"/>
                <a:gd name="T30" fmla="*/ 282 w 288"/>
                <a:gd name="T31" fmla="*/ 110 h 111"/>
                <a:gd name="T32" fmla="*/ 287 w 288"/>
                <a:gd name="T33" fmla="*/ 106 h 111"/>
                <a:gd name="T34" fmla="*/ 288 w 288"/>
                <a:gd name="T35" fmla="*/ 54 h 111"/>
                <a:gd name="T36" fmla="*/ 284 w 288"/>
                <a:gd name="T37" fmla="*/ 4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8" h="111">
                  <a:moveTo>
                    <a:pt x="284" y="43"/>
                  </a:moveTo>
                  <a:cubicBezTo>
                    <a:pt x="284" y="43"/>
                    <a:pt x="251" y="0"/>
                    <a:pt x="144" y="0"/>
                  </a:cubicBezTo>
                  <a:cubicBezTo>
                    <a:pt x="36" y="0"/>
                    <a:pt x="3" y="43"/>
                    <a:pt x="3" y="43"/>
                  </a:cubicBezTo>
                  <a:cubicBezTo>
                    <a:pt x="1" y="46"/>
                    <a:pt x="0" y="51"/>
                    <a:pt x="0" y="54"/>
                  </a:cubicBezTo>
                  <a:cubicBezTo>
                    <a:pt x="0" y="106"/>
                    <a:pt x="0" y="106"/>
                    <a:pt x="0" y="106"/>
                  </a:cubicBezTo>
                  <a:cubicBezTo>
                    <a:pt x="0" y="109"/>
                    <a:pt x="2" y="111"/>
                    <a:pt x="5" y="110"/>
                  </a:cubicBezTo>
                  <a:cubicBezTo>
                    <a:pt x="66" y="94"/>
                    <a:pt x="66" y="94"/>
                    <a:pt x="66" y="94"/>
                  </a:cubicBezTo>
                  <a:cubicBezTo>
                    <a:pt x="69" y="93"/>
                    <a:pt x="72" y="90"/>
                    <a:pt x="72" y="87"/>
                  </a:cubicBezTo>
                  <a:cubicBezTo>
                    <a:pt x="72" y="64"/>
                    <a:pt x="72" y="64"/>
                    <a:pt x="72" y="64"/>
                  </a:cubicBezTo>
                  <a:cubicBezTo>
                    <a:pt x="72" y="61"/>
                    <a:pt x="73" y="57"/>
                    <a:pt x="76" y="54"/>
                  </a:cubicBezTo>
                  <a:cubicBezTo>
                    <a:pt x="76" y="54"/>
                    <a:pt x="90" y="40"/>
                    <a:pt x="144" y="40"/>
                  </a:cubicBezTo>
                  <a:cubicBezTo>
                    <a:pt x="197" y="40"/>
                    <a:pt x="212" y="54"/>
                    <a:pt x="212" y="54"/>
                  </a:cubicBezTo>
                  <a:cubicBezTo>
                    <a:pt x="214" y="57"/>
                    <a:pt x="216" y="61"/>
                    <a:pt x="216" y="64"/>
                  </a:cubicBezTo>
                  <a:cubicBezTo>
                    <a:pt x="216" y="84"/>
                    <a:pt x="216" y="84"/>
                    <a:pt x="216" y="84"/>
                  </a:cubicBezTo>
                  <a:cubicBezTo>
                    <a:pt x="216" y="87"/>
                    <a:pt x="218" y="90"/>
                    <a:pt x="221" y="91"/>
                  </a:cubicBezTo>
                  <a:cubicBezTo>
                    <a:pt x="282" y="110"/>
                    <a:pt x="282" y="110"/>
                    <a:pt x="282" y="110"/>
                  </a:cubicBezTo>
                  <a:cubicBezTo>
                    <a:pt x="285" y="111"/>
                    <a:pt x="287" y="109"/>
                    <a:pt x="287" y="106"/>
                  </a:cubicBezTo>
                  <a:cubicBezTo>
                    <a:pt x="288" y="54"/>
                    <a:pt x="288" y="54"/>
                    <a:pt x="288" y="54"/>
                  </a:cubicBezTo>
                  <a:cubicBezTo>
                    <a:pt x="288" y="51"/>
                    <a:pt x="286" y="46"/>
                    <a:pt x="284" y="43"/>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63" name="Freeform 317"/>
            <p:cNvSpPr>
              <a:spLocks noEditPoints="1"/>
            </p:cNvSpPr>
            <p:nvPr/>
          </p:nvSpPr>
          <p:spPr bwMode="auto">
            <a:xfrm>
              <a:off x="1233488" y="3932238"/>
              <a:ext cx="249238" cy="168275"/>
            </a:xfrm>
            <a:custGeom>
              <a:avLst/>
              <a:gdLst>
                <a:gd name="T0" fmla="*/ 177 w 258"/>
                <a:gd name="T1" fmla="*/ 12 h 174"/>
                <a:gd name="T2" fmla="*/ 74 w 258"/>
                <a:gd name="T3" fmla="*/ 45 h 174"/>
                <a:gd name="T4" fmla="*/ 1 w 258"/>
                <a:gd name="T5" fmla="*/ 162 h 174"/>
                <a:gd name="T6" fmla="*/ 255 w 258"/>
                <a:gd name="T7" fmla="*/ 119 h 174"/>
                <a:gd name="T8" fmla="*/ 159 w 258"/>
                <a:gd name="T9" fmla="*/ 101 h 174"/>
                <a:gd name="T10" fmla="*/ 185 w 258"/>
                <a:gd name="T11" fmla="*/ 99 h 174"/>
                <a:gd name="T12" fmla="*/ 189 w 258"/>
                <a:gd name="T13" fmla="*/ 102 h 174"/>
                <a:gd name="T14" fmla="*/ 187 w 258"/>
                <a:gd name="T15" fmla="*/ 113 h 174"/>
                <a:gd name="T16" fmla="*/ 161 w 258"/>
                <a:gd name="T17" fmla="*/ 112 h 174"/>
                <a:gd name="T18" fmla="*/ 143 w 258"/>
                <a:gd name="T19" fmla="*/ 111 h 174"/>
                <a:gd name="T20" fmla="*/ 117 w 258"/>
                <a:gd name="T21" fmla="*/ 113 h 174"/>
                <a:gd name="T22" fmla="*/ 113 w 258"/>
                <a:gd name="T23" fmla="*/ 110 h 174"/>
                <a:gd name="T24" fmla="*/ 116 w 258"/>
                <a:gd name="T25" fmla="*/ 99 h 174"/>
                <a:gd name="T26" fmla="*/ 142 w 258"/>
                <a:gd name="T27" fmla="*/ 100 h 174"/>
                <a:gd name="T28" fmla="*/ 97 w 258"/>
                <a:gd name="T29" fmla="*/ 111 h 174"/>
                <a:gd name="T30" fmla="*/ 71 w 258"/>
                <a:gd name="T31" fmla="*/ 113 h 174"/>
                <a:gd name="T32" fmla="*/ 67 w 258"/>
                <a:gd name="T33" fmla="*/ 110 h 174"/>
                <a:gd name="T34" fmla="*/ 70 w 258"/>
                <a:gd name="T35" fmla="*/ 99 h 174"/>
                <a:gd name="T36" fmla="*/ 97 w 258"/>
                <a:gd name="T37" fmla="*/ 100 h 174"/>
                <a:gd name="T38" fmla="*/ 97 w 258"/>
                <a:gd name="T39" fmla="*/ 111 h 174"/>
                <a:gd name="T40" fmla="*/ 72 w 258"/>
                <a:gd name="T41" fmla="*/ 73 h 174"/>
                <a:gd name="T42" fmla="*/ 97 w 258"/>
                <a:gd name="T43" fmla="*/ 73 h 174"/>
                <a:gd name="T44" fmla="*/ 98 w 258"/>
                <a:gd name="T45" fmla="*/ 84 h 174"/>
                <a:gd name="T46" fmla="*/ 73 w 258"/>
                <a:gd name="T47" fmla="*/ 86 h 174"/>
                <a:gd name="T48" fmla="*/ 69 w 258"/>
                <a:gd name="T49" fmla="*/ 83 h 174"/>
                <a:gd name="T50" fmla="*/ 143 w 258"/>
                <a:gd name="T51" fmla="*/ 74 h 174"/>
                <a:gd name="T52" fmla="*/ 142 w 258"/>
                <a:gd name="T53" fmla="*/ 85 h 174"/>
                <a:gd name="T54" fmla="*/ 116 w 258"/>
                <a:gd name="T55" fmla="*/ 85 h 174"/>
                <a:gd name="T56" fmla="*/ 114 w 258"/>
                <a:gd name="T57" fmla="*/ 75 h 174"/>
                <a:gd name="T58" fmla="*/ 118 w 258"/>
                <a:gd name="T59" fmla="*/ 73 h 174"/>
                <a:gd name="T60" fmla="*/ 187 w 258"/>
                <a:gd name="T61" fmla="*/ 85 h 174"/>
                <a:gd name="T62" fmla="*/ 161 w 258"/>
                <a:gd name="T63" fmla="*/ 85 h 174"/>
                <a:gd name="T64" fmla="*/ 158 w 258"/>
                <a:gd name="T65" fmla="*/ 75 h 174"/>
                <a:gd name="T66" fmla="*/ 162 w 258"/>
                <a:gd name="T67" fmla="*/ 73 h 174"/>
                <a:gd name="T68" fmla="*/ 187 w 258"/>
                <a:gd name="T69" fmla="*/ 74 h 174"/>
                <a:gd name="T70" fmla="*/ 69 w 258"/>
                <a:gd name="T71" fmla="*/ 142 h 174"/>
                <a:gd name="T72" fmla="*/ 65 w 258"/>
                <a:gd name="T73" fmla="*/ 139 h 174"/>
                <a:gd name="T74" fmla="*/ 67 w 258"/>
                <a:gd name="T75" fmla="*/ 128 h 174"/>
                <a:gd name="T76" fmla="*/ 94 w 258"/>
                <a:gd name="T77" fmla="*/ 128 h 174"/>
                <a:gd name="T78" fmla="*/ 97 w 258"/>
                <a:gd name="T79" fmla="*/ 139 h 174"/>
                <a:gd name="T80" fmla="*/ 92 w 258"/>
                <a:gd name="T81" fmla="*/ 142 h 174"/>
                <a:gd name="T82" fmla="*/ 114 w 258"/>
                <a:gd name="T83" fmla="*/ 141 h 174"/>
                <a:gd name="T84" fmla="*/ 113 w 258"/>
                <a:gd name="T85" fmla="*/ 130 h 174"/>
                <a:gd name="T86" fmla="*/ 140 w 258"/>
                <a:gd name="T87" fmla="*/ 127 h 174"/>
                <a:gd name="T88" fmla="*/ 144 w 258"/>
                <a:gd name="T89" fmla="*/ 131 h 174"/>
                <a:gd name="T90" fmla="*/ 141 w 258"/>
                <a:gd name="T91" fmla="*/ 142 h 174"/>
                <a:gd name="T92" fmla="*/ 163 w 258"/>
                <a:gd name="T93" fmla="*/ 142 h 174"/>
                <a:gd name="T94" fmla="*/ 160 w 258"/>
                <a:gd name="T95" fmla="*/ 131 h 174"/>
                <a:gd name="T96" fmla="*/ 164 w 258"/>
                <a:gd name="T97" fmla="*/ 127 h 174"/>
                <a:gd name="T98" fmla="*/ 191 w 258"/>
                <a:gd name="T99" fmla="*/ 130 h 174"/>
                <a:gd name="T100" fmla="*/ 191 w 258"/>
                <a:gd name="T101" fmla="*/ 140 h 174"/>
                <a:gd name="T102" fmla="*/ 165 w 258"/>
                <a:gd name="T103" fmla="*/ 14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8" h="174">
                  <a:moveTo>
                    <a:pt x="246" y="99"/>
                  </a:moveTo>
                  <a:cubicBezTo>
                    <a:pt x="196" y="52"/>
                    <a:pt x="196" y="52"/>
                    <a:pt x="196" y="52"/>
                  </a:cubicBezTo>
                  <a:cubicBezTo>
                    <a:pt x="193" y="49"/>
                    <a:pt x="189" y="47"/>
                    <a:pt x="185" y="46"/>
                  </a:cubicBezTo>
                  <a:cubicBezTo>
                    <a:pt x="177" y="12"/>
                    <a:pt x="177" y="12"/>
                    <a:pt x="177" y="12"/>
                  </a:cubicBezTo>
                  <a:cubicBezTo>
                    <a:pt x="176" y="5"/>
                    <a:pt x="169" y="0"/>
                    <a:pt x="163" y="0"/>
                  </a:cubicBezTo>
                  <a:cubicBezTo>
                    <a:pt x="96" y="0"/>
                    <a:pt x="96" y="0"/>
                    <a:pt x="96" y="0"/>
                  </a:cubicBezTo>
                  <a:cubicBezTo>
                    <a:pt x="90" y="0"/>
                    <a:pt x="83" y="5"/>
                    <a:pt x="82" y="12"/>
                  </a:cubicBezTo>
                  <a:cubicBezTo>
                    <a:pt x="74" y="45"/>
                    <a:pt x="74" y="45"/>
                    <a:pt x="74" y="45"/>
                  </a:cubicBezTo>
                  <a:cubicBezTo>
                    <a:pt x="70" y="47"/>
                    <a:pt x="66" y="49"/>
                    <a:pt x="63" y="52"/>
                  </a:cubicBezTo>
                  <a:cubicBezTo>
                    <a:pt x="13" y="99"/>
                    <a:pt x="13" y="99"/>
                    <a:pt x="13" y="99"/>
                  </a:cubicBezTo>
                  <a:cubicBezTo>
                    <a:pt x="8" y="103"/>
                    <a:pt x="4" y="112"/>
                    <a:pt x="3" y="119"/>
                  </a:cubicBezTo>
                  <a:cubicBezTo>
                    <a:pt x="1" y="162"/>
                    <a:pt x="1" y="162"/>
                    <a:pt x="1" y="162"/>
                  </a:cubicBezTo>
                  <a:cubicBezTo>
                    <a:pt x="0" y="168"/>
                    <a:pt x="6" y="174"/>
                    <a:pt x="12" y="174"/>
                  </a:cubicBezTo>
                  <a:cubicBezTo>
                    <a:pt x="247" y="174"/>
                    <a:pt x="247" y="174"/>
                    <a:pt x="247" y="174"/>
                  </a:cubicBezTo>
                  <a:cubicBezTo>
                    <a:pt x="253" y="174"/>
                    <a:pt x="258" y="168"/>
                    <a:pt x="258" y="162"/>
                  </a:cubicBezTo>
                  <a:cubicBezTo>
                    <a:pt x="255" y="119"/>
                    <a:pt x="255" y="119"/>
                    <a:pt x="255" y="119"/>
                  </a:cubicBezTo>
                  <a:cubicBezTo>
                    <a:pt x="255" y="112"/>
                    <a:pt x="251" y="103"/>
                    <a:pt x="246" y="99"/>
                  </a:cubicBezTo>
                  <a:close/>
                  <a:moveTo>
                    <a:pt x="159" y="110"/>
                  </a:moveTo>
                  <a:cubicBezTo>
                    <a:pt x="159" y="102"/>
                    <a:pt x="159" y="102"/>
                    <a:pt x="159" y="102"/>
                  </a:cubicBezTo>
                  <a:cubicBezTo>
                    <a:pt x="159" y="102"/>
                    <a:pt x="159" y="101"/>
                    <a:pt x="159" y="101"/>
                  </a:cubicBezTo>
                  <a:cubicBezTo>
                    <a:pt x="160" y="101"/>
                    <a:pt x="160" y="100"/>
                    <a:pt x="160" y="100"/>
                  </a:cubicBezTo>
                  <a:cubicBezTo>
                    <a:pt x="161" y="100"/>
                    <a:pt x="161" y="100"/>
                    <a:pt x="162" y="99"/>
                  </a:cubicBezTo>
                  <a:cubicBezTo>
                    <a:pt x="162" y="99"/>
                    <a:pt x="163" y="99"/>
                    <a:pt x="163" y="99"/>
                  </a:cubicBezTo>
                  <a:cubicBezTo>
                    <a:pt x="185" y="99"/>
                    <a:pt x="185" y="99"/>
                    <a:pt x="185" y="99"/>
                  </a:cubicBezTo>
                  <a:cubicBezTo>
                    <a:pt x="185" y="99"/>
                    <a:pt x="186" y="99"/>
                    <a:pt x="186" y="99"/>
                  </a:cubicBezTo>
                  <a:cubicBezTo>
                    <a:pt x="187" y="100"/>
                    <a:pt x="187" y="100"/>
                    <a:pt x="188" y="100"/>
                  </a:cubicBezTo>
                  <a:cubicBezTo>
                    <a:pt x="188" y="100"/>
                    <a:pt x="188" y="101"/>
                    <a:pt x="189" y="101"/>
                  </a:cubicBezTo>
                  <a:cubicBezTo>
                    <a:pt x="189" y="101"/>
                    <a:pt x="189" y="102"/>
                    <a:pt x="189" y="102"/>
                  </a:cubicBezTo>
                  <a:cubicBezTo>
                    <a:pt x="190" y="110"/>
                    <a:pt x="190" y="110"/>
                    <a:pt x="190" y="110"/>
                  </a:cubicBezTo>
                  <a:cubicBezTo>
                    <a:pt x="190" y="110"/>
                    <a:pt x="190" y="111"/>
                    <a:pt x="189" y="111"/>
                  </a:cubicBezTo>
                  <a:cubicBezTo>
                    <a:pt x="189" y="112"/>
                    <a:pt x="189" y="112"/>
                    <a:pt x="189" y="112"/>
                  </a:cubicBezTo>
                  <a:cubicBezTo>
                    <a:pt x="188" y="113"/>
                    <a:pt x="188" y="113"/>
                    <a:pt x="187" y="113"/>
                  </a:cubicBezTo>
                  <a:cubicBezTo>
                    <a:pt x="187" y="113"/>
                    <a:pt x="186" y="113"/>
                    <a:pt x="186" y="113"/>
                  </a:cubicBezTo>
                  <a:cubicBezTo>
                    <a:pt x="164" y="113"/>
                    <a:pt x="164" y="113"/>
                    <a:pt x="164" y="113"/>
                  </a:cubicBezTo>
                  <a:cubicBezTo>
                    <a:pt x="163" y="113"/>
                    <a:pt x="163" y="113"/>
                    <a:pt x="162" y="113"/>
                  </a:cubicBezTo>
                  <a:cubicBezTo>
                    <a:pt x="162" y="113"/>
                    <a:pt x="161" y="113"/>
                    <a:pt x="161" y="112"/>
                  </a:cubicBezTo>
                  <a:cubicBezTo>
                    <a:pt x="160" y="112"/>
                    <a:pt x="160" y="112"/>
                    <a:pt x="160" y="111"/>
                  </a:cubicBezTo>
                  <a:cubicBezTo>
                    <a:pt x="159" y="111"/>
                    <a:pt x="159" y="110"/>
                    <a:pt x="159" y="110"/>
                  </a:cubicBezTo>
                  <a:close/>
                  <a:moveTo>
                    <a:pt x="144" y="110"/>
                  </a:moveTo>
                  <a:cubicBezTo>
                    <a:pt x="144" y="110"/>
                    <a:pt x="143" y="111"/>
                    <a:pt x="143" y="111"/>
                  </a:cubicBezTo>
                  <a:cubicBezTo>
                    <a:pt x="143" y="112"/>
                    <a:pt x="143" y="112"/>
                    <a:pt x="142" y="112"/>
                  </a:cubicBezTo>
                  <a:cubicBezTo>
                    <a:pt x="142" y="113"/>
                    <a:pt x="141" y="113"/>
                    <a:pt x="141" y="113"/>
                  </a:cubicBezTo>
                  <a:cubicBezTo>
                    <a:pt x="140" y="113"/>
                    <a:pt x="140" y="113"/>
                    <a:pt x="139" y="113"/>
                  </a:cubicBezTo>
                  <a:cubicBezTo>
                    <a:pt x="117" y="113"/>
                    <a:pt x="117" y="113"/>
                    <a:pt x="117" y="113"/>
                  </a:cubicBezTo>
                  <a:cubicBezTo>
                    <a:pt x="117" y="113"/>
                    <a:pt x="116" y="113"/>
                    <a:pt x="116" y="113"/>
                  </a:cubicBezTo>
                  <a:cubicBezTo>
                    <a:pt x="115" y="113"/>
                    <a:pt x="115" y="113"/>
                    <a:pt x="114" y="112"/>
                  </a:cubicBezTo>
                  <a:cubicBezTo>
                    <a:pt x="114" y="112"/>
                    <a:pt x="114" y="112"/>
                    <a:pt x="114" y="111"/>
                  </a:cubicBezTo>
                  <a:cubicBezTo>
                    <a:pt x="113" y="111"/>
                    <a:pt x="113" y="110"/>
                    <a:pt x="113" y="110"/>
                  </a:cubicBezTo>
                  <a:cubicBezTo>
                    <a:pt x="113" y="102"/>
                    <a:pt x="113" y="102"/>
                    <a:pt x="113" y="102"/>
                  </a:cubicBezTo>
                  <a:cubicBezTo>
                    <a:pt x="113" y="102"/>
                    <a:pt x="113" y="101"/>
                    <a:pt x="114" y="101"/>
                  </a:cubicBezTo>
                  <a:cubicBezTo>
                    <a:pt x="114" y="101"/>
                    <a:pt x="114" y="100"/>
                    <a:pt x="115" y="100"/>
                  </a:cubicBezTo>
                  <a:cubicBezTo>
                    <a:pt x="115" y="100"/>
                    <a:pt x="115" y="100"/>
                    <a:pt x="116" y="99"/>
                  </a:cubicBezTo>
                  <a:cubicBezTo>
                    <a:pt x="116" y="99"/>
                    <a:pt x="117" y="99"/>
                    <a:pt x="118" y="99"/>
                  </a:cubicBezTo>
                  <a:cubicBezTo>
                    <a:pt x="139" y="99"/>
                    <a:pt x="139" y="99"/>
                    <a:pt x="139" y="99"/>
                  </a:cubicBezTo>
                  <a:cubicBezTo>
                    <a:pt x="140" y="99"/>
                    <a:pt x="140" y="99"/>
                    <a:pt x="141" y="99"/>
                  </a:cubicBezTo>
                  <a:cubicBezTo>
                    <a:pt x="141" y="100"/>
                    <a:pt x="142" y="100"/>
                    <a:pt x="142" y="100"/>
                  </a:cubicBezTo>
                  <a:cubicBezTo>
                    <a:pt x="143" y="100"/>
                    <a:pt x="143" y="101"/>
                    <a:pt x="143" y="101"/>
                  </a:cubicBezTo>
                  <a:cubicBezTo>
                    <a:pt x="143" y="101"/>
                    <a:pt x="143" y="102"/>
                    <a:pt x="143" y="102"/>
                  </a:cubicBezTo>
                  <a:lnTo>
                    <a:pt x="144" y="110"/>
                  </a:lnTo>
                  <a:close/>
                  <a:moveTo>
                    <a:pt x="97" y="111"/>
                  </a:moveTo>
                  <a:cubicBezTo>
                    <a:pt x="97" y="112"/>
                    <a:pt x="97" y="112"/>
                    <a:pt x="96" y="112"/>
                  </a:cubicBezTo>
                  <a:cubicBezTo>
                    <a:pt x="96" y="113"/>
                    <a:pt x="95" y="113"/>
                    <a:pt x="95" y="113"/>
                  </a:cubicBezTo>
                  <a:cubicBezTo>
                    <a:pt x="94" y="113"/>
                    <a:pt x="94" y="113"/>
                    <a:pt x="93" y="113"/>
                  </a:cubicBezTo>
                  <a:cubicBezTo>
                    <a:pt x="71" y="113"/>
                    <a:pt x="71" y="113"/>
                    <a:pt x="71" y="113"/>
                  </a:cubicBezTo>
                  <a:cubicBezTo>
                    <a:pt x="71" y="113"/>
                    <a:pt x="70" y="113"/>
                    <a:pt x="70" y="113"/>
                  </a:cubicBezTo>
                  <a:cubicBezTo>
                    <a:pt x="69" y="113"/>
                    <a:pt x="69" y="113"/>
                    <a:pt x="68" y="112"/>
                  </a:cubicBezTo>
                  <a:cubicBezTo>
                    <a:pt x="68" y="112"/>
                    <a:pt x="68" y="112"/>
                    <a:pt x="67" y="111"/>
                  </a:cubicBezTo>
                  <a:cubicBezTo>
                    <a:pt x="67" y="111"/>
                    <a:pt x="67" y="110"/>
                    <a:pt x="67" y="110"/>
                  </a:cubicBezTo>
                  <a:cubicBezTo>
                    <a:pt x="68" y="102"/>
                    <a:pt x="68" y="102"/>
                    <a:pt x="68" y="102"/>
                  </a:cubicBezTo>
                  <a:cubicBezTo>
                    <a:pt x="68" y="102"/>
                    <a:pt x="68" y="101"/>
                    <a:pt x="68" y="101"/>
                  </a:cubicBezTo>
                  <a:cubicBezTo>
                    <a:pt x="68" y="101"/>
                    <a:pt x="69" y="100"/>
                    <a:pt x="69" y="100"/>
                  </a:cubicBezTo>
                  <a:cubicBezTo>
                    <a:pt x="69" y="100"/>
                    <a:pt x="70" y="100"/>
                    <a:pt x="70" y="99"/>
                  </a:cubicBezTo>
                  <a:cubicBezTo>
                    <a:pt x="71" y="99"/>
                    <a:pt x="71" y="99"/>
                    <a:pt x="72" y="99"/>
                  </a:cubicBezTo>
                  <a:cubicBezTo>
                    <a:pt x="94" y="99"/>
                    <a:pt x="94" y="99"/>
                    <a:pt x="94" y="99"/>
                  </a:cubicBezTo>
                  <a:cubicBezTo>
                    <a:pt x="94" y="99"/>
                    <a:pt x="95" y="99"/>
                    <a:pt x="95" y="99"/>
                  </a:cubicBezTo>
                  <a:cubicBezTo>
                    <a:pt x="96" y="100"/>
                    <a:pt x="96" y="100"/>
                    <a:pt x="97" y="100"/>
                  </a:cubicBezTo>
                  <a:cubicBezTo>
                    <a:pt x="97" y="100"/>
                    <a:pt x="97" y="101"/>
                    <a:pt x="97" y="101"/>
                  </a:cubicBezTo>
                  <a:cubicBezTo>
                    <a:pt x="98" y="101"/>
                    <a:pt x="98" y="102"/>
                    <a:pt x="98" y="102"/>
                  </a:cubicBezTo>
                  <a:cubicBezTo>
                    <a:pt x="97" y="110"/>
                    <a:pt x="97" y="110"/>
                    <a:pt x="97" y="110"/>
                  </a:cubicBezTo>
                  <a:cubicBezTo>
                    <a:pt x="97" y="110"/>
                    <a:pt x="97" y="111"/>
                    <a:pt x="97" y="111"/>
                  </a:cubicBezTo>
                  <a:close/>
                  <a:moveTo>
                    <a:pt x="69" y="75"/>
                  </a:moveTo>
                  <a:cubicBezTo>
                    <a:pt x="69" y="75"/>
                    <a:pt x="70" y="75"/>
                    <a:pt x="70" y="74"/>
                  </a:cubicBezTo>
                  <a:cubicBezTo>
                    <a:pt x="70" y="74"/>
                    <a:pt x="70" y="74"/>
                    <a:pt x="71" y="73"/>
                  </a:cubicBezTo>
                  <a:cubicBezTo>
                    <a:pt x="71" y="73"/>
                    <a:pt x="72" y="73"/>
                    <a:pt x="72" y="73"/>
                  </a:cubicBezTo>
                  <a:cubicBezTo>
                    <a:pt x="73" y="73"/>
                    <a:pt x="73" y="73"/>
                    <a:pt x="74" y="73"/>
                  </a:cubicBezTo>
                  <a:cubicBezTo>
                    <a:pt x="95" y="73"/>
                    <a:pt x="95" y="73"/>
                    <a:pt x="95" y="73"/>
                  </a:cubicBezTo>
                  <a:cubicBezTo>
                    <a:pt x="95" y="73"/>
                    <a:pt x="96" y="73"/>
                    <a:pt x="96" y="73"/>
                  </a:cubicBezTo>
                  <a:cubicBezTo>
                    <a:pt x="97" y="73"/>
                    <a:pt x="97" y="73"/>
                    <a:pt x="97" y="73"/>
                  </a:cubicBezTo>
                  <a:cubicBezTo>
                    <a:pt x="98" y="74"/>
                    <a:pt x="98" y="74"/>
                    <a:pt x="98" y="74"/>
                  </a:cubicBezTo>
                  <a:cubicBezTo>
                    <a:pt x="99" y="75"/>
                    <a:pt x="99" y="75"/>
                    <a:pt x="99" y="75"/>
                  </a:cubicBezTo>
                  <a:cubicBezTo>
                    <a:pt x="98" y="83"/>
                    <a:pt x="98" y="83"/>
                    <a:pt x="98" y="83"/>
                  </a:cubicBezTo>
                  <a:cubicBezTo>
                    <a:pt x="98" y="83"/>
                    <a:pt x="98" y="84"/>
                    <a:pt x="98" y="84"/>
                  </a:cubicBezTo>
                  <a:cubicBezTo>
                    <a:pt x="98" y="84"/>
                    <a:pt x="97" y="85"/>
                    <a:pt x="97" y="85"/>
                  </a:cubicBezTo>
                  <a:cubicBezTo>
                    <a:pt x="97" y="85"/>
                    <a:pt x="96" y="85"/>
                    <a:pt x="96" y="85"/>
                  </a:cubicBezTo>
                  <a:cubicBezTo>
                    <a:pt x="95" y="86"/>
                    <a:pt x="95" y="86"/>
                    <a:pt x="94" y="86"/>
                  </a:cubicBezTo>
                  <a:cubicBezTo>
                    <a:pt x="73" y="86"/>
                    <a:pt x="73" y="86"/>
                    <a:pt x="73" y="86"/>
                  </a:cubicBezTo>
                  <a:cubicBezTo>
                    <a:pt x="72" y="86"/>
                    <a:pt x="72" y="86"/>
                    <a:pt x="71" y="85"/>
                  </a:cubicBezTo>
                  <a:cubicBezTo>
                    <a:pt x="71" y="85"/>
                    <a:pt x="70" y="85"/>
                    <a:pt x="70" y="85"/>
                  </a:cubicBezTo>
                  <a:cubicBezTo>
                    <a:pt x="70" y="85"/>
                    <a:pt x="69" y="84"/>
                    <a:pt x="69" y="84"/>
                  </a:cubicBezTo>
                  <a:cubicBezTo>
                    <a:pt x="69" y="84"/>
                    <a:pt x="69" y="83"/>
                    <a:pt x="69" y="83"/>
                  </a:cubicBezTo>
                  <a:lnTo>
                    <a:pt x="69" y="75"/>
                  </a:lnTo>
                  <a:close/>
                  <a:moveTo>
                    <a:pt x="140" y="73"/>
                  </a:moveTo>
                  <a:cubicBezTo>
                    <a:pt x="141" y="73"/>
                    <a:pt x="141" y="73"/>
                    <a:pt x="142" y="73"/>
                  </a:cubicBezTo>
                  <a:cubicBezTo>
                    <a:pt x="142" y="74"/>
                    <a:pt x="142" y="74"/>
                    <a:pt x="143" y="74"/>
                  </a:cubicBezTo>
                  <a:cubicBezTo>
                    <a:pt x="143" y="75"/>
                    <a:pt x="143" y="75"/>
                    <a:pt x="143" y="75"/>
                  </a:cubicBezTo>
                  <a:cubicBezTo>
                    <a:pt x="143" y="83"/>
                    <a:pt x="143" y="83"/>
                    <a:pt x="143" y="83"/>
                  </a:cubicBezTo>
                  <a:cubicBezTo>
                    <a:pt x="143" y="83"/>
                    <a:pt x="143" y="84"/>
                    <a:pt x="143" y="84"/>
                  </a:cubicBezTo>
                  <a:cubicBezTo>
                    <a:pt x="143" y="84"/>
                    <a:pt x="142" y="85"/>
                    <a:pt x="142" y="85"/>
                  </a:cubicBezTo>
                  <a:cubicBezTo>
                    <a:pt x="142" y="85"/>
                    <a:pt x="141" y="85"/>
                    <a:pt x="141" y="85"/>
                  </a:cubicBezTo>
                  <a:cubicBezTo>
                    <a:pt x="140" y="86"/>
                    <a:pt x="140" y="86"/>
                    <a:pt x="139" y="86"/>
                  </a:cubicBezTo>
                  <a:cubicBezTo>
                    <a:pt x="118" y="86"/>
                    <a:pt x="118" y="86"/>
                    <a:pt x="118" y="86"/>
                  </a:cubicBezTo>
                  <a:cubicBezTo>
                    <a:pt x="117" y="86"/>
                    <a:pt x="117" y="86"/>
                    <a:pt x="116" y="85"/>
                  </a:cubicBezTo>
                  <a:cubicBezTo>
                    <a:pt x="116" y="85"/>
                    <a:pt x="115" y="85"/>
                    <a:pt x="115" y="85"/>
                  </a:cubicBezTo>
                  <a:cubicBezTo>
                    <a:pt x="114" y="85"/>
                    <a:pt x="114" y="84"/>
                    <a:pt x="114" y="84"/>
                  </a:cubicBezTo>
                  <a:cubicBezTo>
                    <a:pt x="114" y="84"/>
                    <a:pt x="114" y="83"/>
                    <a:pt x="114" y="83"/>
                  </a:cubicBezTo>
                  <a:cubicBezTo>
                    <a:pt x="114" y="75"/>
                    <a:pt x="114" y="75"/>
                    <a:pt x="114" y="75"/>
                  </a:cubicBezTo>
                  <a:cubicBezTo>
                    <a:pt x="114" y="75"/>
                    <a:pt x="114" y="75"/>
                    <a:pt x="114" y="74"/>
                  </a:cubicBezTo>
                  <a:cubicBezTo>
                    <a:pt x="114" y="74"/>
                    <a:pt x="115" y="74"/>
                    <a:pt x="115" y="73"/>
                  </a:cubicBezTo>
                  <a:cubicBezTo>
                    <a:pt x="115" y="73"/>
                    <a:pt x="116" y="73"/>
                    <a:pt x="116" y="73"/>
                  </a:cubicBezTo>
                  <a:cubicBezTo>
                    <a:pt x="117" y="73"/>
                    <a:pt x="117" y="73"/>
                    <a:pt x="118" y="73"/>
                  </a:cubicBezTo>
                  <a:cubicBezTo>
                    <a:pt x="139" y="73"/>
                    <a:pt x="139" y="73"/>
                    <a:pt x="139" y="73"/>
                  </a:cubicBezTo>
                  <a:cubicBezTo>
                    <a:pt x="139" y="73"/>
                    <a:pt x="140" y="73"/>
                    <a:pt x="140" y="73"/>
                  </a:cubicBezTo>
                  <a:close/>
                  <a:moveTo>
                    <a:pt x="188" y="84"/>
                  </a:moveTo>
                  <a:cubicBezTo>
                    <a:pt x="187" y="84"/>
                    <a:pt x="187" y="85"/>
                    <a:pt x="187" y="85"/>
                  </a:cubicBezTo>
                  <a:cubicBezTo>
                    <a:pt x="186" y="85"/>
                    <a:pt x="186" y="85"/>
                    <a:pt x="186" y="85"/>
                  </a:cubicBezTo>
                  <a:cubicBezTo>
                    <a:pt x="185" y="86"/>
                    <a:pt x="184" y="86"/>
                    <a:pt x="184" y="86"/>
                  </a:cubicBezTo>
                  <a:cubicBezTo>
                    <a:pt x="163" y="86"/>
                    <a:pt x="163" y="86"/>
                    <a:pt x="163" y="86"/>
                  </a:cubicBezTo>
                  <a:cubicBezTo>
                    <a:pt x="162" y="86"/>
                    <a:pt x="162" y="86"/>
                    <a:pt x="161" y="85"/>
                  </a:cubicBezTo>
                  <a:cubicBezTo>
                    <a:pt x="161" y="85"/>
                    <a:pt x="160" y="85"/>
                    <a:pt x="160" y="85"/>
                  </a:cubicBezTo>
                  <a:cubicBezTo>
                    <a:pt x="159" y="85"/>
                    <a:pt x="159" y="84"/>
                    <a:pt x="159" y="84"/>
                  </a:cubicBezTo>
                  <a:cubicBezTo>
                    <a:pt x="159" y="84"/>
                    <a:pt x="158" y="83"/>
                    <a:pt x="158" y="83"/>
                  </a:cubicBezTo>
                  <a:cubicBezTo>
                    <a:pt x="158" y="75"/>
                    <a:pt x="158" y="75"/>
                    <a:pt x="158" y="75"/>
                  </a:cubicBezTo>
                  <a:cubicBezTo>
                    <a:pt x="158" y="75"/>
                    <a:pt x="158" y="75"/>
                    <a:pt x="158" y="74"/>
                  </a:cubicBezTo>
                  <a:cubicBezTo>
                    <a:pt x="159" y="74"/>
                    <a:pt x="159" y="74"/>
                    <a:pt x="159" y="73"/>
                  </a:cubicBezTo>
                  <a:cubicBezTo>
                    <a:pt x="160" y="73"/>
                    <a:pt x="160" y="73"/>
                    <a:pt x="161" y="73"/>
                  </a:cubicBezTo>
                  <a:cubicBezTo>
                    <a:pt x="161" y="73"/>
                    <a:pt x="162" y="73"/>
                    <a:pt x="162" y="73"/>
                  </a:cubicBezTo>
                  <a:cubicBezTo>
                    <a:pt x="183" y="73"/>
                    <a:pt x="183" y="73"/>
                    <a:pt x="183" y="73"/>
                  </a:cubicBezTo>
                  <a:cubicBezTo>
                    <a:pt x="184" y="73"/>
                    <a:pt x="184" y="73"/>
                    <a:pt x="185" y="73"/>
                  </a:cubicBezTo>
                  <a:cubicBezTo>
                    <a:pt x="185" y="73"/>
                    <a:pt x="186" y="73"/>
                    <a:pt x="186" y="73"/>
                  </a:cubicBezTo>
                  <a:cubicBezTo>
                    <a:pt x="186" y="74"/>
                    <a:pt x="187" y="74"/>
                    <a:pt x="187" y="74"/>
                  </a:cubicBezTo>
                  <a:cubicBezTo>
                    <a:pt x="187" y="75"/>
                    <a:pt x="187" y="75"/>
                    <a:pt x="187" y="75"/>
                  </a:cubicBezTo>
                  <a:cubicBezTo>
                    <a:pt x="188" y="83"/>
                    <a:pt x="188" y="83"/>
                    <a:pt x="188" y="83"/>
                  </a:cubicBezTo>
                  <a:cubicBezTo>
                    <a:pt x="188" y="83"/>
                    <a:pt x="188" y="84"/>
                    <a:pt x="188" y="84"/>
                  </a:cubicBezTo>
                  <a:close/>
                  <a:moveTo>
                    <a:pt x="69" y="142"/>
                  </a:moveTo>
                  <a:cubicBezTo>
                    <a:pt x="69" y="142"/>
                    <a:pt x="68" y="142"/>
                    <a:pt x="68" y="142"/>
                  </a:cubicBezTo>
                  <a:cubicBezTo>
                    <a:pt x="67" y="142"/>
                    <a:pt x="67" y="142"/>
                    <a:pt x="66" y="141"/>
                  </a:cubicBezTo>
                  <a:cubicBezTo>
                    <a:pt x="66" y="141"/>
                    <a:pt x="66" y="141"/>
                    <a:pt x="65" y="140"/>
                  </a:cubicBezTo>
                  <a:cubicBezTo>
                    <a:pt x="65" y="140"/>
                    <a:pt x="65" y="139"/>
                    <a:pt x="65" y="139"/>
                  </a:cubicBezTo>
                  <a:cubicBezTo>
                    <a:pt x="66" y="132"/>
                    <a:pt x="66" y="132"/>
                    <a:pt x="66" y="132"/>
                  </a:cubicBezTo>
                  <a:cubicBezTo>
                    <a:pt x="66" y="131"/>
                    <a:pt x="66" y="131"/>
                    <a:pt x="66" y="131"/>
                  </a:cubicBezTo>
                  <a:cubicBezTo>
                    <a:pt x="66" y="130"/>
                    <a:pt x="66" y="130"/>
                    <a:pt x="66" y="130"/>
                  </a:cubicBezTo>
                  <a:cubicBezTo>
                    <a:pt x="66" y="129"/>
                    <a:pt x="67" y="129"/>
                    <a:pt x="67" y="128"/>
                  </a:cubicBezTo>
                  <a:cubicBezTo>
                    <a:pt x="68" y="128"/>
                    <a:pt x="68" y="128"/>
                    <a:pt x="69" y="128"/>
                  </a:cubicBezTo>
                  <a:cubicBezTo>
                    <a:pt x="69" y="128"/>
                    <a:pt x="70" y="127"/>
                    <a:pt x="70" y="127"/>
                  </a:cubicBezTo>
                  <a:cubicBezTo>
                    <a:pt x="93" y="127"/>
                    <a:pt x="93" y="127"/>
                    <a:pt x="93" y="127"/>
                  </a:cubicBezTo>
                  <a:cubicBezTo>
                    <a:pt x="93" y="127"/>
                    <a:pt x="94" y="128"/>
                    <a:pt x="94" y="128"/>
                  </a:cubicBezTo>
                  <a:cubicBezTo>
                    <a:pt x="95" y="128"/>
                    <a:pt x="95" y="128"/>
                    <a:pt x="96" y="128"/>
                  </a:cubicBezTo>
                  <a:cubicBezTo>
                    <a:pt x="96" y="129"/>
                    <a:pt x="96" y="129"/>
                    <a:pt x="96" y="130"/>
                  </a:cubicBezTo>
                  <a:cubicBezTo>
                    <a:pt x="97" y="130"/>
                    <a:pt x="97" y="130"/>
                    <a:pt x="97" y="131"/>
                  </a:cubicBezTo>
                  <a:cubicBezTo>
                    <a:pt x="97" y="139"/>
                    <a:pt x="97" y="139"/>
                    <a:pt x="97" y="139"/>
                  </a:cubicBezTo>
                  <a:cubicBezTo>
                    <a:pt x="96" y="139"/>
                    <a:pt x="96" y="140"/>
                    <a:pt x="96" y="140"/>
                  </a:cubicBezTo>
                  <a:cubicBezTo>
                    <a:pt x="96" y="141"/>
                    <a:pt x="96" y="141"/>
                    <a:pt x="95" y="141"/>
                  </a:cubicBezTo>
                  <a:cubicBezTo>
                    <a:pt x="95" y="142"/>
                    <a:pt x="94" y="142"/>
                    <a:pt x="94" y="142"/>
                  </a:cubicBezTo>
                  <a:cubicBezTo>
                    <a:pt x="93" y="142"/>
                    <a:pt x="93" y="142"/>
                    <a:pt x="92" y="142"/>
                  </a:cubicBezTo>
                  <a:lnTo>
                    <a:pt x="69" y="142"/>
                  </a:lnTo>
                  <a:close/>
                  <a:moveTo>
                    <a:pt x="117" y="142"/>
                  </a:moveTo>
                  <a:cubicBezTo>
                    <a:pt x="116" y="142"/>
                    <a:pt x="116" y="142"/>
                    <a:pt x="115" y="142"/>
                  </a:cubicBezTo>
                  <a:cubicBezTo>
                    <a:pt x="115" y="142"/>
                    <a:pt x="114" y="142"/>
                    <a:pt x="114" y="141"/>
                  </a:cubicBezTo>
                  <a:cubicBezTo>
                    <a:pt x="114" y="141"/>
                    <a:pt x="113" y="141"/>
                    <a:pt x="113" y="140"/>
                  </a:cubicBezTo>
                  <a:cubicBezTo>
                    <a:pt x="113" y="140"/>
                    <a:pt x="113" y="139"/>
                    <a:pt x="113" y="139"/>
                  </a:cubicBezTo>
                  <a:cubicBezTo>
                    <a:pt x="113" y="131"/>
                    <a:pt x="113" y="131"/>
                    <a:pt x="113" y="131"/>
                  </a:cubicBezTo>
                  <a:cubicBezTo>
                    <a:pt x="113" y="130"/>
                    <a:pt x="113" y="130"/>
                    <a:pt x="113" y="130"/>
                  </a:cubicBezTo>
                  <a:cubicBezTo>
                    <a:pt x="113" y="129"/>
                    <a:pt x="114" y="129"/>
                    <a:pt x="114" y="128"/>
                  </a:cubicBezTo>
                  <a:cubicBezTo>
                    <a:pt x="115" y="128"/>
                    <a:pt x="115" y="128"/>
                    <a:pt x="116" y="128"/>
                  </a:cubicBezTo>
                  <a:cubicBezTo>
                    <a:pt x="116" y="128"/>
                    <a:pt x="117" y="127"/>
                    <a:pt x="117" y="127"/>
                  </a:cubicBezTo>
                  <a:cubicBezTo>
                    <a:pt x="140" y="127"/>
                    <a:pt x="140" y="127"/>
                    <a:pt x="140" y="127"/>
                  </a:cubicBezTo>
                  <a:cubicBezTo>
                    <a:pt x="140" y="127"/>
                    <a:pt x="141" y="128"/>
                    <a:pt x="141" y="128"/>
                  </a:cubicBezTo>
                  <a:cubicBezTo>
                    <a:pt x="142" y="128"/>
                    <a:pt x="142" y="128"/>
                    <a:pt x="143" y="128"/>
                  </a:cubicBezTo>
                  <a:cubicBezTo>
                    <a:pt x="143" y="129"/>
                    <a:pt x="143" y="129"/>
                    <a:pt x="144" y="130"/>
                  </a:cubicBezTo>
                  <a:cubicBezTo>
                    <a:pt x="144" y="130"/>
                    <a:pt x="144" y="130"/>
                    <a:pt x="144" y="131"/>
                  </a:cubicBezTo>
                  <a:cubicBezTo>
                    <a:pt x="144" y="139"/>
                    <a:pt x="144" y="139"/>
                    <a:pt x="144" y="139"/>
                  </a:cubicBezTo>
                  <a:cubicBezTo>
                    <a:pt x="144" y="139"/>
                    <a:pt x="144" y="140"/>
                    <a:pt x="144" y="140"/>
                  </a:cubicBezTo>
                  <a:cubicBezTo>
                    <a:pt x="143" y="141"/>
                    <a:pt x="143" y="141"/>
                    <a:pt x="143" y="141"/>
                  </a:cubicBezTo>
                  <a:cubicBezTo>
                    <a:pt x="142" y="142"/>
                    <a:pt x="142" y="142"/>
                    <a:pt x="141" y="142"/>
                  </a:cubicBezTo>
                  <a:cubicBezTo>
                    <a:pt x="141" y="142"/>
                    <a:pt x="140" y="142"/>
                    <a:pt x="140" y="142"/>
                  </a:cubicBezTo>
                  <a:lnTo>
                    <a:pt x="117" y="142"/>
                  </a:lnTo>
                  <a:close/>
                  <a:moveTo>
                    <a:pt x="165" y="142"/>
                  </a:moveTo>
                  <a:cubicBezTo>
                    <a:pt x="164" y="142"/>
                    <a:pt x="164" y="142"/>
                    <a:pt x="163" y="142"/>
                  </a:cubicBezTo>
                  <a:cubicBezTo>
                    <a:pt x="163" y="142"/>
                    <a:pt x="162" y="142"/>
                    <a:pt x="162" y="141"/>
                  </a:cubicBezTo>
                  <a:cubicBezTo>
                    <a:pt x="161" y="141"/>
                    <a:pt x="161" y="141"/>
                    <a:pt x="161" y="140"/>
                  </a:cubicBezTo>
                  <a:cubicBezTo>
                    <a:pt x="160" y="140"/>
                    <a:pt x="160" y="139"/>
                    <a:pt x="160" y="139"/>
                  </a:cubicBezTo>
                  <a:cubicBezTo>
                    <a:pt x="160" y="131"/>
                    <a:pt x="160" y="131"/>
                    <a:pt x="160" y="131"/>
                  </a:cubicBezTo>
                  <a:cubicBezTo>
                    <a:pt x="160" y="130"/>
                    <a:pt x="160" y="130"/>
                    <a:pt x="160" y="130"/>
                  </a:cubicBezTo>
                  <a:cubicBezTo>
                    <a:pt x="161" y="129"/>
                    <a:pt x="161" y="129"/>
                    <a:pt x="161" y="128"/>
                  </a:cubicBezTo>
                  <a:cubicBezTo>
                    <a:pt x="162" y="128"/>
                    <a:pt x="162" y="128"/>
                    <a:pt x="163" y="128"/>
                  </a:cubicBezTo>
                  <a:cubicBezTo>
                    <a:pt x="163" y="128"/>
                    <a:pt x="164" y="127"/>
                    <a:pt x="164" y="127"/>
                  </a:cubicBezTo>
                  <a:cubicBezTo>
                    <a:pt x="186" y="127"/>
                    <a:pt x="186" y="127"/>
                    <a:pt x="186" y="127"/>
                  </a:cubicBezTo>
                  <a:cubicBezTo>
                    <a:pt x="187" y="127"/>
                    <a:pt x="188" y="128"/>
                    <a:pt x="188" y="128"/>
                  </a:cubicBezTo>
                  <a:cubicBezTo>
                    <a:pt x="189" y="128"/>
                    <a:pt x="189" y="128"/>
                    <a:pt x="190" y="128"/>
                  </a:cubicBezTo>
                  <a:cubicBezTo>
                    <a:pt x="190" y="129"/>
                    <a:pt x="190" y="129"/>
                    <a:pt x="191" y="130"/>
                  </a:cubicBezTo>
                  <a:cubicBezTo>
                    <a:pt x="191" y="130"/>
                    <a:pt x="191" y="130"/>
                    <a:pt x="191" y="131"/>
                  </a:cubicBezTo>
                  <a:cubicBezTo>
                    <a:pt x="191" y="132"/>
                    <a:pt x="191" y="132"/>
                    <a:pt x="191" y="132"/>
                  </a:cubicBezTo>
                  <a:cubicBezTo>
                    <a:pt x="192" y="139"/>
                    <a:pt x="192" y="139"/>
                    <a:pt x="192" y="139"/>
                  </a:cubicBezTo>
                  <a:cubicBezTo>
                    <a:pt x="192" y="139"/>
                    <a:pt x="191" y="140"/>
                    <a:pt x="191" y="140"/>
                  </a:cubicBezTo>
                  <a:cubicBezTo>
                    <a:pt x="191" y="141"/>
                    <a:pt x="191" y="141"/>
                    <a:pt x="190" y="141"/>
                  </a:cubicBezTo>
                  <a:cubicBezTo>
                    <a:pt x="190" y="142"/>
                    <a:pt x="190" y="142"/>
                    <a:pt x="189" y="142"/>
                  </a:cubicBezTo>
                  <a:cubicBezTo>
                    <a:pt x="189" y="142"/>
                    <a:pt x="188" y="142"/>
                    <a:pt x="187" y="142"/>
                  </a:cubicBezTo>
                  <a:lnTo>
                    <a:pt x="165" y="142"/>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65" name="TextBox 64"/>
          <p:cNvSpPr txBox="1"/>
          <p:nvPr/>
        </p:nvSpPr>
        <p:spPr>
          <a:xfrm>
            <a:off x="5022050" y="1311610"/>
            <a:ext cx="1620180" cy="646331"/>
          </a:xfrm>
          <a:prstGeom prst="rect">
            <a:avLst/>
          </a:prstGeom>
          <a:noFill/>
        </p:spPr>
        <p:txBody>
          <a:bodyPr wrap="square" rtlCol="0">
            <a:spAutoFit/>
          </a:bodyPr>
          <a:lstStyle/>
          <a:p>
            <a:r>
              <a:rPr lang="en-US" altLang="zh-CN" sz="1200" b="1" dirty="0">
                <a:solidFill>
                  <a:srgbClr val="FFC000"/>
                </a:solidFill>
                <a:latin typeface="Ebrima" pitchFamily="2" charset="0"/>
                <a:ea typeface="Ebrima" pitchFamily="2" charset="0"/>
                <a:cs typeface="Ebrima" pitchFamily="2" charset="0"/>
              </a:rPr>
              <a:t>Your  title</a:t>
            </a:r>
          </a:p>
          <a:p>
            <a:r>
              <a:rPr lang="en-US" altLang="zh-CN" sz="1200" dirty="0">
                <a:solidFill>
                  <a:prstClr val="white"/>
                </a:solidFill>
                <a:latin typeface="Ebrima" pitchFamily="2" charset="0"/>
                <a:ea typeface="Ebrima" pitchFamily="2" charset="0"/>
                <a:cs typeface="Ebrima" pitchFamily="2" charset="0"/>
              </a:rPr>
              <a:t>Success begins with a fellow's will</a:t>
            </a:r>
          </a:p>
        </p:txBody>
      </p:sp>
      <p:sp>
        <p:nvSpPr>
          <p:cNvPr id="66" name="TextBox 65"/>
          <p:cNvSpPr txBox="1"/>
          <p:nvPr/>
        </p:nvSpPr>
        <p:spPr>
          <a:xfrm>
            <a:off x="6552220" y="2391730"/>
            <a:ext cx="1620180" cy="646331"/>
          </a:xfrm>
          <a:prstGeom prst="rect">
            <a:avLst/>
          </a:prstGeom>
          <a:noFill/>
        </p:spPr>
        <p:txBody>
          <a:bodyPr wrap="square" rtlCol="0">
            <a:spAutoFit/>
          </a:bodyPr>
          <a:lstStyle/>
          <a:p>
            <a:r>
              <a:rPr lang="en-US" altLang="zh-CN" sz="1200" b="1" dirty="0">
                <a:solidFill>
                  <a:srgbClr val="FFC000"/>
                </a:solidFill>
                <a:latin typeface="Ebrima" pitchFamily="2" charset="0"/>
                <a:ea typeface="Ebrima" pitchFamily="2" charset="0"/>
                <a:cs typeface="Ebrima" pitchFamily="2" charset="0"/>
              </a:rPr>
              <a:t>Your  title</a:t>
            </a:r>
          </a:p>
          <a:p>
            <a:r>
              <a:rPr lang="en-US" altLang="zh-CN" sz="1200" dirty="0">
                <a:solidFill>
                  <a:prstClr val="white"/>
                </a:solidFill>
                <a:latin typeface="Ebrima" pitchFamily="2" charset="0"/>
                <a:ea typeface="Ebrima" pitchFamily="2" charset="0"/>
                <a:cs typeface="Ebrima" pitchFamily="2" charset="0"/>
              </a:rPr>
              <a:t>Success begins with a fellow's will</a:t>
            </a:r>
          </a:p>
        </p:txBody>
      </p:sp>
      <p:sp>
        <p:nvSpPr>
          <p:cNvPr id="67" name="TextBox 66"/>
          <p:cNvSpPr txBox="1"/>
          <p:nvPr/>
        </p:nvSpPr>
        <p:spPr>
          <a:xfrm>
            <a:off x="6192180" y="4093790"/>
            <a:ext cx="1620180" cy="646331"/>
          </a:xfrm>
          <a:prstGeom prst="rect">
            <a:avLst/>
          </a:prstGeom>
          <a:noFill/>
        </p:spPr>
        <p:txBody>
          <a:bodyPr wrap="square" rtlCol="0">
            <a:spAutoFit/>
          </a:bodyPr>
          <a:lstStyle/>
          <a:p>
            <a:r>
              <a:rPr lang="en-US" altLang="zh-CN" sz="1200" b="1" dirty="0">
                <a:solidFill>
                  <a:srgbClr val="FFC000"/>
                </a:solidFill>
                <a:latin typeface="Ebrima" pitchFamily="2" charset="0"/>
                <a:ea typeface="Ebrima" pitchFamily="2" charset="0"/>
                <a:cs typeface="Ebrima" pitchFamily="2" charset="0"/>
              </a:rPr>
              <a:t>Your  title</a:t>
            </a:r>
          </a:p>
          <a:p>
            <a:r>
              <a:rPr lang="en-US" altLang="zh-CN" sz="1200" dirty="0">
                <a:solidFill>
                  <a:prstClr val="white"/>
                </a:solidFill>
                <a:latin typeface="Ebrima" pitchFamily="2" charset="0"/>
                <a:ea typeface="Ebrima" pitchFamily="2" charset="0"/>
                <a:cs typeface="Ebrima" pitchFamily="2" charset="0"/>
              </a:rPr>
              <a:t>Success begins with a fellow's will</a:t>
            </a:r>
          </a:p>
        </p:txBody>
      </p:sp>
      <p:sp>
        <p:nvSpPr>
          <p:cNvPr id="68" name="TextBox 67"/>
          <p:cNvSpPr txBox="1"/>
          <p:nvPr/>
        </p:nvSpPr>
        <p:spPr>
          <a:xfrm>
            <a:off x="1331640" y="4093790"/>
            <a:ext cx="1620180" cy="646331"/>
          </a:xfrm>
          <a:prstGeom prst="rect">
            <a:avLst/>
          </a:prstGeom>
          <a:noFill/>
        </p:spPr>
        <p:txBody>
          <a:bodyPr wrap="square" rtlCol="0">
            <a:spAutoFit/>
          </a:bodyPr>
          <a:lstStyle/>
          <a:p>
            <a:pPr algn="r"/>
            <a:r>
              <a:rPr lang="en-US" altLang="zh-CN" sz="1200" b="1" dirty="0">
                <a:solidFill>
                  <a:srgbClr val="FFC000"/>
                </a:solidFill>
                <a:latin typeface="Ebrima" pitchFamily="2" charset="0"/>
                <a:ea typeface="Ebrima" pitchFamily="2" charset="0"/>
                <a:cs typeface="Ebrima" pitchFamily="2" charset="0"/>
              </a:rPr>
              <a:t>Your  title</a:t>
            </a:r>
          </a:p>
          <a:p>
            <a:pPr algn="r"/>
            <a:r>
              <a:rPr lang="en-US" altLang="zh-CN" sz="1200" dirty="0">
                <a:solidFill>
                  <a:prstClr val="white"/>
                </a:solidFill>
                <a:latin typeface="Ebrima" pitchFamily="2" charset="0"/>
                <a:ea typeface="Ebrima" pitchFamily="2" charset="0"/>
                <a:cs typeface="Ebrima" pitchFamily="2" charset="0"/>
              </a:rPr>
              <a:t>Success begins with a fellow's will</a:t>
            </a:r>
          </a:p>
        </p:txBody>
      </p:sp>
      <p:sp>
        <p:nvSpPr>
          <p:cNvPr id="69" name="TextBox 68"/>
          <p:cNvSpPr txBox="1"/>
          <p:nvPr/>
        </p:nvSpPr>
        <p:spPr>
          <a:xfrm>
            <a:off x="971600" y="2391730"/>
            <a:ext cx="1620180" cy="646331"/>
          </a:xfrm>
          <a:prstGeom prst="rect">
            <a:avLst/>
          </a:prstGeom>
          <a:noFill/>
        </p:spPr>
        <p:txBody>
          <a:bodyPr wrap="square" rtlCol="0">
            <a:spAutoFit/>
          </a:bodyPr>
          <a:lstStyle/>
          <a:p>
            <a:pPr algn="r"/>
            <a:r>
              <a:rPr lang="en-US" altLang="zh-CN" sz="1200" b="1" dirty="0">
                <a:solidFill>
                  <a:srgbClr val="FFC000"/>
                </a:solidFill>
                <a:latin typeface="Ebrima" pitchFamily="2" charset="0"/>
                <a:ea typeface="Ebrima" pitchFamily="2" charset="0"/>
                <a:cs typeface="Ebrima" pitchFamily="2" charset="0"/>
              </a:rPr>
              <a:t>Your  title</a:t>
            </a:r>
          </a:p>
          <a:p>
            <a:pPr algn="r"/>
            <a:r>
              <a:rPr lang="en-US" altLang="zh-CN" sz="1200" dirty="0">
                <a:solidFill>
                  <a:prstClr val="white"/>
                </a:solidFill>
                <a:latin typeface="Ebrima" pitchFamily="2" charset="0"/>
                <a:ea typeface="Ebrima" pitchFamily="2" charset="0"/>
                <a:cs typeface="Ebrima" pitchFamily="2" charset="0"/>
              </a:rPr>
              <a:t>Success begins with a fellow's will</a:t>
            </a:r>
          </a:p>
        </p:txBody>
      </p:sp>
    </p:spTree>
  </p:cSld>
  <p:clrMapOvr>
    <a:masterClrMapping/>
  </p:clrMapOvr>
  <p:transition advTm="1186">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562545_125923171118_2.jpg"/>
          <p:cNvPicPr>
            <a:picLocks noChangeAspect="1"/>
          </p:cNvPicPr>
          <p:nvPr/>
        </p:nvPicPr>
        <p:blipFill>
          <a:blip r:embed="rId3" cstate="print"/>
          <a:srcRect b="14042"/>
          <a:stretch>
            <a:fillRect/>
          </a:stretch>
        </p:blipFill>
        <p:spPr>
          <a:xfrm>
            <a:off x="3131839" y="1604661"/>
            <a:ext cx="3375375" cy="1935215"/>
          </a:xfrm>
          <a:prstGeom prst="rect">
            <a:avLst/>
          </a:prstGeom>
        </p:spPr>
      </p:pic>
      <p:pic>
        <p:nvPicPr>
          <p:cNvPr id="2" name="图片 1" descr="apple-imac-ipad-workplace-freelancer-computer.jpg"/>
          <p:cNvPicPr>
            <a:picLocks noChangeAspect="1"/>
          </p:cNvPicPr>
          <p:nvPr/>
        </p:nvPicPr>
        <p:blipFill>
          <a:blip r:embed="rId4" cstate="print"/>
          <a:stretch>
            <a:fillRect/>
          </a:stretch>
        </p:blipFill>
        <p:spPr>
          <a:xfrm>
            <a:off x="250825" y="1086585"/>
            <a:ext cx="2880000" cy="1913399"/>
          </a:xfrm>
          <a:prstGeom prst="rect">
            <a:avLst/>
          </a:prstGeom>
        </p:spPr>
      </p:pic>
      <p:grpSp>
        <p:nvGrpSpPr>
          <p:cNvPr id="3" name="组合 2"/>
          <p:cNvGrpSpPr/>
          <p:nvPr/>
        </p:nvGrpSpPr>
        <p:grpSpPr>
          <a:xfrm>
            <a:off x="251520" y="76610"/>
            <a:ext cx="4321175" cy="829955"/>
            <a:chOff x="251520" y="141480"/>
            <a:chExt cx="4321175" cy="829955"/>
          </a:xfrm>
        </p:grpSpPr>
        <p:sp>
          <p:nvSpPr>
            <p:cNvPr id="4" name="TextBox 3"/>
            <p:cNvSpPr txBox="1"/>
            <p:nvPr/>
          </p:nvSpPr>
          <p:spPr>
            <a:xfrm>
              <a:off x="251520" y="636535"/>
              <a:ext cx="4321175" cy="334900"/>
            </a:xfrm>
            <a:prstGeom prst="rect">
              <a:avLst/>
            </a:prstGeom>
            <a:noFill/>
          </p:spPr>
          <p:txBody>
            <a:bodyPr wrap="square" rtlCol="0">
              <a:spAutoFit/>
            </a:bodyPr>
            <a:lstStyle/>
            <a:p>
              <a:pPr>
                <a:lnSpc>
                  <a:spcPct val="150000"/>
                </a:lnSpc>
              </a:pPr>
              <a:r>
                <a:rPr lang="en-US" altLang="zh-CN" sz="1200" dirty="0">
                  <a:solidFill>
                    <a:srgbClr val="FFC000"/>
                  </a:solidFill>
                  <a:latin typeface="Ebrima" pitchFamily="2" charset="0"/>
                  <a:ea typeface="Ebrima" pitchFamily="2" charset="0"/>
                  <a:cs typeface="Ebrima" pitchFamily="2" charset="0"/>
                </a:rPr>
                <a:t>The end of our life, and can meet many things really do?</a:t>
              </a:r>
              <a:endParaRPr lang="zh-CN" altLang="en-US" sz="1200" dirty="0">
                <a:solidFill>
                  <a:srgbClr val="FFC000"/>
                </a:solidFill>
                <a:latin typeface="Ebrima" pitchFamily="2" charset="0"/>
                <a:ea typeface="Ebrima" pitchFamily="2" charset="0"/>
                <a:cs typeface="Ebrima" pitchFamily="2" charset="0"/>
              </a:endParaRPr>
            </a:p>
          </p:txBody>
        </p:sp>
        <p:sp>
          <p:nvSpPr>
            <p:cNvPr id="5" name="TextBox 4"/>
            <p:cNvSpPr txBox="1"/>
            <p:nvPr/>
          </p:nvSpPr>
          <p:spPr>
            <a:xfrm>
              <a:off x="251520" y="141480"/>
              <a:ext cx="3330575" cy="498598"/>
            </a:xfrm>
            <a:prstGeom prst="rect">
              <a:avLst/>
            </a:prstGeom>
            <a:noFill/>
          </p:spPr>
          <p:txBody>
            <a:bodyPr wrap="square" rtlCol="0">
              <a:spAutoFit/>
            </a:bodyPr>
            <a:lstStyle/>
            <a:p>
              <a:pPr>
                <a:lnSpc>
                  <a:spcPct val="150000"/>
                </a:lnSpc>
              </a:pPr>
              <a:r>
                <a:rPr lang="en-US" altLang="zh-CN" sz="2000" b="1" dirty="0">
                  <a:solidFill>
                    <a:prstClr val="white"/>
                  </a:solidFill>
                  <a:latin typeface="Ebrima" pitchFamily="2" charset="0"/>
                  <a:ea typeface="Ebrima" pitchFamily="2" charset="0"/>
                  <a:cs typeface="Ebrima" pitchFamily="2" charset="0"/>
                </a:rPr>
                <a:t>ADD  YOUR  TEXT  HERE</a:t>
              </a:r>
              <a:endParaRPr lang="zh-CN" altLang="en-US" sz="2000" b="1" dirty="0">
                <a:solidFill>
                  <a:prstClr val="white"/>
                </a:solidFill>
                <a:latin typeface="Ebrima" pitchFamily="2" charset="0"/>
                <a:ea typeface="Ebrima" pitchFamily="2" charset="0"/>
                <a:cs typeface="Ebrima" pitchFamily="2" charset="0"/>
              </a:endParaRPr>
            </a:p>
          </p:txBody>
        </p:sp>
        <p:cxnSp>
          <p:nvCxnSpPr>
            <p:cNvPr id="6" name="直接连接符 5"/>
            <p:cNvCxnSpPr/>
            <p:nvPr/>
          </p:nvCxnSpPr>
          <p:spPr>
            <a:xfrm>
              <a:off x="251520" y="681540"/>
              <a:ext cx="3915435"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7" name="矩形 6"/>
          <p:cNvSpPr/>
          <p:nvPr/>
        </p:nvSpPr>
        <p:spPr>
          <a:xfrm>
            <a:off x="250825" y="2999984"/>
            <a:ext cx="2881015" cy="67490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rPr>
              <a:t>ADD  YOUR  TEXT  HERE</a:t>
            </a:r>
            <a:endParaRPr lang="zh-CN" altLang="en-US" dirty="0">
              <a:solidFill>
                <a:prstClr val="white"/>
              </a:solidFill>
            </a:endParaRPr>
          </a:p>
        </p:txBody>
      </p:sp>
      <p:sp>
        <p:nvSpPr>
          <p:cNvPr id="9" name="矩形 8"/>
          <p:cNvSpPr/>
          <p:nvPr/>
        </p:nvSpPr>
        <p:spPr>
          <a:xfrm>
            <a:off x="3131840" y="1086585"/>
            <a:ext cx="3375375" cy="128316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矩形 9"/>
          <p:cNvSpPr/>
          <p:nvPr/>
        </p:nvSpPr>
        <p:spPr>
          <a:xfrm>
            <a:off x="3131492" y="2999984"/>
            <a:ext cx="3375723" cy="674907"/>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rPr>
              <a:t>ADD  YOUR  TEXT  HERE</a:t>
            </a:r>
            <a:endParaRPr lang="zh-CN" altLang="en-US" dirty="0">
              <a:solidFill>
                <a:prstClr val="white"/>
              </a:solidFill>
            </a:endParaRPr>
          </a:p>
        </p:txBody>
      </p:sp>
      <p:grpSp>
        <p:nvGrpSpPr>
          <p:cNvPr id="8" name="组合 10"/>
          <p:cNvGrpSpPr/>
          <p:nvPr/>
        </p:nvGrpSpPr>
        <p:grpSpPr>
          <a:xfrm>
            <a:off x="4436985" y="1320937"/>
            <a:ext cx="765085" cy="836440"/>
            <a:chOff x="930276" y="5935664"/>
            <a:chExt cx="306388" cy="334963"/>
          </a:xfrm>
          <a:solidFill>
            <a:schemeClr val="bg1"/>
          </a:solidFill>
        </p:grpSpPr>
        <p:sp>
          <p:nvSpPr>
            <p:cNvPr id="12" name="Freeform 665"/>
            <p:cNvSpPr>
              <a:spLocks/>
            </p:cNvSpPr>
            <p:nvPr/>
          </p:nvSpPr>
          <p:spPr bwMode="auto">
            <a:xfrm>
              <a:off x="930276" y="5935664"/>
              <a:ext cx="306388" cy="236538"/>
            </a:xfrm>
            <a:custGeom>
              <a:avLst/>
              <a:gdLst>
                <a:gd name="T0" fmla="*/ 179 w 193"/>
                <a:gd name="T1" fmla="*/ 54 h 149"/>
                <a:gd name="T2" fmla="*/ 193 w 193"/>
                <a:gd name="T3" fmla="*/ 0 h 149"/>
                <a:gd name="T4" fmla="*/ 138 w 193"/>
                <a:gd name="T5" fmla="*/ 13 h 149"/>
                <a:gd name="T6" fmla="*/ 152 w 193"/>
                <a:gd name="T7" fmla="*/ 27 h 149"/>
                <a:gd name="T8" fmla="*/ 99 w 193"/>
                <a:gd name="T9" fmla="*/ 79 h 149"/>
                <a:gd name="T10" fmla="*/ 77 w 193"/>
                <a:gd name="T11" fmla="*/ 57 h 149"/>
                <a:gd name="T12" fmla="*/ 0 w 193"/>
                <a:gd name="T13" fmla="*/ 134 h 149"/>
                <a:gd name="T14" fmla="*/ 15 w 193"/>
                <a:gd name="T15" fmla="*/ 149 h 149"/>
                <a:gd name="T16" fmla="*/ 15 w 193"/>
                <a:gd name="T17" fmla="*/ 149 h 149"/>
                <a:gd name="T18" fmla="*/ 77 w 193"/>
                <a:gd name="T19" fmla="*/ 87 h 149"/>
                <a:gd name="T20" fmla="*/ 99 w 193"/>
                <a:gd name="T21" fmla="*/ 108 h 149"/>
                <a:gd name="T22" fmla="*/ 167 w 193"/>
                <a:gd name="T23" fmla="*/ 41 h 149"/>
                <a:gd name="T24" fmla="*/ 179 w 193"/>
                <a:gd name="T25" fmla="*/ 5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3" h="149">
                  <a:moveTo>
                    <a:pt x="179" y="54"/>
                  </a:moveTo>
                  <a:lnTo>
                    <a:pt x="193" y="0"/>
                  </a:lnTo>
                  <a:lnTo>
                    <a:pt x="138" y="13"/>
                  </a:lnTo>
                  <a:lnTo>
                    <a:pt x="152" y="27"/>
                  </a:lnTo>
                  <a:lnTo>
                    <a:pt x="99" y="79"/>
                  </a:lnTo>
                  <a:lnTo>
                    <a:pt x="77" y="57"/>
                  </a:lnTo>
                  <a:lnTo>
                    <a:pt x="0" y="134"/>
                  </a:lnTo>
                  <a:lnTo>
                    <a:pt x="15" y="149"/>
                  </a:lnTo>
                  <a:lnTo>
                    <a:pt x="15" y="149"/>
                  </a:lnTo>
                  <a:lnTo>
                    <a:pt x="77" y="87"/>
                  </a:lnTo>
                  <a:lnTo>
                    <a:pt x="99" y="108"/>
                  </a:lnTo>
                  <a:lnTo>
                    <a:pt x="167" y="41"/>
                  </a:lnTo>
                  <a:lnTo>
                    <a:pt x="1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3" name="Rectangle 666"/>
            <p:cNvSpPr>
              <a:spLocks noChangeArrowheads="1"/>
            </p:cNvSpPr>
            <p:nvPr/>
          </p:nvSpPr>
          <p:spPr bwMode="auto">
            <a:xfrm>
              <a:off x="957264" y="6189664"/>
              <a:ext cx="44450" cy="809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4" name="Rectangle 667"/>
            <p:cNvSpPr>
              <a:spLocks noChangeArrowheads="1"/>
            </p:cNvSpPr>
            <p:nvPr/>
          </p:nvSpPr>
          <p:spPr bwMode="auto">
            <a:xfrm>
              <a:off x="1030289" y="6149976"/>
              <a:ext cx="44450"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5" name="Rectangle 668"/>
            <p:cNvSpPr>
              <a:spLocks noChangeArrowheads="1"/>
            </p:cNvSpPr>
            <p:nvPr/>
          </p:nvSpPr>
          <p:spPr bwMode="auto">
            <a:xfrm>
              <a:off x="1104901" y="6110289"/>
              <a:ext cx="44450" cy="160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6" name="Rectangle 669"/>
            <p:cNvSpPr>
              <a:spLocks noChangeArrowheads="1"/>
            </p:cNvSpPr>
            <p:nvPr/>
          </p:nvSpPr>
          <p:spPr bwMode="auto">
            <a:xfrm>
              <a:off x="1177926" y="6070601"/>
              <a:ext cx="44450" cy="2000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18" name="矩形 17"/>
          <p:cNvSpPr/>
          <p:nvPr/>
        </p:nvSpPr>
        <p:spPr>
          <a:xfrm>
            <a:off x="6507216" y="2369746"/>
            <a:ext cx="990109" cy="629902"/>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0" name="矩形 19"/>
          <p:cNvSpPr/>
          <p:nvPr/>
        </p:nvSpPr>
        <p:spPr>
          <a:xfrm>
            <a:off x="6507215" y="2999984"/>
            <a:ext cx="990458" cy="674907"/>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1" name="Freeform 802"/>
          <p:cNvSpPr>
            <a:spLocks noEditPoints="1"/>
          </p:cNvSpPr>
          <p:nvPr/>
        </p:nvSpPr>
        <p:spPr bwMode="auto">
          <a:xfrm>
            <a:off x="6822250" y="2504761"/>
            <a:ext cx="317500" cy="333375"/>
          </a:xfrm>
          <a:custGeom>
            <a:avLst/>
            <a:gdLst>
              <a:gd name="T0" fmla="*/ 236 w 274"/>
              <a:gd name="T1" fmla="*/ 120 h 288"/>
              <a:gd name="T2" fmla="*/ 274 w 274"/>
              <a:gd name="T3" fmla="*/ 93 h 288"/>
              <a:gd name="T4" fmla="*/ 250 w 274"/>
              <a:gd name="T5" fmla="*/ 51 h 288"/>
              <a:gd name="T6" fmla="*/ 206 w 274"/>
              <a:gd name="T7" fmla="*/ 70 h 288"/>
              <a:gd name="T8" fmla="*/ 166 w 274"/>
              <a:gd name="T9" fmla="*/ 47 h 288"/>
              <a:gd name="T10" fmla="*/ 161 w 274"/>
              <a:gd name="T11" fmla="*/ 0 h 288"/>
              <a:gd name="T12" fmla="*/ 113 w 274"/>
              <a:gd name="T13" fmla="*/ 0 h 288"/>
              <a:gd name="T14" fmla="*/ 108 w 274"/>
              <a:gd name="T15" fmla="*/ 47 h 288"/>
              <a:gd name="T16" fmla="*/ 67 w 274"/>
              <a:gd name="T17" fmla="*/ 70 h 288"/>
              <a:gd name="T18" fmla="*/ 24 w 274"/>
              <a:gd name="T19" fmla="*/ 51 h 288"/>
              <a:gd name="T20" fmla="*/ 0 w 274"/>
              <a:gd name="T21" fmla="*/ 93 h 288"/>
              <a:gd name="T22" fmla="*/ 38 w 274"/>
              <a:gd name="T23" fmla="*/ 120 h 288"/>
              <a:gd name="T24" fmla="*/ 38 w 274"/>
              <a:gd name="T25" fmla="*/ 168 h 288"/>
              <a:gd name="T26" fmla="*/ 0 w 274"/>
              <a:gd name="T27" fmla="*/ 195 h 288"/>
              <a:gd name="T28" fmla="*/ 24 w 274"/>
              <a:gd name="T29" fmla="*/ 237 h 288"/>
              <a:gd name="T30" fmla="*/ 68 w 274"/>
              <a:gd name="T31" fmla="*/ 218 h 288"/>
              <a:gd name="T32" fmla="*/ 108 w 274"/>
              <a:gd name="T33" fmla="*/ 241 h 288"/>
              <a:gd name="T34" fmla="*/ 113 w 274"/>
              <a:gd name="T35" fmla="*/ 288 h 288"/>
              <a:gd name="T36" fmla="*/ 161 w 274"/>
              <a:gd name="T37" fmla="*/ 288 h 288"/>
              <a:gd name="T38" fmla="*/ 166 w 274"/>
              <a:gd name="T39" fmla="*/ 241 h 288"/>
              <a:gd name="T40" fmla="*/ 206 w 274"/>
              <a:gd name="T41" fmla="*/ 218 h 288"/>
              <a:gd name="T42" fmla="*/ 250 w 274"/>
              <a:gd name="T43" fmla="*/ 237 h 288"/>
              <a:gd name="T44" fmla="*/ 274 w 274"/>
              <a:gd name="T45" fmla="*/ 195 h 288"/>
              <a:gd name="T46" fmla="*/ 236 w 274"/>
              <a:gd name="T47" fmla="*/ 168 h 288"/>
              <a:gd name="T48" fmla="*/ 236 w 274"/>
              <a:gd name="T49" fmla="*/ 120 h 288"/>
              <a:gd name="T50" fmla="*/ 158 w 274"/>
              <a:gd name="T51" fmla="*/ 180 h 288"/>
              <a:gd name="T52" fmla="*/ 116 w 274"/>
              <a:gd name="T53" fmla="*/ 180 h 288"/>
              <a:gd name="T54" fmla="*/ 96 w 274"/>
              <a:gd name="T55" fmla="*/ 144 h 288"/>
              <a:gd name="T56" fmla="*/ 116 w 274"/>
              <a:gd name="T57" fmla="*/ 108 h 288"/>
              <a:gd name="T58" fmla="*/ 158 w 274"/>
              <a:gd name="T59" fmla="*/ 108 h 288"/>
              <a:gd name="T60" fmla="*/ 179 w 274"/>
              <a:gd name="T61" fmla="*/ 144 h 288"/>
              <a:gd name="T62" fmla="*/ 158 w 274"/>
              <a:gd name="T63" fmla="*/ 18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4" h="288">
                <a:moveTo>
                  <a:pt x="236" y="120"/>
                </a:moveTo>
                <a:cubicBezTo>
                  <a:pt x="274" y="93"/>
                  <a:pt x="274" y="93"/>
                  <a:pt x="274" y="93"/>
                </a:cubicBezTo>
                <a:cubicBezTo>
                  <a:pt x="250" y="51"/>
                  <a:pt x="250" y="51"/>
                  <a:pt x="250" y="51"/>
                </a:cubicBezTo>
                <a:cubicBezTo>
                  <a:pt x="206" y="70"/>
                  <a:pt x="206" y="70"/>
                  <a:pt x="206" y="70"/>
                </a:cubicBezTo>
                <a:cubicBezTo>
                  <a:pt x="166" y="47"/>
                  <a:pt x="166" y="47"/>
                  <a:pt x="166" y="47"/>
                </a:cubicBezTo>
                <a:cubicBezTo>
                  <a:pt x="161" y="0"/>
                  <a:pt x="161" y="0"/>
                  <a:pt x="161" y="0"/>
                </a:cubicBezTo>
                <a:cubicBezTo>
                  <a:pt x="113" y="0"/>
                  <a:pt x="113" y="0"/>
                  <a:pt x="113" y="0"/>
                </a:cubicBezTo>
                <a:cubicBezTo>
                  <a:pt x="108" y="47"/>
                  <a:pt x="108" y="47"/>
                  <a:pt x="108" y="47"/>
                </a:cubicBezTo>
                <a:cubicBezTo>
                  <a:pt x="67" y="70"/>
                  <a:pt x="67" y="70"/>
                  <a:pt x="67" y="70"/>
                </a:cubicBezTo>
                <a:cubicBezTo>
                  <a:pt x="24" y="51"/>
                  <a:pt x="24" y="51"/>
                  <a:pt x="24" y="51"/>
                </a:cubicBezTo>
                <a:cubicBezTo>
                  <a:pt x="0" y="93"/>
                  <a:pt x="0" y="93"/>
                  <a:pt x="0" y="93"/>
                </a:cubicBezTo>
                <a:cubicBezTo>
                  <a:pt x="38" y="120"/>
                  <a:pt x="38" y="120"/>
                  <a:pt x="38" y="120"/>
                </a:cubicBezTo>
                <a:cubicBezTo>
                  <a:pt x="38" y="168"/>
                  <a:pt x="38" y="168"/>
                  <a:pt x="38" y="168"/>
                </a:cubicBezTo>
                <a:cubicBezTo>
                  <a:pt x="18" y="182"/>
                  <a:pt x="0" y="195"/>
                  <a:pt x="0" y="195"/>
                </a:cubicBezTo>
                <a:cubicBezTo>
                  <a:pt x="24" y="237"/>
                  <a:pt x="24" y="237"/>
                  <a:pt x="24" y="237"/>
                </a:cubicBezTo>
                <a:cubicBezTo>
                  <a:pt x="68" y="218"/>
                  <a:pt x="68" y="218"/>
                  <a:pt x="68" y="218"/>
                </a:cubicBezTo>
                <a:cubicBezTo>
                  <a:pt x="108" y="241"/>
                  <a:pt x="108" y="241"/>
                  <a:pt x="108" y="241"/>
                </a:cubicBezTo>
                <a:cubicBezTo>
                  <a:pt x="113" y="288"/>
                  <a:pt x="113" y="288"/>
                  <a:pt x="113" y="288"/>
                </a:cubicBezTo>
                <a:cubicBezTo>
                  <a:pt x="161" y="288"/>
                  <a:pt x="161" y="288"/>
                  <a:pt x="161" y="288"/>
                </a:cubicBezTo>
                <a:cubicBezTo>
                  <a:pt x="161" y="288"/>
                  <a:pt x="163" y="266"/>
                  <a:pt x="166" y="241"/>
                </a:cubicBezTo>
                <a:cubicBezTo>
                  <a:pt x="206" y="218"/>
                  <a:pt x="206" y="218"/>
                  <a:pt x="206" y="218"/>
                </a:cubicBezTo>
                <a:cubicBezTo>
                  <a:pt x="250" y="237"/>
                  <a:pt x="250" y="237"/>
                  <a:pt x="250" y="237"/>
                </a:cubicBezTo>
                <a:cubicBezTo>
                  <a:pt x="274" y="195"/>
                  <a:pt x="274" y="195"/>
                  <a:pt x="274" y="195"/>
                </a:cubicBezTo>
                <a:cubicBezTo>
                  <a:pt x="274" y="195"/>
                  <a:pt x="256" y="182"/>
                  <a:pt x="236" y="168"/>
                </a:cubicBezTo>
                <a:lnTo>
                  <a:pt x="236" y="120"/>
                </a:lnTo>
                <a:close/>
                <a:moveTo>
                  <a:pt x="158" y="180"/>
                </a:moveTo>
                <a:cubicBezTo>
                  <a:pt x="116" y="180"/>
                  <a:pt x="116" y="180"/>
                  <a:pt x="116" y="180"/>
                </a:cubicBezTo>
                <a:cubicBezTo>
                  <a:pt x="96" y="144"/>
                  <a:pt x="96" y="144"/>
                  <a:pt x="96" y="144"/>
                </a:cubicBezTo>
                <a:cubicBezTo>
                  <a:pt x="116" y="108"/>
                  <a:pt x="116" y="108"/>
                  <a:pt x="116" y="108"/>
                </a:cubicBezTo>
                <a:cubicBezTo>
                  <a:pt x="158" y="108"/>
                  <a:pt x="158" y="108"/>
                  <a:pt x="158" y="108"/>
                </a:cubicBezTo>
                <a:cubicBezTo>
                  <a:pt x="179" y="144"/>
                  <a:pt x="179" y="144"/>
                  <a:pt x="179" y="144"/>
                </a:cubicBezTo>
                <a:lnTo>
                  <a:pt x="158" y="18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nvGrpSpPr>
          <p:cNvPr id="11" name="组合 21"/>
          <p:cNvGrpSpPr/>
          <p:nvPr/>
        </p:nvGrpSpPr>
        <p:grpSpPr>
          <a:xfrm>
            <a:off x="6777245" y="3179836"/>
            <a:ext cx="411514" cy="315034"/>
            <a:chOff x="4260851" y="2633664"/>
            <a:chExt cx="331788" cy="254000"/>
          </a:xfrm>
          <a:solidFill>
            <a:schemeClr val="bg1"/>
          </a:solidFill>
        </p:grpSpPr>
        <p:sp>
          <p:nvSpPr>
            <p:cNvPr id="23" name="Freeform 819"/>
            <p:cNvSpPr>
              <a:spLocks noEditPoints="1"/>
            </p:cNvSpPr>
            <p:nvPr/>
          </p:nvSpPr>
          <p:spPr bwMode="auto">
            <a:xfrm>
              <a:off x="4297364" y="2633664"/>
              <a:ext cx="260350" cy="174625"/>
            </a:xfrm>
            <a:custGeom>
              <a:avLst/>
              <a:gdLst>
                <a:gd name="T0" fmla="*/ 225 w 225"/>
                <a:gd name="T1" fmla="*/ 13 h 150"/>
                <a:gd name="T2" fmla="*/ 212 w 225"/>
                <a:gd name="T3" fmla="*/ 0 h 150"/>
                <a:gd name="T4" fmla="*/ 13 w 225"/>
                <a:gd name="T5" fmla="*/ 0 h 150"/>
                <a:gd name="T6" fmla="*/ 0 w 225"/>
                <a:gd name="T7" fmla="*/ 13 h 150"/>
                <a:gd name="T8" fmla="*/ 0 w 225"/>
                <a:gd name="T9" fmla="*/ 150 h 150"/>
                <a:gd name="T10" fmla="*/ 225 w 225"/>
                <a:gd name="T11" fmla="*/ 150 h 150"/>
                <a:gd name="T12" fmla="*/ 225 w 225"/>
                <a:gd name="T13" fmla="*/ 13 h 150"/>
                <a:gd name="T14" fmla="*/ 207 w 225"/>
                <a:gd name="T15" fmla="*/ 132 h 150"/>
                <a:gd name="T16" fmla="*/ 18 w 225"/>
                <a:gd name="T17" fmla="*/ 132 h 150"/>
                <a:gd name="T18" fmla="*/ 18 w 225"/>
                <a:gd name="T19" fmla="*/ 19 h 150"/>
                <a:gd name="T20" fmla="*/ 207 w 225"/>
                <a:gd name="T21" fmla="*/ 19 h 150"/>
                <a:gd name="T22" fmla="*/ 207 w 225"/>
                <a:gd name="T23" fmla="*/ 13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 h="150">
                  <a:moveTo>
                    <a:pt x="225" y="13"/>
                  </a:moveTo>
                  <a:cubicBezTo>
                    <a:pt x="225" y="4"/>
                    <a:pt x="221" y="0"/>
                    <a:pt x="212" y="0"/>
                  </a:cubicBezTo>
                  <a:cubicBezTo>
                    <a:pt x="13" y="0"/>
                    <a:pt x="13" y="0"/>
                    <a:pt x="13" y="0"/>
                  </a:cubicBezTo>
                  <a:cubicBezTo>
                    <a:pt x="4" y="0"/>
                    <a:pt x="0" y="4"/>
                    <a:pt x="0" y="13"/>
                  </a:cubicBezTo>
                  <a:cubicBezTo>
                    <a:pt x="0" y="150"/>
                    <a:pt x="0" y="150"/>
                    <a:pt x="0" y="150"/>
                  </a:cubicBezTo>
                  <a:cubicBezTo>
                    <a:pt x="225" y="150"/>
                    <a:pt x="225" y="150"/>
                    <a:pt x="225" y="150"/>
                  </a:cubicBezTo>
                  <a:lnTo>
                    <a:pt x="225" y="13"/>
                  </a:lnTo>
                  <a:close/>
                  <a:moveTo>
                    <a:pt x="207" y="132"/>
                  </a:moveTo>
                  <a:cubicBezTo>
                    <a:pt x="18" y="132"/>
                    <a:pt x="18" y="132"/>
                    <a:pt x="18" y="132"/>
                  </a:cubicBezTo>
                  <a:cubicBezTo>
                    <a:pt x="18" y="19"/>
                    <a:pt x="18" y="19"/>
                    <a:pt x="18" y="19"/>
                  </a:cubicBezTo>
                  <a:cubicBezTo>
                    <a:pt x="207" y="19"/>
                    <a:pt x="207" y="19"/>
                    <a:pt x="207" y="19"/>
                  </a:cubicBezTo>
                  <a:lnTo>
                    <a:pt x="207"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4" name="Freeform 820"/>
            <p:cNvSpPr>
              <a:spLocks noEditPoints="1"/>
            </p:cNvSpPr>
            <p:nvPr/>
          </p:nvSpPr>
          <p:spPr bwMode="auto">
            <a:xfrm>
              <a:off x="4260851" y="2822576"/>
              <a:ext cx="331788" cy="38100"/>
            </a:xfrm>
            <a:custGeom>
              <a:avLst/>
              <a:gdLst>
                <a:gd name="T0" fmla="*/ 187 w 209"/>
                <a:gd name="T1" fmla="*/ 0 h 24"/>
                <a:gd name="T2" fmla="*/ 23 w 209"/>
                <a:gd name="T3" fmla="*/ 0 h 24"/>
                <a:gd name="T4" fmla="*/ 0 w 209"/>
                <a:gd name="T5" fmla="*/ 24 h 24"/>
                <a:gd name="T6" fmla="*/ 209 w 209"/>
                <a:gd name="T7" fmla="*/ 24 h 24"/>
                <a:gd name="T8" fmla="*/ 187 w 209"/>
                <a:gd name="T9" fmla="*/ 0 h 24"/>
                <a:gd name="T10" fmla="*/ 80 w 209"/>
                <a:gd name="T11" fmla="*/ 17 h 24"/>
                <a:gd name="T12" fmla="*/ 89 w 209"/>
                <a:gd name="T13" fmla="*/ 8 h 24"/>
                <a:gd name="T14" fmla="*/ 121 w 209"/>
                <a:gd name="T15" fmla="*/ 8 h 24"/>
                <a:gd name="T16" fmla="*/ 129 w 209"/>
                <a:gd name="T17" fmla="*/ 17 h 24"/>
                <a:gd name="T18" fmla="*/ 80 w 209"/>
                <a:gd name="T19"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24">
                  <a:moveTo>
                    <a:pt x="187" y="0"/>
                  </a:moveTo>
                  <a:lnTo>
                    <a:pt x="23" y="0"/>
                  </a:lnTo>
                  <a:lnTo>
                    <a:pt x="0" y="24"/>
                  </a:lnTo>
                  <a:lnTo>
                    <a:pt x="209" y="24"/>
                  </a:lnTo>
                  <a:lnTo>
                    <a:pt x="187" y="0"/>
                  </a:lnTo>
                  <a:close/>
                  <a:moveTo>
                    <a:pt x="80" y="17"/>
                  </a:moveTo>
                  <a:lnTo>
                    <a:pt x="89" y="8"/>
                  </a:lnTo>
                  <a:lnTo>
                    <a:pt x="121" y="8"/>
                  </a:lnTo>
                  <a:lnTo>
                    <a:pt x="129" y="17"/>
                  </a:lnTo>
                  <a:lnTo>
                    <a:pt x="80"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5" name="Freeform 821"/>
            <p:cNvSpPr>
              <a:spLocks/>
            </p:cNvSpPr>
            <p:nvPr/>
          </p:nvSpPr>
          <p:spPr bwMode="auto">
            <a:xfrm>
              <a:off x="4260851" y="2874964"/>
              <a:ext cx="331788" cy="12700"/>
            </a:xfrm>
            <a:custGeom>
              <a:avLst/>
              <a:gdLst>
                <a:gd name="T0" fmla="*/ 9 w 286"/>
                <a:gd name="T1" fmla="*/ 12 h 12"/>
                <a:gd name="T2" fmla="*/ 277 w 286"/>
                <a:gd name="T3" fmla="*/ 12 h 12"/>
                <a:gd name="T4" fmla="*/ 286 w 286"/>
                <a:gd name="T5" fmla="*/ 0 h 12"/>
                <a:gd name="T6" fmla="*/ 0 w 286"/>
                <a:gd name="T7" fmla="*/ 0 h 12"/>
                <a:gd name="T8" fmla="*/ 9 w 286"/>
                <a:gd name="T9" fmla="*/ 12 h 12"/>
              </a:gdLst>
              <a:ahLst/>
              <a:cxnLst>
                <a:cxn ang="0">
                  <a:pos x="T0" y="T1"/>
                </a:cxn>
                <a:cxn ang="0">
                  <a:pos x="T2" y="T3"/>
                </a:cxn>
                <a:cxn ang="0">
                  <a:pos x="T4" y="T5"/>
                </a:cxn>
                <a:cxn ang="0">
                  <a:pos x="T6" y="T7"/>
                </a:cxn>
                <a:cxn ang="0">
                  <a:pos x="T8" y="T9"/>
                </a:cxn>
              </a:cxnLst>
              <a:rect l="0" t="0" r="r" b="b"/>
              <a:pathLst>
                <a:path w="286" h="12">
                  <a:moveTo>
                    <a:pt x="9" y="12"/>
                  </a:moveTo>
                  <a:cubicBezTo>
                    <a:pt x="20" y="12"/>
                    <a:pt x="269" y="12"/>
                    <a:pt x="277" y="12"/>
                  </a:cubicBezTo>
                  <a:cubicBezTo>
                    <a:pt x="286" y="12"/>
                    <a:pt x="286" y="0"/>
                    <a:pt x="286" y="0"/>
                  </a:cubicBezTo>
                  <a:cubicBezTo>
                    <a:pt x="0" y="0"/>
                    <a:pt x="0" y="0"/>
                    <a:pt x="0" y="0"/>
                  </a:cubicBezTo>
                  <a:cubicBezTo>
                    <a:pt x="0" y="0"/>
                    <a:pt x="0" y="12"/>
                    <a:pt x="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pic>
        <p:nvPicPr>
          <p:cNvPr id="26" name="图片 25" descr="ipad-samsung-music-play-google-tablet-internet.jpg"/>
          <p:cNvPicPr>
            <a:picLocks noChangeAspect="1"/>
          </p:cNvPicPr>
          <p:nvPr/>
        </p:nvPicPr>
        <p:blipFill>
          <a:blip r:embed="rId5" cstate="print"/>
          <a:srcRect b="18976"/>
          <a:stretch>
            <a:fillRect/>
          </a:stretch>
        </p:blipFill>
        <p:spPr>
          <a:xfrm>
            <a:off x="6507215" y="1086585"/>
            <a:ext cx="2385960" cy="1283161"/>
          </a:xfrm>
          <a:prstGeom prst="rect">
            <a:avLst/>
          </a:prstGeom>
        </p:spPr>
      </p:pic>
      <p:sp>
        <p:nvSpPr>
          <p:cNvPr id="27" name="矩形 26"/>
          <p:cNvSpPr/>
          <p:nvPr/>
        </p:nvSpPr>
        <p:spPr>
          <a:xfrm>
            <a:off x="7497325" y="2370082"/>
            <a:ext cx="1395850" cy="3146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rPr>
              <a:t>The text</a:t>
            </a:r>
            <a:endParaRPr lang="zh-CN" altLang="en-US" dirty="0">
              <a:solidFill>
                <a:prstClr val="white"/>
              </a:solidFill>
            </a:endParaRPr>
          </a:p>
        </p:txBody>
      </p:sp>
      <p:sp>
        <p:nvSpPr>
          <p:cNvPr id="28" name="矩形 27"/>
          <p:cNvSpPr/>
          <p:nvPr/>
        </p:nvSpPr>
        <p:spPr>
          <a:xfrm>
            <a:off x="7497325" y="2685285"/>
            <a:ext cx="1395850" cy="3146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rPr>
              <a:t>The text</a:t>
            </a:r>
            <a:endParaRPr lang="zh-CN" altLang="en-US" dirty="0">
              <a:solidFill>
                <a:prstClr val="white"/>
              </a:solidFill>
            </a:endParaRPr>
          </a:p>
        </p:txBody>
      </p:sp>
      <p:sp>
        <p:nvSpPr>
          <p:cNvPr id="29" name="矩形 28"/>
          <p:cNvSpPr/>
          <p:nvPr/>
        </p:nvSpPr>
        <p:spPr>
          <a:xfrm>
            <a:off x="7497325" y="2999984"/>
            <a:ext cx="1395850" cy="3598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rPr>
              <a:t>The text</a:t>
            </a:r>
            <a:endParaRPr lang="zh-CN" altLang="en-US" dirty="0">
              <a:solidFill>
                <a:prstClr val="white"/>
              </a:solidFill>
            </a:endParaRPr>
          </a:p>
        </p:txBody>
      </p:sp>
      <p:sp>
        <p:nvSpPr>
          <p:cNvPr id="30" name="矩形 29"/>
          <p:cNvSpPr/>
          <p:nvPr/>
        </p:nvSpPr>
        <p:spPr>
          <a:xfrm>
            <a:off x="7497325" y="3359856"/>
            <a:ext cx="1395850" cy="3146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rPr>
              <a:t>The text</a:t>
            </a:r>
            <a:endParaRPr lang="zh-CN" altLang="en-US" dirty="0">
              <a:solidFill>
                <a:prstClr val="white"/>
              </a:solidFill>
            </a:endParaRPr>
          </a:p>
        </p:txBody>
      </p:sp>
      <p:sp>
        <p:nvSpPr>
          <p:cNvPr id="31" name="TextBox 30"/>
          <p:cNvSpPr txBox="1"/>
          <p:nvPr/>
        </p:nvSpPr>
        <p:spPr>
          <a:xfrm>
            <a:off x="250825" y="3831890"/>
            <a:ext cx="8642350" cy="923330"/>
          </a:xfrm>
          <a:prstGeom prst="rect">
            <a:avLst/>
          </a:prstGeom>
          <a:noFill/>
        </p:spPr>
        <p:txBody>
          <a:bodyPr wrap="square" rtlCol="0">
            <a:spAutoFit/>
          </a:bodyPr>
          <a:lstStyle/>
          <a:p>
            <a:pPr>
              <a:lnSpc>
                <a:spcPct val="150000"/>
              </a:lnSpc>
            </a:pPr>
            <a:r>
              <a:rPr lang="en-US" altLang="zh-CN" sz="1200" dirty="0">
                <a:solidFill>
                  <a:prstClr val="white"/>
                </a:solidFill>
                <a:latin typeface="Ebrima" pitchFamily="2" charset="0"/>
                <a:ea typeface="Ebrima" pitchFamily="2" charset="0"/>
                <a:cs typeface="Ebrima" pitchFamily="2" charset="0"/>
              </a:rPr>
              <a:t>Age has reached the end of the beginning of a word. May be guilty in his seems to passing a lot of different life became the appearance of the same day;</a:t>
            </a:r>
          </a:p>
          <a:p>
            <a:pPr>
              <a:lnSpc>
                <a:spcPct val="150000"/>
              </a:lnSpc>
            </a:pPr>
            <a:r>
              <a:rPr lang="en-US" altLang="zh-CN" sz="1200" dirty="0">
                <a:solidFill>
                  <a:prstClr val="white"/>
                </a:solidFill>
                <a:latin typeface="Ebrima" pitchFamily="2" charset="0"/>
                <a:cs typeface="Ebrima" pitchFamily="2" charset="0"/>
              </a:rPr>
              <a:t>Originally, this world, can produce a chemical reaction to an event, in addition to resolutely, have to do, and time.</a:t>
            </a:r>
            <a:endParaRPr lang="zh-CN" altLang="en-US" sz="1200" dirty="0">
              <a:solidFill>
                <a:prstClr val="white"/>
              </a:solidFill>
              <a:latin typeface="Ebrima" pitchFamily="2" charset="0"/>
              <a:cs typeface="Ebrima" pitchFamily="2" charset="0"/>
            </a:endParaRPr>
          </a:p>
        </p:txBody>
      </p:sp>
    </p:spTree>
  </p:cSld>
  <p:clrMapOvr>
    <a:masterClrMapping/>
  </p:clrMapOvr>
  <p:transition advTm="1263">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572000" y="0"/>
            <a:ext cx="4572000" cy="5143500"/>
          </a:xfrm>
          <a:prstGeom prst="rect">
            <a:avLst/>
          </a:prstGeom>
          <a:solidFill>
            <a:srgbClr val="FFC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 name="组合 1"/>
          <p:cNvGrpSpPr/>
          <p:nvPr/>
        </p:nvGrpSpPr>
        <p:grpSpPr>
          <a:xfrm>
            <a:off x="251520" y="76610"/>
            <a:ext cx="4321175" cy="829955"/>
            <a:chOff x="251520" y="141480"/>
            <a:chExt cx="4321175" cy="829955"/>
          </a:xfrm>
        </p:grpSpPr>
        <p:sp>
          <p:nvSpPr>
            <p:cNvPr id="3" name="TextBox 2"/>
            <p:cNvSpPr txBox="1"/>
            <p:nvPr/>
          </p:nvSpPr>
          <p:spPr>
            <a:xfrm>
              <a:off x="251520" y="636535"/>
              <a:ext cx="4321175" cy="334900"/>
            </a:xfrm>
            <a:prstGeom prst="rect">
              <a:avLst/>
            </a:prstGeom>
            <a:noFill/>
          </p:spPr>
          <p:txBody>
            <a:bodyPr wrap="square" rtlCol="0">
              <a:spAutoFit/>
            </a:bodyPr>
            <a:lstStyle/>
            <a:p>
              <a:pPr>
                <a:lnSpc>
                  <a:spcPct val="150000"/>
                </a:lnSpc>
              </a:pPr>
              <a:r>
                <a:rPr lang="en-US" altLang="zh-CN" sz="1200" dirty="0">
                  <a:solidFill>
                    <a:srgbClr val="FFC000"/>
                  </a:solidFill>
                  <a:latin typeface="Ebrima" pitchFamily="2" charset="0"/>
                  <a:ea typeface="Ebrima" pitchFamily="2" charset="0"/>
                  <a:cs typeface="Ebrima" pitchFamily="2" charset="0"/>
                </a:rPr>
                <a:t>The end of our life, and can meet many things really do?</a:t>
              </a:r>
              <a:endParaRPr lang="zh-CN" altLang="en-US" sz="1200" dirty="0">
                <a:solidFill>
                  <a:srgbClr val="FFC000"/>
                </a:solidFill>
                <a:latin typeface="Ebrima" pitchFamily="2" charset="0"/>
                <a:ea typeface="Ebrima" pitchFamily="2" charset="0"/>
                <a:cs typeface="Ebrima" pitchFamily="2" charset="0"/>
              </a:endParaRPr>
            </a:p>
          </p:txBody>
        </p:sp>
        <p:sp>
          <p:nvSpPr>
            <p:cNvPr id="4" name="TextBox 3"/>
            <p:cNvSpPr txBox="1"/>
            <p:nvPr/>
          </p:nvSpPr>
          <p:spPr>
            <a:xfrm>
              <a:off x="251520" y="141480"/>
              <a:ext cx="3330575" cy="498598"/>
            </a:xfrm>
            <a:prstGeom prst="rect">
              <a:avLst/>
            </a:prstGeom>
            <a:noFill/>
          </p:spPr>
          <p:txBody>
            <a:bodyPr wrap="square" rtlCol="0">
              <a:spAutoFit/>
            </a:bodyPr>
            <a:lstStyle/>
            <a:p>
              <a:pPr>
                <a:lnSpc>
                  <a:spcPct val="150000"/>
                </a:lnSpc>
              </a:pPr>
              <a:r>
                <a:rPr lang="en-US" altLang="zh-CN" sz="2000" b="1" dirty="0">
                  <a:solidFill>
                    <a:prstClr val="white"/>
                  </a:solidFill>
                  <a:latin typeface="Ebrima" pitchFamily="2" charset="0"/>
                  <a:ea typeface="Ebrima" pitchFamily="2" charset="0"/>
                  <a:cs typeface="Ebrima" pitchFamily="2" charset="0"/>
                </a:rPr>
                <a:t>ADD  YOUR  TEXT  HERE</a:t>
              </a:r>
              <a:endParaRPr lang="zh-CN" altLang="en-US" sz="2000" b="1" dirty="0">
                <a:solidFill>
                  <a:prstClr val="white"/>
                </a:solidFill>
                <a:latin typeface="Ebrima" pitchFamily="2" charset="0"/>
                <a:ea typeface="Ebrima" pitchFamily="2" charset="0"/>
                <a:cs typeface="Ebrima" pitchFamily="2" charset="0"/>
              </a:endParaRPr>
            </a:p>
          </p:txBody>
        </p:sp>
        <p:cxnSp>
          <p:nvCxnSpPr>
            <p:cNvPr id="5" name="直接连接符 4"/>
            <p:cNvCxnSpPr/>
            <p:nvPr/>
          </p:nvCxnSpPr>
          <p:spPr>
            <a:xfrm>
              <a:off x="251520" y="681540"/>
              <a:ext cx="3915435"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a:off x="836585" y="1086585"/>
            <a:ext cx="3453045" cy="2302030"/>
            <a:chOff x="250825" y="1420735"/>
            <a:chExt cx="3453045" cy="2302030"/>
          </a:xfrm>
        </p:grpSpPr>
        <p:graphicFrame>
          <p:nvGraphicFramePr>
            <p:cNvPr id="6" name="图表 5"/>
            <p:cNvGraphicFramePr/>
            <p:nvPr/>
          </p:nvGraphicFramePr>
          <p:xfrm>
            <a:off x="250825" y="1420735"/>
            <a:ext cx="3453045" cy="230203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392282" y="2248585"/>
              <a:ext cx="1170130" cy="646331"/>
            </a:xfrm>
            <a:prstGeom prst="rect">
              <a:avLst/>
            </a:prstGeom>
            <a:noFill/>
          </p:spPr>
          <p:txBody>
            <a:bodyPr wrap="square" rtlCol="0">
              <a:spAutoFit/>
            </a:bodyPr>
            <a:lstStyle/>
            <a:p>
              <a:r>
                <a:rPr lang="en-US" altLang="zh-CN" sz="3600" b="1" dirty="0">
                  <a:solidFill>
                    <a:prstClr val="white"/>
                  </a:solidFill>
                  <a:latin typeface="Ebrima" pitchFamily="2" charset="0"/>
                  <a:ea typeface="Ebrima" pitchFamily="2" charset="0"/>
                  <a:cs typeface="Ebrima" pitchFamily="2" charset="0"/>
                </a:rPr>
                <a:t>80%</a:t>
              </a:r>
              <a:endParaRPr lang="zh-CN" altLang="en-US" sz="3600" b="1" dirty="0">
                <a:solidFill>
                  <a:prstClr val="white"/>
                </a:solidFill>
                <a:latin typeface="Ebrima" pitchFamily="2" charset="0"/>
                <a:ea typeface="Ebrima" pitchFamily="2" charset="0"/>
                <a:cs typeface="Ebrima" pitchFamily="2" charset="0"/>
              </a:endParaRPr>
            </a:p>
          </p:txBody>
        </p:sp>
      </p:grpSp>
      <p:grpSp>
        <p:nvGrpSpPr>
          <p:cNvPr id="9" name="组合 8"/>
          <p:cNvGrpSpPr/>
          <p:nvPr/>
        </p:nvGrpSpPr>
        <p:grpSpPr>
          <a:xfrm>
            <a:off x="4854370" y="1086585"/>
            <a:ext cx="3453045" cy="2302030"/>
            <a:chOff x="250825" y="1420735"/>
            <a:chExt cx="3453045" cy="2302030"/>
          </a:xfrm>
        </p:grpSpPr>
        <p:graphicFrame>
          <p:nvGraphicFramePr>
            <p:cNvPr id="10" name="图表 9"/>
            <p:cNvGraphicFramePr/>
            <p:nvPr/>
          </p:nvGraphicFramePr>
          <p:xfrm>
            <a:off x="250825" y="1420735"/>
            <a:ext cx="3453045" cy="230203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1392282" y="2248585"/>
              <a:ext cx="1170130" cy="646331"/>
            </a:xfrm>
            <a:prstGeom prst="rect">
              <a:avLst/>
            </a:prstGeom>
            <a:noFill/>
          </p:spPr>
          <p:txBody>
            <a:bodyPr wrap="square" rtlCol="0">
              <a:spAutoFit/>
            </a:bodyPr>
            <a:lstStyle/>
            <a:p>
              <a:r>
                <a:rPr lang="en-US" altLang="zh-CN" sz="3600" b="1" dirty="0">
                  <a:solidFill>
                    <a:prstClr val="white"/>
                  </a:solidFill>
                  <a:latin typeface="Ebrima" pitchFamily="2" charset="0"/>
                  <a:ea typeface="Ebrima" pitchFamily="2" charset="0"/>
                  <a:cs typeface="Ebrima" pitchFamily="2" charset="0"/>
                </a:rPr>
                <a:t>75%</a:t>
              </a:r>
              <a:endParaRPr lang="zh-CN" altLang="en-US" sz="3600" b="1" dirty="0">
                <a:solidFill>
                  <a:prstClr val="white"/>
                </a:solidFill>
                <a:latin typeface="Ebrima" pitchFamily="2" charset="0"/>
                <a:ea typeface="Ebrima" pitchFamily="2" charset="0"/>
                <a:cs typeface="Ebrima" pitchFamily="2" charset="0"/>
              </a:endParaRPr>
            </a:p>
          </p:txBody>
        </p:sp>
      </p:grpSp>
      <p:sp>
        <p:nvSpPr>
          <p:cNvPr id="12" name="直角三角形 11"/>
          <p:cNvSpPr/>
          <p:nvPr/>
        </p:nvSpPr>
        <p:spPr>
          <a:xfrm rot="-2700000">
            <a:off x="2360585" y="3150693"/>
            <a:ext cx="405045" cy="405045"/>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直角三角形 12"/>
          <p:cNvSpPr/>
          <p:nvPr/>
        </p:nvSpPr>
        <p:spPr>
          <a:xfrm rot="-2700000">
            <a:off x="6378370" y="3150693"/>
            <a:ext cx="405045" cy="40504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矩形 13"/>
          <p:cNvSpPr/>
          <p:nvPr/>
        </p:nvSpPr>
        <p:spPr>
          <a:xfrm>
            <a:off x="1286635" y="3876895"/>
            <a:ext cx="2556520" cy="646331"/>
          </a:xfrm>
          <a:prstGeom prst="rect">
            <a:avLst/>
          </a:prstGeom>
        </p:spPr>
        <p:txBody>
          <a:bodyPr wrap="square">
            <a:spAutoFit/>
          </a:bodyPr>
          <a:lstStyle/>
          <a:p>
            <a:pPr algn="ctr">
              <a:lnSpc>
                <a:spcPct val="150000"/>
              </a:lnSpc>
              <a:buClr>
                <a:srgbClr val="CC9900"/>
              </a:buClr>
            </a:pPr>
            <a:r>
              <a:rPr lang="en-US" altLang="zh-CN" sz="1200" dirty="0">
                <a:solidFill>
                  <a:srgbClr val="FFC000"/>
                </a:solidFill>
                <a:latin typeface="Ebrima" pitchFamily="2" charset="0"/>
                <a:ea typeface="Ebrima" pitchFamily="2" charset="0"/>
                <a:cs typeface="Ebrima" pitchFamily="2" charset="0"/>
              </a:rPr>
              <a:t>Success begins with a fellow's will</a:t>
            </a:r>
          </a:p>
          <a:p>
            <a:pPr algn="ctr">
              <a:lnSpc>
                <a:spcPct val="150000"/>
              </a:lnSpc>
              <a:buClr>
                <a:srgbClr val="CC9900"/>
              </a:buClr>
            </a:pPr>
            <a:r>
              <a:rPr lang="en-US" altLang="zh-CN" sz="1200" dirty="0">
                <a:solidFill>
                  <a:srgbClr val="FFC000"/>
                </a:solidFill>
                <a:latin typeface="Ebrima" pitchFamily="2" charset="0"/>
                <a:ea typeface="Ebrima" pitchFamily="2" charset="0"/>
                <a:cs typeface="Ebrima" pitchFamily="2" charset="0"/>
              </a:rPr>
              <a:t>It's all in a state of mind.</a:t>
            </a:r>
          </a:p>
        </p:txBody>
      </p:sp>
      <p:sp>
        <p:nvSpPr>
          <p:cNvPr id="15" name="矩形 14"/>
          <p:cNvSpPr/>
          <p:nvPr/>
        </p:nvSpPr>
        <p:spPr>
          <a:xfrm>
            <a:off x="5292080" y="3876895"/>
            <a:ext cx="2556520" cy="611899"/>
          </a:xfrm>
          <a:prstGeom prst="rect">
            <a:avLst/>
          </a:prstGeom>
        </p:spPr>
        <p:txBody>
          <a:bodyPr wrap="square">
            <a:spAutoFit/>
          </a:bodyPr>
          <a:lstStyle/>
          <a:p>
            <a:pPr algn="ctr">
              <a:lnSpc>
                <a:spcPct val="150000"/>
              </a:lnSpc>
              <a:buClr>
                <a:srgbClr val="CC9900"/>
              </a:buClr>
            </a:pPr>
            <a:r>
              <a:rPr lang="en-US" altLang="zh-CN" sz="1200" dirty="0">
                <a:solidFill>
                  <a:prstClr val="white"/>
                </a:solidFill>
                <a:latin typeface="Ebrima" pitchFamily="2" charset="0"/>
                <a:ea typeface="Ebrima" pitchFamily="2" charset="0"/>
                <a:cs typeface="Ebrima" pitchFamily="2" charset="0"/>
              </a:rPr>
              <a:t>Success begins with a fellow's will</a:t>
            </a:r>
          </a:p>
          <a:p>
            <a:pPr algn="ctr">
              <a:lnSpc>
                <a:spcPct val="150000"/>
              </a:lnSpc>
              <a:buClr>
                <a:srgbClr val="CC9900"/>
              </a:buClr>
            </a:pPr>
            <a:r>
              <a:rPr lang="en-US" altLang="zh-CN" sz="1200" dirty="0">
                <a:solidFill>
                  <a:prstClr val="white"/>
                </a:solidFill>
                <a:latin typeface="Ebrima" pitchFamily="2" charset="0"/>
                <a:ea typeface="Ebrima" pitchFamily="2" charset="0"/>
                <a:cs typeface="Ebrima" pitchFamily="2" charset="0"/>
              </a:rPr>
              <a:t>It's all in a state of mind.</a:t>
            </a:r>
          </a:p>
        </p:txBody>
      </p:sp>
    </p:spTree>
  </p:cSld>
  <p:clrMapOvr>
    <a:masterClrMapping/>
  </p:clrMapOvr>
  <p:transition advTm="1138">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51520" y="76610"/>
            <a:ext cx="4321175" cy="829955"/>
            <a:chOff x="251520" y="141480"/>
            <a:chExt cx="4321175" cy="829955"/>
          </a:xfrm>
        </p:grpSpPr>
        <p:sp>
          <p:nvSpPr>
            <p:cNvPr id="3" name="TextBox 2"/>
            <p:cNvSpPr txBox="1"/>
            <p:nvPr/>
          </p:nvSpPr>
          <p:spPr>
            <a:xfrm>
              <a:off x="251520" y="636535"/>
              <a:ext cx="4321175" cy="334900"/>
            </a:xfrm>
            <a:prstGeom prst="rect">
              <a:avLst/>
            </a:prstGeom>
            <a:noFill/>
          </p:spPr>
          <p:txBody>
            <a:bodyPr wrap="square" rtlCol="0">
              <a:spAutoFit/>
            </a:bodyPr>
            <a:lstStyle/>
            <a:p>
              <a:pPr>
                <a:lnSpc>
                  <a:spcPct val="150000"/>
                </a:lnSpc>
              </a:pPr>
              <a:r>
                <a:rPr lang="en-US" altLang="zh-CN" sz="1200" dirty="0">
                  <a:solidFill>
                    <a:srgbClr val="FFC000"/>
                  </a:solidFill>
                  <a:latin typeface="Ebrima" pitchFamily="2" charset="0"/>
                  <a:ea typeface="Ebrima" pitchFamily="2" charset="0"/>
                  <a:cs typeface="Ebrima" pitchFamily="2" charset="0"/>
                </a:rPr>
                <a:t>The end of our life, and can meet many things really do?</a:t>
              </a:r>
              <a:endParaRPr lang="zh-CN" altLang="en-US" sz="1200" dirty="0">
                <a:solidFill>
                  <a:srgbClr val="FFC000"/>
                </a:solidFill>
                <a:latin typeface="Ebrima" pitchFamily="2" charset="0"/>
                <a:ea typeface="Ebrima" pitchFamily="2" charset="0"/>
                <a:cs typeface="Ebrima" pitchFamily="2" charset="0"/>
              </a:endParaRPr>
            </a:p>
          </p:txBody>
        </p:sp>
        <p:sp>
          <p:nvSpPr>
            <p:cNvPr id="4" name="TextBox 3"/>
            <p:cNvSpPr txBox="1"/>
            <p:nvPr/>
          </p:nvSpPr>
          <p:spPr>
            <a:xfrm>
              <a:off x="251520" y="141480"/>
              <a:ext cx="3330575" cy="498598"/>
            </a:xfrm>
            <a:prstGeom prst="rect">
              <a:avLst/>
            </a:prstGeom>
            <a:noFill/>
          </p:spPr>
          <p:txBody>
            <a:bodyPr wrap="square" rtlCol="0">
              <a:spAutoFit/>
            </a:bodyPr>
            <a:lstStyle/>
            <a:p>
              <a:pPr>
                <a:lnSpc>
                  <a:spcPct val="150000"/>
                </a:lnSpc>
              </a:pPr>
              <a:r>
                <a:rPr lang="en-US" altLang="zh-CN" sz="2000" b="1" dirty="0">
                  <a:solidFill>
                    <a:prstClr val="white"/>
                  </a:solidFill>
                  <a:latin typeface="Ebrima" pitchFamily="2" charset="0"/>
                  <a:ea typeface="Ebrima" pitchFamily="2" charset="0"/>
                  <a:cs typeface="Ebrima" pitchFamily="2" charset="0"/>
                </a:rPr>
                <a:t>ADD  YOUR  TEXT  HERE</a:t>
              </a:r>
              <a:endParaRPr lang="zh-CN" altLang="en-US" sz="2000" b="1" dirty="0">
                <a:solidFill>
                  <a:prstClr val="white"/>
                </a:solidFill>
                <a:latin typeface="Ebrima" pitchFamily="2" charset="0"/>
                <a:ea typeface="Ebrima" pitchFamily="2" charset="0"/>
                <a:cs typeface="Ebrima" pitchFamily="2" charset="0"/>
              </a:endParaRPr>
            </a:p>
          </p:txBody>
        </p:sp>
        <p:cxnSp>
          <p:nvCxnSpPr>
            <p:cNvPr id="5" name="直接连接符 4"/>
            <p:cNvCxnSpPr/>
            <p:nvPr/>
          </p:nvCxnSpPr>
          <p:spPr>
            <a:xfrm>
              <a:off x="251520" y="681540"/>
              <a:ext cx="3915435"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cxnSp>
        <p:nvCxnSpPr>
          <p:cNvPr id="7" name="直接连接符 6"/>
          <p:cNvCxnSpPr/>
          <p:nvPr/>
        </p:nvCxnSpPr>
        <p:spPr>
          <a:xfrm>
            <a:off x="881590" y="2729268"/>
            <a:ext cx="733581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 name="组合 40"/>
          <p:cNvGrpSpPr/>
          <p:nvPr/>
        </p:nvGrpSpPr>
        <p:grpSpPr>
          <a:xfrm>
            <a:off x="161510" y="1514133"/>
            <a:ext cx="1530170" cy="1282642"/>
            <a:chOff x="71500" y="1356615"/>
            <a:chExt cx="1530170" cy="1282642"/>
          </a:xfrm>
        </p:grpSpPr>
        <p:sp>
          <p:nvSpPr>
            <p:cNvPr id="8" name="椭圆 7"/>
            <p:cNvSpPr/>
            <p:nvPr/>
          </p:nvSpPr>
          <p:spPr>
            <a:xfrm>
              <a:off x="769078" y="2504242"/>
              <a:ext cx="135015" cy="13501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2" name="组合 35"/>
            <p:cNvGrpSpPr/>
            <p:nvPr/>
          </p:nvGrpSpPr>
          <p:grpSpPr>
            <a:xfrm>
              <a:off x="499048" y="1356615"/>
              <a:ext cx="675075" cy="675075"/>
              <a:chOff x="499048" y="1181393"/>
              <a:chExt cx="675075" cy="675075"/>
            </a:xfrm>
          </p:grpSpPr>
          <p:sp>
            <p:nvSpPr>
              <p:cNvPr id="13" name="泪滴形 12"/>
              <p:cNvSpPr/>
              <p:nvPr/>
            </p:nvSpPr>
            <p:spPr>
              <a:xfrm rot="8100000">
                <a:off x="499048" y="1181393"/>
                <a:ext cx="675075" cy="675075"/>
              </a:xfrm>
              <a:prstGeom prst="teardrop">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Freeform 802"/>
              <p:cNvSpPr>
                <a:spLocks noEditPoints="1"/>
              </p:cNvSpPr>
              <p:nvPr/>
            </p:nvSpPr>
            <p:spPr bwMode="auto">
              <a:xfrm>
                <a:off x="677835" y="1356617"/>
                <a:ext cx="317500" cy="333375"/>
              </a:xfrm>
              <a:custGeom>
                <a:avLst/>
                <a:gdLst>
                  <a:gd name="T0" fmla="*/ 236 w 274"/>
                  <a:gd name="T1" fmla="*/ 120 h 288"/>
                  <a:gd name="T2" fmla="*/ 274 w 274"/>
                  <a:gd name="T3" fmla="*/ 93 h 288"/>
                  <a:gd name="T4" fmla="*/ 250 w 274"/>
                  <a:gd name="T5" fmla="*/ 51 h 288"/>
                  <a:gd name="T6" fmla="*/ 206 w 274"/>
                  <a:gd name="T7" fmla="*/ 70 h 288"/>
                  <a:gd name="T8" fmla="*/ 166 w 274"/>
                  <a:gd name="T9" fmla="*/ 47 h 288"/>
                  <a:gd name="T10" fmla="*/ 161 w 274"/>
                  <a:gd name="T11" fmla="*/ 0 h 288"/>
                  <a:gd name="T12" fmla="*/ 113 w 274"/>
                  <a:gd name="T13" fmla="*/ 0 h 288"/>
                  <a:gd name="T14" fmla="*/ 108 w 274"/>
                  <a:gd name="T15" fmla="*/ 47 h 288"/>
                  <a:gd name="T16" fmla="*/ 67 w 274"/>
                  <a:gd name="T17" fmla="*/ 70 h 288"/>
                  <a:gd name="T18" fmla="*/ 24 w 274"/>
                  <a:gd name="T19" fmla="*/ 51 h 288"/>
                  <a:gd name="T20" fmla="*/ 0 w 274"/>
                  <a:gd name="T21" fmla="*/ 93 h 288"/>
                  <a:gd name="T22" fmla="*/ 38 w 274"/>
                  <a:gd name="T23" fmla="*/ 120 h 288"/>
                  <a:gd name="T24" fmla="*/ 38 w 274"/>
                  <a:gd name="T25" fmla="*/ 168 h 288"/>
                  <a:gd name="T26" fmla="*/ 0 w 274"/>
                  <a:gd name="T27" fmla="*/ 195 h 288"/>
                  <a:gd name="T28" fmla="*/ 24 w 274"/>
                  <a:gd name="T29" fmla="*/ 237 h 288"/>
                  <a:gd name="T30" fmla="*/ 68 w 274"/>
                  <a:gd name="T31" fmla="*/ 218 h 288"/>
                  <a:gd name="T32" fmla="*/ 108 w 274"/>
                  <a:gd name="T33" fmla="*/ 241 h 288"/>
                  <a:gd name="T34" fmla="*/ 113 w 274"/>
                  <a:gd name="T35" fmla="*/ 288 h 288"/>
                  <a:gd name="T36" fmla="*/ 161 w 274"/>
                  <a:gd name="T37" fmla="*/ 288 h 288"/>
                  <a:gd name="T38" fmla="*/ 166 w 274"/>
                  <a:gd name="T39" fmla="*/ 241 h 288"/>
                  <a:gd name="T40" fmla="*/ 206 w 274"/>
                  <a:gd name="T41" fmla="*/ 218 h 288"/>
                  <a:gd name="T42" fmla="*/ 250 w 274"/>
                  <a:gd name="T43" fmla="*/ 237 h 288"/>
                  <a:gd name="T44" fmla="*/ 274 w 274"/>
                  <a:gd name="T45" fmla="*/ 195 h 288"/>
                  <a:gd name="T46" fmla="*/ 236 w 274"/>
                  <a:gd name="T47" fmla="*/ 168 h 288"/>
                  <a:gd name="T48" fmla="*/ 236 w 274"/>
                  <a:gd name="T49" fmla="*/ 120 h 288"/>
                  <a:gd name="T50" fmla="*/ 158 w 274"/>
                  <a:gd name="T51" fmla="*/ 180 h 288"/>
                  <a:gd name="T52" fmla="*/ 116 w 274"/>
                  <a:gd name="T53" fmla="*/ 180 h 288"/>
                  <a:gd name="T54" fmla="*/ 96 w 274"/>
                  <a:gd name="T55" fmla="*/ 144 h 288"/>
                  <a:gd name="T56" fmla="*/ 116 w 274"/>
                  <a:gd name="T57" fmla="*/ 108 h 288"/>
                  <a:gd name="T58" fmla="*/ 158 w 274"/>
                  <a:gd name="T59" fmla="*/ 108 h 288"/>
                  <a:gd name="T60" fmla="*/ 179 w 274"/>
                  <a:gd name="T61" fmla="*/ 144 h 288"/>
                  <a:gd name="T62" fmla="*/ 158 w 274"/>
                  <a:gd name="T63" fmla="*/ 18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4" h="288">
                    <a:moveTo>
                      <a:pt x="236" y="120"/>
                    </a:moveTo>
                    <a:cubicBezTo>
                      <a:pt x="274" y="93"/>
                      <a:pt x="274" y="93"/>
                      <a:pt x="274" y="93"/>
                    </a:cubicBezTo>
                    <a:cubicBezTo>
                      <a:pt x="250" y="51"/>
                      <a:pt x="250" y="51"/>
                      <a:pt x="250" y="51"/>
                    </a:cubicBezTo>
                    <a:cubicBezTo>
                      <a:pt x="206" y="70"/>
                      <a:pt x="206" y="70"/>
                      <a:pt x="206" y="70"/>
                    </a:cubicBezTo>
                    <a:cubicBezTo>
                      <a:pt x="166" y="47"/>
                      <a:pt x="166" y="47"/>
                      <a:pt x="166" y="47"/>
                    </a:cubicBezTo>
                    <a:cubicBezTo>
                      <a:pt x="161" y="0"/>
                      <a:pt x="161" y="0"/>
                      <a:pt x="161" y="0"/>
                    </a:cubicBezTo>
                    <a:cubicBezTo>
                      <a:pt x="113" y="0"/>
                      <a:pt x="113" y="0"/>
                      <a:pt x="113" y="0"/>
                    </a:cubicBezTo>
                    <a:cubicBezTo>
                      <a:pt x="108" y="47"/>
                      <a:pt x="108" y="47"/>
                      <a:pt x="108" y="47"/>
                    </a:cubicBezTo>
                    <a:cubicBezTo>
                      <a:pt x="67" y="70"/>
                      <a:pt x="67" y="70"/>
                      <a:pt x="67" y="70"/>
                    </a:cubicBezTo>
                    <a:cubicBezTo>
                      <a:pt x="24" y="51"/>
                      <a:pt x="24" y="51"/>
                      <a:pt x="24" y="51"/>
                    </a:cubicBezTo>
                    <a:cubicBezTo>
                      <a:pt x="0" y="93"/>
                      <a:pt x="0" y="93"/>
                      <a:pt x="0" y="93"/>
                    </a:cubicBezTo>
                    <a:cubicBezTo>
                      <a:pt x="38" y="120"/>
                      <a:pt x="38" y="120"/>
                      <a:pt x="38" y="120"/>
                    </a:cubicBezTo>
                    <a:cubicBezTo>
                      <a:pt x="38" y="168"/>
                      <a:pt x="38" y="168"/>
                      <a:pt x="38" y="168"/>
                    </a:cubicBezTo>
                    <a:cubicBezTo>
                      <a:pt x="18" y="182"/>
                      <a:pt x="0" y="195"/>
                      <a:pt x="0" y="195"/>
                    </a:cubicBezTo>
                    <a:cubicBezTo>
                      <a:pt x="24" y="237"/>
                      <a:pt x="24" y="237"/>
                      <a:pt x="24" y="237"/>
                    </a:cubicBezTo>
                    <a:cubicBezTo>
                      <a:pt x="68" y="218"/>
                      <a:pt x="68" y="218"/>
                      <a:pt x="68" y="218"/>
                    </a:cubicBezTo>
                    <a:cubicBezTo>
                      <a:pt x="108" y="241"/>
                      <a:pt x="108" y="241"/>
                      <a:pt x="108" y="241"/>
                    </a:cubicBezTo>
                    <a:cubicBezTo>
                      <a:pt x="113" y="288"/>
                      <a:pt x="113" y="288"/>
                      <a:pt x="113" y="288"/>
                    </a:cubicBezTo>
                    <a:cubicBezTo>
                      <a:pt x="161" y="288"/>
                      <a:pt x="161" y="288"/>
                      <a:pt x="161" y="288"/>
                    </a:cubicBezTo>
                    <a:cubicBezTo>
                      <a:pt x="161" y="288"/>
                      <a:pt x="163" y="266"/>
                      <a:pt x="166" y="241"/>
                    </a:cubicBezTo>
                    <a:cubicBezTo>
                      <a:pt x="206" y="218"/>
                      <a:pt x="206" y="218"/>
                      <a:pt x="206" y="218"/>
                    </a:cubicBezTo>
                    <a:cubicBezTo>
                      <a:pt x="250" y="237"/>
                      <a:pt x="250" y="237"/>
                      <a:pt x="250" y="237"/>
                    </a:cubicBezTo>
                    <a:cubicBezTo>
                      <a:pt x="274" y="195"/>
                      <a:pt x="274" y="195"/>
                      <a:pt x="274" y="195"/>
                    </a:cubicBezTo>
                    <a:cubicBezTo>
                      <a:pt x="274" y="195"/>
                      <a:pt x="256" y="182"/>
                      <a:pt x="236" y="168"/>
                    </a:cubicBezTo>
                    <a:lnTo>
                      <a:pt x="236" y="120"/>
                    </a:lnTo>
                    <a:close/>
                    <a:moveTo>
                      <a:pt x="158" y="180"/>
                    </a:moveTo>
                    <a:cubicBezTo>
                      <a:pt x="116" y="180"/>
                      <a:pt x="116" y="180"/>
                      <a:pt x="116" y="180"/>
                    </a:cubicBezTo>
                    <a:cubicBezTo>
                      <a:pt x="96" y="144"/>
                      <a:pt x="96" y="144"/>
                      <a:pt x="96" y="144"/>
                    </a:cubicBezTo>
                    <a:cubicBezTo>
                      <a:pt x="116" y="108"/>
                      <a:pt x="116" y="108"/>
                      <a:pt x="116" y="108"/>
                    </a:cubicBezTo>
                    <a:cubicBezTo>
                      <a:pt x="158" y="108"/>
                      <a:pt x="158" y="108"/>
                      <a:pt x="158" y="108"/>
                    </a:cubicBezTo>
                    <a:cubicBezTo>
                      <a:pt x="179" y="144"/>
                      <a:pt x="179" y="144"/>
                      <a:pt x="179" y="144"/>
                    </a:cubicBezTo>
                    <a:lnTo>
                      <a:pt x="158" y="180"/>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32" name="TextBox 31"/>
            <p:cNvSpPr txBox="1"/>
            <p:nvPr/>
          </p:nvSpPr>
          <p:spPr>
            <a:xfrm>
              <a:off x="71500" y="2211710"/>
              <a:ext cx="1530170" cy="261610"/>
            </a:xfrm>
            <a:prstGeom prst="rect">
              <a:avLst/>
            </a:prstGeom>
            <a:noFill/>
          </p:spPr>
          <p:txBody>
            <a:bodyPr wrap="square" rtlCol="0">
              <a:spAutoFit/>
            </a:bodyPr>
            <a:lstStyle/>
            <a:p>
              <a:pPr algn="ctr"/>
              <a:r>
                <a:rPr lang="en-US" altLang="zh-CN" sz="1100" b="1" dirty="0">
                  <a:solidFill>
                    <a:srgbClr val="FFC000"/>
                  </a:solidFill>
                  <a:latin typeface="Ebrima" pitchFamily="2" charset="0"/>
                  <a:ea typeface="Ebrima" pitchFamily="2" charset="0"/>
                  <a:cs typeface="Ebrima" pitchFamily="2" charset="0"/>
                </a:rPr>
                <a:t>ADD  YOUR  TEXT</a:t>
              </a:r>
              <a:endParaRPr lang="zh-CN" altLang="en-US" sz="1100" b="1" dirty="0">
                <a:solidFill>
                  <a:srgbClr val="FFC000"/>
                </a:solidFill>
                <a:latin typeface="Ebrima" pitchFamily="2" charset="0"/>
                <a:ea typeface="Ebrima" pitchFamily="2" charset="0"/>
                <a:cs typeface="Ebrima" pitchFamily="2" charset="0"/>
              </a:endParaRPr>
            </a:p>
          </p:txBody>
        </p:sp>
      </p:grpSp>
      <p:grpSp>
        <p:nvGrpSpPr>
          <p:cNvPr id="18" name="组合 39"/>
          <p:cNvGrpSpPr/>
          <p:nvPr/>
        </p:nvGrpSpPr>
        <p:grpSpPr>
          <a:xfrm>
            <a:off x="2576778" y="1514133"/>
            <a:ext cx="1530170" cy="1282642"/>
            <a:chOff x="2546775" y="1356615"/>
            <a:chExt cx="1530170" cy="1282642"/>
          </a:xfrm>
        </p:grpSpPr>
        <p:sp>
          <p:nvSpPr>
            <p:cNvPr id="9" name="椭圆 8"/>
            <p:cNvSpPr/>
            <p:nvPr/>
          </p:nvSpPr>
          <p:spPr>
            <a:xfrm>
              <a:off x="3244353" y="2504242"/>
              <a:ext cx="135015" cy="13501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5" name="组合 36"/>
            <p:cNvGrpSpPr/>
            <p:nvPr/>
          </p:nvGrpSpPr>
          <p:grpSpPr>
            <a:xfrm>
              <a:off x="2974323" y="1356615"/>
              <a:ext cx="675075" cy="675075"/>
              <a:chOff x="3001623" y="1181393"/>
              <a:chExt cx="675075" cy="675075"/>
            </a:xfrm>
          </p:grpSpPr>
          <p:sp>
            <p:nvSpPr>
              <p:cNvPr id="14" name="泪滴形 13"/>
              <p:cNvSpPr/>
              <p:nvPr/>
            </p:nvSpPr>
            <p:spPr>
              <a:xfrm rot="8100000">
                <a:off x="3001623" y="1181393"/>
                <a:ext cx="675075" cy="675075"/>
              </a:xfrm>
              <a:prstGeom prst="teardrop">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8" name="组合 17"/>
              <p:cNvGrpSpPr/>
              <p:nvPr/>
            </p:nvGrpSpPr>
            <p:grpSpPr>
              <a:xfrm>
                <a:off x="3176845" y="1380429"/>
                <a:ext cx="333375" cy="285750"/>
                <a:chOff x="8937626" y="4622801"/>
                <a:chExt cx="333375" cy="285750"/>
              </a:xfrm>
              <a:solidFill>
                <a:srgbClr val="FFC000"/>
              </a:solidFill>
            </p:grpSpPr>
            <p:sp>
              <p:nvSpPr>
                <p:cNvPr id="19" name="Freeform 890"/>
                <p:cNvSpPr>
                  <a:spLocks noEditPoints="1"/>
                </p:cNvSpPr>
                <p:nvPr/>
              </p:nvSpPr>
              <p:spPr bwMode="auto">
                <a:xfrm>
                  <a:off x="8937626" y="4622801"/>
                  <a:ext cx="333375" cy="285750"/>
                </a:xfrm>
                <a:custGeom>
                  <a:avLst/>
                  <a:gdLst>
                    <a:gd name="T0" fmla="*/ 278 w 288"/>
                    <a:gd name="T1" fmla="*/ 0 h 246"/>
                    <a:gd name="T2" fmla="*/ 52 w 288"/>
                    <a:gd name="T3" fmla="*/ 0 h 246"/>
                    <a:gd name="T4" fmla="*/ 42 w 288"/>
                    <a:gd name="T5" fmla="*/ 10 h 246"/>
                    <a:gd name="T6" fmla="*/ 42 w 288"/>
                    <a:gd name="T7" fmla="*/ 43 h 246"/>
                    <a:gd name="T8" fmla="*/ 10 w 288"/>
                    <a:gd name="T9" fmla="*/ 43 h 246"/>
                    <a:gd name="T10" fmla="*/ 0 w 288"/>
                    <a:gd name="T11" fmla="*/ 53 h 246"/>
                    <a:gd name="T12" fmla="*/ 0 w 288"/>
                    <a:gd name="T13" fmla="*/ 219 h 246"/>
                    <a:gd name="T14" fmla="*/ 27 w 288"/>
                    <a:gd name="T15" fmla="*/ 246 h 246"/>
                    <a:gd name="T16" fmla="*/ 52 w 288"/>
                    <a:gd name="T17" fmla="*/ 246 h 246"/>
                    <a:gd name="T18" fmla="*/ 241 w 288"/>
                    <a:gd name="T19" fmla="*/ 246 h 246"/>
                    <a:gd name="T20" fmla="*/ 278 w 288"/>
                    <a:gd name="T21" fmla="*/ 246 h 246"/>
                    <a:gd name="T22" fmla="*/ 288 w 288"/>
                    <a:gd name="T23" fmla="*/ 236 h 246"/>
                    <a:gd name="T24" fmla="*/ 288 w 288"/>
                    <a:gd name="T25" fmla="*/ 10 h 246"/>
                    <a:gd name="T26" fmla="*/ 278 w 288"/>
                    <a:gd name="T27" fmla="*/ 0 h 246"/>
                    <a:gd name="T28" fmla="*/ 271 w 288"/>
                    <a:gd name="T29" fmla="*/ 229 h 246"/>
                    <a:gd name="T30" fmla="*/ 241 w 288"/>
                    <a:gd name="T31" fmla="*/ 229 h 246"/>
                    <a:gd name="T32" fmla="*/ 52 w 288"/>
                    <a:gd name="T33" fmla="*/ 229 h 246"/>
                    <a:gd name="T34" fmla="*/ 27 w 288"/>
                    <a:gd name="T35" fmla="*/ 229 h 246"/>
                    <a:gd name="T36" fmla="*/ 17 w 288"/>
                    <a:gd name="T37" fmla="*/ 219 h 246"/>
                    <a:gd name="T38" fmla="*/ 17 w 288"/>
                    <a:gd name="T39" fmla="*/ 60 h 246"/>
                    <a:gd name="T40" fmla="*/ 42 w 288"/>
                    <a:gd name="T41" fmla="*/ 60 h 246"/>
                    <a:gd name="T42" fmla="*/ 42 w 288"/>
                    <a:gd name="T43" fmla="*/ 214 h 246"/>
                    <a:gd name="T44" fmla="*/ 59 w 288"/>
                    <a:gd name="T45" fmla="*/ 214 h 246"/>
                    <a:gd name="T46" fmla="*/ 59 w 288"/>
                    <a:gd name="T47" fmla="*/ 60 h 246"/>
                    <a:gd name="T48" fmla="*/ 59 w 288"/>
                    <a:gd name="T49" fmla="*/ 60 h 246"/>
                    <a:gd name="T50" fmla="*/ 59 w 288"/>
                    <a:gd name="T51" fmla="*/ 43 h 246"/>
                    <a:gd name="T52" fmla="*/ 59 w 288"/>
                    <a:gd name="T53" fmla="*/ 17 h 246"/>
                    <a:gd name="T54" fmla="*/ 271 w 288"/>
                    <a:gd name="T55" fmla="*/ 17 h 246"/>
                    <a:gd name="T56" fmla="*/ 271 w 288"/>
                    <a:gd name="T57" fmla="*/ 22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246">
                      <a:moveTo>
                        <a:pt x="278" y="0"/>
                      </a:moveTo>
                      <a:cubicBezTo>
                        <a:pt x="52" y="0"/>
                        <a:pt x="52" y="0"/>
                        <a:pt x="52" y="0"/>
                      </a:cubicBezTo>
                      <a:cubicBezTo>
                        <a:pt x="44" y="0"/>
                        <a:pt x="42" y="2"/>
                        <a:pt x="42" y="10"/>
                      </a:cubicBezTo>
                      <a:cubicBezTo>
                        <a:pt x="42" y="43"/>
                        <a:pt x="42" y="43"/>
                        <a:pt x="42" y="43"/>
                      </a:cubicBezTo>
                      <a:cubicBezTo>
                        <a:pt x="10" y="43"/>
                        <a:pt x="10" y="43"/>
                        <a:pt x="10" y="43"/>
                      </a:cubicBezTo>
                      <a:cubicBezTo>
                        <a:pt x="2" y="43"/>
                        <a:pt x="0" y="45"/>
                        <a:pt x="0" y="53"/>
                      </a:cubicBezTo>
                      <a:cubicBezTo>
                        <a:pt x="0" y="219"/>
                        <a:pt x="0" y="219"/>
                        <a:pt x="0" y="219"/>
                      </a:cubicBezTo>
                      <a:cubicBezTo>
                        <a:pt x="0" y="231"/>
                        <a:pt x="14" y="246"/>
                        <a:pt x="27" y="246"/>
                      </a:cubicBezTo>
                      <a:cubicBezTo>
                        <a:pt x="52" y="246"/>
                        <a:pt x="52" y="246"/>
                        <a:pt x="52" y="246"/>
                      </a:cubicBezTo>
                      <a:cubicBezTo>
                        <a:pt x="241" y="246"/>
                        <a:pt x="241" y="246"/>
                        <a:pt x="241" y="246"/>
                      </a:cubicBezTo>
                      <a:cubicBezTo>
                        <a:pt x="278" y="246"/>
                        <a:pt x="278" y="246"/>
                        <a:pt x="278" y="246"/>
                      </a:cubicBezTo>
                      <a:cubicBezTo>
                        <a:pt x="286" y="246"/>
                        <a:pt x="288" y="244"/>
                        <a:pt x="288" y="236"/>
                      </a:cubicBezTo>
                      <a:cubicBezTo>
                        <a:pt x="288" y="10"/>
                        <a:pt x="288" y="10"/>
                        <a:pt x="288" y="10"/>
                      </a:cubicBezTo>
                      <a:cubicBezTo>
                        <a:pt x="288" y="2"/>
                        <a:pt x="286" y="0"/>
                        <a:pt x="278" y="0"/>
                      </a:cubicBezTo>
                      <a:close/>
                      <a:moveTo>
                        <a:pt x="271" y="229"/>
                      </a:moveTo>
                      <a:cubicBezTo>
                        <a:pt x="241" y="229"/>
                        <a:pt x="241" y="229"/>
                        <a:pt x="241" y="229"/>
                      </a:cubicBezTo>
                      <a:cubicBezTo>
                        <a:pt x="52" y="229"/>
                        <a:pt x="52" y="229"/>
                        <a:pt x="52" y="229"/>
                      </a:cubicBezTo>
                      <a:cubicBezTo>
                        <a:pt x="27" y="229"/>
                        <a:pt x="27" y="229"/>
                        <a:pt x="27" y="229"/>
                      </a:cubicBezTo>
                      <a:cubicBezTo>
                        <a:pt x="24" y="229"/>
                        <a:pt x="17" y="222"/>
                        <a:pt x="17" y="219"/>
                      </a:cubicBezTo>
                      <a:cubicBezTo>
                        <a:pt x="17" y="60"/>
                        <a:pt x="17" y="60"/>
                        <a:pt x="17" y="60"/>
                      </a:cubicBezTo>
                      <a:cubicBezTo>
                        <a:pt x="42" y="60"/>
                        <a:pt x="42" y="60"/>
                        <a:pt x="42" y="60"/>
                      </a:cubicBezTo>
                      <a:cubicBezTo>
                        <a:pt x="42" y="214"/>
                        <a:pt x="42" y="214"/>
                        <a:pt x="42" y="214"/>
                      </a:cubicBezTo>
                      <a:cubicBezTo>
                        <a:pt x="59" y="214"/>
                        <a:pt x="59" y="214"/>
                        <a:pt x="59" y="214"/>
                      </a:cubicBezTo>
                      <a:cubicBezTo>
                        <a:pt x="59" y="60"/>
                        <a:pt x="59" y="60"/>
                        <a:pt x="59" y="60"/>
                      </a:cubicBezTo>
                      <a:cubicBezTo>
                        <a:pt x="59" y="60"/>
                        <a:pt x="59" y="60"/>
                        <a:pt x="59" y="60"/>
                      </a:cubicBezTo>
                      <a:cubicBezTo>
                        <a:pt x="59" y="43"/>
                        <a:pt x="59" y="43"/>
                        <a:pt x="59" y="43"/>
                      </a:cubicBezTo>
                      <a:cubicBezTo>
                        <a:pt x="59" y="17"/>
                        <a:pt x="59" y="17"/>
                        <a:pt x="59" y="17"/>
                      </a:cubicBezTo>
                      <a:cubicBezTo>
                        <a:pt x="271" y="17"/>
                        <a:pt x="271" y="17"/>
                        <a:pt x="271" y="17"/>
                      </a:cubicBezTo>
                      <a:lnTo>
                        <a:pt x="271" y="2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0" name="Rectangle 891"/>
                <p:cNvSpPr>
                  <a:spLocks noChangeArrowheads="1"/>
                </p:cNvSpPr>
                <p:nvPr/>
              </p:nvSpPr>
              <p:spPr bwMode="auto">
                <a:xfrm>
                  <a:off x="9031288" y="4668838"/>
                  <a:ext cx="88900" cy="88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1" name="Rectangle 892"/>
                <p:cNvSpPr>
                  <a:spLocks noChangeArrowheads="1"/>
                </p:cNvSpPr>
                <p:nvPr/>
              </p:nvSpPr>
              <p:spPr bwMode="auto">
                <a:xfrm>
                  <a:off x="9148763" y="4681538"/>
                  <a:ext cx="73025"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2" name="Rectangle 893"/>
                <p:cNvSpPr>
                  <a:spLocks noChangeArrowheads="1"/>
                </p:cNvSpPr>
                <p:nvPr/>
              </p:nvSpPr>
              <p:spPr bwMode="auto">
                <a:xfrm>
                  <a:off x="9148763" y="4725988"/>
                  <a:ext cx="73025"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3" name="Rectangle 894"/>
                <p:cNvSpPr>
                  <a:spLocks noChangeArrowheads="1"/>
                </p:cNvSpPr>
                <p:nvPr/>
              </p:nvSpPr>
              <p:spPr bwMode="auto">
                <a:xfrm>
                  <a:off x="9031288" y="4787901"/>
                  <a:ext cx="190500"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4" name="Rectangle 895"/>
                <p:cNvSpPr>
                  <a:spLocks noChangeArrowheads="1"/>
                </p:cNvSpPr>
                <p:nvPr/>
              </p:nvSpPr>
              <p:spPr bwMode="auto">
                <a:xfrm>
                  <a:off x="9031288" y="4833938"/>
                  <a:ext cx="190500"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sp>
          <p:nvSpPr>
            <p:cNvPr id="33" name="TextBox 32"/>
            <p:cNvSpPr txBox="1"/>
            <p:nvPr/>
          </p:nvSpPr>
          <p:spPr>
            <a:xfrm>
              <a:off x="2546775" y="2211710"/>
              <a:ext cx="1530170" cy="261610"/>
            </a:xfrm>
            <a:prstGeom prst="rect">
              <a:avLst/>
            </a:prstGeom>
            <a:noFill/>
          </p:spPr>
          <p:txBody>
            <a:bodyPr wrap="square" rtlCol="0">
              <a:spAutoFit/>
            </a:bodyPr>
            <a:lstStyle/>
            <a:p>
              <a:pPr algn="ctr"/>
              <a:r>
                <a:rPr lang="en-US" altLang="zh-CN" sz="1100" b="1" dirty="0">
                  <a:solidFill>
                    <a:srgbClr val="FFC000"/>
                  </a:solidFill>
                  <a:latin typeface="Ebrima" pitchFamily="2" charset="0"/>
                  <a:ea typeface="Ebrima" pitchFamily="2" charset="0"/>
                  <a:cs typeface="Ebrima" pitchFamily="2" charset="0"/>
                </a:rPr>
                <a:t>ADD  YOUR  TEXT</a:t>
              </a:r>
              <a:endParaRPr lang="zh-CN" altLang="en-US" sz="1100" b="1" dirty="0">
                <a:solidFill>
                  <a:srgbClr val="FFC000"/>
                </a:solidFill>
                <a:latin typeface="Ebrima" pitchFamily="2" charset="0"/>
                <a:ea typeface="Ebrima" pitchFamily="2" charset="0"/>
                <a:cs typeface="Ebrima" pitchFamily="2" charset="0"/>
              </a:endParaRPr>
            </a:p>
          </p:txBody>
        </p:sp>
      </p:grpSp>
      <p:grpSp>
        <p:nvGrpSpPr>
          <p:cNvPr id="36" name="组合 41"/>
          <p:cNvGrpSpPr/>
          <p:nvPr/>
        </p:nvGrpSpPr>
        <p:grpSpPr>
          <a:xfrm>
            <a:off x="4992046" y="1514133"/>
            <a:ext cx="1530170" cy="1282642"/>
            <a:chOff x="4977045" y="1356615"/>
            <a:chExt cx="1530170" cy="1282642"/>
          </a:xfrm>
        </p:grpSpPr>
        <p:sp>
          <p:nvSpPr>
            <p:cNvPr id="10" name="椭圆 9"/>
            <p:cNvSpPr/>
            <p:nvPr/>
          </p:nvSpPr>
          <p:spPr>
            <a:xfrm>
              <a:off x="5674623" y="2504242"/>
              <a:ext cx="135015" cy="13501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7" name="组合 37"/>
            <p:cNvGrpSpPr/>
            <p:nvPr/>
          </p:nvGrpSpPr>
          <p:grpSpPr>
            <a:xfrm>
              <a:off x="5404593" y="1356615"/>
              <a:ext cx="675075" cy="675075"/>
              <a:chOff x="5431892" y="1181393"/>
              <a:chExt cx="675075" cy="675075"/>
            </a:xfrm>
          </p:grpSpPr>
          <p:sp>
            <p:nvSpPr>
              <p:cNvPr id="15" name="泪滴形 14"/>
              <p:cNvSpPr/>
              <p:nvPr/>
            </p:nvSpPr>
            <p:spPr>
              <a:xfrm rot="8100000">
                <a:off x="5431892" y="1181393"/>
                <a:ext cx="675075" cy="675075"/>
              </a:xfrm>
              <a:prstGeom prst="teardrop">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8" name="组合 24"/>
              <p:cNvGrpSpPr/>
              <p:nvPr/>
            </p:nvGrpSpPr>
            <p:grpSpPr>
              <a:xfrm>
                <a:off x="5607115" y="1387034"/>
                <a:ext cx="335877" cy="272540"/>
                <a:chOff x="1220788" y="3875088"/>
                <a:chExt cx="277813" cy="225425"/>
              </a:xfrm>
            </p:grpSpPr>
            <p:sp>
              <p:nvSpPr>
                <p:cNvPr id="26" name="Freeform 316"/>
                <p:cNvSpPr>
                  <a:spLocks/>
                </p:cNvSpPr>
                <p:nvPr/>
              </p:nvSpPr>
              <p:spPr bwMode="auto">
                <a:xfrm>
                  <a:off x="1220788" y="3875088"/>
                  <a:ext cx="277813" cy="107950"/>
                </a:xfrm>
                <a:custGeom>
                  <a:avLst/>
                  <a:gdLst>
                    <a:gd name="T0" fmla="*/ 284 w 288"/>
                    <a:gd name="T1" fmla="*/ 43 h 111"/>
                    <a:gd name="T2" fmla="*/ 144 w 288"/>
                    <a:gd name="T3" fmla="*/ 0 h 111"/>
                    <a:gd name="T4" fmla="*/ 3 w 288"/>
                    <a:gd name="T5" fmla="*/ 43 h 111"/>
                    <a:gd name="T6" fmla="*/ 0 w 288"/>
                    <a:gd name="T7" fmla="*/ 54 h 111"/>
                    <a:gd name="T8" fmla="*/ 0 w 288"/>
                    <a:gd name="T9" fmla="*/ 106 h 111"/>
                    <a:gd name="T10" fmla="*/ 5 w 288"/>
                    <a:gd name="T11" fmla="*/ 110 h 111"/>
                    <a:gd name="T12" fmla="*/ 66 w 288"/>
                    <a:gd name="T13" fmla="*/ 94 h 111"/>
                    <a:gd name="T14" fmla="*/ 72 w 288"/>
                    <a:gd name="T15" fmla="*/ 87 h 111"/>
                    <a:gd name="T16" fmla="*/ 72 w 288"/>
                    <a:gd name="T17" fmla="*/ 64 h 111"/>
                    <a:gd name="T18" fmla="*/ 76 w 288"/>
                    <a:gd name="T19" fmla="*/ 54 h 111"/>
                    <a:gd name="T20" fmla="*/ 144 w 288"/>
                    <a:gd name="T21" fmla="*/ 40 h 111"/>
                    <a:gd name="T22" fmla="*/ 212 w 288"/>
                    <a:gd name="T23" fmla="*/ 54 h 111"/>
                    <a:gd name="T24" fmla="*/ 216 w 288"/>
                    <a:gd name="T25" fmla="*/ 64 h 111"/>
                    <a:gd name="T26" fmla="*/ 216 w 288"/>
                    <a:gd name="T27" fmla="*/ 84 h 111"/>
                    <a:gd name="T28" fmla="*/ 221 w 288"/>
                    <a:gd name="T29" fmla="*/ 91 h 111"/>
                    <a:gd name="T30" fmla="*/ 282 w 288"/>
                    <a:gd name="T31" fmla="*/ 110 h 111"/>
                    <a:gd name="T32" fmla="*/ 287 w 288"/>
                    <a:gd name="T33" fmla="*/ 106 h 111"/>
                    <a:gd name="T34" fmla="*/ 288 w 288"/>
                    <a:gd name="T35" fmla="*/ 54 h 111"/>
                    <a:gd name="T36" fmla="*/ 284 w 288"/>
                    <a:gd name="T37" fmla="*/ 4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8" h="111">
                      <a:moveTo>
                        <a:pt x="284" y="43"/>
                      </a:moveTo>
                      <a:cubicBezTo>
                        <a:pt x="284" y="43"/>
                        <a:pt x="251" y="0"/>
                        <a:pt x="144" y="0"/>
                      </a:cubicBezTo>
                      <a:cubicBezTo>
                        <a:pt x="36" y="0"/>
                        <a:pt x="3" y="43"/>
                        <a:pt x="3" y="43"/>
                      </a:cubicBezTo>
                      <a:cubicBezTo>
                        <a:pt x="1" y="46"/>
                        <a:pt x="0" y="51"/>
                        <a:pt x="0" y="54"/>
                      </a:cubicBezTo>
                      <a:cubicBezTo>
                        <a:pt x="0" y="106"/>
                        <a:pt x="0" y="106"/>
                        <a:pt x="0" y="106"/>
                      </a:cubicBezTo>
                      <a:cubicBezTo>
                        <a:pt x="0" y="109"/>
                        <a:pt x="2" y="111"/>
                        <a:pt x="5" y="110"/>
                      </a:cubicBezTo>
                      <a:cubicBezTo>
                        <a:pt x="66" y="94"/>
                        <a:pt x="66" y="94"/>
                        <a:pt x="66" y="94"/>
                      </a:cubicBezTo>
                      <a:cubicBezTo>
                        <a:pt x="69" y="93"/>
                        <a:pt x="72" y="90"/>
                        <a:pt x="72" y="87"/>
                      </a:cubicBezTo>
                      <a:cubicBezTo>
                        <a:pt x="72" y="64"/>
                        <a:pt x="72" y="64"/>
                        <a:pt x="72" y="64"/>
                      </a:cubicBezTo>
                      <a:cubicBezTo>
                        <a:pt x="72" y="61"/>
                        <a:pt x="73" y="57"/>
                        <a:pt x="76" y="54"/>
                      </a:cubicBezTo>
                      <a:cubicBezTo>
                        <a:pt x="76" y="54"/>
                        <a:pt x="90" y="40"/>
                        <a:pt x="144" y="40"/>
                      </a:cubicBezTo>
                      <a:cubicBezTo>
                        <a:pt x="197" y="40"/>
                        <a:pt x="212" y="54"/>
                        <a:pt x="212" y="54"/>
                      </a:cubicBezTo>
                      <a:cubicBezTo>
                        <a:pt x="214" y="57"/>
                        <a:pt x="216" y="61"/>
                        <a:pt x="216" y="64"/>
                      </a:cubicBezTo>
                      <a:cubicBezTo>
                        <a:pt x="216" y="84"/>
                        <a:pt x="216" y="84"/>
                        <a:pt x="216" y="84"/>
                      </a:cubicBezTo>
                      <a:cubicBezTo>
                        <a:pt x="216" y="87"/>
                        <a:pt x="218" y="90"/>
                        <a:pt x="221" y="91"/>
                      </a:cubicBezTo>
                      <a:cubicBezTo>
                        <a:pt x="282" y="110"/>
                        <a:pt x="282" y="110"/>
                        <a:pt x="282" y="110"/>
                      </a:cubicBezTo>
                      <a:cubicBezTo>
                        <a:pt x="285" y="111"/>
                        <a:pt x="287" y="109"/>
                        <a:pt x="287" y="106"/>
                      </a:cubicBezTo>
                      <a:cubicBezTo>
                        <a:pt x="288" y="54"/>
                        <a:pt x="288" y="54"/>
                        <a:pt x="288" y="54"/>
                      </a:cubicBezTo>
                      <a:cubicBezTo>
                        <a:pt x="288" y="51"/>
                        <a:pt x="286" y="46"/>
                        <a:pt x="284" y="43"/>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7" name="Freeform 317"/>
                <p:cNvSpPr>
                  <a:spLocks noEditPoints="1"/>
                </p:cNvSpPr>
                <p:nvPr/>
              </p:nvSpPr>
              <p:spPr bwMode="auto">
                <a:xfrm>
                  <a:off x="1233488" y="3932238"/>
                  <a:ext cx="249238" cy="168275"/>
                </a:xfrm>
                <a:custGeom>
                  <a:avLst/>
                  <a:gdLst>
                    <a:gd name="T0" fmla="*/ 177 w 258"/>
                    <a:gd name="T1" fmla="*/ 12 h 174"/>
                    <a:gd name="T2" fmla="*/ 74 w 258"/>
                    <a:gd name="T3" fmla="*/ 45 h 174"/>
                    <a:gd name="T4" fmla="*/ 1 w 258"/>
                    <a:gd name="T5" fmla="*/ 162 h 174"/>
                    <a:gd name="T6" fmla="*/ 255 w 258"/>
                    <a:gd name="T7" fmla="*/ 119 h 174"/>
                    <a:gd name="T8" fmla="*/ 159 w 258"/>
                    <a:gd name="T9" fmla="*/ 101 h 174"/>
                    <a:gd name="T10" fmla="*/ 185 w 258"/>
                    <a:gd name="T11" fmla="*/ 99 h 174"/>
                    <a:gd name="T12" fmla="*/ 189 w 258"/>
                    <a:gd name="T13" fmla="*/ 102 h 174"/>
                    <a:gd name="T14" fmla="*/ 187 w 258"/>
                    <a:gd name="T15" fmla="*/ 113 h 174"/>
                    <a:gd name="T16" fmla="*/ 161 w 258"/>
                    <a:gd name="T17" fmla="*/ 112 h 174"/>
                    <a:gd name="T18" fmla="*/ 143 w 258"/>
                    <a:gd name="T19" fmla="*/ 111 h 174"/>
                    <a:gd name="T20" fmla="*/ 117 w 258"/>
                    <a:gd name="T21" fmla="*/ 113 h 174"/>
                    <a:gd name="T22" fmla="*/ 113 w 258"/>
                    <a:gd name="T23" fmla="*/ 110 h 174"/>
                    <a:gd name="T24" fmla="*/ 116 w 258"/>
                    <a:gd name="T25" fmla="*/ 99 h 174"/>
                    <a:gd name="T26" fmla="*/ 142 w 258"/>
                    <a:gd name="T27" fmla="*/ 100 h 174"/>
                    <a:gd name="T28" fmla="*/ 97 w 258"/>
                    <a:gd name="T29" fmla="*/ 111 h 174"/>
                    <a:gd name="T30" fmla="*/ 71 w 258"/>
                    <a:gd name="T31" fmla="*/ 113 h 174"/>
                    <a:gd name="T32" fmla="*/ 67 w 258"/>
                    <a:gd name="T33" fmla="*/ 110 h 174"/>
                    <a:gd name="T34" fmla="*/ 70 w 258"/>
                    <a:gd name="T35" fmla="*/ 99 h 174"/>
                    <a:gd name="T36" fmla="*/ 97 w 258"/>
                    <a:gd name="T37" fmla="*/ 100 h 174"/>
                    <a:gd name="T38" fmla="*/ 97 w 258"/>
                    <a:gd name="T39" fmla="*/ 111 h 174"/>
                    <a:gd name="T40" fmla="*/ 72 w 258"/>
                    <a:gd name="T41" fmla="*/ 73 h 174"/>
                    <a:gd name="T42" fmla="*/ 97 w 258"/>
                    <a:gd name="T43" fmla="*/ 73 h 174"/>
                    <a:gd name="T44" fmla="*/ 98 w 258"/>
                    <a:gd name="T45" fmla="*/ 84 h 174"/>
                    <a:gd name="T46" fmla="*/ 73 w 258"/>
                    <a:gd name="T47" fmla="*/ 86 h 174"/>
                    <a:gd name="T48" fmla="*/ 69 w 258"/>
                    <a:gd name="T49" fmla="*/ 83 h 174"/>
                    <a:gd name="T50" fmla="*/ 143 w 258"/>
                    <a:gd name="T51" fmla="*/ 74 h 174"/>
                    <a:gd name="T52" fmla="*/ 142 w 258"/>
                    <a:gd name="T53" fmla="*/ 85 h 174"/>
                    <a:gd name="T54" fmla="*/ 116 w 258"/>
                    <a:gd name="T55" fmla="*/ 85 h 174"/>
                    <a:gd name="T56" fmla="*/ 114 w 258"/>
                    <a:gd name="T57" fmla="*/ 75 h 174"/>
                    <a:gd name="T58" fmla="*/ 118 w 258"/>
                    <a:gd name="T59" fmla="*/ 73 h 174"/>
                    <a:gd name="T60" fmla="*/ 187 w 258"/>
                    <a:gd name="T61" fmla="*/ 85 h 174"/>
                    <a:gd name="T62" fmla="*/ 161 w 258"/>
                    <a:gd name="T63" fmla="*/ 85 h 174"/>
                    <a:gd name="T64" fmla="*/ 158 w 258"/>
                    <a:gd name="T65" fmla="*/ 75 h 174"/>
                    <a:gd name="T66" fmla="*/ 162 w 258"/>
                    <a:gd name="T67" fmla="*/ 73 h 174"/>
                    <a:gd name="T68" fmla="*/ 187 w 258"/>
                    <a:gd name="T69" fmla="*/ 74 h 174"/>
                    <a:gd name="T70" fmla="*/ 69 w 258"/>
                    <a:gd name="T71" fmla="*/ 142 h 174"/>
                    <a:gd name="T72" fmla="*/ 65 w 258"/>
                    <a:gd name="T73" fmla="*/ 139 h 174"/>
                    <a:gd name="T74" fmla="*/ 67 w 258"/>
                    <a:gd name="T75" fmla="*/ 128 h 174"/>
                    <a:gd name="T76" fmla="*/ 94 w 258"/>
                    <a:gd name="T77" fmla="*/ 128 h 174"/>
                    <a:gd name="T78" fmla="*/ 97 w 258"/>
                    <a:gd name="T79" fmla="*/ 139 h 174"/>
                    <a:gd name="T80" fmla="*/ 92 w 258"/>
                    <a:gd name="T81" fmla="*/ 142 h 174"/>
                    <a:gd name="T82" fmla="*/ 114 w 258"/>
                    <a:gd name="T83" fmla="*/ 141 h 174"/>
                    <a:gd name="T84" fmla="*/ 113 w 258"/>
                    <a:gd name="T85" fmla="*/ 130 h 174"/>
                    <a:gd name="T86" fmla="*/ 140 w 258"/>
                    <a:gd name="T87" fmla="*/ 127 h 174"/>
                    <a:gd name="T88" fmla="*/ 144 w 258"/>
                    <a:gd name="T89" fmla="*/ 131 h 174"/>
                    <a:gd name="T90" fmla="*/ 141 w 258"/>
                    <a:gd name="T91" fmla="*/ 142 h 174"/>
                    <a:gd name="T92" fmla="*/ 163 w 258"/>
                    <a:gd name="T93" fmla="*/ 142 h 174"/>
                    <a:gd name="T94" fmla="*/ 160 w 258"/>
                    <a:gd name="T95" fmla="*/ 131 h 174"/>
                    <a:gd name="T96" fmla="*/ 164 w 258"/>
                    <a:gd name="T97" fmla="*/ 127 h 174"/>
                    <a:gd name="T98" fmla="*/ 191 w 258"/>
                    <a:gd name="T99" fmla="*/ 130 h 174"/>
                    <a:gd name="T100" fmla="*/ 191 w 258"/>
                    <a:gd name="T101" fmla="*/ 140 h 174"/>
                    <a:gd name="T102" fmla="*/ 165 w 258"/>
                    <a:gd name="T103" fmla="*/ 14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8" h="174">
                      <a:moveTo>
                        <a:pt x="246" y="99"/>
                      </a:moveTo>
                      <a:cubicBezTo>
                        <a:pt x="196" y="52"/>
                        <a:pt x="196" y="52"/>
                        <a:pt x="196" y="52"/>
                      </a:cubicBezTo>
                      <a:cubicBezTo>
                        <a:pt x="193" y="49"/>
                        <a:pt x="189" y="47"/>
                        <a:pt x="185" y="46"/>
                      </a:cubicBezTo>
                      <a:cubicBezTo>
                        <a:pt x="177" y="12"/>
                        <a:pt x="177" y="12"/>
                        <a:pt x="177" y="12"/>
                      </a:cubicBezTo>
                      <a:cubicBezTo>
                        <a:pt x="176" y="5"/>
                        <a:pt x="169" y="0"/>
                        <a:pt x="163" y="0"/>
                      </a:cubicBezTo>
                      <a:cubicBezTo>
                        <a:pt x="96" y="0"/>
                        <a:pt x="96" y="0"/>
                        <a:pt x="96" y="0"/>
                      </a:cubicBezTo>
                      <a:cubicBezTo>
                        <a:pt x="90" y="0"/>
                        <a:pt x="83" y="5"/>
                        <a:pt x="82" y="12"/>
                      </a:cubicBezTo>
                      <a:cubicBezTo>
                        <a:pt x="74" y="45"/>
                        <a:pt x="74" y="45"/>
                        <a:pt x="74" y="45"/>
                      </a:cubicBezTo>
                      <a:cubicBezTo>
                        <a:pt x="70" y="47"/>
                        <a:pt x="66" y="49"/>
                        <a:pt x="63" y="52"/>
                      </a:cubicBezTo>
                      <a:cubicBezTo>
                        <a:pt x="13" y="99"/>
                        <a:pt x="13" y="99"/>
                        <a:pt x="13" y="99"/>
                      </a:cubicBezTo>
                      <a:cubicBezTo>
                        <a:pt x="8" y="103"/>
                        <a:pt x="4" y="112"/>
                        <a:pt x="3" y="119"/>
                      </a:cubicBezTo>
                      <a:cubicBezTo>
                        <a:pt x="1" y="162"/>
                        <a:pt x="1" y="162"/>
                        <a:pt x="1" y="162"/>
                      </a:cubicBezTo>
                      <a:cubicBezTo>
                        <a:pt x="0" y="168"/>
                        <a:pt x="6" y="174"/>
                        <a:pt x="12" y="174"/>
                      </a:cubicBezTo>
                      <a:cubicBezTo>
                        <a:pt x="247" y="174"/>
                        <a:pt x="247" y="174"/>
                        <a:pt x="247" y="174"/>
                      </a:cubicBezTo>
                      <a:cubicBezTo>
                        <a:pt x="253" y="174"/>
                        <a:pt x="258" y="168"/>
                        <a:pt x="258" y="162"/>
                      </a:cubicBezTo>
                      <a:cubicBezTo>
                        <a:pt x="255" y="119"/>
                        <a:pt x="255" y="119"/>
                        <a:pt x="255" y="119"/>
                      </a:cubicBezTo>
                      <a:cubicBezTo>
                        <a:pt x="255" y="112"/>
                        <a:pt x="251" y="103"/>
                        <a:pt x="246" y="99"/>
                      </a:cubicBezTo>
                      <a:close/>
                      <a:moveTo>
                        <a:pt x="159" y="110"/>
                      </a:moveTo>
                      <a:cubicBezTo>
                        <a:pt x="159" y="102"/>
                        <a:pt x="159" y="102"/>
                        <a:pt x="159" y="102"/>
                      </a:cubicBezTo>
                      <a:cubicBezTo>
                        <a:pt x="159" y="102"/>
                        <a:pt x="159" y="101"/>
                        <a:pt x="159" y="101"/>
                      </a:cubicBezTo>
                      <a:cubicBezTo>
                        <a:pt x="160" y="101"/>
                        <a:pt x="160" y="100"/>
                        <a:pt x="160" y="100"/>
                      </a:cubicBezTo>
                      <a:cubicBezTo>
                        <a:pt x="161" y="100"/>
                        <a:pt x="161" y="100"/>
                        <a:pt x="162" y="99"/>
                      </a:cubicBezTo>
                      <a:cubicBezTo>
                        <a:pt x="162" y="99"/>
                        <a:pt x="163" y="99"/>
                        <a:pt x="163" y="99"/>
                      </a:cubicBezTo>
                      <a:cubicBezTo>
                        <a:pt x="185" y="99"/>
                        <a:pt x="185" y="99"/>
                        <a:pt x="185" y="99"/>
                      </a:cubicBezTo>
                      <a:cubicBezTo>
                        <a:pt x="185" y="99"/>
                        <a:pt x="186" y="99"/>
                        <a:pt x="186" y="99"/>
                      </a:cubicBezTo>
                      <a:cubicBezTo>
                        <a:pt x="187" y="100"/>
                        <a:pt x="187" y="100"/>
                        <a:pt x="188" y="100"/>
                      </a:cubicBezTo>
                      <a:cubicBezTo>
                        <a:pt x="188" y="100"/>
                        <a:pt x="188" y="101"/>
                        <a:pt x="189" y="101"/>
                      </a:cubicBezTo>
                      <a:cubicBezTo>
                        <a:pt x="189" y="101"/>
                        <a:pt x="189" y="102"/>
                        <a:pt x="189" y="102"/>
                      </a:cubicBezTo>
                      <a:cubicBezTo>
                        <a:pt x="190" y="110"/>
                        <a:pt x="190" y="110"/>
                        <a:pt x="190" y="110"/>
                      </a:cubicBezTo>
                      <a:cubicBezTo>
                        <a:pt x="190" y="110"/>
                        <a:pt x="190" y="111"/>
                        <a:pt x="189" y="111"/>
                      </a:cubicBezTo>
                      <a:cubicBezTo>
                        <a:pt x="189" y="112"/>
                        <a:pt x="189" y="112"/>
                        <a:pt x="189" y="112"/>
                      </a:cubicBezTo>
                      <a:cubicBezTo>
                        <a:pt x="188" y="113"/>
                        <a:pt x="188" y="113"/>
                        <a:pt x="187" y="113"/>
                      </a:cubicBezTo>
                      <a:cubicBezTo>
                        <a:pt x="187" y="113"/>
                        <a:pt x="186" y="113"/>
                        <a:pt x="186" y="113"/>
                      </a:cubicBezTo>
                      <a:cubicBezTo>
                        <a:pt x="164" y="113"/>
                        <a:pt x="164" y="113"/>
                        <a:pt x="164" y="113"/>
                      </a:cubicBezTo>
                      <a:cubicBezTo>
                        <a:pt x="163" y="113"/>
                        <a:pt x="163" y="113"/>
                        <a:pt x="162" y="113"/>
                      </a:cubicBezTo>
                      <a:cubicBezTo>
                        <a:pt x="162" y="113"/>
                        <a:pt x="161" y="113"/>
                        <a:pt x="161" y="112"/>
                      </a:cubicBezTo>
                      <a:cubicBezTo>
                        <a:pt x="160" y="112"/>
                        <a:pt x="160" y="112"/>
                        <a:pt x="160" y="111"/>
                      </a:cubicBezTo>
                      <a:cubicBezTo>
                        <a:pt x="159" y="111"/>
                        <a:pt x="159" y="110"/>
                        <a:pt x="159" y="110"/>
                      </a:cubicBezTo>
                      <a:close/>
                      <a:moveTo>
                        <a:pt x="144" y="110"/>
                      </a:moveTo>
                      <a:cubicBezTo>
                        <a:pt x="144" y="110"/>
                        <a:pt x="143" y="111"/>
                        <a:pt x="143" y="111"/>
                      </a:cubicBezTo>
                      <a:cubicBezTo>
                        <a:pt x="143" y="112"/>
                        <a:pt x="143" y="112"/>
                        <a:pt x="142" y="112"/>
                      </a:cubicBezTo>
                      <a:cubicBezTo>
                        <a:pt x="142" y="113"/>
                        <a:pt x="141" y="113"/>
                        <a:pt x="141" y="113"/>
                      </a:cubicBezTo>
                      <a:cubicBezTo>
                        <a:pt x="140" y="113"/>
                        <a:pt x="140" y="113"/>
                        <a:pt x="139" y="113"/>
                      </a:cubicBezTo>
                      <a:cubicBezTo>
                        <a:pt x="117" y="113"/>
                        <a:pt x="117" y="113"/>
                        <a:pt x="117" y="113"/>
                      </a:cubicBezTo>
                      <a:cubicBezTo>
                        <a:pt x="117" y="113"/>
                        <a:pt x="116" y="113"/>
                        <a:pt x="116" y="113"/>
                      </a:cubicBezTo>
                      <a:cubicBezTo>
                        <a:pt x="115" y="113"/>
                        <a:pt x="115" y="113"/>
                        <a:pt x="114" y="112"/>
                      </a:cubicBezTo>
                      <a:cubicBezTo>
                        <a:pt x="114" y="112"/>
                        <a:pt x="114" y="112"/>
                        <a:pt x="114" y="111"/>
                      </a:cubicBezTo>
                      <a:cubicBezTo>
                        <a:pt x="113" y="111"/>
                        <a:pt x="113" y="110"/>
                        <a:pt x="113" y="110"/>
                      </a:cubicBezTo>
                      <a:cubicBezTo>
                        <a:pt x="113" y="102"/>
                        <a:pt x="113" y="102"/>
                        <a:pt x="113" y="102"/>
                      </a:cubicBezTo>
                      <a:cubicBezTo>
                        <a:pt x="113" y="102"/>
                        <a:pt x="113" y="101"/>
                        <a:pt x="114" y="101"/>
                      </a:cubicBezTo>
                      <a:cubicBezTo>
                        <a:pt x="114" y="101"/>
                        <a:pt x="114" y="100"/>
                        <a:pt x="115" y="100"/>
                      </a:cubicBezTo>
                      <a:cubicBezTo>
                        <a:pt x="115" y="100"/>
                        <a:pt x="115" y="100"/>
                        <a:pt x="116" y="99"/>
                      </a:cubicBezTo>
                      <a:cubicBezTo>
                        <a:pt x="116" y="99"/>
                        <a:pt x="117" y="99"/>
                        <a:pt x="118" y="99"/>
                      </a:cubicBezTo>
                      <a:cubicBezTo>
                        <a:pt x="139" y="99"/>
                        <a:pt x="139" y="99"/>
                        <a:pt x="139" y="99"/>
                      </a:cubicBezTo>
                      <a:cubicBezTo>
                        <a:pt x="140" y="99"/>
                        <a:pt x="140" y="99"/>
                        <a:pt x="141" y="99"/>
                      </a:cubicBezTo>
                      <a:cubicBezTo>
                        <a:pt x="141" y="100"/>
                        <a:pt x="142" y="100"/>
                        <a:pt x="142" y="100"/>
                      </a:cubicBezTo>
                      <a:cubicBezTo>
                        <a:pt x="143" y="100"/>
                        <a:pt x="143" y="101"/>
                        <a:pt x="143" y="101"/>
                      </a:cubicBezTo>
                      <a:cubicBezTo>
                        <a:pt x="143" y="101"/>
                        <a:pt x="143" y="102"/>
                        <a:pt x="143" y="102"/>
                      </a:cubicBezTo>
                      <a:lnTo>
                        <a:pt x="144" y="110"/>
                      </a:lnTo>
                      <a:close/>
                      <a:moveTo>
                        <a:pt x="97" y="111"/>
                      </a:moveTo>
                      <a:cubicBezTo>
                        <a:pt x="97" y="112"/>
                        <a:pt x="97" y="112"/>
                        <a:pt x="96" y="112"/>
                      </a:cubicBezTo>
                      <a:cubicBezTo>
                        <a:pt x="96" y="113"/>
                        <a:pt x="95" y="113"/>
                        <a:pt x="95" y="113"/>
                      </a:cubicBezTo>
                      <a:cubicBezTo>
                        <a:pt x="94" y="113"/>
                        <a:pt x="94" y="113"/>
                        <a:pt x="93" y="113"/>
                      </a:cubicBezTo>
                      <a:cubicBezTo>
                        <a:pt x="71" y="113"/>
                        <a:pt x="71" y="113"/>
                        <a:pt x="71" y="113"/>
                      </a:cubicBezTo>
                      <a:cubicBezTo>
                        <a:pt x="71" y="113"/>
                        <a:pt x="70" y="113"/>
                        <a:pt x="70" y="113"/>
                      </a:cubicBezTo>
                      <a:cubicBezTo>
                        <a:pt x="69" y="113"/>
                        <a:pt x="69" y="113"/>
                        <a:pt x="68" y="112"/>
                      </a:cubicBezTo>
                      <a:cubicBezTo>
                        <a:pt x="68" y="112"/>
                        <a:pt x="68" y="112"/>
                        <a:pt x="67" y="111"/>
                      </a:cubicBezTo>
                      <a:cubicBezTo>
                        <a:pt x="67" y="111"/>
                        <a:pt x="67" y="110"/>
                        <a:pt x="67" y="110"/>
                      </a:cubicBezTo>
                      <a:cubicBezTo>
                        <a:pt x="68" y="102"/>
                        <a:pt x="68" y="102"/>
                        <a:pt x="68" y="102"/>
                      </a:cubicBezTo>
                      <a:cubicBezTo>
                        <a:pt x="68" y="102"/>
                        <a:pt x="68" y="101"/>
                        <a:pt x="68" y="101"/>
                      </a:cubicBezTo>
                      <a:cubicBezTo>
                        <a:pt x="68" y="101"/>
                        <a:pt x="69" y="100"/>
                        <a:pt x="69" y="100"/>
                      </a:cubicBezTo>
                      <a:cubicBezTo>
                        <a:pt x="69" y="100"/>
                        <a:pt x="70" y="100"/>
                        <a:pt x="70" y="99"/>
                      </a:cubicBezTo>
                      <a:cubicBezTo>
                        <a:pt x="71" y="99"/>
                        <a:pt x="71" y="99"/>
                        <a:pt x="72" y="99"/>
                      </a:cubicBezTo>
                      <a:cubicBezTo>
                        <a:pt x="94" y="99"/>
                        <a:pt x="94" y="99"/>
                        <a:pt x="94" y="99"/>
                      </a:cubicBezTo>
                      <a:cubicBezTo>
                        <a:pt x="94" y="99"/>
                        <a:pt x="95" y="99"/>
                        <a:pt x="95" y="99"/>
                      </a:cubicBezTo>
                      <a:cubicBezTo>
                        <a:pt x="96" y="100"/>
                        <a:pt x="96" y="100"/>
                        <a:pt x="97" y="100"/>
                      </a:cubicBezTo>
                      <a:cubicBezTo>
                        <a:pt x="97" y="100"/>
                        <a:pt x="97" y="101"/>
                        <a:pt x="97" y="101"/>
                      </a:cubicBezTo>
                      <a:cubicBezTo>
                        <a:pt x="98" y="101"/>
                        <a:pt x="98" y="102"/>
                        <a:pt x="98" y="102"/>
                      </a:cubicBezTo>
                      <a:cubicBezTo>
                        <a:pt x="97" y="110"/>
                        <a:pt x="97" y="110"/>
                        <a:pt x="97" y="110"/>
                      </a:cubicBezTo>
                      <a:cubicBezTo>
                        <a:pt x="97" y="110"/>
                        <a:pt x="97" y="111"/>
                        <a:pt x="97" y="111"/>
                      </a:cubicBezTo>
                      <a:close/>
                      <a:moveTo>
                        <a:pt x="69" y="75"/>
                      </a:moveTo>
                      <a:cubicBezTo>
                        <a:pt x="69" y="75"/>
                        <a:pt x="70" y="75"/>
                        <a:pt x="70" y="74"/>
                      </a:cubicBezTo>
                      <a:cubicBezTo>
                        <a:pt x="70" y="74"/>
                        <a:pt x="70" y="74"/>
                        <a:pt x="71" y="73"/>
                      </a:cubicBezTo>
                      <a:cubicBezTo>
                        <a:pt x="71" y="73"/>
                        <a:pt x="72" y="73"/>
                        <a:pt x="72" y="73"/>
                      </a:cubicBezTo>
                      <a:cubicBezTo>
                        <a:pt x="73" y="73"/>
                        <a:pt x="73" y="73"/>
                        <a:pt x="74" y="73"/>
                      </a:cubicBezTo>
                      <a:cubicBezTo>
                        <a:pt x="95" y="73"/>
                        <a:pt x="95" y="73"/>
                        <a:pt x="95" y="73"/>
                      </a:cubicBezTo>
                      <a:cubicBezTo>
                        <a:pt x="95" y="73"/>
                        <a:pt x="96" y="73"/>
                        <a:pt x="96" y="73"/>
                      </a:cubicBezTo>
                      <a:cubicBezTo>
                        <a:pt x="97" y="73"/>
                        <a:pt x="97" y="73"/>
                        <a:pt x="97" y="73"/>
                      </a:cubicBezTo>
                      <a:cubicBezTo>
                        <a:pt x="98" y="74"/>
                        <a:pt x="98" y="74"/>
                        <a:pt x="98" y="74"/>
                      </a:cubicBezTo>
                      <a:cubicBezTo>
                        <a:pt x="99" y="75"/>
                        <a:pt x="99" y="75"/>
                        <a:pt x="99" y="75"/>
                      </a:cubicBezTo>
                      <a:cubicBezTo>
                        <a:pt x="98" y="83"/>
                        <a:pt x="98" y="83"/>
                        <a:pt x="98" y="83"/>
                      </a:cubicBezTo>
                      <a:cubicBezTo>
                        <a:pt x="98" y="83"/>
                        <a:pt x="98" y="84"/>
                        <a:pt x="98" y="84"/>
                      </a:cubicBezTo>
                      <a:cubicBezTo>
                        <a:pt x="98" y="84"/>
                        <a:pt x="97" y="85"/>
                        <a:pt x="97" y="85"/>
                      </a:cubicBezTo>
                      <a:cubicBezTo>
                        <a:pt x="97" y="85"/>
                        <a:pt x="96" y="85"/>
                        <a:pt x="96" y="85"/>
                      </a:cubicBezTo>
                      <a:cubicBezTo>
                        <a:pt x="95" y="86"/>
                        <a:pt x="95" y="86"/>
                        <a:pt x="94" y="86"/>
                      </a:cubicBezTo>
                      <a:cubicBezTo>
                        <a:pt x="73" y="86"/>
                        <a:pt x="73" y="86"/>
                        <a:pt x="73" y="86"/>
                      </a:cubicBezTo>
                      <a:cubicBezTo>
                        <a:pt x="72" y="86"/>
                        <a:pt x="72" y="86"/>
                        <a:pt x="71" y="85"/>
                      </a:cubicBezTo>
                      <a:cubicBezTo>
                        <a:pt x="71" y="85"/>
                        <a:pt x="70" y="85"/>
                        <a:pt x="70" y="85"/>
                      </a:cubicBezTo>
                      <a:cubicBezTo>
                        <a:pt x="70" y="85"/>
                        <a:pt x="69" y="84"/>
                        <a:pt x="69" y="84"/>
                      </a:cubicBezTo>
                      <a:cubicBezTo>
                        <a:pt x="69" y="84"/>
                        <a:pt x="69" y="83"/>
                        <a:pt x="69" y="83"/>
                      </a:cubicBezTo>
                      <a:lnTo>
                        <a:pt x="69" y="75"/>
                      </a:lnTo>
                      <a:close/>
                      <a:moveTo>
                        <a:pt x="140" y="73"/>
                      </a:moveTo>
                      <a:cubicBezTo>
                        <a:pt x="141" y="73"/>
                        <a:pt x="141" y="73"/>
                        <a:pt x="142" y="73"/>
                      </a:cubicBezTo>
                      <a:cubicBezTo>
                        <a:pt x="142" y="74"/>
                        <a:pt x="142" y="74"/>
                        <a:pt x="143" y="74"/>
                      </a:cubicBezTo>
                      <a:cubicBezTo>
                        <a:pt x="143" y="75"/>
                        <a:pt x="143" y="75"/>
                        <a:pt x="143" y="75"/>
                      </a:cubicBezTo>
                      <a:cubicBezTo>
                        <a:pt x="143" y="83"/>
                        <a:pt x="143" y="83"/>
                        <a:pt x="143" y="83"/>
                      </a:cubicBezTo>
                      <a:cubicBezTo>
                        <a:pt x="143" y="83"/>
                        <a:pt x="143" y="84"/>
                        <a:pt x="143" y="84"/>
                      </a:cubicBezTo>
                      <a:cubicBezTo>
                        <a:pt x="143" y="84"/>
                        <a:pt x="142" y="85"/>
                        <a:pt x="142" y="85"/>
                      </a:cubicBezTo>
                      <a:cubicBezTo>
                        <a:pt x="142" y="85"/>
                        <a:pt x="141" y="85"/>
                        <a:pt x="141" y="85"/>
                      </a:cubicBezTo>
                      <a:cubicBezTo>
                        <a:pt x="140" y="86"/>
                        <a:pt x="140" y="86"/>
                        <a:pt x="139" y="86"/>
                      </a:cubicBezTo>
                      <a:cubicBezTo>
                        <a:pt x="118" y="86"/>
                        <a:pt x="118" y="86"/>
                        <a:pt x="118" y="86"/>
                      </a:cubicBezTo>
                      <a:cubicBezTo>
                        <a:pt x="117" y="86"/>
                        <a:pt x="117" y="86"/>
                        <a:pt x="116" y="85"/>
                      </a:cubicBezTo>
                      <a:cubicBezTo>
                        <a:pt x="116" y="85"/>
                        <a:pt x="115" y="85"/>
                        <a:pt x="115" y="85"/>
                      </a:cubicBezTo>
                      <a:cubicBezTo>
                        <a:pt x="114" y="85"/>
                        <a:pt x="114" y="84"/>
                        <a:pt x="114" y="84"/>
                      </a:cubicBezTo>
                      <a:cubicBezTo>
                        <a:pt x="114" y="84"/>
                        <a:pt x="114" y="83"/>
                        <a:pt x="114" y="83"/>
                      </a:cubicBezTo>
                      <a:cubicBezTo>
                        <a:pt x="114" y="75"/>
                        <a:pt x="114" y="75"/>
                        <a:pt x="114" y="75"/>
                      </a:cubicBezTo>
                      <a:cubicBezTo>
                        <a:pt x="114" y="75"/>
                        <a:pt x="114" y="75"/>
                        <a:pt x="114" y="74"/>
                      </a:cubicBezTo>
                      <a:cubicBezTo>
                        <a:pt x="114" y="74"/>
                        <a:pt x="115" y="74"/>
                        <a:pt x="115" y="73"/>
                      </a:cubicBezTo>
                      <a:cubicBezTo>
                        <a:pt x="115" y="73"/>
                        <a:pt x="116" y="73"/>
                        <a:pt x="116" y="73"/>
                      </a:cubicBezTo>
                      <a:cubicBezTo>
                        <a:pt x="117" y="73"/>
                        <a:pt x="117" y="73"/>
                        <a:pt x="118" y="73"/>
                      </a:cubicBezTo>
                      <a:cubicBezTo>
                        <a:pt x="139" y="73"/>
                        <a:pt x="139" y="73"/>
                        <a:pt x="139" y="73"/>
                      </a:cubicBezTo>
                      <a:cubicBezTo>
                        <a:pt x="139" y="73"/>
                        <a:pt x="140" y="73"/>
                        <a:pt x="140" y="73"/>
                      </a:cubicBezTo>
                      <a:close/>
                      <a:moveTo>
                        <a:pt x="188" y="84"/>
                      </a:moveTo>
                      <a:cubicBezTo>
                        <a:pt x="187" y="84"/>
                        <a:pt x="187" y="85"/>
                        <a:pt x="187" y="85"/>
                      </a:cubicBezTo>
                      <a:cubicBezTo>
                        <a:pt x="186" y="85"/>
                        <a:pt x="186" y="85"/>
                        <a:pt x="186" y="85"/>
                      </a:cubicBezTo>
                      <a:cubicBezTo>
                        <a:pt x="185" y="86"/>
                        <a:pt x="184" y="86"/>
                        <a:pt x="184" y="86"/>
                      </a:cubicBezTo>
                      <a:cubicBezTo>
                        <a:pt x="163" y="86"/>
                        <a:pt x="163" y="86"/>
                        <a:pt x="163" y="86"/>
                      </a:cubicBezTo>
                      <a:cubicBezTo>
                        <a:pt x="162" y="86"/>
                        <a:pt x="162" y="86"/>
                        <a:pt x="161" y="85"/>
                      </a:cubicBezTo>
                      <a:cubicBezTo>
                        <a:pt x="161" y="85"/>
                        <a:pt x="160" y="85"/>
                        <a:pt x="160" y="85"/>
                      </a:cubicBezTo>
                      <a:cubicBezTo>
                        <a:pt x="159" y="85"/>
                        <a:pt x="159" y="84"/>
                        <a:pt x="159" y="84"/>
                      </a:cubicBezTo>
                      <a:cubicBezTo>
                        <a:pt x="159" y="84"/>
                        <a:pt x="158" y="83"/>
                        <a:pt x="158" y="83"/>
                      </a:cubicBezTo>
                      <a:cubicBezTo>
                        <a:pt x="158" y="75"/>
                        <a:pt x="158" y="75"/>
                        <a:pt x="158" y="75"/>
                      </a:cubicBezTo>
                      <a:cubicBezTo>
                        <a:pt x="158" y="75"/>
                        <a:pt x="158" y="75"/>
                        <a:pt x="158" y="74"/>
                      </a:cubicBezTo>
                      <a:cubicBezTo>
                        <a:pt x="159" y="74"/>
                        <a:pt x="159" y="74"/>
                        <a:pt x="159" y="73"/>
                      </a:cubicBezTo>
                      <a:cubicBezTo>
                        <a:pt x="160" y="73"/>
                        <a:pt x="160" y="73"/>
                        <a:pt x="161" y="73"/>
                      </a:cubicBezTo>
                      <a:cubicBezTo>
                        <a:pt x="161" y="73"/>
                        <a:pt x="162" y="73"/>
                        <a:pt x="162" y="73"/>
                      </a:cubicBezTo>
                      <a:cubicBezTo>
                        <a:pt x="183" y="73"/>
                        <a:pt x="183" y="73"/>
                        <a:pt x="183" y="73"/>
                      </a:cubicBezTo>
                      <a:cubicBezTo>
                        <a:pt x="184" y="73"/>
                        <a:pt x="184" y="73"/>
                        <a:pt x="185" y="73"/>
                      </a:cubicBezTo>
                      <a:cubicBezTo>
                        <a:pt x="185" y="73"/>
                        <a:pt x="186" y="73"/>
                        <a:pt x="186" y="73"/>
                      </a:cubicBezTo>
                      <a:cubicBezTo>
                        <a:pt x="186" y="74"/>
                        <a:pt x="187" y="74"/>
                        <a:pt x="187" y="74"/>
                      </a:cubicBezTo>
                      <a:cubicBezTo>
                        <a:pt x="187" y="75"/>
                        <a:pt x="187" y="75"/>
                        <a:pt x="187" y="75"/>
                      </a:cubicBezTo>
                      <a:cubicBezTo>
                        <a:pt x="188" y="83"/>
                        <a:pt x="188" y="83"/>
                        <a:pt x="188" y="83"/>
                      </a:cubicBezTo>
                      <a:cubicBezTo>
                        <a:pt x="188" y="83"/>
                        <a:pt x="188" y="84"/>
                        <a:pt x="188" y="84"/>
                      </a:cubicBezTo>
                      <a:close/>
                      <a:moveTo>
                        <a:pt x="69" y="142"/>
                      </a:moveTo>
                      <a:cubicBezTo>
                        <a:pt x="69" y="142"/>
                        <a:pt x="68" y="142"/>
                        <a:pt x="68" y="142"/>
                      </a:cubicBezTo>
                      <a:cubicBezTo>
                        <a:pt x="67" y="142"/>
                        <a:pt x="67" y="142"/>
                        <a:pt x="66" y="141"/>
                      </a:cubicBezTo>
                      <a:cubicBezTo>
                        <a:pt x="66" y="141"/>
                        <a:pt x="66" y="141"/>
                        <a:pt x="65" y="140"/>
                      </a:cubicBezTo>
                      <a:cubicBezTo>
                        <a:pt x="65" y="140"/>
                        <a:pt x="65" y="139"/>
                        <a:pt x="65" y="139"/>
                      </a:cubicBezTo>
                      <a:cubicBezTo>
                        <a:pt x="66" y="132"/>
                        <a:pt x="66" y="132"/>
                        <a:pt x="66" y="132"/>
                      </a:cubicBezTo>
                      <a:cubicBezTo>
                        <a:pt x="66" y="131"/>
                        <a:pt x="66" y="131"/>
                        <a:pt x="66" y="131"/>
                      </a:cubicBezTo>
                      <a:cubicBezTo>
                        <a:pt x="66" y="130"/>
                        <a:pt x="66" y="130"/>
                        <a:pt x="66" y="130"/>
                      </a:cubicBezTo>
                      <a:cubicBezTo>
                        <a:pt x="66" y="129"/>
                        <a:pt x="67" y="129"/>
                        <a:pt x="67" y="128"/>
                      </a:cubicBezTo>
                      <a:cubicBezTo>
                        <a:pt x="68" y="128"/>
                        <a:pt x="68" y="128"/>
                        <a:pt x="69" y="128"/>
                      </a:cubicBezTo>
                      <a:cubicBezTo>
                        <a:pt x="69" y="128"/>
                        <a:pt x="70" y="127"/>
                        <a:pt x="70" y="127"/>
                      </a:cubicBezTo>
                      <a:cubicBezTo>
                        <a:pt x="93" y="127"/>
                        <a:pt x="93" y="127"/>
                        <a:pt x="93" y="127"/>
                      </a:cubicBezTo>
                      <a:cubicBezTo>
                        <a:pt x="93" y="127"/>
                        <a:pt x="94" y="128"/>
                        <a:pt x="94" y="128"/>
                      </a:cubicBezTo>
                      <a:cubicBezTo>
                        <a:pt x="95" y="128"/>
                        <a:pt x="95" y="128"/>
                        <a:pt x="96" y="128"/>
                      </a:cubicBezTo>
                      <a:cubicBezTo>
                        <a:pt x="96" y="129"/>
                        <a:pt x="96" y="129"/>
                        <a:pt x="96" y="130"/>
                      </a:cubicBezTo>
                      <a:cubicBezTo>
                        <a:pt x="97" y="130"/>
                        <a:pt x="97" y="130"/>
                        <a:pt x="97" y="131"/>
                      </a:cubicBezTo>
                      <a:cubicBezTo>
                        <a:pt x="97" y="139"/>
                        <a:pt x="97" y="139"/>
                        <a:pt x="97" y="139"/>
                      </a:cubicBezTo>
                      <a:cubicBezTo>
                        <a:pt x="96" y="139"/>
                        <a:pt x="96" y="140"/>
                        <a:pt x="96" y="140"/>
                      </a:cubicBezTo>
                      <a:cubicBezTo>
                        <a:pt x="96" y="141"/>
                        <a:pt x="96" y="141"/>
                        <a:pt x="95" y="141"/>
                      </a:cubicBezTo>
                      <a:cubicBezTo>
                        <a:pt x="95" y="142"/>
                        <a:pt x="94" y="142"/>
                        <a:pt x="94" y="142"/>
                      </a:cubicBezTo>
                      <a:cubicBezTo>
                        <a:pt x="93" y="142"/>
                        <a:pt x="93" y="142"/>
                        <a:pt x="92" y="142"/>
                      </a:cubicBezTo>
                      <a:lnTo>
                        <a:pt x="69" y="142"/>
                      </a:lnTo>
                      <a:close/>
                      <a:moveTo>
                        <a:pt x="117" y="142"/>
                      </a:moveTo>
                      <a:cubicBezTo>
                        <a:pt x="116" y="142"/>
                        <a:pt x="116" y="142"/>
                        <a:pt x="115" y="142"/>
                      </a:cubicBezTo>
                      <a:cubicBezTo>
                        <a:pt x="115" y="142"/>
                        <a:pt x="114" y="142"/>
                        <a:pt x="114" y="141"/>
                      </a:cubicBezTo>
                      <a:cubicBezTo>
                        <a:pt x="114" y="141"/>
                        <a:pt x="113" y="141"/>
                        <a:pt x="113" y="140"/>
                      </a:cubicBezTo>
                      <a:cubicBezTo>
                        <a:pt x="113" y="140"/>
                        <a:pt x="113" y="139"/>
                        <a:pt x="113" y="139"/>
                      </a:cubicBezTo>
                      <a:cubicBezTo>
                        <a:pt x="113" y="131"/>
                        <a:pt x="113" y="131"/>
                        <a:pt x="113" y="131"/>
                      </a:cubicBezTo>
                      <a:cubicBezTo>
                        <a:pt x="113" y="130"/>
                        <a:pt x="113" y="130"/>
                        <a:pt x="113" y="130"/>
                      </a:cubicBezTo>
                      <a:cubicBezTo>
                        <a:pt x="113" y="129"/>
                        <a:pt x="114" y="129"/>
                        <a:pt x="114" y="128"/>
                      </a:cubicBezTo>
                      <a:cubicBezTo>
                        <a:pt x="115" y="128"/>
                        <a:pt x="115" y="128"/>
                        <a:pt x="116" y="128"/>
                      </a:cubicBezTo>
                      <a:cubicBezTo>
                        <a:pt x="116" y="128"/>
                        <a:pt x="117" y="127"/>
                        <a:pt x="117" y="127"/>
                      </a:cubicBezTo>
                      <a:cubicBezTo>
                        <a:pt x="140" y="127"/>
                        <a:pt x="140" y="127"/>
                        <a:pt x="140" y="127"/>
                      </a:cubicBezTo>
                      <a:cubicBezTo>
                        <a:pt x="140" y="127"/>
                        <a:pt x="141" y="128"/>
                        <a:pt x="141" y="128"/>
                      </a:cubicBezTo>
                      <a:cubicBezTo>
                        <a:pt x="142" y="128"/>
                        <a:pt x="142" y="128"/>
                        <a:pt x="143" y="128"/>
                      </a:cubicBezTo>
                      <a:cubicBezTo>
                        <a:pt x="143" y="129"/>
                        <a:pt x="143" y="129"/>
                        <a:pt x="144" y="130"/>
                      </a:cubicBezTo>
                      <a:cubicBezTo>
                        <a:pt x="144" y="130"/>
                        <a:pt x="144" y="130"/>
                        <a:pt x="144" y="131"/>
                      </a:cubicBezTo>
                      <a:cubicBezTo>
                        <a:pt x="144" y="139"/>
                        <a:pt x="144" y="139"/>
                        <a:pt x="144" y="139"/>
                      </a:cubicBezTo>
                      <a:cubicBezTo>
                        <a:pt x="144" y="139"/>
                        <a:pt x="144" y="140"/>
                        <a:pt x="144" y="140"/>
                      </a:cubicBezTo>
                      <a:cubicBezTo>
                        <a:pt x="143" y="141"/>
                        <a:pt x="143" y="141"/>
                        <a:pt x="143" y="141"/>
                      </a:cubicBezTo>
                      <a:cubicBezTo>
                        <a:pt x="142" y="142"/>
                        <a:pt x="142" y="142"/>
                        <a:pt x="141" y="142"/>
                      </a:cubicBezTo>
                      <a:cubicBezTo>
                        <a:pt x="141" y="142"/>
                        <a:pt x="140" y="142"/>
                        <a:pt x="140" y="142"/>
                      </a:cubicBezTo>
                      <a:lnTo>
                        <a:pt x="117" y="142"/>
                      </a:lnTo>
                      <a:close/>
                      <a:moveTo>
                        <a:pt x="165" y="142"/>
                      </a:moveTo>
                      <a:cubicBezTo>
                        <a:pt x="164" y="142"/>
                        <a:pt x="164" y="142"/>
                        <a:pt x="163" y="142"/>
                      </a:cubicBezTo>
                      <a:cubicBezTo>
                        <a:pt x="163" y="142"/>
                        <a:pt x="162" y="142"/>
                        <a:pt x="162" y="141"/>
                      </a:cubicBezTo>
                      <a:cubicBezTo>
                        <a:pt x="161" y="141"/>
                        <a:pt x="161" y="141"/>
                        <a:pt x="161" y="140"/>
                      </a:cubicBezTo>
                      <a:cubicBezTo>
                        <a:pt x="160" y="140"/>
                        <a:pt x="160" y="139"/>
                        <a:pt x="160" y="139"/>
                      </a:cubicBezTo>
                      <a:cubicBezTo>
                        <a:pt x="160" y="131"/>
                        <a:pt x="160" y="131"/>
                        <a:pt x="160" y="131"/>
                      </a:cubicBezTo>
                      <a:cubicBezTo>
                        <a:pt x="160" y="130"/>
                        <a:pt x="160" y="130"/>
                        <a:pt x="160" y="130"/>
                      </a:cubicBezTo>
                      <a:cubicBezTo>
                        <a:pt x="161" y="129"/>
                        <a:pt x="161" y="129"/>
                        <a:pt x="161" y="128"/>
                      </a:cubicBezTo>
                      <a:cubicBezTo>
                        <a:pt x="162" y="128"/>
                        <a:pt x="162" y="128"/>
                        <a:pt x="163" y="128"/>
                      </a:cubicBezTo>
                      <a:cubicBezTo>
                        <a:pt x="163" y="128"/>
                        <a:pt x="164" y="127"/>
                        <a:pt x="164" y="127"/>
                      </a:cubicBezTo>
                      <a:cubicBezTo>
                        <a:pt x="186" y="127"/>
                        <a:pt x="186" y="127"/>
                        <a:pt x="186" y="127"/>
                      </a:cubicBezTo>
                      <a:cubicBezTo>
                        <a:pt x="187" y="127"/>
                        <a:pt x="188" y="128"/>
                        <a:pt x="188" y="128"/>
                      </a:cubicBezTo>
                      <a:cubicBezTo>
                        <a:pt x="189" y="128"/>
                        <a:pt x="189" y="128"/>
                        <a:pt x="190" y="128"/>
                      </a:cubicBezTo>
                      <a:cubicBezTo>
                        <a:pt x="190" y="129"/>
                        <a:pt x="190" y="129"/>
                        <a:pt x="191" y="130"/>
                      </a:cubicBezTo>
                      <a:cubicBezTo>
                        <a:pt x="191" y="130"/>
                        <a:pt x="191" y="130"/>
                        <a:pt x="191" y="131"/>
                      </a:cubicBezTo>
                      <a:cubicBezTo>
                        <a:pt x="191" y="132"/>
                        <a:pt x="191" y="132"/>
                        <a:pt x="191" y="132"/>
                      </a:cubicBezTo>
                      <a:cubicBezTo>
                        <a:pt x="192" y="139"/>
                        <a:pt x="192" y="139"/>
                        <a:pt x="192" y="139"/>
                      </a:cubicBezTo>
                      <a:cubicBezTo>
                        <a:pt x="192" y="139"/>
                        <a:pt x="191" y="140"/>
                        <a:pt x="191" y="140"/>
                      </a:cubicBezTo>
                      <a:cubicBezTo>
                        <a:pt x="191" y="141"/>
                        <a:pt x="191" y="141"/>
                        <a:pt x="190" y="141"/>
                      </a:cubicBezTo>
                      <a:cubicBezTo>
                        <a:pt x="190" y="142"/>
                        <a:pt x="190" y="142"/>
                        <a:pt x="189" y="142"/>
                      </a:cubicBezTo>
                      <a:cubicBezTo>
                        <a:pt x="189" y="142"/>
                        <a:pt x="188" y="142"/>
                        <a:pt x="187" y="142"/>
                      </a:cubicBezTo>
                      <a:lnTo>
                        <a:pt x="165" y="142"/>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sp>
          <p:nvSpPr>
            <p:cNvPr id="34" name="TextBox 33"/>
            <p:cNvSpPr txBox="1"/>
            <p:nvPr/>
          </p:nvSpPr>
          <p:spPr>
            <a:xfrm>
              <a:off x="4977045" y="2211710"/>
              <a:ext cx="1530170" cy="261610"/>
            </a:xfrm>
            <a:prstGeom prst="rect">
              <a:avLst/>
            </a:prstGeom>
            <a:noFill/>
          </p:spPr>
          <p:txBody>
            <a:bodyPr wrap="square" rtlCol="0">
              <a:spAutoFit/>
            </a:bodyPr>
            <a:lstStyle/>
            <a:p>
              <a:pPr algn="ctr"/>
              <a:r>
                <a:rPr lang="en-US" altLang="zh-CN" sz="1100" b="1" dirty="0">
                  <a:solidFill>
                    <a:srgbClr val="FFC000"/>
                  </a:solidFill>
                  <a:latin typeface="Ebrima" pitchFamily="2" charset="0"/>
                  <a:ea typeface="Ebrima" pitchFamily="2" charset="0"/>
                  <a:cs typeface="Ebrima" pitchFamily="2" charset="0"/>
                </a:rPr>
                <a:t>ADD  YOUR  TEXT</a:t>
              </a:r>
              <a:endParaRPr lang="zh-CN" altLang="en-US" sz="1100" b="1" dirty="0">
                <a:solidFill>
                  <a:srgbClr val="FFC000"/>
                </a:solidFill>
                <a:latin typeface="Ebrima" pitchFamily="2" charset="0"/>
                <a:ea typeface="Ebrima" pitchFamily="2" charset="0"/>
                <a:cs typeface="Ebrima" pitchFamily="2" charset="0"/>
              </a:endParaRPr>
            </a:p>
          </p:txBody>
        </p:sp>
      </p:grpSp>
      <p:grpSp>
        <p:nvGrpSpPr>
          <p:cNvPr id="39" name="组合 42"/>
          <p:cNvGrpSpPr/>
          <p:nvPr/>
        </p:nvGrpSpPr>
        <p:grpSpPr>
          <a:xfrm>
            <a:off x="7407315" y="1514133"/>
            <a:ext cx="1530170" cy="1282642"/>
            <a:chOff x="7363005" y="1356615"/>
            <a:chExt cx="1530170" cy="1282642"/>
          </a:xfrm>
        </p:grpSpPr>
        <p:sp>
          <p:nvSpPr>
            <p:cNvPr id="11" name="椭圆 10"/>
            <p:cNvSpPr/>
            <p:nvPr/>
          </p:nvSpPr>
          <p:spPr>
            <a:xfrm>
              <a:off x="8060583" y="2504242"/>
              <a:ext cx="135015" cy="13501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0" name="组合 38"/>
            <p:cNvGrpSpPr/>
            <p:nvPr/>
          </p:nvGrpSpPr>
          <p:grpSpPr>
            <a:xfrm>
              <a:off x="7790553" y="1356615"/>
              <a:ext cx="675075" cy="675075"/>
              <a:chOff x="7952172" y="1181393"/>
              <a:chExt cx="675075" cy="675075"/>
            </a:xfrm>
          </p:grpSpPr>
          <p:sp>
            <p:nvSpPr>
              <p:cNvPr id="16" name="泪滴形 15"/>
              <p:cNvSpPr/>
              <p:nvPr/>
            </p:nvSpPr>
            <p:spPr>
              <a:xfrm rot="8100000">
                <a:off x="7952172" y="1181393"/>
                <a:ext cx="675075" cy="675075"/>
              </a:xfrm>
              <a:prstGeom prst="teardrop">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1" name="组合 27"/>
              <p:cNvGrpSpPr/>
              <p:nvPr/>
            </p:nvGrpSpPr>
            <p:grpSpPr>
              <a:xfrm>
                <a:off x="8082390" y="1365787"/>
                <a:ext cx="411514" cy="315034"/>
                <a:chOff x="4260851" y="2633664"/>
                <a:chExt cx="331788" cy="254000"/>
              </a:xfrm>
              <a:solidFill>
                <a:srgbClr val="FFC000"/>
              </a:solidFill>
            </p:grpSpPr>
            <p:sp>
              <p:nvSpPr>
                <p:cNvPr id="29" name="Freeform 819"/>
                <p:cNvSpPr>
                  <a:spLocks noEditPoints="1"/>
                </p:cNvSpPr>
                <p:nvPr/>
              </p:nvSpPr>
              <p:spPr bwMode="auto">
                <a:xfrm>
                  <a:off x="4297364" y="2633664"/>
                  <a:ext cx="260350" cy="174625"/>
                </a:xfrm>
                <a:custGeom>
                  <a:avLst/>
                  <a:gdLst>
                    <a:gd name="T0" fmla="*/ 225 w 225"/>
                    <a:gd name="T1" fmla="*/ 13 h 150"/>
                    <a:gd name="T2" fmla="*/ 212 w 225"/>
                    <a:gd name="T3" fmla="*/ 0 h 150"/>
                    <a:gd name="T4" fmla="*/ 13 w 225"/>
                    <a:gd name="T5" fmla="*/ 0 h 150"/>
                    <a:gd name="T6" fmla="*/ 0 w 225"/>
                    <a:gd name="T7" fmla="*/ 13 h 150"/>
                    <a:gd name="T8" fmla="*/ 0 w 225"/>
                    <a:gd name="T9" fmla="*/ 150 h 150"/>
                    <a:gd name="T10" fmla="*/ 225 w 225"/>
                    <a:gd name="T11" fmla="*/ 150 h 150"/>
                    <a:gd name="T12" fmla="*/ 225 w 225"/>
                    <a:gd name="T13" fmla="*/ 13 h 150"/>
                    <a:gd name="T14" fmla="*/ 207 w 225"/>
                    <a:gd name="T15" fmla="*/ 132 h 150"/>
                    <a:gd name="T16" fmla="*/ 18 w 225"/>
                    <a:gd name="T17" fmla="*/ 132 h 150"/>
                    <a:gd name="T18" fmla="*/ 18 w 225"/>
                    <a:gd name="T19" fmla="*/ 19 h 150"/>
                    <a:gd name="T20" fmla="*/ 207 w 225"/>
                    <a:gd name="T21" fmla="*/ 19 h 150"/>
                    <a:gd name="T22" fmla="*/ 207 w 225"/>
                    <a:gd name="T23" fmla="*/ 13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 h="150">
                      <a:moveTo>
                        <a:pt x="225" y="13"/>
                      </a:moveTo>
                      <a:cubicBezTo>
                        <a:pt x="225" y="4"/>
                        <a:pt x="221" y="0"/>
                        <a:pt x="212" y="0"/>
                      </a:cubicBezTo>
                      <a:cubicBezTo>
                        <a:pt x="13" y="0"/>
                        <a:pt x="13" y="0"/>
                        <a:pt x="13" y="0"/>
                      </a:cubicBezTo>
                      <a:cubicBezTo>
                        <a:pt x="4" y="0"/>
                        <a:pt x="0" y="4"/>
                        <a:pt x="0" y="13"/>
                      </a:cubicBezTo>
                      <a:cubicBezTo>
                        <a:pt x="0" y="150"/>
                        <a:pt x="0" y="150"/>
                        <a:pt x="0" y="150"/>
                      </a:cubicBezTo>
                      <a:cubicBezTo>
                        <a:pt x="225" y="150"/>
                        <a:pt x="225" y="150"/>
                        <a:pt x="225" y="150"/>
                      </a:cubicBezTo>
                      <a:lnTo>
                        <a:pt x="225" y="13"/>
                      </a:lnTo>
                      <a:close/>
                      <a:moveTo>
                        <a:pt x="207" y="132"/>
                      </a:moveTo>
                      <a:cubicBezTo>
                        <a:pt x="18" y="132"/>
                        <a:pt x="18" y="132"/>
                        <a:pt x="18" y="132"/>
                      </a:cubicBezTo>
                      <a:cubicBezTo>
                        <a:pt x="18" y="19"/>
                        <a:pt x="18" y="19"/>
                        <a:pt x="18" y="19"/>
                      </a:cubicBezTo>
                      <a:cubicBezTo>
                        <a:pt x="207" y="19"/>
                        <a:pt x="207" y="19"/>
                        <a:pt x="207" y="19"/>
                      </a:cubicBezTo>
                      <a:lnTo>
                        <a:pt x="207"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0" name="Freeform 820"/>
                <p:cNvSpPr>
                  <a:spLocks noEditPoints="1"/>
                </p:cNvSpPr>
                <p:nvPr/>
              </p:nvSpPr>
              <p:spPr bwMode="auto">
                <a:xfrm>
                  <a:off x="4260851" y="2822576"/>
                  <a:ext cx="331788" cy="38100"/>
                </a:xfrm>
                <a:custGeom>
                  <a:avLst/>
                  <a:gdLst>
                    <a:gd name="T0" fmla="*/ 187 w 209"/>
                    <a:gd name="T1" fmla="*/ 0 h 24"/>
                    <a:gd name="T2" fmla="*/ 23 w 209"/>
                    <a:gd name="T3" fmla="*/ 0 h 24"/>
                    <a:gd name="T4" fmla="*/ 0 w 209"/>
                    <a:gd name="T5" fmla="*/ 24 h 24"/>
                    <a:gd name="T6" fmla="*/ 209 w 209"/>
                    <a:gd name="T7" fmla="*/ 24 h 24"/>
                    <a:gd name="T8" fmla="*/ 187 w 209"/>
                    <a:gd name="T9" fmla="*/ 0 h 24"/>
                    <a:gd name="T10" fmla="*/ 80 w 209"/>
                    <a:gd name="T11" fmla="*/ 17 h 24"/>
                    <a:gd name="T12" fmla="*/ 89 w 209"/>
                    <a:gd name="T13" fmla="*/ 8 h 24"/>
                    <a:gd name="T14" fmla="*/ 121 w 209"/>
                    <a:gd name="T15" fmla="*/ 8 h 24"/>
                    <a:gd name="T16" fmla="*/ 129 w 209"/>
                    <a:gd name="T17" fmla="*/ 17 h 24"/>
                    <a:gd name="T18" fmla="*/ 80 w 209"/>
                    <a:gd name="T19"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24">
                      <a:moveTo>
                        <a:pt x="187" y="0"/>
                      </a:moveTo>
                      <a:lnTo>
                        <a:pt x="23" y="0"/>
                      </a:lnTo>
                      <a:lnTo>
                        <a:pt x="0" y="24"/>
                      </a:lnTo>
                      <a:lnTo>
                        <a:pt x="209" y="24"/>
                      </a:lnTo>
                      <a:lnTo>
                        <a:pt x="187" y="0"/>
                      </a:lnTo>
                      <a:close/>
                      <a:moveTo>
                        <a:pt x="80" y="17"/>
                      </a:moveTo>
                      <a:lnTo>
                        <a:pt x="89" y="8"/>
                      </a:lnTo>
                      <a:lnTo>
                        <a:pt x="121" y="8"/>
                      </a:lnTo>
                      <a:lnTo>
                        <a:pt x="129" y="17"/>
                      </a:lnTo>
                      <a:lnTo>
                        <a:pt x="80"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1" name="Freeform 821"/>
                <p:cNvSpPr>
                  <a:spLocks/>
                </p:cNvSpPr>
                <p:nvPr/>
              </p:nvSpPr>
              <p:spPr bwMode="auto">
                <a:xfrm>
                  <a:off x="4260851" y="2874964"/>
                  <a:ext cx="331788" cy="12700"/>
                </a:xfrm>
                <a:custGeom>
                  <a:avLst/>
                  <a:gdLst>
                    <a:gd name="T0" fmla="*/ 9 w 286"/>
                    <a:gd name="T1" fmla="*/ 12 h 12"/>
                    <a:gd name="T2" fmla="*/ 277 w 286"/>
                    <a:gd name="T3" fmla="*/ 12 h 12"/>
                    <a:gd name="T4" fmla="*/ 286 w 286"/>
                    <a:gd name="T5" fmla="*/ 0 h 12"/>
                    <a:gd name="T6" fmla="*/ 0 w 286"/>
                    <a:gd name="T7" fmla="*/ 0 h 12"/>
                    <a:gd name="T8" fmla="*/ 9 w 286"/>
                    <a:gd name="T9" fmla="*/ 12 h 12"/>
                  </a:gdLst>
                  <a:ahLst/>
                  <a:cxnLst>
                    <a:cxn ang="0">
                      <a:pos x="T0" y="T1"/>
                    </a:cxn>
                    <a:cxn ang="0">
                      <a:pos x="T2" y="T3"/>
                    </a:cxn>
                    <a:cxn ang="0">
                      <a:pos x="T4" y="T5"/>
                    </a:cxn>
                    <a:cxn ang="0">
                      <a:pos x="T6" y="T7"/>
                    </a:cxn>
                    <a:cxn ang="0">
                      <a:pos x="T8" y="T9"/>
                    </a:cxn>
                  </a:cxnLst>
                  <a:rect l="0" t="0" r="r" b="b"/>
                  <a:pathLst>
                    <a:path w="286" h="12">
                      <a:moveTo>
                        <a:pt x="9" y="12"/>
                      </a:moveTo>
                      <a:cubicBezTo>
                        <a:pt x="20" y="12"/>
                        <a:pt x="269" y="12"/>
                        <a:pt x="277" y="12"/>
                      </a:cubicBezTo>
                      <a:cubicBezTo>
                        <a:pt x="286" y="12"/>
                        <a:pt x="286" y="0"/>
                        <a:pt x="286" y="0"/>
                      </a:cubicBezTo>
                      <a:cubicBezTo>
                        <a:pt x="0" y="0"/>
                        <a:pt x="0" y="0"/>
                        <a:pt x="0" y="0"/>
                      </a:cubicBezTo>
                      <a:cubicBezTo>
                        <a:pt x="0" y="0"/>
                        <a:pt x="0" y="12"/>
                        <a:pt x="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sp>
          <p:nvSpPr>
            <p:cNvPr id="35" name="TextBox 34"/>
            <p:cNvSpPr txBox="1"/>
            <p:nvPr/>
          </p:nvSpPr>
          <p:spPr>
            <a:xfrm>
              <a:off x="7363005" y="2211710"/>
              <a:ext cx="1530170" cy="261610"/>
            </a:xfrm>
            <a:prstGeom prst="rect">
              <a:avLst/>
            </a:prstGeom>
            <a:noFill/>
          </p:spPr>
          <p:txBody>
            <a:bodyPr wrap="square" rtlCol="0">
              <a:spAutoFit/>
            </a:bodyPr>
            <a:lstStyle/>
            <a:p>
              <a:pPr algn="ctr"/>
              <a:r>
                <a:rPr lang="en-US" altLang="zh-CN" sz="1100" b="1" dirty="0">
                  <a:solidFill>
                    <a:srgbClr val="FFC000"/>
                  </a:solidFill>
                  <a:latin typeface="Ebrima" pitchFamily="2" charset="0"/>
                  <a:ea typeface="Ebrima" pitchFamily="2" charset="0"/>
                  <a:cs typeface="Ebrima" pitchFamily="2" charset="0"/>
                </a:rPr>
                <a:t>ADD  YOUR  TEXT</a:t>
              </a:r>
              <a:endParaRPr lang="zh-CN" altLang="en-US" sz="1100" b="1" dirty="0">
                <a:solidFill>
                  <a:srgbClr val="FFC000"/>
                </a:solidFill>
                <a:latin typeface="Ebrima" pitchFamily="2" charset="0"/>
                <a:ea typeface="Ebrima" pitchFamily="2" charset="0"/>
                <a:cs typeface="Ebrima" pitchFamily="2" charset="0"/>
              </a:endParaRPr>
            </a:p>
          </p:txBody>
        </p:sp>
      </p:grpSp>
      <p:sp>
        <p:nvSpPr>
          <p:cNvPr id="44" name="矩形 43"/>
          <p:cNvSpPr/>
          <p:nvPr/>
        </p:nvSpPr>
        <p:spPr>
          <a:xfrm>
            <a:off x="70805" y="2886785"/>
            <a:ext cx="1755890" cy="1200329"/>
          </a:xfrm>
          <a:prstGeom prst="rect">
            <a:avLst/>
          </a:prstGeom>
        </p:spPr>
        <p:txBody>
          <a:bodyPr wrap="square">
            <a:spAutoFit/>
          </a:bodyPr>
          <a:lstStyle/>
          <a:p>
            <a:pPr algn="ctr">
              <a:lnSpc>
                <a:spcPct val="150000"/>
              </a:lnSpc>
            </a:pPr>
            <a:r>
              <a:rPr lang="en-US" altLang="zh-CN" sz="1200" dirty="0">
                <a:solidFill>
                  <a:prstClr val="white"/>
                </a:solidFill>
                <a:latin typeface="Ebrima" pitchFamily="2" charset="0"/>
                <a:ea typeface="Ebrima" pitchFamily="2" charset="0"/>
                <a:cs typeface="Ebrima" pitchFamily="2" charset="0"/>
              </a:rPr>
              <a:t>Add  your  text  here</a:t>
            </a:r>
          </a:p>
          <a:p>
            <a:pPr algn="ctr">
              <a:lnSpc>
                <a:spcPct val="150000"/>
              </a:lnSpc>
            </a:pPr>
            <a:r>
              <a:rPr lang="en-US" altLang="zh-CN" sz="1200" dirty="0">
                <a:solidFill>
                  <a:prstClr val="white"/>
                </a:solidFill>
                <a:latin typeface="Ebrima" pitchFamily="2" charset="0"/>
                <a:ea typeface="Ebrima" pitchFamily="2" charset="0"/>
                <a:cs typeface="Ebrima" pitchFamily="2" charset="0"/>
              </a:rPr>
              <a:t>Add  your  text  here</a:t>
            </a:r>
            <a:endParaRPr lang="zh-CN" altLang="en-US" sz="1200" dirty="0">
              <a:solidFill>
                <a:prstClr val="white"/>
              </a:solidFill>
              <a:latin typeface="Ebrima" pitchFamily="2" charset="0"/>
              <a:cs typeface="Ebrima" pitchFamily="2" charset="0"/>
            </a:endParaRPr>
          </a:p>
          <a:p>
            <a:pPr algn="ctr">
              <a:lnSpc>
                <a:spcPct val="150000"/>
              </a:lnSpc>
            </a:pPr>
            <a:r>
              <a:rPr lang="en-US" altLang="zh-CN" sz="1200" dirty="0">
                <a:solidFill>
                  <a:prstClr val="white"/>
                </a:solidFill>
                <a:latin typeface="Ebrima" pitchFamily="2" charset="0"/>
                <a:ea typeface="Ebrima" pitchFamily="2" charset="0"/>
                <a:cs typeface="Ebrima" pitchFamily="2" charset="0"/>
              </a:rPr>
              <a:t>Add  your  text  here</a:t>
            </a:r>
            <a:endParaRPr lang="zh-CN" altLang="en-US" sz="1200" dirty="0">
              <a:solidFill>
                <a:prstClr val="white"/>
              </a:solidFill>
              <a:latin typeface="Ebrima" pitchFamily="2" charset="0"/>
              <a:cs typeface="Ebrima" pitchFamily="2" charset="0"/>
            </a:endParaRPr>
          </a:p>
          <a:p>
            <a:pPr algn="ctr">
              <a:lnSpc>
                <a:spcPct val="150000"/>
              </a:lnSpc>
            </a:pPr>
            <a:r>
              <a:rPr lang="en-US" altLang="zh-CN" sz="1200" dirty="0">
                <a:solidFill>
                  <a:prstClr val="white"/>
                </a:solidFill>
                <a:latin typeface="Ebrima" pitchFamily="2" charset="0"/>
                <a:ea typeface="Ebrima" pitchFamily="2" charset="0"/>
                <a:cs typeface="Ebrima" pitchFamily="2" charset="0"/>
              </a:rPr>
              <a:t>Add  your  text  here</a:t>
            </a:r>
            <a:endParaRPr lang="zh-CN" altLang="en-US" sz="1200" dirty="0">
              <a:solidFill>
                <a:prstClr val="white"/>
              </a:solidFill>
              <a:latin typeface="Ebrima" pitchFamily="2" charset="0"/>
              <a:cs typeface="Ebrima" pitchFamily="2" charset="0"/>
            </a:endParaRPr>
          </a:p>
        </p:txBody>
      </p:sp>
      <p:sp>
        <p:nvSpPr>
          <p:cNvPr id="45" name="矩形 44"/>
          <p:cNvSpPr/>
          <p:nvPr/>
        </p:nvSpPr>
        <p:spPr>
          <a:xfrm>
            <a:off x="2456765" y="2886785"/>
            <a:ext cx="1755890" cy="1200329"/>
          </a:xfrm>
          <a:prstGeom prst="rect">
            <a:avLst/>
          </a:prstGeom>
        </p:spPr>
        <p:txBody>
          <a:bodyPr wrap="square">
            <a:spAutoFit/>
          </a:bodyPr>
          <a:lstStyle/>
          <a:p>
            <a:pPr algn="ctr">
              <a:lnSpc>
                <a:spcPct val="150000"/>
              </a:lnSpc>
            </a:pPr>
            <a:r>
              <a:rPr lang="en-US" altLang="zh-CN" sz="1200" dirty="0">
                <a:solidFill>
                  <a:prstClr val="white"/>
                </a:solidFill>
                <a:latin typeface="Ebrima" pitchFamily="2" charset="0"/>
                <a:ea typeface="Ebrima" pitchFamily="2" charset="0"/>
                <a:cs typeface="Ebrima" pitchFamily="2" charset="0"/>
              </a:rPr>
              <a:t>Add  your  text  here</a:t>
            </a:r>
          </a:p>
          <a:p>
            <a:pPr algn="ctr">
              <a:lnSpc>
                <a:spcPct val="150000"/>
              </a:lnSpc>
            </a:pPr>
            <a:r>
              <a:rPr lang="en-US" altLang="zh-CN" sz="1200" dirty="0">
                <a:solidFill>
                  <a:prstClr val="white"/>
                </a:solidFill>
                <a:latin typeface="Ebrima" pitchFamily="2" charset="0"/>
                <a:ea typeface="Ebrima" pitchFamily="2" charset="0"/>
                <a:cs typeface="Ebrima" pitchFamily="2" charset="0"/>
              </a:rPr>
              <a:t>Add  your  text  here</a:t>
            </a:r>
            <a:endParaRPr lang="zh-CN" altLang="en-US" sz="1200" dirty="0">
              <a:solidFill>
                <a:prstClr val="white"/>
              </a:solidFill>
              <a:latin typeface="Ebrima" pitchFamily="2" charset="0"/>
              <a:cs typeface="Ebrima" pitchFamily="2" charset="0"/>
            </a:endParaRPr>
          </a:p>
          <a:p>
            <a:pPr algn="ctr">
              <a:lnSpc>
                <a:spcPct val="150000"/>
              </a:lnSpc>
            </a:pPr>
            <a:r>
              <a:rPr lang="en-US" altLang="zh-CN" sz="1200" dirty="0">
                <a:solidFill>
                  <a:prstClr val="white"/>
                </a:solidFill>
                <a:latin typeface="Ebrima" pitchFamily="2" charset="0"/>
                <a:ea typeface="Ebrima" pitchFamily="2" charset="0"/>
                <a:cs typeface="Ebrima" pitchFamily="2" charset="0"/>
              </a:rPr>
              <a:t>Add  your  text  here</a:t>
            </a:r>
            <a:endParaRPr lang="zh-CN" altLang="en-US" sz="1200" dirty="0">
              <a:solidFill>
                <a:prstClr val="white"/>
              </a:solidFill>
              <a:latin typeface="Ebrima" pitchFamily="2" charset="0"/>
              <a:cs typeface="Ebrima" pitchFamily="2" charset="0"/>
            </a:endParaRPr>
          </a:p>
          <a:p>
            <a:pPr algn="ctr">
              <a:lnSpc>
                <a:spcPct val="150000"/>
              </a:lnSpc>
            </a:pPr>
            <a:r>
              <a:rPr lang="en-US" altLang="zh-CN" sz="1200" dirty="0">
                <a:solidFill>
                  <a:prstClr val="white"/>
                </a:solidFill>
                <a:latin typeface="Ebrima" pitchFamily="2" charset="0"/>
                <a:ea typeface="Ebrima" pitchFamily="2" charset="0"/>
                <a:cs typeface="Ebrima" pitchFamily="2" charset="0"/>
              </a:rPr>
              <a:t>Add  your  text  here</a:t>
            </a:r>
            <a:endParaRPr lang="zh-CN" altLang="en-US" sz="1200" dirty="0">
              <a:solidFill>
                <a:prstClr val="white"/>
              </a:solidFill>
              <a:latin typeface="Ebrima" pitchFamily="2" charset="0"/>
              <a:cs typeface="Ebrima" pitchFamily="2" charset="0"/>
            </a:endParaRPr>
          </a:p>
        </p:txBody>
      </p:sp>
      <p:sp>
        <p:nvSpPr>
          <p:cNvPr id="46" name="矩形 45"/>
          <p:cNvSpPr/>
          <p:nvPr/>
        </p:nvSpPr>
        <p:spPr>
          <a:xfrm>
            <a:off x="4886340" y="2886785"/>
            <a:ext cx="1755890" cy="1200329"/>
          </a:xfrm>
          <a:prstGeom prst="rect">
            <a:avLst/>
          </a:prstGeom>
        </p:spPr>
        <p:txBody>
          <a:bodyPr wrap="square">
            <a:spAutoFit/>
          </a:bodyPr>
          <a:lstStyle/>
          <a:p>
            <a:pPr algn="ctr">
              <a:lnSpc>
                <a:spcPct val="150000"/>
              </a:lnSpc>
            </a:pPr>
            <a:r>
              <a:rPr lang="en-US" altLang="zh-CN" sz="1200" dirty="0">
                <a:solidFill>
                  <a:prstClr val="white"/>
                </a:solidFill>
                <a:latin typeface="Ebrima" pitchFamily="2" charset="0"/>
                <a:ea typeface="Ebrima" pitchFamily="2" charset="0"/>
                <a:cs typeface="Ebrima" pitchFamily="2" charset="0"/>
              </a:rPr>
              <a:t>Add  your  text  here</a:t>
            </a:r>
          </a:p>
          <a:p>
            <a:pPr algn="ctr">
              <a:lnSpc>
                <a:spcPct val="150000"/>
              </a:lnSpc>
            </a:pPr>
            <a:r>
              <a:rPr lang="en-US" altLang="zh-CN" sz="1200" dirty="0">
                <a:solidFill>
                  <a:prstClr val="white"/>
                </a:solidFill>
                <a:latin typeface="Ebrima" pitchFamily="2" charset="0"/>
                <a:ea typeface="Ebrima" pitchFamily="2" charset="0"/>
                <a:cs typeface="Ebrima" pitchFamily="2" charset="0"/>
              </a:rPr>
              <a:t>Add  your  text  here</a:t>
            </a:r>
            <a:endParaRPr lang="zh-CN" altLang="en-US" sz="1200" dirty="0">
              <a:solidFill>
                <a:prstClr val="white"/>
              </a:solidFill>
              <a:latin typeface="Ebrima" pitchFamily="2" charset="0"/>
              <a:cs typeface="Ebrima" pitchFamily="2" charset="0"/>
            </a:endParaRPr>
          </a:p>
          <a:p>
            <a:pPr algn="ctr">
              <a:lnSpc>
                <a:spcPct val="150000"/>
              </a:lnSpc>
            </a:pPr>
            <a:r>
              <a:rPr lang="en-US" altLang="zh-CN" sz="1200" dirty="0">
                <a:solidFill>
                  <a:prstClr val="white"/>
                </a:solidFill>
                <a:latin typeface="Ebrima" pitchFamily="2" charset="0"/>
                <a:ea typeface="Ebrima" pitchFamily="2" charset="0"/>
                <a:cs typeface="Ebrima" pitchFamily="2" charset="0"/>
              </a:rPr>
              <a:t>Add  your  text  here</a:t>
            </a:r>
            <a:endParaRPr lang="zh-CN" altLang="en-US" sz="1200" dirty="0">
              <a:solidFill>
                <a:prstClr val="white"/>
              </a:solidFill>
              <a:latin typeface="Ebrima" pitchFamily="2" charset="0"/>
              <a:cs typeface="Ebrima" pitchFamily="2" charset="0"/>
            </a:endParaRPr>
          </a:p>
          <a:p>
            <a:pPr algn="ctr">
              <a:lnSpc>
                <a:spcPct val="150000"/>
              </a:lnSpc>
            </a:pPr>
            <a:r>
              <a:rPr lang="en-US" altLang="zh-CN" sz="1200" dirty="0">
                <a:solidFill>
                  <a:prstClr val="white"/>
                </a:solidFill>
                <a:latin typeface="Ebrima" pitchFamily="2" charset="0"/>
                <a:ea typeface="Ebrima" pitchFamily="2" charset="0"/>
                <a:cs typeface="Ebrima" pitchFamily="2" charset="0"/>
              </a:rPr>
              <a:t>Add  your  text  here</a:t>
            </a:r>
            <a:endParaRPr lang="zh-CN" altLang="en-US" sz="1200" dirty="0">
              <a:solidFill>
                <a:prstClr val="white"/>
              </a:solidFill>
              <a:latin typeface="Ebrima" pitchFamily="2" charset="0"/>
              <a:cs typeface="Ebrima" pitchFamily="2" charset="0"/>
            </a:endParaRPr>
          </a:p>
        </p:txBody>
      </p:sp>
      <p:sp>
        <p:nvSpPr>
          <p:cNvPr id="47" name="矩形 46"/>
          <p:cNvSpPr/>
          <p:nvPr/>
        </p:nvSpPr>
        <p:spPr>
          <a:xfrm>
            <a:off x="7272300" y="2886785"/>
            <a:ext cx="1755890" cy="1200329"/>
          </a:xfrm>
          <a:prstGeom prst="rect">
            <a:avLst/>
          </a:prstGeom>
        </p:spPr>
        <p:txBody>
          <a:bodyPr wrap="square">
            <a:spAutoFit/>
          </a:bodyPr>
          <a:lstStyle/>
          <a:p>
            <a:pPr algn="ctr">
              <a:lnSpc>
                <a:spcPct val="150000"/>
              </a:lnSpc>
            </a:pPr>
            <a:r>
              <a:rPr lang="en-US" altLang="zh-CN" sz="1200" dirty="0">
                <a:solidFill>
                  <a:prstClr val="white"/>
                </a:solidFill>
                <a:latin typeface="Ebrima" pitchFamily="2" charset="0"/>
                <a:ea typeface="Ebrima" pitchFamily="2" charset="0"/>
                <a:cs typeface="Ebrima" pitchFamily="2" charset="0"/>
              </a:rPr>
              <a:t>Add  your  text  here</a:t>
            </a:r>
          </a:p>
          <a:p>
            <a:pPr algn="ctr">
              <a:lnSpc>
                <a:spcPct val="150000"/>
              </a:lnSpc>
            </a:pPr>
            <a:r>
              <a:rPr lang="en-US" altLang="zh-CN" sz="1200" dirty="0">
                <a:solidFill>
                  <a:prstClr val="white"/>
                </a:solidFill>
                <a:latin typeface="Ebrima" pitchFamily="2" charset="0"/>
                <a:ea typeface="Ebrima" pitchFamily="2" charset="0"/>
                <a:cs typeface="Ebrima" pitchFamily="2" charset="0"/>
              </a:rPr>
              <a:t>Add  your  text  here</a:t>
            </a:r>
            <a:endParaRPr lang="zh-CN" altLang="en-US" sz="1200" dirty="0">
              <a:solidFill>
                <a:prstClr val="white"/>
              </a:solidFill>
              <a:latin typeface="Ebrima" pitchFamily="2" charset="0"/>
              <a:cs typeface="Ebrima" pitchFamily="2" charset="0"/>
            </a:endParaRPr>
          </a:p>
          <a:p>
            <a:pPr algn="ctr">
              <a:lnSpc>
                <a:spcPct val="150000"/>
              </a:lnSpc>
            </a:pPr>
            <a:r>
              <a:rPr lang="en-US" altLang="zh-CN" sz="1200" dirty="0">
                <a:solidFill>
                  <a:prstClr val="white"/>
                </a:solidFill>
                <a:latin typeface="Ebrima" pitchFamily="2" charset="0"/>
                <a:ea typeface="Ebrima" pitchFamily="2" charset="0"/>
                <a:cs typeface="Ebrima" pitchFamily="2" charset="0"/>
              </a:rPr>
              <a:t>Add  your  text  here</a:t>
            </a:r>
            <a:endParaRPr lang="zh-CN" altLang="en-US" sz="1200" dirty="0">
              <a:solidFill>
                <a:prstClr val="white"/>
              </a:solidFill>
              <a:latin typeface="Ebrima" pitchFamily="2" charset="0"/>
              <a:cs typeface="Ebrima" pitchFamily="2" charset="0"/>
            </a:endParaRPr>
          </a:p>
          <a:p>
            <a:pPr algn="ctr">
              <a:lnSpc>
                <a:spcPct val="150000"/>
              </a:lnSpc>
            </a:pPr>
            <a:r>
              <a:rPr lang="en-US" altLang="zh-CN" sz="1200" dirty="0">
                <a:solidFill>
                  <a:prstClr val="white"/>
                </a:solidFill>
                <a:latin typeface="Ebrima" pitchFamily="2" charset="0"/>
                <a:ea typeface="Ebrima" pitchFamily="2" charset="0"/>
                <a:cs typeface="Ebrima" pitchFamily="2" charset="0"/>
              </a:rPr>
              <a:t>Add  your  text  here</a:t>
            </a:r>
            <a:endParaRPr lang="zh-CN" altLang="en-US" sz="1200" dirty="0">
              <a:solidFill>
                <a:prstClr val="white"/>
              </a:solidFill>
              <a:latin typeface="Ebrima" pitchFamily="2" charset="0"/>
              <a:cs typeface="Ebrima" pitchFamily="2" charset="0"/>
            </a:endParaRPr>
          </a:p>
        </p:txBody>
      </p:sp>
    </p:spTree>
  </p:cSld>
  <p:clrMapOvr>
    <a:masterClrMapping/>
  </p:clrMapOvr>
  <p:transition advTm="764">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51520" y="76610"/>
            <a:ext cx="4321175" cy="829955"/>
            <a:chOff x="251520" y="141480"/>
            <a:chExt cx="4321175" cy="829955"/>
          </a:xfrm>
        </p:grpSpPr>
        <p:sp>
          <p:nvSpPr>
            <p:cNvPr id="3" name="TextBox 2"/>
            <p:cNvSpPr txBox="1"/>
            <p:nvPr/>
          </p:nvSpPr>
          <p:spPr>
            <a:xfrm>
              <a:off x="251520" y="636535"/>
              <a:ext cx="4321175" cy="334900"/>
            </a:xfrm>
            <a:prstGeom prst="rect">
              <a:avLst/>
            </a:prstGeom>
            <a:noFill/>
          </p:spPr>
          <p:txBody>
            <a:bodyPr wrap="square" rtlCol="0">
              <a:spAutoFit/>
            </a:bodyPr>
            <a:lstStyle/>
            <a:p>
              <a:pPr>
                <a:lnSpc>
                  <a:spcPct val="150000"/>
                </a:lnSpc>
              </a:pPr>
              <a:r>
                <a:rPr lang="en-US" altLang="zh-CN" sz="1200" dirty="0">
                  <a:solidFill>
                    <a:srgbClr val="FFC000"/>
                  </a:solidFill>
                  <a:latin typeface="Ebrima" pitchFamily="2" charset="0"/>
                  <a:ea typeface="Ebrima" pitchFamily="2" charset="0"/>
                  <a:cs typeface="Ebrima" pitchFamily="2" charset="0"/>
                </a:rPr>
                <a:t>The end of our life, and can meet many things really do?</a:t>
              </a:r>
              <a:endParaRPr lang="zh-CN" altLang="en-US" sz="1200" dirty="0">
                <a:solidFill>
                  <a:srgbClr val="FFC000"/>
                </a:solidFill>
                <a:latin typeface="Ebrima" pitchFamily="2" charset="0"/>
                <a:ea typeface="Ebrima" pitchFamily="2" charset="0"/>
                <a:cs typeface="Ebrima" pitchFamily="2" charset="0"/>
              </a:endParaRPr>
            </a:p>
          </p:txBody>
        </p:sp>
        <p:sp>
          <p:nvSpPr>
            <p:cNvPr id="4" name="TextBox 3"/>
            <p:cNvSpPr txBox="1"/>
            <p:nvPr/>
          </p:nvSpPr>
          <p:spPr>
            <a:xfrm>
              <a:off x="251520" y="141480"/>
              <a:ext cx="3330575" cy="498598"/>
            </a:xfrm>
            <a:prstGeom prst="rect">
              <a:avLst/>
            </a:prstGeom>
            <a:noFill/>
          </p:spPr>
          <p:txBody>
            <a:bodyPr wrap="square" rtlCol="0">
              <a:spAutoFit/>
            </a:bodyPr>
            <a:lstStyle/>
            <a:p>
              <a:pPr>
                <a:lnSpc>
                  <a:spcPct val="150000"/>
                </a:lnSpc>
              </a:pPr>
              <a:r>
                <a:rPr lang="en-US" altLang="zh-CN" sz="2000" b="1" dirty="0">
                  <a:solidFill>
                    <a:prstClr val="white"/>
                  </a:solidFill>
                  <a:latin typeface="Ebrima" pitchFamily="2" charset="0"/>
                  <a:ea typeface="Ebrima" pitchFamily="2" charset="0"/>
                  <a:cs typeface="Ebrima" pitchFamily="2" charset="0"/>
                </a:rPr>
                <a:t>ADD  YOUR  TEXT  HERE</a:t>
              </a:r>
              <a:endParaRPr lang="zh-CN" altLang="en-US" sz="2000" b="1" dirty="0">
                <a:solidFill>
                  <a:prstClr val="white"/>
                </a:solidFill>
                <a:latin typeface="Ebrima" pitchFamily="2" charset="0"/>
                <a:ea typeface="Ebrima" pitchFamily="2" charset="0"/>
                <a:cs typeface="Ebrima" pitchFamily="2" charset="0"/>
              </a:endParaRPr>
            </a:p>
          </p:txBody>
        </p:sp>
        <p:cxnSp>
          <p:nvCxnSpPr>
            <p:cNvPr id="5" name="直接连接符 4"/>
            <p:cNvCxnSpPr/>
            <p:nvPr/>
          </p:nvCxnSpPr>
          <p:spPr>
            <a:xfrm>
              <a:off x="251520" y="681540"/>
              <a:ext cx="3915435"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4013761" y="1131590"/>
            <a:ext cx="1116478" cy="1220605"/>
            <a:chOff x="930276" y="5935664"/>
            <a:chExt cx="306388" cy="334963"/>
          </a:xfrm>
          <a:solidFill>
            <a:srgbClr val="FFC000"/>
          </a:solidFill>
        </p:grpSpPr>
        <p:sp>
          <p:nvSpPr>
            <p:cNvPr id="7" name="Freeform 665"/>
            <p:cNvSpPr>
              <a:spLocks/>
            </p:cNvSpPr>
            <p:nvPr/>
          </p:nvSpPr>
          <p:spPr bwMode="auto">
            <a:xfrm>
              <a:off x="930276" y="5935664"/>
              <a:ext cx="306388" cy="236538"/>
            </a:xfrm>
            <a:custGeom>
              <a:avLst/>
              <a:gdLst>
                <a:gd name="T0" fmla="*/ 179 w 193"/>
                <a:gd name="T1" fmla="*/ 54 h 149"/>
                <a:gd name="T2" fmla="*/ 193 w 193"/>
                <a:gd name="T3" fmla="*/ 0 h 149"/>
                <a:gd name="T4" fmla="*/ 138 w 193"/>
                <a:gd name="T5" fmla="*/ 13 h 149"/>
                <a:gd name="T6" fmla="*/ 152 w 193"/>
                <a:gd name="T7" fmla="*/ 27 h 149"/>
                <a:gd name="T8" fmla="*/ 99 w 193"/>
                <a:gd name="T9" fmla="*/ 79 h 149"/>
                <a:gd name="T10" fmla="*/ 77 w 193"/>
                <a:gd name="T11" fmla="*/ 57 h 149"/>
                <a:gd name="T12" fmla="*/ 0 w 193"/>
                <a:gd name="T13" fmla="*/ 134 h 149"/>
                <a:gd name="T14" fmla="*/ 15 w 193"/>
                <a:gd name="T15" fmla="*/ 149 h 149"/>
                <a:gd name="T16" fmla="*/ 15 w 193"/>
                <a:gd name="T17" fmla="*/ 149 h 149"/>
                <a:gd name="T18" fmla="*/ 77 w 193"/>
                <a:gd name="T19" fmla="*/ 87 h 149"/>
                <a:gd name="T20" fmla="*/ 99 w 193"/>
                <a:gd name="T21" fmla="*/ 108 h 149"/>
                <a:gd name="T22" fmla="*/ 167 w 193"/>
                <a:gd name="T23" fmla="*/ 41 h 149"/>
                <a:gd name="T24" fmla="*/ 179 w 193"/>
                <a:gd name="T25" fmla="*/ 5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3" h="149">
                  <a:moveTo>
                    <a:pt x="179" y="54"/>
                  </a:moveTo>
                  <a:lnTo>
                    <a:pt x="193" y="0"/>
                  </a:lnTo>
                  <a:lnTo>
                    <a:pt x="138" y="13"/>
                  </a:lnTo>
                  <a:lnTo>
                    <a:pt x="152" y="27"/>
                  </a:lnTo>
                  <a:lnTo>
                    <a:pt x="99" y="79"/>
                  </a:lnTo>
                  <a:lnTo>
                    <a:pt x="77" y="57"/>
                  </a:lnTo>
                  <a:lnTo>
                    <a:pt x="0" y="134"/>
                  </a:lnTo>
                  <a:lnTo>
                    <a:pt x="15" y="149"/>
                  </a:lnTo>
                  <a:lnTo>
                    <a:pt x="15" y="149"/>
                  </a:lnTo>
                  <a:lnTo>
                    <a:pt x="77" y="87"/>
                  </a:lnTo>
                  <a:lnTo>
                    <a:pt x="99" y="108"/>
                  </a:lnTo>
                  <a:lnTo>
                    <a:pt x="167" y="41"/>
                  </a:lnTo>
                  <a:lnTo>
                    <a:pt x="1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8" name="Rectangle 666"/>
            <p:cNvSpPr>
              <a:spLocks noChangeArrowheads="1"/>
            </p:cNvSpPr>
            <p:nvPr/>
          </p:nvSpPr>
          <p:spPr bwMode="auto">
            <a:xfrm>
              <a:off x="957264" y="6189664"/>
              <a:ext cx="44450" cy="809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9" name="Rectangle 667"/>
            <p:cNvSpPr>
              <a:spLocks noChangeArrowheads="1"/>
            </p:cNvSpPr>
            <p:nvPr/>
          </p:nvSpPr>
          <p:spPr bwMode="auto">
            <a:xfrm>
              <a:off x="1030289" y="6149976"/>
              <a:ext cx="44450"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0" name="Rectangle 668"/>
            <p:cNvSpPr>
              <a:spLocks noChangeArrowheads="1"/>
            </p:cNvSpPr>
            <p:nvPr/>
          </p:nvSpPr>
          <p:spPr bwMode="auto">
            <a:xfrm>
              <a:off x="1104901" y="6110289"/>
              <a:ext cx="44450" cy="160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1" name="Rectangle 669"/>
            <p:cNvSpPr>
              <a:spLocks noChangeArrowheads="1"/>
            </p:cNvSpPr>
            <p:nvPr/>
          </p:nvSpPr>
          <p:spPr bwMode="auto">
            <a:xfrm>
              <a:off x="1177926" y="6070601"/>
              <a:ext cx="44450" cy="2000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12" name="圆角右箭头 11"/>
          <p:cNvSpPr/>
          <p:nvPr/>
        </p:nvSpPr>
        <p:spPr>
          <a:xfrm rot="5400000">
            <a:off x="5494847" y="1919423"/>
            <a:ext cx="1125125" cy="989620"/>
          </a:xfrm>
          <a:prstGeom prst="bentArrow">
            <a:avLst>
              <a:gd name="adj1" fmla="val 15760"/>
              <a:gd name="adj2" fmla="val 25000"/>
              <a:gd name="adj3" fmla="val 25000"/>
              <a:gd name="adj4" fmla="val 437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13" name="圆角右箭头 12"/>
          <p:cNvSpPr/>
          <p:nvPr/>
        </p:nvSpPr>
        <p:spPr>
          <a:xfrm rot="16200000" flipH="1">
            <a:off x="2524027" y="1919422"/>
            <a:ext cx="1125125" cy="989620"/>
          </a:xfrm>
          <a:prstGeom prst="bentArrow">
            <a:avLst>
              <a:gd name="adj1" fmla="val 15760"/>
              <a:gd name="adj2" fmla="val 25000"/>
              <a:gd name="adj3" fmla="val 25000"/>
              <a:gd name="adj4" fmla="val 437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14" name="下箭头 13"/>
          <p:cNvSpPr/>
          <p:nvPr/>
        </p:nvSpPr>
        <p:spPr>
          <a:xfrm>
            <a:off x="4346975" y="2571750"/>
            <a:ext cx="405045" cy="1080120"/>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5" name="组合 20"/>
          <p:cNvGrpSpPr/>
          <p:nvPr/>
        </p:nvGrpSpPr>
        <p:grpSpPr>
          <a:xfrm>
            <a:off x="250825" y="3066805"/>
            <a:ext cx="3151045" cy="585065"/>
            <a:chOff x="250825" y="3066805"/>
            <a:chExt cx="3151045" cy="585065"/>
          </a:xfrm>
        </p:grpSpPr>
        <p:grpSp>
          <p:nvGrpSpPr>
            <p:cNvPr id="16" name="组合 18"/>
            <p:cNvGrpSpPr/>
            <p:nvPr/>
          </p:nvGrpSpPr>
          <p:grpSpPr>
            <a:xfrm>
              <a:off x="250825" y="3066805"/>
              <a:ext cx="585065" cy="585065"/>
              <a:chOff x="926595" y="1644649"/>
              <a:chExt cx="585065" cy="585065"/>
            </a:xfrm>
          </p:grpSpPr>
          <p:sp>
            <p:nvSpPr>
              <p:cNvPr id="17" name="椭圆 16"/>
              <p:cNvSpPr/>
              <p:nvPr/>
            </p:nvSpPr>
            <p:spPr>
              <a:xfrm>
                <a:off x="926595" y="1644649"/>
                <a:ext cx="585065" cy="58506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Freeform 802"/>
              <p:cNvSpPr>
                <a:spLocks noEditPoints="1"/>
              </p:cNvSpPr>
              <p:nvPr/>
            </p:nvSpPr>
            <p:spPr bwMode="auto">
              <a:xfrm>
                <a:off x="1060377" y="1770494"/>
                <a:ext cx="317500" cy="333375"/>
              </a:xfrm>
              <a:custGeom>
                <a:avLst/>
                <a:gdLst>
                  <a:gd name="T0" fmla="*/ 236 w 274"/>
                  <a:gd name="T1" fmla="*/ 120 h 288"/>
                  <a:gd name="T2" fmla="*/ 274 w 274"/>
                  <a:gd name="T3" fmla="*/ 93 h 288"/>
                  <a:gd name="T4" fmla="*/ 250 w 274"/>
                  <a:gd name="T5" fmla="*/ 51 h 288"/>
                  <a:gd name="T6" fmla="*/ 206 w 274"/>
                  <a:gd name="T7" fmla="*/ 70 h 288"/>
                  <a:gd name="T8" fmla="*/ 166 w 274"/>
                  <a:gd name="T9" fmla="*/ 47 h 288"/>
                  <a:gd name="T10" fmla="*/ 161 w 274"/>
                  <a:gd name="T11" fmla="*/ 0 h 288"/>
                  <a:gd name="T12" fmla="*/ 113 w 274"/>
                  <a:gd name="T13" fmla="*/ 0 h 288"/>
                  <a:gd name="T14" fmla="*/ 108 w 274"/>
                  <a:gd name="T15" fmla="*/ 47 h 288"/>
                  <a:gd name="T16" fmla="*/ 67 w 274"/>
                  <a:gd name="T17" fmla="*/ 70 h 288"/>
                  <a:gd name="T18" fmla="*/ 24 w 274"/>
                  <a:gd name="T19" fmla="*/ 51 h 288"/>
                  <a:gd name="T20" fmla="*/ 0 w 274"/>
                  <a:gd name="T21" fmla="*/ 93 h 288"/>
                  <a:gd name="T22" fmla="*/ 38 w 274"/>
                  <a:gd name="T23" fmla="*/ 120 h 288"/>
                  <a:gd name="T24" fmla="*/ 38 w 274"/>
                  <a:gd name="T25" fmla="*/ 168 h 288"/>
                  <a:gd name="T26" fmla="*/ 0 w 274"/>
                  <a:gd name="T27" fmla="*/ 195 h 288"/>
                  <a:gd name="T28" fmla="*/ 24 w 274"/>
                  <a:gd name="T29" fmla="*/ 237 h 288"/>
                  <a:gd name="T30" fmla="*/ 68 w 274"/>
                  <a:gd name="T31" fmla="*/ 218 h 288"/>
                  <a:gd name="T32" fmla="*/ 108 w 274"/>
                  <a:gd name="T33" fmla="*/ 241 h 288"/>
                  <a:gd name="T34" fmla="*/ 113 w 274"/>
                  <a:gd name="T35" fmla="*/ 288 h 288"/>
                  <a:gd name="T36" fmla="*/ 161 w 274"/>
                  <a:gd name="T37" fmla="*/ 288 h 288"/>
                  <a:gd name="T38" fmla="*/ 166 w 274"/>
                  <a:gd name="T39" fmla="*/ 241 h 288"/>
                  <a:gd name="T40" fmla="*/ 206 w 274"/>
                  <a:gd name="T41" fmla="*/ 218 h 288"/>
                  <a:gd name="T42" fmla="*/ 250 w 274"/>
                  <a:gd name="T43" fmla="*/ 237 h 288"/>
                  <a:gd name="T44" fmla="*/ 274 w 274"/>
                  <a:gd name="T45" fmla="*/ 195 h 288"/>
                  <a:gd name="T46" fmla="*/ 236 w 274"/>
                  <a:gd name="T47" fmla="*/ 168 h 288"/>
                  <a:gd name="T48" fmla="*/ 236 w 274"/>
                  <a:gd name="T49" fmla="*/ 120 h 288"/>
                  <a:gd name="T50" fmla="*/ 158 w 274"/>
                  <a:gd name="T51" fmla="*/ 180 h 288"/>
                  <a:gd name="T52" fmla="*/ 116 w 274"/>
                  <a:gd name="T53" fmla="*/ 180 h 288"/>
                  <a:gd name="T54" fmla="*/ 96 w 274"/>
                  <a:gd name="T55" fmla="*/ 144 h 288"/>
                  <a:gd name="T56" fmla="*/ 116 w 274"/>
                  <a:gd name="T57" fmla="*/ 108 h 288"/>
                  <a:gd name="T58" fmla="*/ 158 w 274"/>
                  <a:gd name="T59" fmla="*/ 108 h 288"/>
                  <a:gd name="T60" fmla="*/ 179 w 274"/>
                  <a:gd name="T61" fmla="*/ 144 h 288"/>
                  <a:gd name="T62" fmla="*/ 158 w 274"/>
                  <a:gd name="T63" fmla="*/ 18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4" h="288">
                    <a:moveTo>
                      <a:pt x="236" y="120"/>
                    </a:moveTo>
                    <a:cubicBezTo>
                      <a:pt x="274" y="93"/>
                      <a:pt x="274" y="93"/>
                      <a:pt x="274" y="93"/>
                    </a:cubicBezTo>
                    <a:cubicBezTo>
                      <a:pt x="250" y="51"/>
                      <a:pt x="250" y="51"/>
                      <a:pt x="250" y="51"/>
                    </a:cubicBezTo>
                    <a:cubicBezTo>
                      <a:pt x="206" y="70"/>
                      <a:pt x="206" y="70"/>
                      <a:pt x="206" y="70"/>
                    </a:cubicBezTo>
                    <a:cubicBezTo>
                      <a:pt x="166" y="47"/>
                      <a:pt x="166" y="47"/>
                      <a:pt x="166" y="47"/>
                    </a:cubicBezTo>
                    <a:cubicBezTo>
                      <a:pt x="161" y="0"/>
                      <a:pt x="161" y="0"/>
                      <a:pt x="161" y="0"/>
                    </a:cubicBezTo>
                    <a:cubicBezTo>
                      <a:pt x="113" y="0"/>
                      <a:pt x="113" y="0"/>
                      <a:pt x="113" y="0"/>
                    </a:cubicBezTo>
                    <a:cubicBezTo>
                      <a:pt x="108" y="47"/>
                      <a:pt x="108" y="47"/>
                      <a:pt x="108" y="47"/>
                    </a:cubicBezTo>
                    <a:cubicBezTo>
                      <a:pt x="67" y="70"/>
                      <a:pt x="67" y="70"/>
                      <a:pt x="67" y="70"/>
                    </a:cubicBezTo>
                    <a:cubicBezTo>
                      <a:pt x="24" y="51"/>
                      <a:pt x="24" y="51"/>
                      <a:pt x="24" y="51"/>
                    </a:cubicBezTo>
                    <a:cubicBezTo>
                      <a:pt x="0" y="93"/>
                      <a:pt x="0" y="93"/>
                      <a:pt x="0" y="93"/>
                    </a:cubicBezTo>
                    <a:cubicBezTo>
                      <a:pt x="38" y="120"/>
                      <a:pt x="38" y="120"/>
                      <a:pt x="38" y="120"/>
                    </a:cubicBezTo>
                    <a:cubicBezTo>
                      <a:pt x="38" y="168"/>
                      <a:pt x="38" y="168"/>
                      <a:pt x="38" y="168"/>
                    </a:cubicBezTo>
                    <a:cubicBezTo>
                      <a:pt x="18" y="182"/>
                      <a:pt x="0" y="195"/>
                      <a:pt x="0" y="195"/>
                    </a:cubicBezTo>
                    <a:cubicBezTo>
                      <a:pt x="24" y="237"/>
                      <a:pt x="24" y="237"/>
                      <a:pt x="24" y="237"/>
                    </a:cubicBezTo>
                    <a:cubicBezTo>
                      <a:pt x="68" y="218"/>
                      <a:pt x="68" y="218"/>
                      <a:pt x="68" y="218"/>
                    </a:cubicBezTo>
                    <a:cubicBezTo>
                      <a:pt x="108" y="241"/>
                      <a:pt x="108" y="241"/>
                      <a:pt x="108" y="241"/>
                    </a:cubicBezTo>
                    <a:cubicBezTo>
                      <a:pt x="113" y="288"/>
                      <a:pt x="113" y="288"/>
                      <a:pt x="113" y="288"/>
                    </a:cubicBezTo>
                    <a:cubicBezTo>
                      <a:pt x="161" y="288"/>
                      <a:pt x="161" y="288"/>
                      <a:pt x="161" y="288"/>
                    </a:cubicBezTo>
                    <a:cubicBezTo>
                      <a:pt x="161" y="288"/>
                      <a:pt x="163" y="266"/>
                      <a:pt x="166" y="241"/>
                    </a:cubicBezTo>
                    <a:cubicBezTo>
                      <a:pt x="206" y="218"/>
                      <a:pt x="206" y="218"/>
                      <a:pt x="206" y="218"/>
                    </a:cubicBezTo>
                    <a:cubicBezTo>
                      <a:pt x="250" y="237"/>
                      <a:pt x="250" y="237"/>
                      <a:pt x="250" y="237"/>
                    </a:cubicBezTo>
                    <a:cubicBezTo>
                      <a:pt x="274" y="195"/>
                      <a:pt x="274" y="195"/>
                      <a:pt x="274" y="195"/>
                    </a:cubicBezTo>
                    <a:cubicBezTo>
                      <a:pt x="274" y="195"/>
                      <a:pt x="256" y="182"/>
                      <a:pt x="236" y="168"/>
                    </a:cubicBezTo>
                    <a:lnTo>
                      <a:pt x="236" y="120"/>
                    </a:lnTo>
                    <a:close/>
                    <a:moveTo>
                      <a:pt x="158" y="180"/>
                    </a:moveTo>
                    <a:cubicBezTo>
                      <a:pt x="116" y="180"/>
                      <a:pt x="116" y="180"/>
                      <a:pt x="116" y="180"/>
                    </a:cubicBezTo>
                    <a:cubicBezTo>
                      <a:pt x="96" y="144"/>
                      <a:pt x="96" y="144"/>
                      <a:pt x="96" y="144"/>
                    </a:cubicBezTo>
                    <a:cubicBezTo>
                      <a:pt x="116" y="108"/>
                      <a:pt x="116" y="108"/>
                      <a:pt x="116" y="108"/>
                    </a:cubicBezTo>
                    <a:cubicBezTo>
                      <a:pt x="158" y="108"/>
                      <a:pt x="158" y="108"/>
                      <a:pt x="158" y="108"/>
                    </a:cubicBezTo>
                    <a:cubicBezTo>
                      <a:pt x="179" y="144"/>
                      <a:pt x="179" y="144"/>
                      <a:pt x="179" y="144"/>
                    </a:cubicBezTo>
                    <a:lnTo>
                      <a:pt x="158" y="18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20" name="TextBox 19"/>
            <p:cNvSpPr txBox="1"/>
            <p:nvPr/>
          </p:nvSpPr>
          <p:spPr>
            <a:xfrm>
              <a:off x="836585" y="3097727"/>
              <a:ext cx="2565285" cy="523220"/>
            </a:xfrm>
            <a:prstGeom prst="rect">
              <a:avLst/>
            </a:prstGeom>
            <a:noFill/>
          </p:spPr>
          <p:txBody>
            <a:bodyPr wrap="square" rtlCol="0">
              <a:spAutoFit/>
            </a:bodyPr>
            <a:lstStyle/>
            <a:p>
              <a:r>
                <a:rPr lang="en-US" altLang="zh-CN" sz="1400" b="1" dirty="0">
                  <a:solidFill>
                    <a:srgbClr val="FFC000"/>
                  </a:solidFill>
                  <a:latin typeface="Ebrima" pitchFamily="2" charset="0"/>
                  <a:ea typeface="Ebrima" pitchFamily="2" charset="0"/>
                  <a:cs typeface="Ebrima" pitchFamily="2" charset="0"/>
                </a:rPr>
                <a:t>Add  your  text  here  please</a:t>
              </a:r>
            </a:p>
            <a:p>
              <a:r>
                <a:rPr lang="en-US" altLang="zh-CN" sz="1400" dirty="0">
                  <a:solidFill>
                    <a:prstClr val="white"/>
                  </a:solidFill>
                  <a:latin typeface="Ebrima" pitchFamily="2" charset="0"/>
                  <a:ea typeface="Ebrima" pitchFamily="2" charset="0"/>
                  <a:cs typeface="Ebrima" pitchFamily="2" charset="0"/>
                </a:rPr>
                <a:t>Add  your  text  here</a:t>
              </a:r>
              <a:endParaRPr lang="zh-CN" altLang="en-US" sz="1400" dirty="0">
                <a:solidFill>
                  <a:prstClr val="white"/>
                </a:solidFill>
                <a:latin typeface="Ebrima" pitchFamily="2" charset="0"/>
                <a:ea typeface="Ebrima" pitchFamily="2" charset="0"/>
                <a:cs typeface="Ebrima" pitchFamily="2" charset="0"/>
              </a:endParaRPr>
            </a:p>
          </p:txBody>
        </p:sp>
      </p:grpSp>
      <p:grpSp>
        <p:nvGrpSpPr>
          <p:cNvPr id="19" name="组合 21"/>
          <p:cNvGrpSpPr/>
          <p:nvPr/>
        </p:nvGrpSpPr>
        <p:grpSpPr>
          <a:xfrm>
            <a:off x="5742130" y="3066805"/>
            <a:ext cx="3151045" cy="585065"/>
            <a:chOff x="250825" y="3066805"/>
            <a:chExt cx="3151045" cy="585065"/>
          </a:xfrm>
        </p:grpSpPr>
        <p:sp>
          <p:nvSpPr>
            <p:cNvPr id="25" name="椭圆 24"/>
            <p:cNvSpPr/>
            <p:nvPr/>
          </p:nvSpPr>
          <p:spPr>
            <a:xfrm>
              <a:off x="250825" y="3066805"/>
              <a:ext cx="585065" cy="58506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TextBox 23"/>
            <p:cNvSpPr txBox="1"/>
            <p:nvPr/>
          </p:nvSpPr>
          <p:spPr>
            <a:xfrm>
              <a:off x="836585" y="3097727"/>
              <a:ext cx="2565285" cy="523220"/>
            </a:xfrm>
            <a:prstGeom prst="rect">
              <a:avLst/>
            </a:prstGeom>
            <a:noFill/>
          </p:spPr>
          <p:txBody>
            <a:bodyPr wrap="square" rtlCol="0">
              <a:spAutoFit/>
            </a:bodyPr>
            <a:lstStyle/>
            <a:p>
              <a:r>
                <a:rPr lang="en-US" altLang="zh-CN" sz="1400" b="1" dirty="0">
                  <a:solidFill>
                    <a:srgbClr val="FFC000"/>
                  </a:solidFill>
                  <a:latin typeface="Ebrima" pitchFamily="2" charset="0"/>
                  <a:ea typeface="Ebrima" pitchFamily="2" charset="0"/>
                  <a:cs typeface="Ebrima" pitchFamily="2" charset="0"/>
                </a:rPr>
                <a:t>Add  your  text  here  please</a:t>
              </a:r>
            </a:p>
            <a:p>
              <a:r>
                <a:rPr lang="en-US" altLang="zh-CN" sz="1400" dirty="0">
                  <a:solidFill>
                    <a:prstClr val="white"/>
                  </a:solidFill>
                  <a:latin typeface="Ebrima" pitchFamily="2" charset="0"/>
                  <a:ea typeface="Ebrima" pitchFamily="2" charset="0"/>
                  <a:cs typeface="Ebrima" pitchFamily="2" charset="0"/>
                </a:rPr>
                <a:t>Add  your  text  here</a:t>
              </a:r>
              <a:endParaRPr lang="zh-CN" altLang="en-US" sz="1400" dirty="0">
                <a:solidFill>
                  <a:prstClr val="white"/>
                </a:solidFill>
                <a:latin typeface="Ebrima" pitchFamily="2" charset="0"/>
                <a:ea typeface="Ebrima" pitchFamily="2" charset="0"/>
                <a:cs typeface="Ebrima" pitchFamily="2" charset="0"/>
              </a:endParaRPr>
            </a:p>
          </p:txBody>
        </p:sp>
      </p:grpSp>
      <p:grpSp>
        <p:nvGrpSpPr>
          <p:cNvPr id="21" name="组合 26"/>
          <p:cNvGrpSpPr/>
          <p:nvPr/>
        </p:nvGrpSpPr>
        <p:grpSpPr>
          <a:xfrm>
            <a:off x="5858805" y="3201988"/>
            <a:ext cx="333375" cy="285750"/>
            <a:chOff x="8937626" y="4622801"/>
            <a:chExt cx="333375" cy="285750"/>
          </a:xfrm>
          <a:solidFill>
            <a:schemeClr val="bg1"/>
          </a:solidFill>
        </p:grpSpPr>
        <p:sp>
          <p:nvSpPr>
            <p:cNvPr id="28" name="Freeform 890"/>
            <p:cNvSpPr>
              <a:spLocks noEditPoints="1"/>
            </p:cNvSpPr>
            <p:nvPr/>
          </p:nvSpPr>
          <p:spPr bwMode="auto">
            <a:xfrm>
              <a:off x="8937626" y="4622801"/>
              <a:ext cx="333375" cy="285750"/>
            </a:xfrm>
            <a:custGeom>
              <a:avLst/>
              <a:gdLst>
                <a:gd name="T0" fmla="*/ 278 w 288"/>
                <a:gd name="T1" fmla="*/ 0 h 246"/>
                <a:gd name="T2" fmla="*/ 52 w 288"/>
                <a:gd name="T3" fmla="*/ 0 h 246"/>
                <a:gd name="T4" fmla="*/ 42 w 288"/>
                <a:gd name="T5" fmla="*/ 10 h 246"/>
                <a:gd name="T6" fmla="*/ 42 w 288"/>
                <a:gd name="T7" fmla="*/ 43 h 246"/>
                <a:gd name="T8" fmla="*/ 10 w 288"/>
                <a:gd name="T9" fmla="*/ 43 h 246"/>
                <a:gd name="T10" fmla="*/ 0 w 288"/>
                <a:gd name="T11" fmla="*/ 53 h 246"/>
                <a:gd name="T12" fmla="*/ 0 w 288"/>
                <a:gd name="T13" fmla="*/ 219 h 246"/>
                <a:gd name="T14" fmla="*/ 27 w 288"/>
                <a:gd name="T15" fmla="*/ 246 h 246"/>
                <a:gd name="T16" fmla="*/ 52 w 288"/>
                <a:gd name="T17" fmla="*/ 246 h 246"/>
                <a:gd name="T18" fmla="*/ 241 w 288"/>
                <a:gd name="T19" fmla="*/ 246 h 246"/>
                <a:gd name="T20" fmla="*/ 278 w 288"/>
                <a:gd name="T21" fmla="*/ 246 h 246"/>
                <a:gd name="T22" fmla="*/ 288 w 288"/>
                <a:gd name="T23" fmla="*/ 236 h 246"/>
                <a:gd name="T24" fmla="*/ 288 w 288"/>
                <a:gd name="T25" fmla="*/ 10 h 246"/>
                <a:gd name="T26" fmla="*/ 278 w 288"/>
                <a:gd name="T27" fmla="*/ 0 h 246"/>
                <a:gd name="T28" fmla="*/ 271 w 288"/>
                <a:gd name="T29" fmla="*/ 229 h 246"/>
                <a:gd name="T30" fmla="*/ 241 w 288"/>
                <a:gd name="T31" fmla="*/ 229 h 246"/>
                <a:gd name="T32" fmla="*/ 52 w 288"/>
                <a:gd name="T33" fmla="*/ 229 h 246"/>
                <a:gd name="T34" fmla="*/ 27 w 288"/>
                <a:gd name="T35" fmla="*/ 229 h 246"/>
                <a:gd name="T36" fmla="*/ 17 w 288"/>
                <a:gd name="T37" fmla="*/ 219 h 246"/>
                <a:gd name="T38" fmla="*/ 17 w 288"/>
                <a:gd name="T39" fmla="*/ 60 h 246"/>
                <a:gd name="T40" fmla="*/ 42 w 288"/>
                <a:gd name="T41" fmla="*/ 60 h 246"/>
                <a:gd name="T42" fmla="*/ 42 w 288"/>
                <a:gd name="T43" fmla="*/ 214 h 246"/>
                <a:gd name="T44" fmla="*/ 59 w 288"/>
                <a:gd name="T45" fmla="*/ 214 h 246"/>
                <a:gd name="T46" fmla="*/ 59 w 288"/>
                <a:gd name="T47" fmla="*/ 60 h 246"/>
                <a:gd name="T48" fmla="*/ 59 w 288"/>
                <a:gd name="T49" fmla="*/ 60 h 246"/>
                <a:gd name="T50" fmla="*/ 59 w 288"/>
                <a:gd name="T51" fmla="*/ 43 h 246"/>
                <a:gd name="T52" fmla="*/ 59 w 288"/>
                <a:gd name="T53" fmla="*/ 17 h 246"/>
                <a:gd name="T54" fmla="*/ 271 w 288"/>
                <a:gd name="T55" fmla="*/ 17 h 246"/>
                <a:gd name="T56" fmla="*/ 271 w 288"/>
                <a:gd name="T57" fmla="*/ 22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246">
                  <a:moveTo>
                    <a:pt x="278" y="0"/>
                  </a:moveTo>
                  <a:cubicBezTo>
                    <a:pt x="52" y="0"/>
                    <a:pt x="52" y="0"/>
                    <a:pt x="52" y="0"/>
                  </a:cubicBezTo>
                  <a:cubicBezTo>
                    <a:pt x="44" y="0"/>
                    <a:pt x="42" y="2"/>
                    <a:pt x="42" y="10"/>
                  </a:cubicBezTo>
                  <a:cubicBezTo>
                    <a:pt x="42" y="43"/>
                    <a:pt x="42" y="43"/>
                    <a:pt x="42" y="43"/>
                  </a:cubicBezTo>
                  <a:cubicBezTo>
                    <a:pt x="10" y="43"/>
                    <a:pt x="10" y="43"/>
                    <a:pt x="10" y="43"/>
                  </a:cubicBezTo>
                  <a:cubicBezTo>
                    <a:pt x="2" y="43"/>
                    <a:pt x="0" y="45"/>
                    <a:pt x="0" y="53"/>
                  </a:cubicBezTo>
                  <a:cubicBezTo>
                    <a:pt x="0" y="219"/>
                    <a:pt x="0" y="219"/>
                    <a:pt x="0" y="219"/>
                  </a:cubicBezTo>
                  <a:cubicBezTo>
                    <a:pt x="0" y="231"/>
                    <a:pt x="14" y="246"/>
                    <a:pt x="27" y="246"/>
                  </a:cubicBezTo>
                  <a:cubicBezTo>
                    <a:pt x="52" y="246"/>
                    <a:pt x="52" y="246"/>
                    <a:pt x="52" y="246"/>
                  </a:cubicBezTo>
                  <a:cubicBezTo>
                    <a:pt x="241" y="246"/>
                    <a:pt x="241" y="246"/>
                    <a:pt x="241" y="246"/>
                  </a:cubicBezTo>
                  <a:cubicBezTo>
                    <a:pt x="278" y="246"/>
                    <a:pt x="278" y="246"/>
                    <a:pt x="278" y="246"/>
                  </a:cubicBezTo>
                  <a:cubicBezTo>
                    <a:pt x="286" y="246"/>
                    <a:pt x="288" y="244"/>
                    <a:pt x="288" y="236"/>
                  </a:cubicBezTo>
                  <a:cubicBezTo>
                    <a:pt x="288" y="10"/>
                    <a:pt x="288" y="10"/>
                    <a:pt x="288" y="10"/>
                  </a:cubicBezTo>
                  <a:cubicBezTo>
                    <a:pt x="288" y="2"/>
                    <a:pt x="286" y="0"/>
                    <a:pt x="278" y="0"/>
                  </a:cubicBezTo>
                  <a:close/>
                  <a:moveTo>
                    <a:pt x="271" y="229"/>
                  </a:moveTo>
                  <a:cubicBezTo>
                    <a:pt x="241" y="229"/>
                    <a:pt x="241" y="229"/>
                    <a:pt x="241" y="229"/>
                  </a:cubicBezTo>
                  <a:cubicBezTo>
                    <a:pt x="52" y="229"/>
                    <a:pt x="52" y="229"/>
                    <a:pt x="52" y="229"/>
                  </a:cubicBezTo>
                  <a:cubicBezTo>
                    <a:pt x="27" y="229"/>
                    <a:pt x="27" y="229"/>
                    <a:pt x="27" y="229"/>
                  </a:cubicBezTo>
                  <a:cubicBezTo>
                    <a:pt x="24" y="229"/>
                    <a:pt x="17" y="222"/>
                    <a:pt x="17" y="219"/>
                  </a:cubicBezTo>
                  <a:cubicBezTo>
                    <a:pt x="17" y="60"/>
                    <a:pt x="17" y="60"/>
                    <a:pt x="17" y="60"/>
                  </a:cubicBezTo>
                  <a:cubicBezTo>
                    <a:pt x="42" y="60"/>
                    <a:pt x="42" y="60"/>
                    <a:pt x="42" y="60"/>
                  </a:cubicBezTo>
                  <a:cubicBezTo>
                    <a:pt x="42" y="214"/>
                    <a:pt x="42" y="214"/>
                    <a:pt x="42" y="214"/>
                  </a:cubicBezTo>
                  <a:cubicBezTo>
                    <a:pt x="59" y="214"/>
                    <a:pt x="59" y="214"/>
                    <a:pt x="59" y="214"/>
                  </a:cubicBezTo>
                  <a:cubicBezTo>
                    <a:pt x="59" y="60"/>
                    <a:pt x="59" y="60"/>
                    <a:pt x="59" y="60"/>
                  </a:cubicBezTo>
                  <a:cubicBezTo>
                    <a:pt x="59" y="60"/>
                    <a:pt x="59" y="60"/>
                    <a:pt x="59" y="60"/>
                  </a:cubicBezTo>
                  <a:cubicBezTo>
                    <a:pt x="59" y="43"/>
                    <a:pt x="59" y="43"/>
                    <a:pt x="59" y="43"/>
                  </a:cubicBezTo>
                  <a:cubicBezTo>
                    <a:pt x="59" y="17"/>
                    <a:pt x="59" y="17"/>
                    <a:pt x="59" y="17"/>
                  </a:cubicBezTo>
                  <a:cubicBezTo>
                    <a:pt x="271" y="17"/>
                    <a:pt x="271" y="17"/>
                    <a:pt x="271" y="17"/>
                  </a:cubicBezTo>
                  <a:lnTo>
                    <a:pt x="271" y="2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9" name="Rectangle 891"/>
            <p:cNvSpPr>
              <a:spLocks noChangeArrowheads="1"/>
            </p:cNvSpPr>
            <p:nvPr/>
          </p:nvSpPr>
          <p:spPr bwMode="auto">
            <a:xfrm>
              <a:off x="9031288" y="4668838"/>
              <a:ext cx="88900" cy="88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0" name="Rectangle 892"/>
            <p:cNvSpPr>
              <a:spLocks noChangeArrowheads="1"/>
            </p:cNvSpPr>
            <p:nvPr/>
          </p:nvSpPr>
          <p:spPr bwMode="auto">
            <a:xfrm>
              <a:off x="9148763" y="4681538"/>
              <a:ext cx="73025"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1" name="Rectangle 893"/>
            <p:cNvSpPr>
              <a:spLocks noChangeArrowheads="1"/>
            </p:cNvSpPr>
            <p:nvPr/>
          </p:nvSpPr>
          <p:spPr bwMode="auto">
            <a:xfrm>
              <a:off x="9148763" y="4725988"/>
              <a:ext cx="73025"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2" name="Rectangle 894"/>
            <p:cNvSpPr>
              <a:spLocks noChangeArrowheads="1"/>
            </p:cNvSpPr>
            <p:nvPr/>
          </p:nvSpPr>
          <p:spPr bwMode="auto">
            <a:xfrm>
              <a:off x="9031288" y="4787901"/>
              <a:ext cx="190500"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3" name="Rectangle 895"/>
            <p:cNvSpPr>
              <a:spLocks noChangeArrowheads="1"/>
            </p:cNvSpPr>
            <p:nvPr/>
          </p:nvSpPr>
          <p:spPr bwMode="auto">
            <a:xfrm>
              <a:off x="9031288" y="4833938"/>
              <a:ext cx="190500"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34" name="Freeform 73"/>
          <p:cNvSpPr>
            <a:spLocks noEditPoints="1"/>
          </p:cNvSpPr>
          <p:nvPr/>
        </p:nvSpPr>
        <p:spPr bwMode="auto">
          <a:xfrm rot="19230835">
            <a:off x="3289470" y="3826225"/>
            <a:ext cx="379314" cy="712132"/>
          </a:xfrm>
          <a:custGeom>
            <a:avLst/>
            <a:gdLst>
              <a:gd name="T0" fmla="*/ 81 w 96"/>
              <a:gd name="T1" fmla="*/ 0 h 180"/>
              <a:gd name="T2" fmla="*/ 15 w 96"/>
              <a:gd name="T3" fmla="*/ 0 h 180"/>
              <a:gd name="T4" fmla="*/ 0 w 96"/>
              <a:gd name="T5" fmla="*/ 15 h 180"/>
              <a:gd name="T6" fmla="*/ 0 w 96"/>
              <a:gd name="T7" fmla="*/ 165 h 180"/>
              <a:gd name="T8" fmla="*/ 15 w 96"/>
              <a:gd name="T9" fmla="*/ 180 h 180"/>
              <a:gd name="T10" fmla="*/ 81 w 96"/>
              <a:gd name="T11" fmla="*/ 180 h 180"/>
              <a:gd name="T12" fmla="*/ 96 w 96"/>
              <a:gd name="T13" fmla="*/ 165 h 180"/>
              <a:gd name="T14" fmla="*/ 96 w 96"/>
              <a:gd name="T15" fmla="*/ 15 h 180"/>
              <a:gd name="T16" fmla="*/ 81 w 96"/>
              <a:gd name="T17" fmla="*/ 0 h 180"/>
              <a:gd name="T18" fmla="*/ 39 w 96"/>
              <a:gd name="T19" fmla="*/ 12 h 180"/>
              <a:gd name="T20" fmla="*/ 57 w 96"/>
              <a:gd name="T21" fmla="*/ 12 h 180"/>
              <a:gd name="T22" fmla="*/ 60 w 96"/>
              <a:gd name="T23" fmla="*/ 15 h 180"/>
              <a:gd name="T24" fmla="*/ 57 w 96"/>
              <a:gd name="T25" fmla="*/ 18 h 180"/>
              <a:gd name="T26" fmla="*/ 39 w 96"/>
              <a:gd name="T27" fmla="*/ 18 h 180"/>
              <a:gd name="T28" fmla="*/ 36 w 96"/>
              <a:gd name="T29" fmla="*/ 15 h 180"/>
              <a:gd name="T30" fmla="*/ 39 w 96"/>
              <a:gd name="T31" fmla="*/ 12 h 180"/>
              <a:gd name="T32" fmla="*/ 48 w 96"/>
              <a:gd name="T33" fmla="*/ 174 h 180"/>
              <a:gd name="T34" fmla="*/ 39 w 96"/>
              <a:gd name="T35" fmla="*/ 165 h 180"/>
              <a:gd name="T36" fmla="*/ 48 w 96"/>
              <a:gd name="T37" fmla="*/ 156 h 180"/>
              <a:gd name="T38" fmla="*/ 57 w 96"/>
              <a:gd name="T39" fmla="*/ 165 h 180"/>
              <a:gd name="T40" fmla="*/ 48 w 96"/>
              <a:gd name="T41" fmla="*/ 174 h 180"/>
              <a:gd name="T42" fmla="*/ 90 w 96"/>
              <a:gd name="T43" fmla="*/ 150 h 180"/>
              <a:gd name="T44" fmla="*/ 6 w 96"/>
              <a:gd name="T45" fmla="*/ 150 h 180"/>
              <a:gd name="T46" fmla="*/ 6 w 96"/>
              <a:gd name="T47" fmla="*/ 30 h 180"/>
              <a:gd name="T48" fmla="*/ 90 w 96"/>
              <a:gd name="T49" fmla="*/ 30 h 180"/>
              <a:gd name="T50" fmla="*/ 90 w 96"/>
              <a:gd name="T51" fmla="*/ 15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 h="180">
                <a:moveTo>
                  <a:pt x="81" y="0"/>
                </a:moveTo>
                <a:cubicBezTo>
                  <a:pt x="15" y="0"/>
                  <a:pt x="15" y="0"/>
                  <a:pt x="15" y="0"/>
                </a:cubicBezTo>
                <a:cubicBezTo>
                  <a:pt x="7" y="0"/>
                  <a:pt x="0" y="7"/>
                  <a:pt x="0" y="15"/>
                </a:cubicBezTo>
                <a:cubicBezTo>
                  <a:pt x="0" y="165"/>
                  <a:pt x="0" y="165"/>
                  <a:pt x="0" y="165"/>
                </a:cubicBezTo>
                <a:cubicBezTo>
                  <a:pt x="0" y="173"/>
                  <a:pt x="7" y="180"/>
                  <a:pt x="15" y="180"/>
                </a:cubicBezTo>
                <a:cubicBezTo>
                  <a:pt x="81" y="180"/>
                  <a:pt x="81" y="180"/>
                  <a:pt x="81" y="180"/>
                </a:cubicBezTo>
                <a:cubicBezTo>
                  <a:pt x="89" y="180"/>
                  <a:pt x="96" y="173"/>
                  <a:pt x="96" y="165"/>
                </a:cubicBezTo>
                <a:cubicBezTo>
                  <a:pt x="96" y="15"/>
                  <a:pt x="96" y="15"/>
                  <a:pt x="96" y="15"/>
                </a:cubicBezTo>
                <a:cubicBezTo>
                  <a:pt x="96" y="7"/>
                  <a:pt x="89" y="0"/>
                  <a:pt x="81" y="0"/>
                </a:cubicBezTo>
                <a:moveTo>
                  <a:pt x="39" y="12"/>
                </a:moveTo>
                <a:cubicBezTo>
                  <a:pt x="57" y="12"/>
                  <a:pt x="57" y="12"/>
                  <a:pt x="57" y="12"/>
                </a:cubicBezTo>
                <a:cubicBezTo>
                  <a:pt x="59" y="12"/>
                  <a:pt x="60" y="13"/>
                  <a:pt x="60" y="15"/>
                </a:cubicBezTo>
                <a:cubicBezTo>
                  <a:pt x="60" y="17"/>
                  <a:pt x="59" y="18"/>
                  <a:pt x="57" y="18"/>
                </a:cubicBezTo>
                <a:cubicBezTo>
                  <a:pt x="39" y="18"/>
                  <a:pt x="39" y="18"/>
                  <a:pt x="39" y="18"/>
                </a:cubicBezTo>
                <a:cubicBezTo>
                  <a:pt x="37" y="18"/>
                  <a:pt x="36" y="17"/>
                  <a:pt x="36" y="15"/>
                </a:cubicBezTo>
                <a:cubicBezTo>
                  <a:pt x="36" y="13"/>
                  <a:pt x="37" y="12"/>
                  <a:pt x="39" y="12"/>
                </a:cubicBezTo>
                <a:moveTo>
                  <a:pt x="48" y="174"/>
                </a:moveTo>
                <a:cubicBezTo>
                  <a:pt x="43" y="174"/>
                  <a:pt x="39" y="170"/>
                  <a:pt x="39" y="165"/>
                </a:cubicBezTo>
                <a:cubicBezTo>
                  <a:pt x="39" y="160"/>
                  <a:pt x="43" y="156"/>
                  <a:pt x="48" y="156"/>
                </a:cubicBezTo>
                <a:cubicBezTo>
                  <a:pt x="53" y="156"/>
                  <a:pt x="57" y="160"/>
                  <a:pt x="57" y="165"/>
                </a:cubicBezTo>
                <a:cubicBezTo>
                  <a:pt x="57" y="170"/>
                  <a:pt x="53" y="174"/>
                  <a:pt x="48" y="174"/>
                </a:cubicBezTo>
                <a:moveTo>
                  <a:pt x="90" y="150"/>
                </a:moveTo>
                <a:cubicBezTo>
                  <a:pt x="6" y="150"/>
                  <a:pt x="6" y="150"/>
                  <a:pt x="6" y="150"/>
                </a:cubicBezTo>
                <a:cubicBezTo>
                  <a:pt x="6" y="30"/>
                  <a:pt x="6" y="30"/>
                  <a:pt x="6" y="30"/>
                </a:cubicBezTo>
                <a:cubicBezTo>
                  <a:pt x="90" y="30"/>
                  <a:pt x="90" y="30"/>
                  <a:pt x="90" y="30"/>
                </a:cubicBezTo>
                <a:lnTo>
                  <a:pt x="90" y="15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5" name="矩形 34"/>
          <p:cNvSpPr/>
          <p:nvPr/>
        </p:nvSpPr>
        <p:spPr>
          <a:xfrm>
            <a:off x="3663738" y="3741880"/>
            <a:ext cx="1816523" cy="307777"/>
          </a:xfrm>
          <a:prstGeom prst="rect">
            <a:avLst/>
          </a:prstGeom>
        </p:spPr>
        <p:txBody>
          <a:bodyPr wrap="none">
            <a:spAutoFit/>
          </a:bodyPr>
          <a:lstStyle/>
          <a:p>
            <a:r>
              <a:rPr lang="en-US" altLang="zh-CN" sz="1400" dirty="0">
                <a:solidFill>
                  <a:prstClr val="white"/>
                </a:solidFill>
                <a:latin typeface="Ebrima" pitchFamily="2" charset="0"/>
                <a:ea typeface="Ebrima" pitchFamily="2" charset="0"/>
                <a:cs typeface="Ebrima" pitchFamily="2" charset="0"/>
              </a:rPr>
              <a:t>Add  your  text  here</a:t>
            </a:r>
            <a:endParaRPr lang="zh-CN" altLang="en-US" sz="1400" dirty="0">
              <a:solidFill>
                <a:prstClr val="white"/>
              </a:solidFill>
              <a:latin typeface="Ebrima" pitchFamily="2" charset="0"/>
              <a:ea typeface="Ebrima" pitchFamily="2" charset="0"/>
              <a:cs typeface="Ebrima" pitchFamily="2" charset="0"/>
            </a:endParaRPr>
          </a:p>
        </p:txBody>
      </p:sp>
      <p:sp>
        <p:nvSpPr>
          <p:cNvPr id="36" name="矩形 35"/>
          <p:cNvSpPr/>
          <p:nvPr/>
        </p:nvSpPr>
        <p:spPr>
          <a:xfrm>
            <a:off x="4121950" y="4109178"/>
            <a:ext cx="872355" cy="307777"/>
          </a:xfrm>
          <a:prstGeom prst="rect">
            <a:avLst/>
          </a:prstGeom>
          <a:solidFill>
            <a:srgbClr val="FFC000"/>
          </a:solidFill>
        </p:spPr>
        <p:txBody>
          <a:bodyPr wrap="none">
            <a:spAutoFit/>
          </a:bodyPr>
          <a:lstStyle/>
          <a:p>
            <a:r>
              <a:rPr lang="en-US" altLang="zh-CN" sz="1400" dirty="0">
                <a:solidFill>
                  <a:prstClr val="white"/>
                </a:solidFill>
                <a:latin typeface="Ebrima" pitchFamily="2" charset="0"/>
                <a:ea typeface="Ebrima" pitchFamily="2" charset="0"/>
                <a:cs typeface="Ebrima" pitchFamily="2" charset="0"/>
              </a:rPr>
              <a:t>The  text</a:t>
            </a:r>
            <a:endParaRPr lang="zh-CN" altLang="en-US" sz="1400" dirty="0">
              <a:solidFill>
                <a:prstClr val="white"/>
              </a:solidFill>
              <a:latin typeface="Ebrima" pitchFamily="2" charset="0"/>
              <a:ea typeface="Ebrima" pitchFamily="2" charset="0"/>
              <a:cs typeface="Ebrima" pitchFamily="2" charset="0"/>
            </a:endParaRPr>
          </a:p>
        </p:txBody>
      </p:sp>
    </p:spTree>
  </p:cSld>
  <p:clrMapOvr>
    <a:masterClrMapping/>
  </p:clrMapOvr>
  <p:transition advTm="1123">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2366756" cy="584775"/>
          </a:xfrm>
          <a:prstGeom prst="rect">
            <a:avLst/>
          </a:prstGeom>
          <a:solidFill>
            <a:srgbClr val="FFC000"/>
          </a:solidFill>
        </p:spPr>
        <p:txBody>
          <a:bodyPr wrap="square" rtlCol="0">
            <a:spAutoFit/>
          </a:bodyPr>
          <a:lstStyle/>
          <a:p>
            <a:pPr algn="ctr"/>
            <a:r>
              <a:rPr lang="en-US" altLang="zh-CN" sz="3200" dirty="0">
                <a:solidFill>
                  <a:prstClr val="white"/>
                </a:solidFill>
                <a:latin typeface="Ebrima" pitchFamily="2" charset="0"/>
                <a:ea typeface="Ebrima" pitchFamily="2" charset="0"/>
                <a:cs typeface="Ebrima" pitchFamily="2" charset="0"/>
              </a:rPr>
              <a:t>CONTENTS</a:t>
            </a:r>
            <a:endParaRPr lang="zh-CN" altLang="en-US" sz="3200" dirty="0">
              <a:solidFill>
                <a:prstClr val="white"/>
              </a:solidFill>
              <a:latin typeface="Ebrima" pitchFamily="2" charset="0"/>
              <a:cs typeface="Ebrima" pitchFamily="2" charset="0"/>
            </a:endParaRPr>
          </a:p>
        </p:txBody>
      </p:sp>
      <p:sp>
        <p:nvSpPr>
          <p:cNvPr id="3" name="椭圆 2"/>
          <p:cNvSpPr/>
          <p:nvPr/>
        </p:nvSpPr>
        <p:spPr>
          <a:xfrm>
            <a:off x="2771800" y="1491630"/>
            <a:ext cx="585065" cy="58506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1" name="组合 10"/>
          <p:cNvGrpSpPr/>
          <p:nvPr/>
        </p:nvGrpSpPr>
        <p:grpSpPr>
          <a:xfrm>
            <a:off x="2911138" y="1616681"/>
            <a:ext cx="306388" cy="334963"/>
            <a:chOff x="930276" y="5935664"/>
            <a:chExt cx="306388" cy="334963"/>
          </a:xfrm>
          <a:solidFill>
            <a:schemeClr val="bg1"/>
          </a:solidFill>
        </p:grpSpPr>
        <p:sp>
          <p:nvSpPr>
            <p:cNvPr id="6" name="Freeform 665"/>
            <p:cNvSpPr>
              <a:spLocks/>
            </p:cNvSpPr>
            <p:nvPr/>
          </p:nvSpPr>
          <p:spPr bwMode="auto">
            <a:xfrm>
              <a:off x="930276" y="5935664"/>
              <a:ext cx="306388" cy="236538"/>
            </a:xfrm>
            <a:custGeom>
              <a:avLst/>
              <a:gdLst>
                <a:gd name="T0" fmla="*/ 179 w 193"/>
                <a:gd name="T1" fmla="*/ 54 h 149"/>
                <a:gd name="T2" fmla="*/ 193 w 193"/>
                <a:gd name="T3" fmla="*/ 0 h 149"/>
                <a:gd name="T4" fmla="*/ 138 w 193"/>
                <a:gd name="T5" fmla="*/ 13 h 149"/>
                <a:gd name="T6" fmla="*/ 152 w 193"/>
                <a:gd name="T7" fmla="*/ 27 h 149"/>
                <a:gd name="T8" fmla="*/ 99 w 193"/>
                <a:gd name="T9" fmla="*/ 79 h 149"/>
                <a:gd name="T10" fmla="*/ 77 w 193"/>
                <a:gd name="T11" fmla="*/ 57 h 149"/>
                <a:gd name="T12" fmla="*/ 0 w 193"/>
                <a:gd name="T13" fmla="*/ 134 h 149"/>
                <a:gd name="T14" fmla="*/ 15 w 193"/>
                <a:gd name="T15" fmla="*/ 149 h 149"/>
                <a:gd name="T16" fmla="*/ 15 w 193"/>
                <a:gd name="T17" fmla="*/ 149 h 149"/>
                <a:gd name="T18" fmla="*/ 77 w 193"/>
                <a:gd name="T19" fmla="*/ 87 h 149"/>
                <a:gd name="T20" fmla="*/ 99 w 193"/>
                <a:gd name="T21" fmla="*/ 108 h 149"/>
                <a:gd name="T22" fmla="*/ 167 w 193"/>
                <a:gd name="T23" fmla="*/ 41 h 149"/>
                <a:gd name="T24" fmla="*/ 179 w 193"/>
                <a:gd name="T25" fmla="*/ 5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3" h="149">
                  <a:moveTo>
                    <a:pt x="179" y="54"/>
                  </a:moveTo>
                  <a:lnTo>
                    <a:pt x="193" y="0"/>
                  </a:lnTo>
                  <a:lnTo>
                    <a:pt x="138" y="13"/>
                  </a:lnTo>
                  <a:lnTo>
                    <a:pt x="152" y="27"/>
                  </a:lnTo>
                  <a:lnTo>
                    <a:pt x="99" y="79"/>
                  </a:lnTo>
                  <a:lnTo>
                    <a:pt x="77" y="57"/>
                  </a:lnTo>
                  <a:lnTo>
                    <a:pt x="0" y="134"/>
                  </a:lnTo>
                  <a:lnTo>
                    <a:pt x="15" y="149"/>
                  </a:lnTo>
                  <a:lnTo>
                    <a:pt x="15" y="149"/>
                  </a:lnTo>
                  <a:lnTo>
                    <a:pt x="77" y="87"/>
                  </a:lnTo>
                  <a:lnTo>
                    <a:pt x="99" y="108"/>
                  </a:lnTo>
                  <a:lnTo>
                    <a:pt x="167" y="41"/>
                  </a:lnTo>
                  <a:lnTo>
                    <a:pt x="1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 name="Rectangle 666"/>
            <p:cNvSpPr>
              <a:spLocks noChangeArrowheads="1"/>
            </p:cNvSpPr>
            <p:nvPr/>
          </p:nvSpPr>
          <p:spPr bwMode="auto">
            <a:xfrm>
              <a:off x="957264" y="6189664"/>
              <a:ext cx="44450" cy="809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8" name="Rectangle 667"/>
            <p:cNvSpPr>
              <a:spLocks noChangeArrowheads="1"/>
            </p:cNvSpPr>
            <p:nvPr/>
          </p:nvSpPr>
          <p:spPr bwMode="auto">
            <a:xfrm>
              <a:off x="1030289" y="6149976"/>
              <a:ext cx="44450"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9" name="Rectangle 668"/>
            <p:cNvSpPr>
              <a:spLocks noChangeArrowheads="1"/>
            </p:cNvSpPr>
            <p:nvPr/>
          </p:nvSpPr>
          <p:spPr bwMode="auto">
            <a:xfrm>
              <a:off x="1104901" y="6110289"/>
              <a:ext cx="44450" cy="160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0" name="Rectangle 669"/>
            <p:cNvSpPr>
              <a:spLocks noChangeArrowheads="1"/>
            </p:cNvSpPr>
            <p:nvPr/>
          </p:nvSpPr>
          <p:spPr bwMode="auto">
            <a:xfrm>
              <a:off x="1177926" y="6070601"/>
              <a:ext cx="44450" cy="2000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4" name="椭圆 3"/>
          <p:cNvSpPr/>
          <p:nvPr/>
        </p:nvSpPr>
        <p:spPr>
          <a:xfrm>
            <a:off x="2771800" y="2571750"/>
            <a:ext cx="585065" cy="58506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8" name="组合 17"/>
          <p:cNvGrpSpPr/>
          <p:nvPr/>
        </p:nvGrpSpPr>
        <p:grpSpPr>
          <a:xfrm>
            <a:off x="2897645" y="2721407"/>
            <a:ext cx="333375" cy="285750"/>
            <a:chOff x="8937626" y="4622801"/>
            <a:chExt cx="333375" cy="285750"/>
          </a:xfrm>
          <a:solidFill>
            <a:schemeClr val="bg1"/>
          </a:solidFill>
        </p:grpSpPr>
        <p:sp>
          <p:nvSpPr>
            <p:cNvPr id="12" name="Freeform 890"/>
            <p:cNvSpPr>
              <a:spLocks noEditPoints="1"/>
            </p:cNvSpPr>
            <p:nvPr/>
          </p:nvSpPr>
          <p:spPr bwMode="auto">
            <a:xfrm>
              <a:off x="8937626" y="4622801"/>
              <a:ext cx="333375" cy="285750"/>
            </a:xfrm>
            <a:custGeom>
              <a:avLst/>
              <a:gdLst>
                <a:gd name="T0" fmla="*/ 278 w 288"/>
                <a:gd name="T1" fmla="*/ 0 h 246"/>
                <a:gd name="T2" fmla="*/ 52 w 288"/>
                <a:gd name="T3" fmla="*/ 0 h 246"/>
                <a:gd name="T4" fmla="*/ 42 w 288"/>
                <a:gd name="T5" fmla="*/ 10 h 246"/>
                <a:gd name="T6" fmla="*/ 42 w 288"/>
                <a:gd name="T7" fmla="*/ 43 h 246"/>
                <a:gd name="T8" fmla="*/ 10 w 288"/>
                <a:gd name="T9" fmla="*/ 43 h 246"/>
                <a:gd name="T10" fmla="*/ 0 w 288"/>
                <a:gd name="T11" fmla="*/ 53 h 246"/>
                <a:gd name="T12" fmla="*/ 0 w 288"/>
                <a:gd name="T13" fmla="*/ 219 h 246"/>
                <a:gd name="T14" fmla="*/ 27 w 288"/>
                <a:gd name="T15" fmla="*/ 246 h 246"/>
                <a:gd name="T16" fmla="*/ 52 w 288"/>
                <a:gd name="T17" fmla="*/ 246 h 246"/>
                <a:gd name="T18" fmla="*/ 241 w 288"/>
                <a:gd name="T19" fmla="*/ 246 h 246"/>
                <a:gd name="T20" fmla="*/ 278 w 288"/>
                <a:gd name="T21" fmla="*/ 246 h 246"/>
                <a:gd name="T22" fmla="*/ 288 w 288"/>
                <a:gd name="T23" fmla="*/ 236 h 246"/>
                <a:gd name="T24" fmla="*/ 288 w 288"/>
                <a:gd name="T25" fmla="*/ 10 h 246"/>
                <a:gd name="T26" fmla="*/ 278 w 288"/>
                <a:gd name="T27" fmla="*/ 0 h 246"/>
                <a:gd name="T28" fmla="*/ 271 w 288"/>
                <a:gd name="T29" fmla="*/ 229 h 246"/>
                <a:gd name="T30" fmla="*/ 241 w 288"/>
                <a:gd name="T31" fmla="*/ 229 h 246"/>
                <a:gd name="T32" fmla="*/ 52 w 288"/>
                <a:gd name="T33" fmla="*/ 229 h 246"/>
                <a:gd name="T34" fmla="*/ 27 w 288"/>
                <a:gd name="T35" fmla="*/ 229 h 246"/>
                <a:gd name="T36" fmla="*/ 17 w 288"/>
                <a:gd name="T37" fmla="*/ 219 h 246"/>
                <a:gd name="T38" fmla="*/ 17 w 288"/>
                <a:gd name="T39" fmla="*/ 60 h 246"/>
                <a:gd name="T40" fmla="*/ 42 w 288"/>
                <a:gd name="T41" fmla="*/ 60 h 246"/>
                <a:gd name="T42" fmla="*/ 42 w 288"/>
                <a:gd name="T43" fmla="*/ 214 h 246"/>
                <a:gd name="T44" fmla="*/ 59 w 288"/>
                <a:gd name="T45" fmla="*/ 214 h 246"/>
                <a:gd name="T46" fmla="*/ 59 w 288"/>
                <a:gd name="T47" fmla="*/ 60 h 246"/>
                <a:gd name="T48" fmla="*/ 59 w 288"/>
                <a:gd name="T49" fmla="*/ 60 h 246"/>
                <a:gd name="T50" fmla="*/ 59 w 288"/>
                <a:gd name="T51" fmla="*/ 43 h 246"/>
                <a:gd name="T52" fmla="*/ 59 w 288"/>
                <a:gd name="T53" fmla="*/ 17 h 246"/>
                <a:gd name="T54" fmla="*/ 271 w 288"/>
                <a:gd name="T55" fmla="*/ 17 h 246"/>
                <a:gd name="T56" fmla="*/ 271 w 288"/>
                <a:gd name="T57" fmla="*/ 22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246">
                  <a:moveTo>
                    <a:pt x="278" y="0"/>
                  </a:moveTo>
                  <a:cubicBezTo>
                    <a:pt x="52" y="0"/>
                    <a:pt x="52" y="0"/>
                    <a:pt x="52" y="0"/>
                  </a:cubicBezTo>
                  <a:cubicBezTo>
                    <a:pt x="44" y="0"/>
                    <a:pt x="42" y="2"/>
                    <a:pt x="42" y="10"/>
                  </a:cubicBezTo>
                  <a:cubicBezTo>
                    <a:pt x="42" y="43"/>
                    <a:pt x="42" y="43"/>
                    <a:pt x="42" y="43"/>
                  </a:cubicBezTo>
                  <a:cubicBezTo>
                    <a:pt x="10" y="43"/>
                    <a:pt x="10" y="43"/>
                    <a:pt x="10" y="43"/>
                  </a:cubicBezTo>
                  <a:cubicBezTo>
                    <a:pt x="2" y="43"/>
                    <a:pt x="0" y="45"/>
                    <a:pt x="0" y="53"/>
                  </a:cubicBezTo>
                  <a:cubicBezTo>
                    <a:pt x="0" y="219"/>
                    <a:pt x="0" y="219"/>
                    <a:pt x="0" y="219"/>
                  </a:cubicBezTo>
                  <a:cubicBezTo>
                    <a:pt x="0" y="231"/>
                    <a:pt x="14" y="246"/>
                    <a:pt x="27" y="246"/>
                  </a:cubicBezTo>
                  <a:cubicBezTo>
                    <a:pt x="52" y="246"/>
                    <a:pt x="52" y="246"/>
                    <a:pt x="52" y="246"/>
                  </a:cubicBezTo>
                  <a:cubicBezTo>
                    <a:pt x="241" y="246"/>
                    <a:pt x="241" y="246"/>
                    <a:pt x="241" y="246"/>
                  </a:cubicBezTo>
                  <a:cubicBezTo>
                    <a:pt x="278" y="246"/>
                    <a:pt x="278" y="246"/>
                    <a:pt x="278" y="246"/>
                  </a:cubicBezTo>
                  <a:cubicBezTo>
                    <a:pt x="286" y="246"/>
                    <a:pt x="288" y="244"/>
                    <a:pt x="288" y="236"/>
                  </a:cubicBezTo>
                  <a:cubicBezTo>
                    <a:pt x="288" y="10"/>
                    <a:pt x="288" y="10"/>
                    <a:pt x="288" y="10"/>
                  </a:cubicBezTo>
                  <a:cubicBezTo>
                    <a:pt x="288" y="2"/>
                    <a:pt x="286" y="0"/>
                    <a:pt x="278" y="0"/>
                  </a:cubicBezTo>
                  <a:close/>
                  <a:moveTo>
                    <a:pt x="271" y="229"/>
                  </a:moveTo>
                  <a:cubicBezTo>
                    <a:pt x="241" y="229"/>
                    <a:pt x="241" y="229"/>
                    <a:pt x="241" y="229"/>
                  </a:cubicBezTo>
                  <a:cubicBezTo>
                    <a:pt x="52" y="229"/>
                    <a:pt x="52" y="229"/>
                    <a:pt x="52" y="229"/>
                  </a:cubicBezTo>
                  <a:cubicBezTo>
                    <a:pt x="27" y="229"/>
                    <a:pt x="27" y="229"/>
                    <a:pt x="27" y="229"/>
                  </a:cubicBezTo>
                  <a:cubicBezTo>
                    <a:pt x="24" y="229"/>
                    <a:pt x="17" y="222"/>
                    <a:pt x="17" y="219"/>
                  </a:cubicBezTo>
                  <a:cubicBezTo>
                    <a:pt x="17" y="60"/>
                    <a:pt x="17" y="60"/>
                    <a:pt x="17" y="60"/>
                  </a:cubicBezTo>
                  <a:cubicBezTo>
                    <a:pt x="42" y="60"/>
                    <a:pt x="42" y="60"/>
                    <a:pt x="42" y="60"/>
                  </a:cubicBezTo>
                  <a:cubicBezTo>
                    <a:pt x="42" y="214"/>
                    <a:pt x="42" y="214"/>
                    <a:pt x="42" y="214"/>
                  </a:cubicBezTo>
                  <a:cubicBezTo>
                    <a:pt x="59" y="214"/>
                    <a:pt x="59" y="214"/>
                    <a:pt x="59" y="214"/>
                  </a:cubicBezTo>
                  <a:cubicBezTo>
                    <a:pt x="59" y="60"/>
                    <a:pt x="59" y="60"/>
                    <a:pt x="59" y="60"/>
                  </a:cubicBezTo>
                  <a:cubicBezTo>
                    <a:pt x="59" y="60"/>
                    <a:pt x="59" y="60"/>
                    <a:pt x="59" y="60"/>
                  </a:cubicBezTo>
                  <a:cubicBezTo>
                    <a:pt x="59" y="43"/>
                    <a:pt x="59" y="43"/>
                    <a:pt x="59" y="43"/>
                  </a:cubicBezTo>
                  <a:cubicBezTo>
                    <a:pt x="59" y="17"/>
                    <a:pt x="59" y="17"/>
                    <a:pt x="59" y="17"/>
                  </a:cubicBezTo>
                  <a:cubicBezTo>
                    <a:pt x="271" y="17"/>
                    <a:pt x="271" y="17"/>
                    <a:pt x="271" y="17"/>
                  </a:cubicBezTo>
                  <a:lnTo>
                    <a:pt x="271" y="2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3" name="Rectangle 891"/>
            <p:cNvSpPr>
              <a:spLocks noChangeArrowheads="1"/>
            </p:cNvSpPr>
            <p:nvPr/>
          </p:nvSpPr>
          <p:spPr bwMode="auto">
            <a:xfrm>
              <a:off x="9031288" y="4668838"/>
              <a:ext cx="88900" cy="88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4" name="Rectangle 892"/>
            <p:cNvSpPr>
              <a:spLocks noChangeArrowheads="1"/>
            </p:cNvSpPr>
            <p:nvPr/>
          </p:nvSpPr>
          <p:spPr bwMode="auto">
            <a:xfrm>
              <a:off x="9148763" y="4681538"/>
              <a:ext cx="73025"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5" name="Rectangle 893"/>
            <p:cNvSpPr>
              <a:spLocks noChangeArrowheads="1"/>
            </p:cNvSpPr>
            <p:nvPr/>
          </p:nvSpPr>
          <p:spPr bwMode="auto">
            <a:xfrm>
              <a:off x="9148763" y="4725988"/>
              <a:ext cx="73025"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6" name="Rectangle 894"/>
            <p:cNvSpPr>
              <a:spLocks noChangeArrowheads="1"/>
            </p:cNvSpPr>
            <p:nvPr/>
          </p:nvSpPr>
          <p:spPr bwMode="auto">
            <a:xfrm>
              <a:off x="9031288" y="4787901"/>
              <a:ext cx="190500"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7" name="Rectangle 895"/>
            <p:cNvSpPr>
              <a:spLocks noChangeArrowheads="1"/>
            </p:cNvSpPr>
            <p:nvPr/>
          </p:nvSpPr>
          <p:spPr bwMode="auto">
            <a:xfrm>
              <a:off x="9031288" y="4833938"/>
              <a:ext cx="190500"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5" name="椭圆 4"/>
          <p:cNvSpPr/>
          <p:nvPr/>
        </p:nvSpPr>
        <p:spPr>
          <a:xfrm>
            <a:off x="2771800" y="3651870"/>
            <a:ext cx="585065" cy="58506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Freeform 802"/>
          <p:cNvSpPr>
            <a:spLocks noEditPoints="1"/>
          </p:cNvSpPr>
          <p:nvPr/>
        </p:nvSpPr>
        <p:spPr bwMode="auto">
          <a:xfrm>
            <a:off x="2905582" y="3777715"/>
            <a:ext cx="317500" cy="333375"/>
          </a:xfrm>
          <a:custGeom>
            <a:avLst/>
            <a:gdLst>
              <a:gd name="T0" fmla="*/ 236 w 274"/>
              <a:gd name="T1" fmla="*/ 120 h 288"/>
              <a:gd name="T2" fmla="*/ 274 w 274"/>
              <a:gd name="T3" fmla="*/ 93 h 288"/>
              <a:gd name="T4" fmla="*/ 250 w 274"/>
              <a:gd name="T5" fmla="*/ 51 h 288"/>
              <a:gd name="T6" fmla="*/ 206 w 274"/>
              <a:gd name="T7" fmla="*/ 70 h 288"/>
              <a:gd name="T8" fmla="*/ 166 w 274"/>
              <a:gd name="T9" fmla="*/ 47 h 288"/>
              <a:gd name="T10" fmla="*/ 161 w 274"/>
              <a:gd name="T11" fmla="*/ 0 h 288"/>
              <a:gd name="T12" fmla="*/ 113 w 274"/>
              <a:gd name="T13" fmla="*/ 0 h 288"/>
              <a:gd name="T14" fmla="*/ 108 w 274"/>
              <a:gd name="T15" fmla="*/ 47 h 288"/>
              <a:gd name="T16" fmla="*/ 67 w 274"/>
              <a:gd name="T17" fmla="*/ 70 h 288"/>
              <a:gd name="T18" fmla="*/ 24 w 274"/>
              <a:gd name="T19" fmla="*/ 51 h 288"/>
              <a:gd name="T20" fmla="*/ 0 w 274"/>
              <a:gd name="T21" fmla="*/ 93 h 288"/>
              <a:gd name="T22" fmla="*/ 38 w 274"/>
              <a:gd name="T23" fmla="*/ 120 h 288"/>
              <a:gd name="T24" fmla="*/ 38 w 274"/>
              <a:gd name="T25" fmla="*/ 168 h 288"/>
              <a:gd name="T26" fmla="*/ 0 w 274"/>
              <a:gd name="T27" fmla="*/ 195 h 288"/>
              <a:gd name="T28" fmla="*/ 24 w 274"/>
              <a:gd name="T29" fmla="*/ 237 h 288"/>
              <a:gd name="T30" fmla="*/ 68 w 274"/>
              <a:gd name="T31" fmla="*/ 218 h 288"/>
              <a:gd name="T32" fmla="*/ 108 w 274"/>
              <a:gd name="T33" fmla="*/ 241 h 288"/>
              <a:gd name="T34" fmla="*/ 113 w 274"/>
              <a:gd name="T35" fmla="*/ 288 h 288"/>
              <a:gd name="T36" fmla="*/ 161 w 274"/>
              <a:gd name="T37" fmla="*/ 288 h 288"/>
              <a:gd name="T38" fmla="*/ 166 w 274"/>
              <a:gd name="T39" fmla="*/ 241 h 288"/>
              <a:gd name="T40" fmla="*/ 206 w 274"/>
              <a:gd name="T41" fmla="*/ 218 h 288"/>
              <a:gd name="T42" fmla="*/ 250 w 274"/>
              <a:gd name="T43" fmla="*/ 237 h 288"/>
              <a:gd name="T44" fmla="*/ 274 w 274"/>
              <a:gd name="T45" fmla="*/ 195 h 288"/>
              <a:gd name="T46" fmla="*/ 236 w 274"/>
              <a:gd name="T47" fmla="*/ 168 h 288"/>
              <a:gd name="T48" fmla="*/ 236 w 274"/>
              <a:gd name="T49" fmla="*/ 120 h 288"/>
              <a:gd name="T50" fmla="*/ 158 w 274"/>
              <a:gd name="T51" fmla="*/ 180 h 288"/>
              <a:gd name="T52" fmla="*/ 116 w 274"/>
              <a:gd name="T53" fmla="*/ 180 h 288"/>
              <a:gd name="T54" fmla="*/ 96 w 274"/>
              <a:gd name="T55" fmla="*/ 144 h 288"/>
              <a:gd name="T56" fmla="*/ 116 w 274"/>
              <a:gd name="T57" fmla="*/ 108 h 288"/>
              <a:gd name="T58" fmla="*/ 158 w 274"/>
              <a:gd name="T59" fmla="*/ 108 h 288"/>
              <a:gd name="T60" fmla="*/ 179 w 274"/>
              <a:gd name="T61" fmla="*/ 144 h 288"/>
              <a:gd name="T62" fmla="*/ 158 w 274"/>
              <a:gd name="T63" fmla="*/ 18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4" h="288">
                <a:moveTo>
                  <a:pt x="236" y="120"/>
                </a:moveTo>
                <a:cubicBezTo>
                  <a:pt x="274" y="93"/>
                  <a:pt x="274" y="93"/>
                  <a:pt x="274" y="93"/>
                </a:cubicBezTo>
                <a:cubicBezTo>
                  <a:pt x="250" y="51"/>
                  <a:pt x="250" y="51"/>
                  <a:pt x="250" y="51"/>
                </a:cubicBezTo>
                <a:cubicBezTo>
                  <a:pt x="206" y="70"/>
                  <a:pt x="206" y="70"/>
                  <a:pt x="206" y="70"/>
                </a:cubicBezTo>
                <a:cubicBezTo>
                  <a:pt x="166" y="47"/>
                  <a:pt x="166" y="47"/>
                  <a:pt x="166" y="47"/>
                </a:cubicBezTo>
                <a:cubicBezTo>
                  <a:pt x="161" y="0"/>
                  <a:pt x="161" y="0"/>
                  <a:pt x="161" y="0"/>
                </a:cubicBezTo>
                <a:cubicBezTo>
                  <a:pt x="113" y="0"/>
                  <a:pt x="113" y="0"/>
                  <a:pt x="113" y="0"/>
                </a:cubicBezTo>
                <a:cubicBezTo>
                  <a:pt x="108" y="47"/>
                  <a:pt x="108" y="47"/>
                  <a:pt x="108" y="47"/>
                </a:cubicBezTo>
                <a:cubicBezTo>
                  <a:pt x="67" y="70"/>
                  <a:pt x="67" y="70"/>
                  <a:pt x="67" y="70"/>
                </a:cubicBezTo>
                <a:cubicBezTo>
                  <a:pt x="24" y="51"/>
                  <a:pt x="24" y="51"/>
                  <a:pt x="24" y="51"/>
                </a:cubicBezTo>
                <a:cubicBezTo>
                  <a:pt x="0" y="93"/>
                  <a:pt x="0" y="93"/>
                  <a:pt x="0" y="93"/>
                </a:cubicBezTo>
                <a:cubicBezTo>
                  <a:pt x="38" y="120"/>
                  <a:pt x="38" y="120"/>
                  <a:pt x="38" y="120"/>
                </a:cubicBezTo>
                <a:cubicBezTo>
                  <a:pt x="38" y="168"/>
                  <a:pt x="38" y="168"/>
                  <a:pt x="38" y="168"/>
                </a:cubicBezTo>
                <a:cubicBezTo>
                  <a:pt x="18" y="182"/>
                  <a:pt x="0" y="195"/>
                  <a:pt x="0" y="195"/>
                </a:cubicBezTo>
                <a:cubicBezTo>
                  <a:pt x="24" y="237"/>
                  <a:pt x="24" y="237"/>
                  <a:pt x="24" y="237"/>
                </a:cubicBezTo>
                <a:cubicBezTo>
                  <a:pt x="68" y="218"/>
                  <a:pt x="68" y="218"/>
                  <a:pt x="68" y="218"/>
                </a:cubicBezTo>
                <a:cubicBezTo>
                  <a:pt x="108" y="241"/>
                  <a:pt x="108" y="241"/>
                  <a:pt x="108" y="241"/>
                </a:cubicBezTo>
                <a:cubicBezTo>
                  <a:pt x="113" y="288"/>
                  <a:pt x="113" y="288"/>
                  <a:pt x="113" y="288"/>
                </a:cubicBezTo>
                <a:cubicBezTo>
                  <a:pt x="161" y="288"/>
                  <a:pt x="161" y="288"/>
                  <a:pt x="161" y="288"/>
                </a:cubicBezTo>
                <a:cubicBezTo>
                  <a:pt x="161" y="288"/>
                  <a:pt x="163" y="266"/>
                  <a:pt x="166" y="241"/>
                </a:cubicBezTo>
                <a:cubicBezTo>
                  <a:pt x="206" y="218"/>
                  <a:pt x="206" y="218"/>
                  <a:pt x="206" y="218"/>
                </a:cubicBezTo>
                <a:cubicBezTo>
                  <a:pt x="250" y="237"/>
                  <a:pt x="250" y="237"/>
                  <a:pt x="250" y="237"/>
                </a:cubicBezTo>
                <a:cubicBezTo>
                  <a:pt x="274" y="195"/>
                  <a:pt x="274" y="195"/>
                  <a:pt x="274" y="195"/>
                </a:cubicBezTo>
                <a:cubicBezTo>
                  <a:pt x="274" y="195"/>
                  <a:pt x="256" y="182"/>
                  <a:pt x="236" y="168"/>
                </a:cubicBezTo>
                <a:lnTo>
                  <a:pt x="236" y="120"/>
                </a:lnTo>
                <a:close/>
                <a:moveTo>
                  <a:pt x="158" y="180"/>
                </a:moveTo>
                <a:cubicBezTo>
                  <a:pt x="116" y="180"/>
                  <a:pt x="116" y="180"/>
                  <a:pt x="116" y="180"/>
                </a:cubicBezTo>
                <a:cubicBezTo>
                  <a:pt x="96" y="144"/>
                  <a:pt x="96" y="144"/>
                  <a:pt x="96" y="144"/>
                </a:cubicBezTo>
                <a:cubicBezTo>
                  <a:pt x="116" y="108"/>
                  <a:pt x="116" y="108"/>
                  <a:pt x="116" y="108"/>
                </a:cubicBezTo>
                <a:cubicBezTo>
                  <a:pt x="158" y="108"/>
                  <a:pt x="158" y="108"/>
                  <a:pt x="158" y="108"/>
                </a:cubicBezTo>
                <a:cubicBezTo>
                  <a:pt x="179" y="144"/>
                  <a:pt x="179" y="144"/>
                  <a:pt x="179" y="144"/>
                </a:cubicBezTo>
                <a:lnTo>
                  <a:pt x="158" y="18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3" name="TextBox 22"/>
          <p:cNvSpPr txBox="1"/>
          <p:nvPr/>
        </p:nvSpPr>
        <p:spPr>
          <a:xfrm>
            <a:off x="3581400" y="1599496"/>
            <a:ext cx="2835805" cy="369332"/>
          </a:xfrm>
          <a:prstGeom prst="rect">
            <a:avLst/>
          </a:prstGeom>
          <a:noFill/>
        </p:spPr>
        <p:txBody>
          <a:bodyPr wrap="square" rtlCol="0">
            <a:spAutoFit/>
          </a:bodyPr>
          <a:lstStyle/>
          <a:p>
            <a:r>
              <a:rPr lang="en-US" altLang="zh-CN" dirty="0">
                <a:solidFill>
                  <a:prstClr val="white"/>
                </a:solidFill>
              </a:rPr>
              <a:t>Add  your  title  here  please</a:t>
            </a:r>
            <a:endParaRPr lang="zh-CN" altLang="en-US" dirty="0">
              <a:solidFill>
                <a:prstClr val="white"/>
              </a:solidFill>
            </a:endParaRPr>
          </a:p>
        </p:txBody>
      </p:sp>
      <p:sp>
        <p:nvSpPr>
          <p:cNvPr id="24" name="TextBox 23"/>
          <p:cNvSpPr txBox="1"/>
          <p:nvPr/>
        </p:nvSpPr>
        <p:spPr>
          <a:xfrm>
            <a:off x="3581400" y="2679616"/>
            <a:ext cx="2835805" cy="369332"/>
          </a:xfrm>
          <a:prstGeom prst="rect">
            <a:avLst/>
          </a:prstGeom>
          <a:noFill/>
        </p:spPr>
        <p:txBody>
          <a:bodyPr wrap="square" rtlCol="0">
            <a:spAutoFit/>
          </a:bodyPr>
          <a:lstStyle/>
          <a:p>
            <a:r>
              <a:rPr lang="en-US" altLang="zh-CN" dirty="0">
                <a:solidFill>
                  <a:prstClr val="white"/>
                </a:solidFill>
              </a:rPr>
              <a:t>Add  your  title  here  please</a:t>
            </a:r>
            <a:endParaRPr lang="zh-CN" altLang="en-US" dirty="0">
              <a:solidFill>
                <a:prstClr val="white"/>
              </a:solidFill>
            </a:endParaRPr>
          </a:p>
        </p:txBody>
      </p:sp>
      <p:sp>
        <p:nvSpPr>
          <p:cNvPr id="25" name="TextBox 24"/>
          <p:cNvSpPr txBox="1"/>
          <p:nvPr/>
        </p:nvSpPr>
        <p:spPr>
          <a:xfrm>
            <a:off x="3581400" y="3759736"/>
            <a:ext cx="2835805" cy="369332"/>
          </a:xfrm>
          <a:prstGeom prst="rect">
            <a:avLst/>
          </a:prstGeom>
          <a:noFill/>
        </p:spPr>
        <p:txBody>
          <a:bodyPr wrap="square" rtlCol="0">
            <a:spAutoFit/>
          </a:bodyPr>
          <a:lstStyle/>
          <a:p>
            <a:r>
              <a:rPr lang="en-US" altLang="zh-CN" dirty="0">
                <a:solidFill>
                  <a:prstClr val="white"/>
                </a:solidFill>
              </a:rPr>
              <a:t>Add  your  title  here  please</a:t>
            </a:r>
            <a:endParaRPr lang="zh-CN" altLang="en-US" dirty="0">
              <a:solidFill>
                <a:prstClr val="white"/>
              </a:solidFill>
            </a:endParaRPr>
          </a:p>
        </p:txBody>
      </p:sp>
    </p:spTree>
  </p:cSld>
  <p:clrMapOvr>
    <a:masterClrMapping/>
  </p:clrMapOvr>
  <p:transition advTm="1310">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78920" y="1740753"/>
            <a:ext cx="4186160" cy="830997"/>
          </a:xfrm>
          <a:prstGeom prst="rect">
            <a:avLst/>
          </a:prstGeom>
          <a:noFill/>
        </p:spPr>
        <p:txBody>
          <a:bodyPr wrap="square" rtlCol="0">
            <a:spAutoFit/>
          </a:bodyPr>
          <a:lstStyle/>
          <a:p>
            <a:r>
              <a:rPr lang="en-US" altLang="zh-CN" sz="4800" b="1" dirty="0">
                <a:solidFill>
                  <a:prstClr val="white"/>
                </a:solidFill>
                <a:latin typeface="Ebrima" pitchFamily="2" charset="0"/>
                <a:ea typeface="Ebrima" pitchFamily="2" charset="0"/>
                <a:cs typeface="Ebrima" pitchFamily="2" charset="0"/>
              </a:rPr>
              <a:t>THANK  </a:t>
            </a:r>
            <a:r>
              <a:rPr lang="en-US" altLang="zh-CN" sz="4800" b="1" dirty="0">
                <a:solidFill>
                  <a:srgbClr val="FFC000"/>
                </a:solidFill>
                <a:latin typeface="Ebrima" pitchFamily="2" charset="0"/>
                <a:ea typeface="Ebrima" pitchFamily="2" charset="0"/>
                <a:cs typeface="Ebrima" pitchFamily="2" charset="0"/>
              </a:rPr>
              <a:t>YOU</a:t>
            </a:r>
            <a:r>
              <a:rPr lang="en-US" altLang="zh-CN" sz="4800" b="1" dirty="0">
                <a:solidFill>
                  <a:prstClr val="white"/>
                </a:solidFill>
                <a:latin typeface="Ebrima" pitchFamily="2" charset="0"/>
                <a:ea typeface="Ebrima" pitchFamily="2" charset="0"/>
                <a:cs typeface="Ebrima" pitchFamily="2" charset="0"/>
              </a:rPr>
              <a:t> </a:t>
            </a:r>
            <a:endParaRPr lang="zh-CN" altLang="en-US" sz="4800" b="1" dirty="0">
              <a:solidFill>
                <a:prstClr val="white"/>
              </a:solidFill>
              <a:latin typeface="Ebrima" pitchFamily="2" charset="0"/>
              <a:ea typeface="Ebrima" pitchFamily="2" charset="0"/>
              <a:cs typeface="Ebrima" pitchFamily="2" charset="0"/>
            </a:endParaRPr>
          </a:p>
        </p:txBody>
      </p:sp>
    </p:spTree>
  </p:cSld>
  <p:clrMapOvr>
    <a:masterClrMapping/>
  </p:clrMapOvr>
  <p:transition advTm="1232">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1681163" y="2855914"/>
            <a:ext cx="447675" cy="492125"/>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z="1350" noProof="1">
              <a:solidFill>
                <a:prstClr val="white"/>
              </a:solidFill>
            </a:endParaRPr>
          </a:p>
        </p:txBody>
      </p:sp>
      <p:sp>
        <p:nvSpPr>
          <p:cNvPr id="4" name="矩形 3"/>
          <p:cNvSpPr/>
          <p:nvPr/>
        </p:nvSpPr>
        <p:spPr>
          <a:xfrm>
            <a:off x="2124075" y="2857500"/>
            <a:ext cx="7019925" cy="49371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0" rIns="135000" bIns="0" anchor="ctr"/>
          <a:lstStyle/>
          <a:p>
            <a:pPr algn="ctr" fontAlgn="base">
              <a:defRPr/>
            </a:pPr>
            <a:r>
              <a:rPr lang="en-US" altLang="zh-CN" sz="210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https://www.freeppt7.com</a:t>
            </a:r>
          </a:p>
        </p:txBody>
      </p:sp>
      <p:sp>
        <p:nvSpPr>
          <p:cNvPr id="7" name="矩形 6"/>
          <p:cNvSpPr/>
          <p:nvPr/>
        </p:nvSpPr>
        <p:spPr>
          <a:xfrm>
            <a:off x="0" y="2282825"/>
            <a:ext cx="6985000" cy="5810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2400" spc="150" noProof="1">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spc="15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Best PPT templates for free download</a:t>
            </a:r>
          </a:p>
        </p:txBody>
      </p:sp>
      <p:sp>
        <p:nvSpPr>
          <p:cNvPr id="6" name="直角三角形 5"/>
          <p:cNvSpPr/>
          <p:nvPr/>
        </p:nvSpPr>
        <p:spPr>
          <a:xfrm>
            <a:off x="6983413" y="2279650"/>
            <a:ext cx="641350" cy="584200"/>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z="1350" noProof="1">
              <a:solidFill>
                <a:prstClr val="white"/>
              </a:solidFill>
            </a:endParaRPr>
          </a:p>
        </p:txBody>
      </p:sp>
      <p:sp>
        <p:nvSpPr>
          <p:cNvPr id="15365" name="矩形 11"/>
          <p:cNvSpPr/>
          <p:nvPr/>
        </p:nvSpPr>
        <p:spPr>
          <a:xfrm>
            <a:off x="1982788" y="2940051"/>
            <a:ext cx="5178425" cy="1270000"/>
          </a:xfrm>
          <a:prstGeom prst="rect">
            <a:avLst/>
          </a:prstGeom>
          <a:noFill/>
          <a:ln w="25400">
            <a:noFill/>
          </a:ln>
        </p:spPr>
        <p:txBody>
          <a:bodyPr anchor="ctr"/>
          <a:lstStyle/>
          <a:p>
            <a:pPr>
              <a:lnSpc>
                <a:spcPts val="1800"/>
              </a:lnSpc>
            </a:pPr>
            <a:r>
              <a:rPr lang="en-US" altLang="zh-CN" sz="900" dirty="0">
                <a:solidFill>
                  <a:srgbClr val="4A452A"/>
                </a:solidFill>
                <a:latin typeface="微软雅黑" panose="020B0503020204020204" pitchFamily="34" charset="-122"/>
                <a:ea typeface="微软雅黑" panose="020B0503020204020204" pitchFamily="34" charset="-122"/>
              </a:rPr>
              <a:t> </a:t>
            </a:r>
          </a:p>
        </p:txBody>
      </p:sp>
      <p:pic>
        <p:nvPicPr>
          <p:cNvPr id="15366" name="图片 4" descr="logo">
            <a:hlinkClick r:id="rId3" action="ppaction://hlinkfile"/>
          </p:cNvPr>
          <p:cNvPicPr>
            <a:picLocks noChangeAspect="1"/>
          </p:cNvPicPr>
          <p:nvPr/>
        </p:nvPicPr>
        <p:blipFill>
          <a:blip r:embed="rId4"/>
          <a:stretch>
            <a:fillRect/>
          </a:stretch>
        </p:blipFill>
        <p:spPr>
          <a:xfrm>
            <a:off x="2490788" y="633414"/>
            <a:ext cx="4162425" cy="960437"/>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26595" y="1644649"/>
            <a:ext cx="585065" cy="585065"/>
            <a:chOff x="2771800" y="1491630"/>
            <a:chExt cx="585065" cy="585065"/>
          </a:xfrm>
        </p:grpSpPr>
        <p:sp>
          <p:nvSpPr>
            <p:cNvPr id="3" name="椭圆 2"/>
            <p:cNvSpPr/>
            <p:nvPr/>
          </p:nvSpPr>
          <p:spPr>
            <a:xfrm>
              <a:off x="2771800" y="1491630"/>
              <a:ext cx="585065" cy="58506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10"/>
            <p:cNvGrpSpPr/>
            <p:nvPr/>
          </p:nvGrpSpPr>
          <p:grpSpPr>
            <a:xfrm>
              <a:off x="2911138" y="1616681"/>
              <a:ext cx="306388" cy="334963"/>
              <a:chOff x="930276" y="5935664"/>
              <a:chExt cx="306388" cy="334963"/>
            </a:xfrm>
            <a:solidFill>
              <a:schemeClr val="bg1"/>
            </a:solidFill>
          </p:grpSpPr>
          <p:sp>
            <p:nvSpPr>
              <p:cNvPr id="5" name="Freeform 665"/>
              <p:cNvSpPr>
                <a:spLocks/>
              </p:cNvSpPr>
              <p:nvPr/>
            </p:nvSpPr>
            <p:spPr bwMode="auto">
              <a:xfrm>
                <a:off x="930276" y="5935664"/>
                <a:ext cx="306388" cy="236538"/>
              </a:xfrm>
              <a:custGeom>
                <a:avLst/>
                <a:gdLst>
                  <a:gd name="T0" fmla="*/ 179 w 193"/>
                  <a:gd name="T1" fmla="*/ 54 h 149"/>
                  <a:gd name="T2" fmla="*/ 193 w 193"/>
                  <a:gd name="T3" fmla="*/ 0 h 149"/>
                  <a:gd name="T4" fmla="*/ 138 w 193"/>
                  <a:gd name="T5" fmla="*/ 13 h 149"/>
                  <a:gd name="T6" fmla="*/ 152 w 193"/>
                  <a:gd name="T7" fmla="*/ 27 h 149"/>
                  <a:gd name="T8" fmla="*/ 99 w 193"/>
                  <a:gd name="T9" fmla="*/ 79 h 149"/>
                  <a:gd name="T10" fmla="*/ 77 w 193"/>
                  <a:gd name="T11" fmla="*/ 57 h 149"/>
                  <a:gd name="T12" fmla="*/ 0 w 193"/>
                  <a:gd name="T13" fmla="*/ 134 h 149"/>
                  <a:gd name="T14" fmla="*/ 15 w 193"/>
                  <a:gd name="T15" fmla="*/ 149 h 149"/>
                  <a:gd name="T16" fmla="*/ 15 w 193"/>
                  <a:gd name="T17" fmla="*/ 149 h 149"/>
                  <a:gd name="T18" fmla="*/ 77 w 193"/>
                  <a:gd name="T19" fmla="*/ 87 h 149"/>
                  <a:gd name="T20" fmla="*/ 99 w 193"/>
                  <a:gd name="T21" fmla="*/ 108 h 149"/>
                  <a:gd name="T22" fmla="*/ 167 w 193"/>
                  <a:gd name="T23" fmla="*/ 41 h 149"/>
                  <a:gd name="T24" fmla="*/ 179 w 193"/>
                  <a:gd name="T25" fmla="*/ 5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3" h="149">
                    <a:moveTo>
                      <a:pt x="179" y="54"/>
                    </a:moveTo>
                    <a:lnTo>
                      <a:pt x="193" y="0"/>
                    </a:lnTo>
                    <a:lnTo>
                      <a:pt x="138" y="13"/>
                    </a:lnTo>
                    <a:lnTo>
                      <a:pt x="152" y="27"/>
                    </a:lnTo>
                    <a:lnTo>
                      <a:pt x="99" y="79"/>
                    </a:lnTo>
                    <a:lnTo>
                      <a:pt x="77" y="57"/>
                    </a:lnTo>
                    <a:lnTo>
                      <a:pt x="0" y="134"/>
                    </a:lnTo>
                    <a:lnTo>
                      <a:pt x="15" y="149"/>
                    </a:lnTo>
                    <a:lnTo>
                      <a:pt x="15" y="149"/>
                    </a:lnTo>
                    <a:lnTo>
                      <a:pt x="77" y="87"/>
                    </a:lnTo>
                    <a:lnTo>
                      <a:pt x="99" y="108"/>
                    </a:lnTo>
                    <a:lnTo>
                      <a:pt x="167" y="41"/>
                    </a:lnTo>
                    <a:lnTo>
                      <a:pt x="1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6" name="Rectangle 666"/>
              <p:cNvSpPr>
                <a:spLocks noChangeArrowheads="1"/>
              </p:cNvSpPr>
              <p:nvPr/>
            </p:nvSpPr>
            <p:spPr bwMode="auto">
              <a:xfrm>
                <a:off x="957264" y="6189664"/>
                <a:ext cx="44450" cy="809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 name="Rectangle 667"/>
              <p:cNvSpPr>
                <a:spLocks noChangeArrowheads="1"/>
              </p:cNvSpPr>
              <p:nvPr/>
            </p:nvSpPr>
            <p:spPr bwMode="auto">
              <a:xfrm>
                <a:off x="1030289" y="6149976"/>
                <a:ext cx="44450"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8" name="Rectangle 668"/>
              <p:cNvSpPr>
                <a:spLocks noChangeArrowheads="1"/>
              </p:cNvSpPr>
              <p:nvPr/>
            </p:nvSpPr>
            <p:spPr bwMode="auto">
              <a:xfrm>
                <a:off x="1104901" y="6110289"/>
                <a:ext cx="44450" cy="160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9" name="Rectangle 669"/>
              <p:cNvSpPr>
                <a:spLocks noChangeArrowheads="1"/>
              </p:cNvSpPr>
              <p:nvPr/>
            </p:nvSpPr>
            <p:spPr bwMode="auto">
              <a:xfrm>
                <a:off x="1177926" y="6070601"/>
                <a:ext cx="44450" cy="2000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sp>
        <p:nvSpPr>
          <p:cNvPr id="10" name="TextBox 9"/>
          <p:cNvSpPr txBox="1"/>
          <p:nvPr/>
        </p:nvSpPr>
        <p:spPr>
          <a:xfrm>
            <a:off x="1736195" y="1752515"/>
            <a:ext cx="2835805" cy="369332"/>
          </a:xfrm>
          <a:prstGeom prst="rect">
            <a:avLst/>
          </a:prstGeom>
          <a:noFill/>
        </p:spPr>
        <p:txBody>
          <a:bodyPr wrap="square" rtlCol="0">
            <a:spAutoFit/>
          </a:bodyPr>
          <a:lstStyle/>
          <a:p>
            <a:r>
              <a:rPr lang="en-US" altLang="zh-CN" dirty="0">
                <a:solidFill>
                  <a:prstClr val="white"/>
                </a:solidFill>
              </a:rPr>
              <a:t>Add  your  title  here  please</a:t>
            </a:r>
            <a:endParaRPr lang="zh-CN" altLang="en-US" dirty="0">
              <a:solidFill>
                <a:prstClr val="white"/>
              </a:solidFill>
            </a:endParaRPr>
          </a:p>
        </p:txBody>
      </p:sp>
      <p:sp>
        <p:nvSpPr>
          <p:cNvPr id="11" name="TextBox 10"/>
          <p:cNvSpPr txBox="1"/>
          <p:nvPr/>
        </p:nvSpPr>
        <p:spPr>
          <a:xfrm>
            <a:off x="1736195" y="2229881"/>
            <a:ext cx="5985665" cy="611899"/>
          </a:xfrm>
          <a:prstGeom prst="rect">
            <a:avLst/>
          </a:prstGeom>
          <a:noFill/>
        </p:spPr>
        <p:txBody>
          <a:bodyPr wrap="square" rtlCol="0">
            <a:spAutoFit/>
          </a:bodyPr>
          <a:lstStyle/>
          <a:p>
            <a:pPr>
              <a:lnSpc>
                <a:spcPct val="150000"/>
              </a:lnSpc>
            </a:pPr>
            <a:r>
              <a:rPr lang="en-US" altLang="zh-CN" sz="1200" dirty="0">
                <a:solidFill>
                  <a:prstClr val="white"/>
                </a:solidFill>
                <a:latin typeface="Ebrima" pitchFamily="2" charset="0"/>
                <a:ea typeface="Ebrima" pitchFamily="2" charset="0"/>
                <a:cs typeface="Ebrima" pitchFamily="2" charset="0"/>
              </a:rPr>
              <a:t>Age has reached the end of the beginning of a word. May be guilty in his seems to passing a lot of different life became the appearance of the same day;</a:t>
            </a:r>
            <a:endParaRPr lang="zh-CN" altLang="en-US" sz="1200" dirty="0">
              <a:solidFill>
                <a:prstClr val="white"/>
              </a:solidFill>
              <a:latin typeface="Ebrima" pitchFamily="2" charset="0"/>
              <a:cs typeface="Ebrima" pitchFamily="2" charset="0"/>
            </a:endParaRPr>
          </a:p>
        </p:txBody>
      </p:sp>
    </p:spTree>
  </p:cSld>
  <p:clrMapOvr>
    <a:masterClrMapping/>
  </p:clrMapOvr>
  <p:transition advTm="1341">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34"/>
          <p:cNvGrpSpPr/>
          <p:nvPr/>
        </p:nvGrpSpPr>
        <p:grpSpPr>
          <a:xfrm>
            <a:off x="251520" y="76610"/>
            <a:ext cx="4321175" cy="829955"/>
            <a:chOff x="251520" y="141480"/>
            <a:chExt cx="4321175" cy="829955"/>
          </a:xfrm>
        </p:grpSpPr>
        <p:sp>
          <p:nvSpPr>
            <p:cNvPr id="5" name="TextBox 4"/>
            <p:cNvSpPr txBox="1"/>
            <p:nvPr/>
          </p:nvSpPr>
          <p:spPr>
            <a:xfrm>
              <a:off x="251520" y="636535"/>
              <a:ext cx="4321175" cy="334900"/>
            </a:xfrm>
            <a:prstGeom prst="rect">
              <a:avLst/>
            </a:prstGeom>
            <a:noFill/>
          </p:spPr>
          <p:txBody>
            <a:bodyPr wrap="square" rtlCol="0">
              <a:spAutoFit/>
            </a:bodyPr>
            <a:lstStyle/>
            <a:p>
              <a:pPr>
                <a:lnSpc>
                  <a:spcPct val="150000"/>
                </a:lnSpc>
              </a:pPr>
              <a:r>
                <a:rPr lang="en-US" altLang="zh-CN" sz="1200" dirty="0">
                  <a:solidFill>
                    <a:srgbClr val="FFC000"/>
                  </a:solidFill>
                  <a:latin typeface="Ebrima" pitchFamily="2" charset="0"/>
                  <a:ea typeface="Ebrima" pitchFamily="2" charset="0"/>
                  <a:cs typeface="Ebrima" pitchFamily="2" charset="0"/>
                </a:rPr>
                <a:t>The end of our life, and can meet many things really do?</a:t>
              </a:r>
              <a:endParaRPr lang="zh-CN" altLang="en-US" sz="1200" dirty="0">
                <a:solidFill>
                  <a:srgbClr val="FFC000"/>
                </a:solidFill>
                <a:latin typeface="Ebrima" pitchFamily="2" charset="0"/>
                <a:ea typeface="Ebrima" pitchFamily="2" charset="0"/>
                <a:cs typeface="Ebrima" pitchFamily="2" charset="0"/>
              </a:endParaRPr>
            </a:p>
          </p:txBody>
        </p:sp>
        <p:sp>
          <p:nvSpPr>
            <p:cNvPr id="2" name="TextBox 1"/>
            <p:cNvSpPr txBox="1"/>
            <p:nvPr/>
          </p:nvSpPr>
          <p:spPr>
            <a:xfrm>
              <a:off x="251520" y="141480"/>
              <a:ext cx="3330575" cy="498598"/>
            </a:xfrm>
            <a:prstGeom prst="rect">
              <a:avLst/>
            </a:prstGeom>
            <a:noFill/>
          </p:spPr>
          <p:txBody>
            <a:bodyPr wrap="square" rtlCol="0">
              <a:spAutoFit/>
            </a:bodyPr>
            <a:lstStyle/>
            <a:p>
              <a:pPr>
                <a:lnSpc>
                  <a:spcPct val="150000"/>
                </a:lnSpc>
              </a:pPr>
              <a:r>
                <a:rPr lang="en-US" altLang="zh-CN" sz="2000" b="1" dirty="0">
                  <a:solidFill>
                    <a:prstClr val="white"/>
                  </a:solidFill>
                  <a:latin typeface="Ebrima" pitchFamily="2" charset="0"/>
                  <a:ea typeface="Ebrima" pitchFamily="2" charset="0"/>
                  <a:cs typeface="Ebrima" pitchFamily="2" charset="0"/>
                </a:rPr>
                <a:t>ADD  YOUR  TEXT  HERE</a:t>
              </a:r>
              <a:endParaRPr lang="zh-CN" altLang="en-US" sz="2000" b="1" dirty="0">
                <a:solidFill>
                  <a:prstClr val="white"/>
                </a:solidFill>
                <a:latin typeface="Ebrima" pitchFamily="2" charset="0"/>
                <a:ea typeface="Ebrima" pitchFamily="2" charset="0"/>
                <a:cs typeface="Ebrima" pitchFamily="2" charset="0"/>
              </a:endParaRPr>
            </a:p>
          </p:txBody>
        </p:sp>
        <p:cxnSp>
          <p:nvCxnSpPr>
            <p:cNvPr id="4" name="直接连接符 3"/>
            <p:cNvCxnSpPr/>
            <p:nvPr/>
          </p:nvCxnSpPr>
          <p:spPr>
            <a:xfrm>
              <a:off x="251520" y="681540"/>
              <a:ext cx="3915435"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9" name="菱形 8"/>
          <p:cNvSpPr/>
          <p:nvPr/>
        </p:nvSpPr>
        <p:spPr>
          <a:xfrm>
            <a:off x="1106615" y="1626645"/>
            <a:ext cx="1710190" cy="1710190"/>
          </a:xfrm>
          <a:prstGeom prst="diamond">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菱形 9"/>
          <p:cNvSpPr/>
          <p:nvPr/>
        </p:nvSpPr>
        <p:spPr>
          <a:xfrm>
            <a:off x="2816805" y="1626645"/>
            <a:ext cx="1710190" cy="1710190"/>
          </a:xfrm>
          <a:prstGeom prst="diamo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菱形 10"/>
          <p:cNvSpPr/>
          <p:nvPr/>
        </p:nvSpPr>
        <p:spPr>
          <a:xfrm>
            <a:off x="4572000" y="1626645"/>
            <a:ext cx="1710190" cy="1710190"/>
          </a:xfrm>
          <a:prstGeom prst="diamond">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菱形 11"/>
          <p:cNvSpPr/>
          <p:nvPr/>
        </p:nvSpPr>
        <p:spPr>
          <a:xfrm>
            <a:off x="6282190" y="1626645"/>
            <a:ext cx="1710190" cy="1710190"/>
          </a:xfrm>
          <a:prstGeom prst="diamo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菱形 12"/>
          <p:cNvSpPr/>
          <p:nvPr/>
        </p:nvSpPr>
        <p:spPr>
          <a:xfrm>
            <a:off x="2609165" y="2004070"/>
            <a:ext cx="432665" cy="432665"/>
          </a:xfrm>
          <a:prstGeom prst="diamo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菱形 13"/>
          <p:cNvSpPr/>
          <p:nvPr/>
        </p:nvSpPr>
        <p:spPr>
          <a:xfrm>
            <a:off x="4319355" y="2526745"/>
            <a:ext cx="432665" cy="432665"/>
          </a:xfrm>
          <a:prstGeom prst="diamo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菱形 14"/>
          <p:cNvSpPr/>
          <p:nvPr/>
        </p:nvSpPr>
        <p:spPr>
          <a:xfrm>
            <a:off x="6074550" y="2004070"/>
            <a:ext cx="432665" cy="432665"/>
          </a:xfrm>
          <a:prstGeom prst="diamo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6" name="组合 15"/>
          <p:cNvGrpSpPr/>
          <p:nvPr/>
        </p:nvGrpSpPr>
        <p:grpSpPr>
          <a:xfrm>
            <a:off x="3404786" y="2256715"/>
            <a:ext cx="534228" cy="457910"/>
            <a:chOff x="8937626" y="4622801"/>
            <a:chExt cx="333375" cy="285750"/>
          </a:xfrm>
          <a:solidFill>
            <a:schemeClr val="bg1"/>
          </a:solidFill>
        </p:grpSpPr>
        <p:sp>
          <p:nvSpPr>
            <p:cNvPr id="17" name="Freeform 890"/>
            <p:cNvSpPr>
              <a:spLocks noEditPoints="1"/>
            </p:cNvSpPr>
            <p:nvPr/>
          </p:nvSpPr>
          <p:spPr bwMode="auto">
            <a:xfrm>
              <a:off x="8937626" y="4622801"/>
              <a:ext cx="333375" cy="285750"/>
            </a:xfrm>
            <a:custGeom>
              <a:avLst/>
              <a:gdLst>
                <a:gd name="T0" fmla="*/ 278 w 288"/>
                <a:gd name="T1" fmla="*/ 0 h 246"/>
                <a:gd name="T2" fmla="*/ 52 w 288"/>
                <a:gd name="T3" fmla="*/ 0 h 246"/>
                <a:gd name="T4" fmla="*/ 42 w 288"/>
                <a:gd name="T5" fmla="*/ 10 h 246"/>
                <a:gd name="T6" fmla="*/ 42 w 288"/>
                <a:gd name="T7" fmla="*/ 43 h 246"/>
                <a:gd name="T8" fmla="*/ 10 w 288"/>
                <a:gd name="T9" fmla="*/ 43 h 246"/>
                <a:gd name="T10" fmla="*/ 0 w 288"/>
                <a:gd name="T11" fmla="*/ 53 h 246"/>
                <a:gd name="T12" fmla="*/ 0 w 288"/>
                <a:gd name="T13" fmla="*/ 219 h 246"/>
                <a:gd name="T14" fmla="*/ 27 w 288"/>
                <a:gd name="T15" fmla="*/ 246 h 246"/>
                <a:gd name="T16" fmla="*/ 52 w 288"/>
                <a:gd name="T17" fmla="*/ 246 h 246"/>
                <a:gd name="T18" fmla="*/ 241 w 288"/>
                <a:gd name="T19" fmla="*/ 246 h 246"/>
                <a:gd name="T20" fmla="*/ 278 w 288"/>
                <a:gd name="T21" fmla="*/ 246 h 246"/>
                <a:gd name="T22" fmla="*/ 288 w 288"/>
                <a:gd name="T23" fmla="*/ 236 h 246"/>
                <a:gd name="T24" fmla="*/ 288 w 288"/>
                <a:gd name="T25" fmla="*/ 10 h 246"/>
                <a:gd name="T26" fmla="*/ 278 w 288"/>
                <a:gd name="T27" fmla="*/ 0 h 246"/>
                <a:gd name="T28" fmla="*/ 271 w 288"/>
                <a:gd name="T29" fmla="*/ 229 h 246"/>
                <a:gd name="T30" fmla="*/ 241 w 288"/>
                <a:gd name="T31" fmla="*/ 229 h 246"/>
                <a:gd name="T32" fmla="*/ 52 w 288"/>
                <a:gd name="T33" fmla="*/ 229 h 246"/>
                <a:gd name="T34" fmla="*/ 27 w 288"/>
                <a:gd name="T35" fmla="*/ 229 h 246"/>
                <a:gd name="T36" fmla="*/ 17 w 288"/>
                <a:gd name="T37" fmla="*/ 219 h 246"/>
                <a:gd name="T38" fmla="*/ 17 w 288"/>
                <a:gd name="T39" fmla="*/ 60 h 246"/>
                <a:gd name="T40" fmla="*/ 42 w 288"/>
                <a:gd name="T41" fmla="*/ 60 h 246"/>
                <a:gd name="T42" fmla="*/ 42 w 288"/>
                <a:gd name="T43" fmla="*/ 214 h 246"/>
                <a:gd name="T44" fmla="*/ 59 w 288"/>
                <a:gd name="T45" fmla="*/ 214 h 246"/>
                <a:gd name="T46" fmla="*/ 59 w 288"/>
                <a:gd name="T47" fmla="*/ 60 h 246"/>
                <a:gd name="T48" fmla="*/ 59 w 288"/>
                <a:gd name="T49" fmla="*/ 60 h 246"/>
                <a:gd name="T50" fmla="*/ 59 w 288"/>
                <a:gd name="T51" fmla="*/ 43 h 246"/>
                <a:gd name="T52" fmla="*/ 59 w 288"/>
                <a:gd name="T53" fmla="*/ 17 h 246"/>
                <a:gd name="T54" fmla="*/ 271 w 288"/>
                <a:gd name="T55" fmla="*/ 17 h 246"/>
                <a:gd name="T56" fmla="*/ 271 w 288"/>
                <a:gd name="T57" fmla="*/ 22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246">
                  <a:moveTo>
                    <a:pt x="278" y="0"/>
                  </a:moveTo>
                  <a:cubicBezTo>
                    <a:pt x="52" y="0"/>
                    <a:pt x="52" y="0"/>
                    <a:pt x="52" y="0"/>
                  </a:cubicBezTo>
                  <a:cubicBezTo>
                    <a:pt x="44" y="0"/>
                    <a:pt x="42" y="2"/>
                    <a:pt x="42" y="10"/>
                  </a:cubicBezTo>
                  <a:cubicBezTo>
                    <a:pt x="42" y="43"/>
                    <a:pt x="42" y="43"/>
                    <a:pt x="42" y="43"/>
                  </a:cubicBezTo>
                  <a:cubicBezTo>
                    <a:pt x="10" y="43"/>
                    <a:pt x="10" y="43"/>
                    <a:pt x="10" y="43"/>
                  </a:cubicBezTo>
                  <a:cubicBezTo>
                    <a:pt x="2" y="43"/>
                    <a:pt x="0" y="45"/>
                    <a:pt x="0" y="53"/>
                  </a:cubicBezTo>
                  <a:cubicBezTo>
                    <a:pt x="0" y="219"/>
                    <a:pt x="0" y="219"/>
                    <a:pt x="0" y="219"/>
                  </a:cubicBezTo>
                  <a:cubicBezTo>
                    <a:pt x="0" y="231"/>
                    <a:pt x="14" y="246"/>
                    <a:pt x="27" y="246"/>
                  </a:cubicBezTo>
                  <a:cubicBezTo>
                    <a:pt x="52" y="246"/>
                    <a:pt x="52" y="246"/>
                    <a:pt x="52" y="246"/>
                  </a:cubicBezTo>
                  <a:cubicBezTo>
                    <a:pt x="241" y="246"/>
                    <a:pt x="241" y="246"/>
                    <a:pt x="241" y="246"/>
                  </a:cubicBezTo>
                  <a:cubicBezTo>
                    <a:pt x="278" y="246"/>
                    <a:pt x="278" y="246"/>
                    <a:pt x="278" y="246"/>
                  </a:cubicBezTo>
                  <a:cubicBezTo>
                    <a:pt x="286" y="246"/>
                    <a:pt x="288" y="244"/>
                    <a:pt x="288" y="236"/>
                  </a:cubicBezTo>
                  <a:cubicBezTo>
                    <a:pt x="288" y="10"/>
                    <a:pt x="288" y="10"/>
                    <a:pt x="288" y="10"/>
                  </a:cubicBezTo>
                  <a:cubicBezTo>
                    <a:pt x="288" y="2"/>
                    <a:pt x="286" y="0"/>
                    <a:pt x="278" y="0"/>
                  </a:cubicBezTo>
                  <a:close/>
                  <a:moveTo>
                    <a:pt x="271" y="229"/>
                  </a:moveTo>
                  <a:cubicBezTo>
                    <a:pt x="241" y="229"/>
                    <a:pt x="241" y="229"/>
                    <a:pt x="241" y="229"/>
                  </a:cubicBezTo>
                  <a:cubicBezTo>
                    <a:pt x="52" y="229"/>
                    <a:pt x="52" y="229"/>
                    <a:pt x="52" y="229"/>
                  </a:cubicBezTo>
                  <a:cubicBezTo>
                    <a:pt x="27" y="229"/>
                    <a:pt x="27" y="229"/>
                    <a:pt x="27" y="229"/>
                  </a:cubicBezTo>
                  <a:cubicBezTo>
                    <a:pt x="24" y="229"/>
                    <a:pt x="17" y="222"/>
                    <a:pt x="17" y="219"/>
                  </a:cubicBezTo>
                  <a:cubicBezTo>
                    <a:pt x="17" y="60"/>
                    <a:pt x="17" y="60"/>
                    <a:pt x="17" y="60"/>
                  </a:cubicBezTo>
                  <a:cubicBezTo>
                    <a:pt x="42" y="60"/>
                    <a:pt x="42" y="60"/>
                    <a:pt x="42" y="60"/>
                  </a:cubicBezTo>
                  <a:cubicBezTo>
                    <a:pt x="42" y="214"/>
                    <a:pt x="42" y="214"/>
                    <a:pt x="42" y="214"/>
                  </a:cubicBezTo>
                  <a:cubicBezTo>
                    <a:pt x="59" y="214"/>
                    <a:pt x="59" y="214"/>
                    <a:pt x="59" y="214"/>
                  </a:cubicBezTo>
                  <a:cubicBezTo>
                    <a:pt x="59" y="60"/>
                    <a:pt x="59" y="60"/>
                    <a:pt x="59" y="60"/>
                  </a:cubicBezTo>
                  <a:cubicBezTo>
                    <a:pt x="59" y="60"/>
                    <a:pt x="59" y="60"/>
                    <a:pt x="59" y="60"/>
                  </a:cubicBezTo>
                  <a:cubicBezTo>
                    <a:pt x="59" y="43"/>
                    <a:pt x="59" y="43"/>
                    <a:pt x="59" y="43"/>
                  </a:cubicBezTo>
                  <a:cubicBezTo>
                    <a:pt x="59" y="17"/>
                    <a:pt x="59" y="17"/>
                    <a:pt x="59" y="17"/>
                  </a:cubicBezTo>
                  <a:cubicBezTo>
                    <a:pt x="271" y="17"/>
                    <a:pt x="271" y="17"/>
                    <a:pt x="271" y="17"/>
                  </a:cubicBezTo>
                  <a:lnTo>
                    <a:pt x="271" y="2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8" name="Rectangle 891"/>
            <p:cNvSpPr>
              <a:spLocks noChangeArrowheads="1"/>
            </p:cNvSpPr>
            <p:nvPr/>
          </p:nvSpPr>
          <p:spPr bwMode="auto">
            <a:xfrm>
              <a:off x="9031288" y="4668838"/>
              <a:ext cx="88900" cy="88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9" name="Rectangle 892"/>
            <p:cNvSpPr>
              <a:spLocks noChangeArrowheads="1"/>
            </p:cNvSpPr>
            <p:nvPr/>
          </p:nvSpPr>
          <p:spPr bwMode="auto">
            <a:xfrm>
              <a:off x="9148763" y="4681538"/>
              <a:ext cx="73025"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0" name="Rectangle 893"/>
            <p:cNvSpPr>
              <a:spLocks noChangeArrowheads="1"/>
            </p:cNvSpPr>
            <p:nvPr/>
          </p:nvSpPr>
          <p:spPr bwMode="auto">
            <a:xfrm>
              <a:off x="9148763" y="4725988"/>
              <a:ext cx="73025"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1" name="Rectangle 894"/>
            <p:cNvSpPr>
              <a:spLocks noChangeArrowheads="1"/>
            </p:cNvSpPr>
            <p:nvPr/>
          </p:nvSpPr>
          <p:spPr bwMode="auto">
            <a:xfrm>
              <a:off x="9031288" y="4787901"/>
              <a:ext cx="190500"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2" name="Rectangle 895"/>
            <p:cNvSpPr>
              <a:spLocks noChangeArrowheads="1"/>
            </p:cNvSpPr>
            <p:nvPr/>
          </p:nvSpPr>
          <p:spPr bwMode="auto">
            <a:xfrm>
              <a:off x="9031288" y="4833938"/>
              <a:ext cx="190500"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7" name="组合 22"/>
          <p:cNvGrpSpPr/>
          <p:nvPr/>
        </p:nvGrpSpPr>
        <p:grpSpPr>
          <a:xfrm>
            <a:off x="6912261" y="2214742"/>
            <a:ext cx="450049" cy="492023"/>
            <a:chOff x="930276" y="5935664"/>
            <a:chExt cx="306388" cy="334963"/>
          </a:xfrm>
          <a:solidFill>
            <a:schemeClr val="bg1"/>
          </a:solidFill>
        </p:grpSpPr>
        <p:sp>
          <p:nvSpPr>
            <p:cNvPr id="24" name="Freeform 665"/>
            <p:cNvSpPr>
              <a:spLocks/>
            </p:cNvSpPr>
            <p:nvPr/>
          </p:nvSpPr>
          <p:spPr bwMode="auto">
            <a:xfrm>
              <a:off x="930276" y="5935664"/>
              <a:ext cx="306388" cy="236538"/>
            </a:xfrm>
            <a:custGeom>
              <a:avLst/>
              <a:gdLst>
                <a:gd name="T0" fmla="*/ 179 w 193"/>
                <a:gd name="T1" fmla="*/ 54 h 149"/>
                <a:gd name="T2" fmla="*/ 193 w 193"/>
                <a:gd name="T3" fmla="*/ 0 h 149"/>
                <a:gd name="T4" fmla="*/ 138 w 193"/>
                <a:gd name="T5" fmla="*/ 13 h 149"/>
                <a:gd name="T6" fmla="*/ 152 w 193"/>
                <a:gd name="T7" fmla="*/ 27 h 149"/>
                <a:gd name="T8" fmla="*/ 99 w 193"/>
                <a:gd name="T9" fmla="*/ 79 h 149"/>
                <a:gd name="T10" fmla="*/ 77 w 193"/>
                <a:gd name="T11" fmla="*/ 57 h 149"/>
                <a:gd name="T12" fmla="*/ 0 w 193"/>
                <a:gd name="T13" fmla="*/ 134 h 149"/>
                <a:gd name="T14" fmla="*/ 15 w 193"/>
                <a:gd name="T15" fmla="*/ 149 h 149"/>
                <a:gd name="T16" fmla="*/ 15 w 193"/>
                <a:gd name="T17" fmla="*/ 149 h 149"/>
                <a:gd name="T18" fmla="*/ 77 w 193"/>
                <a:gd name="T19" fmla="*/ 87 h 149"/>
                <a:gd name="T20" fmla="*/ 99 w 193"/>
                <a:gd name="T21" fmla="*/ 108 h 149"/>
                <a:gd name="T22" fmla="*/ 167 w 193"/>
                <a:gd name="T23" fmla="*/ 41 h 149"/>
                <a:gd name="T24" fmla="*/ 179 w 193"/>
                <a:gd name="T25" fmla="*/ 5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3" h="149">
                  <a:moveTo>
                    <a:pt x="179" y="54"/>
                  </a:moveTo>
                  <a:lnTo>
                    <a:pt x="193" y="0"/>
                  </a:lnTo>
                  <a:lnTo>
                    <a:pt x="138" y="13"/>
                  </a:lnTo>
                  <a:lnTo>
                    <a:pt x="152" y="27"/>
                  </a:lnTo>
                  <a:lnTo>
                    <a:pt x="99" y="79"/>
                  </a:lnTo>
                  <a:lnTo>
                    <a:pt x="77" y="57"/>
                  </a:lnTo>
                  <a:lnTo>
                    <a:pt x="0" y="134"/>
                  </a:lnTo>
                  <a:lnTo>
                    <a:pt x="15" y="149"/>
                  </a:lnTo>
                  <a:lnTo>
                    <a:pt x="15" y="149"/>
                  </a:lnTo>
                  <a:lnTo>
                    <a:pt x="77" y="87"/>
                  </a:lnTo>
                  <a:lnTo>
                    <a:pt x="99" y="108"/>
                  </a:lnTo>
                  <a:lnTo>
                    <a:pt x="167" y="41"/>
                  </a:lnTo>
                  <a:lnTo>
                    <a:pt x="1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5" name="Rectangle 666"/>
            <p:cNvSpPr>
              <a:spLocks noChangeArrowheads="1"/>
            </p:cNvSpPr>
            <p:nvPr/>
          </p:nvSpPr>
          <p:spPr bwMode="auto">
            <a:xfrm>
              <a:off x="957264" y="6189664"/>
              <a:ext cx="44450" cy="809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6" name="Rectangle 667"/>
            <p:cNvSpPr>
              <a:spLocks noChangeArrowheads="1"/>
            </p:cNvSpPr>
            <p:nvPr/>
          </p:nvSpPr>
          <p:spPr bwMode="auto">
            <a:xfrm>
              <a:off x="1030289" y="6149976"/>
              <a:ext cx="44450"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7" name="Rectangle 668"/>
            <p:cNvSpPr>
              <a:spLocks noChangeArrowheads="1"/>
            </p:cNvSpPr>
            <p:nvPr/>
          </p:nvSpPr>
          <p:spPr bwMode="auto">
            <a:xfrm>
              <a:off x="1104901" y="6110289"/>
              <a:ext cx="44450" cy="160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8" name="Rectangle 669"/>
            <p:cNvSpPr>
              <a:spLocks noChangeArrowheads="1"/>
            </p:cNvSpPr>
            <p:nvPr/>
          </p:nvSpPr>
          <p:spPr bwMode="auto">
            <a:xfrm>
              <a:off x="1177926" y="6070601"/>
              <a:ext cx="44450" cy="2000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29" name="Freeform 802"/>
          <p:cNvSpPr>
            <a:spLocks noEditPoints="1"/>
          </p:cNvSpPr>
          <p:nvPr/>
        </p:nvSpPr>
        <p:spPr bwMode="auto">
          <a:xfrm>
            <a:off x="1714183" y="2221836"/>
            <a:ext cx="495055" cy="519808"/>
          </a:xfrm>
          <a:custGeom>
            <a:avLst/>
            <a:gdLst>
              <a:gd name="T0" fmla="*/ 236 w 274"/>
              <a:gd name="T1" fmla="*/ 120 h 288"/>
              <a:gd name="T2" fmla="*/ 274 w 274"/>
              <a:gd name="T3" fmla="*/ 93 h 288"/>
              <a:gd name="T4" fmla="*/ 250 w 274"/>
              <a:gd name="T5" fmla="*/ 51 h 288"/>
              <a:gd name="T6" fmla="*/ 206 w 274"/>
              <a:gd name="T7" fmla="*/ 70 h 288"/>
              <a:gd name="T8" fmla="*/ 166 w 274"/>
              <a:gd name="T9" fmla="*/ 47 h 288"/>
              <a:gd name="T10" fmla="*/ 161 w 274"/>
              <a:gd name="T11" fmla="*/ 0 h 288"/>
              <a:gd name="T12" fmla="*/ 113 w 274"/>
              <a:gd name="T13" fmla="*/ 0 h 288"/>
              <a:gd name="T14" fmla="*/ 108 w 274"/>
              <a:gd name="T15" fmla="*/ 47 h 288"/>
              <a:gd name="T16" fmla="*/ 67 w 274"/>
              <a:gd name="T17" fmla="*/ 70 h 288"/>
              <a:gd name="T18" fmla="*/ 24 w 274"/>
              <a:gd name="T19" fmla="*/ 51 h 288"/>
              <a:gd name="T20" fmla="*/ 0 w 274"/>
              <a:gd name="T21" fmla="*/ 93 h 288"/>
              <a:gd name="T22" fmla="*/ 38 w 274"/>
              <a:gd name="T23" fmla="*/ 120 h 288"/>
              <a:gd name="T24" fmla="*/ 38 w 274"/>
              <a:gd name="T25" fmla="*/ 168 h 288"/>
              <a:gd name="T26" fmla="*/ 0 w 274"/>
              <a:gd name="T27" fmla="*/ 195 h 288"/>
              <a:gd name="T28" fmla="*/ 24 w 274"/>
              <a:gd name="T29" fmla="*/ 237 h 288"/>
              <a:gd name="T30" fmla="*/ 68 w 274"/>
              <a:gd name="T31" fmla="*/ 218 h 288"/>
              <a:gd name="T32" fmla="*/ 108 w 274"/>
              <a:gd name="T33" fmla="*/ 241 h 288"/>
              <a:gd name="T34" fmla="*/ 113 w 274"/>
              <a:gd name="T35" fmla="*/ 288 h 288"/>
              <a:gd name="T36" fmla="*/ 161 w 274"/>
              <a:gd name="T37" fmla="*/ 288 h 288"/>
              <a:gd name="T38" fmla="*/ 166 w 274"/>
              <a:gd name="T39" fmla="*/ 241 h 288"/>
              <a:gd name="T40" fmla="*/ 206 w 274"/>
              <a:gd name="T41" fmla="*/ 218 h 288"/>
              <a:gd name="T42" fmla="*/ 250 w 274"/>
              <a:gd name="T43" fmla="*/ 237 h 288"/>
              <a:gd name="T44" fmla="*/ 274 w 274"/>
              <a:gd name="T45" fmla="*/ 195 h 288"/>
              <a:gd name="T46" fmla="*/ 236 w 274"/>
              <a:gd name="T47" fmla="*/ 168 h 288"/>
              <a:gd name="T48" fmla="*/ 236 w 274"/>
              <a:gd name="T49" fmla="*/ 120 h 288"/>
              <a:gd name="T50" fmla="*/ 158 w 274"/>
              <a:gd name="T51" fmla="*/ 180 h 288"/>
              <a:gd name="T52" fmla="*/ 116 w 274"/>
              <a:gd name="T53" fmla="*/ 180 h 288"/>
              <a:gd name="T54" fmla="*/ 96 w 274"/>
              <a:gd name="T55" fmla="*/ 144 h 288"/>
              <a:gd name="T56" fmla="*/ 116 w 274"/>
              <a:gd name="T57" fmla="*/ 108 h 288"/>
              <a:gd name="T58" fmla="*/ 158 w 274"/>
              <a:gd name="T59" fmla="*/ 108 h 288"/>
              <a:gd name="T60" fmla="*/ 179 w 274"/>
              <a:gd name="T61" fmla="*/ 144 h 288"/>
              <a:gd name="T62" fmla="*/ 158 w 274"/>
              <a:gd name="T63" fmla="*/ 18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4" h="288">
                <a:moveTo>
                  <a:pt x="236" y="120"/>
                </a:moveTo>
                <a:cubicBezTo>
                  <a:pt x="274" y="93"/>
                  <a:pt x="274" y="93"/>
                  <a:pt x="274" y="93"/>
                </a:cubicBezTo>
                <a:cubicBezTo>
                  <a:pt x="250" y="51"/>
                  <a:pt x="250" y="51"/>
                  <a:pt x="250" y="51"/>
                </a:cubicBezTo>
                <a:cubicBezTo>
                  <a:pt x="206" y="70"/>
                  <a:pt x="206" y="70"/>
                  <a:pt x="206" y="70"/>
                </a:cubicBezTo>
                <a:cubicBezTo>
                  <a:pt x="166" y="47"/>
                  <a:pt x="166" y="47"/>
                  <a:pt x="166" y="47"/>
                </a:cubicBezTo>
                <a:cubicBezTo>
                  <a:pt x="161" y="0"/>
                  <a:pt x="161" y="0"/>
                  <a:pt x="161" y="0"/>
                </a:cubicBezTo>
                <a:cubicBezTo>
                  <a:pt x="113" y="0"/>
                  <a:pt x="113" y="0"/>
                  <a:pt x="113" y="0"/>
                </a:cubicBezTo>
                <a:cubicBezTo>
                  <a:pt x="108" y="47"/>
                  <a:pt x="108" y="47"/>
                  <a:pt x="108" y="47"/>
                </a:cubicBezTo>
                <a:cubicBezTo>
                  <a:pt x="67" y="70"/>
                  <a:pt x="67" y="70"/>
                  <a:pt x="67" y="70"/>
                </a:cubicBezTo>
                <a:cubicBezTo>
                  <a:pt x="24" y="51"/>
                  <a:pt x="24" y="51"/>
                  <a:pt x="24" y="51"/>
                </a:cubicBezTo>
                <a:cubicBezTo>
                  <a:pt x="0" y="93"/>
                  <a:pt x="0" y="93"/>
                  <a:pt x="0" y="93"/>
                </a:cubicBezTo>
                <a:cubicBezTo>
                  <a:pt x="38" y="120"/>
                  <a:pt x="38" y="120"/>
                  <a:pt x="38" y="120"/>
                </a:cubicBezTo>
                <a:cubicBezTo>
                  <a:pt x="38" y="168"/>
                  <a:pt x="38" y="168"/>
                  <a:pt x="38" y="168"/>
                </a:cubicBezTo>
                <a:cubicBezTo>
                  <a:pt x="18" y="182"/>
                  <a:pt x="0" y="195"/>
                  <a:pt x="0" y="195"/>
                </a:cubicBezTo>
                <a:cubicBezTo>
                  <a:pt x="24" y="237"/>
                  <a:pt x="24" y="237"/>
                  <a:pt x="24" y="237"/>
                </a:cubicBezTo>
                <a:cubicBezTo>
                  <a:pt x="68" y="218"/>
                  <a:pt x="68" y="218"/>
                  <a:pt x="68" y="218"/>
                </a:cubicBezTo>
                <a:cubicBezTo>
                  <a:pt x="108" y="241"/>
                  <a:pt x="108" y="241"/>
                  <a:pt x="108" y="241"/>
                </a:cubicBezTo>
                <a:cubicBezTo>
                  <a:pt x="113" y="288"/>
                  <a:pt x="113" y="288"/>
                  <a:pt x="113" y="288"/>
                </a:cubicBezTo>
                <a:cubicBezTo>
                  <a:pt x="161" y="288"/>
                  <a:pt x="161" y="288"/>
                  <a:pt x="161" y="288"/>
                </a:cubicBezTo>
                <a:cubicBezTo>
                  <a:pt x="161" y="288"/>
                  <a:pt x="163" y="266"/>
                  <a:pt x="166" y="241"/>
                </a:cubicBezTo>
                <a:cubicBezTo>
                  <a:pt x="206" y="218"/>
                  <a:pt x="206" y="218"/>
                  <a:pt x="206" y="218"/>
                </a:cubicBezTo>
                <a:cubicBezTo>
                  <a:pt x="250" y="237"/>
                  <a:pt x="250" y="237"/>
                  <a:pt x="250" y="237"/>
                </a:cubicBezTo>
                <a:cubicBezTo>
                  <a:pt x="274" y="195"/>
                  <a:pt x="274" y="195"/>
                  <a:pt x="274" y="195"/>
                </a:cubicBezTo>
                <a:cubicBezTo>
                  <a:pt x="274" y="195"/>
                  <a:pt x="256" y="182"/>
                  <a:pt x="236" y="168"/>
                </a:cubicBezTo>
                <a:lnTo>
                  <a:pt x="236" y="120"/>
                </a:lnTo>
                <a:close/>
                <a:moveTo>
                  <a:pt x="158" y="180"/>
                </a:moveTo>
                <a:cubicBezTo>
                  <a:pt x="116" y="180"/>
                  <a:pt x="116" y="180"/>
                  <a:pt x="116" y="180"/>
                </a:cubicBezTo>
                <a:cubicBezTo>
                  <a:pt x="96" y="144"/>
                  <a:pt x="96" y="144"/>
                  <a:pt x="96" y="144"/>
                </a:cubicBezTo>
                <a:cubicBezTo>
                  <a:pt x="116" y="108"/>
                  <a:pt x="116" y="108"/>
                  <a:pt x="116" y="108"/>
                </a:cubicBezTo>
                <a:cubicBezTo>
                  <a:pt x="158" y="108"/>
                  <a:pt x="158" y="108"/>
                  <a:pt x="158" y="108"/>
                </a:cubicBezTo>
                <a:cubicBezTo>
                  <a:pt x="179" y="144"/>
                  <a:pt x="179" y="144"/>
                  <a:pt x="179" y="144"/>
                </a:cubicBezTo>
                <a:lnTo>
                  <a:pt x="158" y="18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nvGrpSpPr>
          <p:cNvPr id="8" name="组合 32"/>
          <p:cNvGrpSpPr/>
          <p:nvPr/>
        </p:nvGrpSpPr>
        <p:grpSpPr>
          <a:xfrm>
            <a:off x="5135773" y="2260722"/>
            <a:ext cx="582645" cy="446043"/>
            <a:chOff x="4260851" y="2633664"/>
            <a:chExt cx="331788" cy="254000"/>
          </a:xfrm>
          <a:solidFill>
            <a:schemeClr val="bg1"/>
          </a:solidFill>
        </p:grpSpPr>
        <p:sp>
          <p:nvSpPr>
            <p:cNvPr id="30" name="Freeform 819"/>
            <p:cNvSpPr>
              <a:spLocks noEditPoints="1"/>
            </p:cNvSpPr>
            <p:nvPr/>
          </p:nvSpPr>
          <p:spPr bwMode="auto">
            <a:xfrm>
              <a:off x="4297364" y="2633664"/>
              <a:ext cx="260350" cy="174625"/>
            </a:xfrm>
            <a:custGeom>
              <a:avLst/>
              <a:gdLst>
                <a:gd name="T0" fmla="*/ 225 w 225"/>
                <a:gd name="T1" fmla="*/ 13 h 150"/>
                <a:gd name="T2" fmla="*/ 212 w 225"/>
                <a:gd name="T3" fmla="*/ 0 h 150"/>
                <a:gd name="T4" fmla="*/ 13 w 225"/>
                <a:gd name="T5" fmla="*/ 0 h 150"/>
                <a:gd name="T6" fmla="*/ 0 w 225"/>
                <a:gd name="T7" fmla="*/ 13 h 150"/>
                <a:gd name="T8" fmla="*/ 0 w 225"/>
                <a:gd name="T9" fmla="*/ 150 h 150"/>
                <a:gd name="T10" fmla="*/ 225 w 225"/>
                <a:gd name="T11" fmla="*/ 150 h 150"/>
                <a:gd name="T12" fmla="*/ 225 w 225"/>
                <a:gd name="T13" fmla="*/ 13 h 150"/>
                <a:gd name="T14" fmla="*/ 207 w 225"/>
                <a:gd name="T15" fmla="*/ 132 h 150"/>
                <a:gd name="T16" fmla="*/ 18 w 225"/>
                <a:gd name="T17" fmla="*/ 132 h 150"/>
                <a:gd name="T18" fmla="*/ 18 w 225"/>
                <a:gd name="T19" fmla="*/ 19 h 150"/>
                <a:gd name="T20" fmla="*/ 207 w 225"/>
                <a:gd name="T21" fmla="*/ 19 h 150"/>
                <a:gd name="T22" fmla="*/ 207 w 225"/>
                <a:gd name="T23" fmla="*/ 13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 h="150">
                  <a:moveTo>
                    <a:pt x="225" y="13"/>
                  </a:moveTo>
                  <a:cubicBezTo>
                    <a:pt x="225" y="4"/>
                    <a:pt x="221" y="0"/>
                    <a:pt x="212" y="0"/>
                  </a:cubicBezTo>
                  <a:cubicBezTo>
                    <a:pt x="13" y="0"/>
                    <a:pt x="13" y="0"/>
                    <a:pt x="13" y="0"/>
                  </a:cubicBezTo>
                  <a:cubicBezTo>
                    <a:pt x="4" y="0"/>
                    <a:pt x="0" y="4"/>
                    <a:pt x="0" y="13"/>
                  </a:cubicBezTo>
                  <a:cubicBezTo>
                    <a:pt x="0" y="150"/>
                    <a:pt x="0" y="150"/>
                    <a:pt x="0" y="150"/>
                  </a:cubicBezTo>
                  <a:cubicBezTo>
                    <a:pt x="225" y="150"/>
                    <a:pt x="225" y="150"/>
                    <a:pt x="225" y="150"/>
                  </a:cubicBezTo>
                  <a:lnTo>
                    <a:pt x="225" y="13"/>
                  </a:lnTo>
                  <a:close/>
                  <a:moveTo>
                    <a:pt x="207" y="132"/>
                  </a:moveTo>
                  <a:cubicBezTo>
                    <a:pt x="18" y="132"/>
                    <a:pt x="18" y="132"/>
                    <a:pt x="18" y="132"/>
                  </a:cubicBezTo>
                  <a:cubicBezTo>
                    <a:pt x="18" y="19"/>
                    <a:pt x="18" y="19"/>
                    <a:pt x="18" y="19"/>
                  </a:cubicBezTo>
                  <a:cubicBezTo>
                    <a:pt x="207" y="19"/>
                    <a:pt x="207" y="19"/>
                    <a:pt x="207" y="19"/>
                  </a:cubicBezTo>
                  <a:lnTo>
                    <a:pt x="207"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1" name="Freeform 820"/>
            <p:cNvSpPr>
              <a:spLocks noEditPoints="1"/>
            </p:cNvSpPr>
            <p:nvPr/>
          </p:nvSpPr>
          <p:spPr bwMode="auto">
            <a:xfrm>
              <a:off x="4260851" y="2822576"/>
              <a:ext cx="331788" cy="38100"/>
            </a:xfrm>
            <a:custGeom>
              <a:avLst/>
              <a:gdLst>
                <a:gd name="T0" fmla="*/ 187 w 209"/>
                <a:gd name="T1" fmla="*/ 0 h 24"/>
                <a:gd name="T2" fmla="*/ 23 w 209"/>
                <a:gd name="T3" fmla="*/ 0 h 24"/>
                <a:gd name="T4" fmla="*/ 0 w 209"/>
                <a:gd name="T5" fmla="*/ 24 h 24"/>
                <a:gd name="T6" fmla="*/ 209 w 209"/>
                <a:gd name="T7" fmla="*/ 24 h 24"/>
                <a:gd name="T8" fmla="*/ 187 w 209"/>
                <a:gd name="T9" fmla="*/ 0 h 24"/>
                <a:gd name="T10" fmla="*/ 80 w 209"/>
                <a:gd name="T11" fmla="*/ 17 h 24"/>
                <a:gd name="T12" fmla="*/ 89 w 209"/>
                <a:gd name="T13" fmla="*/ 8 h 24"/>
                <a:gd name="T14" fmla="*/ 121 w 209"/>
                <a:gd name="T15" fmla="*/ 8 h 24"/>
                <a:gd name="T16" fmla="*/ 129 w 209"/>
                <a:gd name="T17" fmla="*/ 17 h 24"/>
                <a:gd name="T18" fmla="*/ 80 w 209"/>
                <a:gd name="T19"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24">
                  <a:moveTo>
                    <a:pt x="187" y="0"/>
                  </a:moveTo>
                  <a:lnTo>
                    <a:pt x="23" y="0"/>
                  </a:lnTo>
                  <a:lnTo>
                    <a:pt x="0" y="24"/>
                  </a:lnTo>
                  <a:lnTo>
                    <a:pt x="209" y="24"/>
                  </a:lnTo>
                  <a:lnTo>
                    <a:pt x="187" y="0"/>
                  </a:lnTo>
                  <a:close/>
                  <a:moveTo>
                    <a:pt x="80" y="17"/>
                  </a:moveTo>
                  <a:lnTo>
                    <a:pt x="89" y="8"/>
                  </a:lnTo>
                  <a:lnTo>
                    <a:pt x="121" y="8"/>
                  </a:lnTo>
                  <a:lnTo>
                    <a:pt x="129" y="17"/>
                  </a:lnTo>
                  <a:lnTo>
                    <a:pt x="80"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2" name="Freeform 821"/>
            <p:cNvSpPr>
              <a:spLocks/>
            </p:cNvSpPr>
            <p:nvPr/>
          </p:nvSpPr>
          <p:spPr bwMode="auto">
            <a:xfrm>
              <a:off x="4260851" y="2874964"/>
              <a:ext cx="331788" cy="12700"/>
            </a:xfrm>
            <a:custGeom>
              <a:avLst/>
              <a:gdLst>
                <a:gd name="T0" fmla="*/ 9 w 286"/>
                <a:gd name="T1" fmla="*/ 12 h 12"/>
                <a:gd name="T2" fmla="*/ 277 w 286"/>
                <a:gd name="T3" fmla="*/ 12 h 12"/>
                <a:gd name="T4" fmla="*/ 286 w 286"/>
                <a:gd name="T5" fmla="*/ 0 h 12"/>
                <a:gd name="T6" fmla="*/ 0 w 286"/>
                <a:gd name="T7" fmla="*/ 0 h 12"/>
                <a:gd name="T8" fmla="*/ 9 w 286"/>
                <a:gd name="T9" fmla="*/ 12 h 12"/>
              </a:gdLst>
              <a:ahLst/>
              <a:cxnLst>
                <a:cxn ang="0">
                  <a:pos x="T0" y="T1"/>
                </a:cxn>
                <a:cxn ang="0">
                  <a:pos x="T2" y="T3"/>
                </a:cxn>
                <a:cxn ang="0">
                  <a:pos x="T4" y="T5"/>
                </a:cxn>
                <a:cxn ang="0">
                  <a:pos x="T6" y="T7"/>
                </a:cxn>
                <a:cxn ang="0">
                  <a:pos x="T8" y="T9"/>
                </a:cxn>
              </a:cxnLst>
              <a:rect l="0" t="0" r="r" b="b"/>
              <a:pathLst>
                <a:path w="286" h="12">
                  <a:moveTo>
                    <a:pt x="9" y="12"/>
                  </a:moveTo>
                  <a:cubicBezTo>
                    <a:pt x="20" y="12"/>
                    <a:pt x="269" y="12"/>
                    <a:pt x="277" y="12"/>
                  </a:cubicBezTo>
                  <a:cubicBezTo>
                    <a:pt x="286" y="12"/>
                    <a:pt x="286" y="0"/>
                    <a:pt x="286" y="0"/>
                  </a:cubicBezTo>
                  <a:cubicBezTo>
                    <a:pt x="0" y="0"/>
                    <a:pt x="0" y="0"/>
                    <a:pt x="0" y="0"/>
                  </a:cubicBezTo>
                  <a:cubicBezTo>
                    <a:pt x="0" y="0"/>
                    <a:pt x="0" y="12"/>
                    <a:pt x="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34" name="矩形 33"/>
          <p:cNvSpPr/>
          <p:nvPr/>
        </p:nvSpPr>
        <p:spPr>
          <a:xfrm>
            <a:off x="1016605" y="3741880"/>
            <a:ext cx="7110790" cy="646331"/>
          </a:xfrm>
          <a:prstGeom prst="rect">
            <a:avLst/>
          </a:prstGeom>
        </p:spPr>
        <p:txBody>
          <a:bodyPr wrap="square">
            <a:spAutoFit/>
          </a:bodyPr>
          <a:lstStyle/>
          <a:p>
            <a:pPr>
              <a:lnSpc>
                <a:spcPct val="150000"/>
              </a:lnSpc>
            </a:pPr>
            <a:r>
              <a:rPr lang="en-US" altLang="zh-CN" sz="1200" dirty="0">
                <a:solidFill>
                  <a:prstClr val="white"/>
                </a:solidFill>
                <a:latin typeface="Ebrima" pitchFamily="2" charset="0"/>
                <a:ea typeface="Ebrima" pitchFamily="2" charset="0"/>
                <a:cs typeface="Ebrima" pitchFamily="2" charset="0"/>
              </a:rPr>
              <a:t>During my childhood, think lucky money and new clothes are necessary for New Year, but as the advance of the age, will be more and more found that those things are optional; </a:t>
            </a:r>
            <a:endParaRPr lang="zh-CN" altLang="en-US" sz="1200" dirty="0">
              <a:solidFill>
                <a:prstClr val="white"/>
              </a:solidFill>
              <a:latin typeface="Ebrima" pitchFamily="2" charset="0"/>
              <a:cs typeface="Ebrima" pitchFamily="2" charset="0"/>
            </a:endParaRPr>
          </a:p>
        </p:txBody>
      </p:sp>
    </p:spTree>
  </p:cSld>
  <p:clrMapOvr>
    <a:masterClrMapping/>
  </p:clrMapOvr>
  <p:transition advClick="0" advTm="4649">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51520" y="76610"/>
            <a:ext cx="4321175" cy="829955"/>
            <a:chOff x="251520" y="141480"/>
            <a:chExt cx="4321175" cy="829955"/>
          </a:xfrm>
        </p:grpSpPr>
        <p:sp>
          <p:nvSpPr>
            <p:cNvPr id="3" name="TextBox 2"/>
            <p:cNvSpPr txBox="1"/>
            <p:nvPr/>
          </p:nvSpPr>
          <p:spPr>
            <a:xfrm>
              <a:off x="251520" y="636535"/>
              <a:ext cx="4321175" cy="334900"/>
            </a:xfrm>
            <a:prstGeom prst="rect">
              <a:avLst/>
            </a:prstGeom>
            <a:noFill/>
          </p:spPr>
          <p:txBody>
            <a:bodyPr wrap="square" rtlCol="0">
              <a:spAutoFit/>
            </a:bodyPr>
            <a:lstStyle/>
            <a:p>
              <a:pPr>
                <a:lnSpc>
                  <a:spcPct val="150000"/>
                </a:lnSpc>
              </a:pPr>
              <a:r>
                <a:rPr lang="en-US" altLang="zh-CN" sz="1200" dirty="0">
                  <a:solidFill>
                    <a:srgbClr val="FFC000"/>
                  </a:solidFill>
                  <a:latin typeface="Ebrima" pitchFamily="2" charset="0"/>
                  <a:ea typeface="Ebrima" pitchFamily="2" charset="0"/>
                  <a:cs typeface="Ebrima" pitchFamily="2" charset="0"/>
                </a:rPr>
                <a:t>The end of our life, and can meet many things really do?</a:t>
              </a:r>
              <a:endParaRPr lang="zh-CN" altLang="en-US" sz="1200" dirty="0">
                <a:solidFill>
                  <a:srgbClr val="FFC000"/>
                </a:solidFill>
                <a:latin typeface="Ebrima" pitchFamily="2" charset="0"/>
                <a:ea typeface="Ebrima" pitchFamily="2" charset="0"/>
                <a:cs typeface="Ebrima" pitchFamily="2" charset="0"/>
              </a:endParaRPr>
            </a:p>
          </p:txBody>
        </p:sp>
        <p:sp>
          <p:nvSpPr>
            <p:cNvPr id="4" name="TextBox 3"/>
            <p:cNvSpPr txBox="1"/>
            <p:nvPr/>
          </p:nvSpPr>
          <p:spPr>
            <a:xfrm>
              <a:off x="251520" y="141480"/>
              <a:ext cx="3330575" cy="498598"/>
            </a:xfrm>
            <a:prstGeom prst="rect">
              <a:avLst/>
            </a:prstGeom>
            <a:noFill/>
          </p:spPr>
          <p:txBody>
            <a:bodyPr wrap="square" rtlCol="0">
              <a:spAutoFit/>
            </a:bodyPr>
            <a:lstStyle/>
            <a:p>
              <a:pPr>
                <a:lnSpc>
                  <a:spcPct val="150000"/>
                </a:lnSpc>
              </a:pPr>
              <a:r>
                <a:rPr lang="en-US" altLang="zh-CN" sz="2000" b="1" dirty="0">
                  <a:solidFill>
                    <a:prstClr val="white"/>
                  </a:solidFill>
                  <a:latin typeface="Ebrima" pitchFamily="2" charset="0"/>
                  <a:ea typeface="Ebrima" pitchFamily="2" charset="0"/>
                  <a:cs typeface="Ebrima" pitchFamily="2" charset="0"/>
                </a:rPr>
                <a:t>ADD  YOUR  TEXT  HERE</a:t>
              </a:r>
              <a:endParaRPr lang="zh-CN" altLang="en-US" sz="2000" b="1" dirty="0">
                <a:solidFill>
                  <a:prstClr val="white"/>
                </a:solidFill>
                <a:latin typeface="Ebrima" pitchFamily="2" charset="0"/>
                <a:ea typeface="Ebrima" pitchFamily="2" charset="0"/>
                <a:cs typeface="Ebrima" pitchFamily="2" charset="0"/>
              </a:endParaRPr>
            </a:p>
          </p:txBody>
        </p:sp>
        <p:cxnSp>
          <p:nvCxnSpPr>
            <p:cNvPr id="5" name="直接连接符 4"/>
            <p:cNvCxnSpPr/>
            <p:nvPr/>
          </p:nvCxnSpPr>
          <p:spPr>
            <a:xfrm>
              <a:off x="251520" y="681540"/>
              <a:ext cx="3915435"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graphicFrame>
        <p:nvGraphicFramePr>
          <p:cNvPr id="6" name="图表 5"/>
          <p:cNvGraphicFramePr/>
          <p:nvPr/>
        </p:nvGraphicFramePr>
        <p:xfrm>
          <a:off x="3581400" y="1221600"/>
          <a:ext cx="5311774" cy="338215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50825" y="1536635"/>
            <a:ext cx="3330575" cy="507831"/>
          </a:xfrm>
          <a:prstGeom prst="rect">
            <a:avLst/>
          </a:prstGeom>
          <a:noFill/>
        </p:spPr>
        <p:txBody>
          <a:bodyPr wrap="square" rtlCol="0">
            <a:spAutoFit/>
          </a:bodyPr>
          <a:lstStyle/>
          <a:p>
            <a:pPr>
              <a:lnSpc>
                <a:spcPct val="150000"/>
              </a:lnSpc>
            </a:pPr>
            <a:r>
              <a:rPr lang="en-US" altLang="zh-CN" b="1" dirty="0">
                <a:solidFill>
                  <a:srgbClr val="FFC000"/>
                </a:solidFill>
                <a:latin typeface="Ebrima" pitchFamily="2" charset="0"/>
                <a:ea typeface="Ebrima" pitchFamily="2" charset="0"/>
                <a:cs typeface="Ebrima" pitchFamily="2" charset="0"/>
              </a:rPr>
              <a:t>Add  your  title  here</a:t>
            </a:r>
            <a:endParaRPr lang="zh-CN" altLang="en-US" b="1" dirty="0">
              <a:solidFill>
                <a:srgbClr val="FFC000"/>
              </a:solidFill>
              <a:latin typeface="Ebrima" pitchFamily="2" charset="0"/>
              <a:ea typeface="Ebrima" pitchFamily="2" charset="0"/>
              <a:cs typeface="Ebrima" pitchFamily="2" charset="0"/>
            </a:endParaRPr>
          </a:p>
        </p:txBody>
      </p:sp>
      <p:sp>
        <p:nvSpPr>
          <p:cNvPr id="11" name="TextBox 10"/>
          <p:cNvSpPr txBox="1"/>
          <p:nvPr/>
        </p:nvSpPr>
        <p:spPr>
          <a:xfrm>
            <a:off x="250825" y="2122569"/>
            <a:ext cx="3330575" cy="1754326"/>
          </a:xfrm>
          <a:prstGeom prst="rect">
            <a:avLst/>
          </a:prstGeom>
          <a:noFill/>
        </p:spPr>
        <p:txBody>
          <a:bodyPr wrap="square" rtlCol="0">
            <a:spAutoFit/>
          </a:bodyPr>
          <a:lstStyle/>
          <a:p>
            <a:pPr>
              <a:lnSpc>
                <a:spcPct val="150000"/>
              </a:lnSpc>
              <a:buClr>
                <a:srgbClr val="FFC000"/>
              </a:buClr>
              <a:buFont typeface="Wingdings" pitchFamily="2" charset="2"/>
              <a:buChar char="l"/>
            </a:pPr>
            <a:r>
              <a:rPr lang="en-US" altLang="zh-CN" sz="1200" dirty="0">
                <a:solidFill>
                  <a:prstClr val="white"/>
                </a:solidFill>
                <a:latin typeface="Ebrima" pitchFamily="2" charset="0"/>
                <a:ea typeface="Ebrima" pitchFamily="2" charset="0"/>
                <a:cs typeface="Ebrima" pitchFamily="2" charset="0"/>
              </a:rPr>
              <a:t>If you think you are beaten, you are</a:t>
            </a:r>
          </a:p>
          <a:p>
            <a:pPr>
              <a:lnSpc>
                <a:spcPct val="150000"/>
              </a:lnSpc>
              <a:buClr>
                <a:srgbClr val="FFC000"/>
              </a:buClr>
              <a:buFont typeface="Wingdings" pitchFamily="2" charset="2"/>
              <a:buChar char="l"/>
            </a:pPr>
            <a:r>
              <a:rPr lang="en-US" altLang="zh-CN" sz="1200" dirty="0">
                <a:solidFill>
                  <a:prstClr val="white"/>
                </a:solidFill>
                <a:latin typeface="Ebrima" pitchFamily="2" charset="0"/>
                <a:ea typeface="Ebrima" pitchFamily="2" charset="0"/>
                <a:cs typeface="Ebrima" pitchFamily="2" charset="0"/>
              </a:rPr>
              <a:t>If you think you dare not, you don't</a:t>
            </a:r>
          </a:p>
          <a:p>
            <a:pPr>
              <a:lnSpc>
                <a:spcPct val="150000"/>
              </a:lnSpc>
              <a:buClr>
                <a:srgbClr val="FFC000"/>
              </a:buClr>
              <a:buFont typeface="Wingdings" pitchFamily="2" charset="2"/>
              <a:buChar char="l"/>
            </a:pPr>
            <a:r>
              <a:rPr lang="en-US" altLang="zh-CN" sz="1200" dirty="0">
                <a:solidFill>
                  <a:prstClr val="white"/>
                </a:solidFill>
                <a:latin typeface="Ebrima" pitchFamily="2" charset="0"/>
                <a:ea typeface="Ebrima" pitchFamily="2" charset="0"/>
                <a:cs typeface="Ebrima" pitchFamily="2" charset="0"/>
              </a:rPr>
              <a:t>If you want to win but think you can't</a:t>
            </a:r>
          </a:p>
          <a:p>
            <a:pPr>
              <a:lnSpc>
                <a:spcPct val="150000"/>
              </a:lnSpc>
              <a:buClr>
                <a:srgbClr val="FFC000"/>
              </a:buClr>
              <a:buFont typeface="Wingdings" pitchFamily="2" charset="2"/>
              <a:buChar char="l"/>
            </a:pPr>
            <a:r>
              <a:rPr lang="en-US" altLang="zh-CN" sz="1200" dirty="0">
                <a:solidFill>
                  <a:prstClr val="white"/>
                </a:solidFill>
                <a:latin typeface="Ebrima" pitchFamily="2" charset="0"/>
                <a:ea typeface="Ebrima" pitchFamily="2" charset="0"/>
                <a:cs typeface="Ebrima" pitchFamily="2" charset="0"/>
              </a:rPr>
              <a:t>It's almost a cinch you won't</a:t>
            </a:r>
          </a:p>
          <a:p>
            <a:pPr>
              <a:lnSpc>
                <a:spcPct val="150000"/>
              </a:lnSpc>
              <a:buClr>
                <a:srgbClr val="FFC000"/>
              </a:buClr>
              <a:buFont typeface="Wingdings" pitchFamily="2" charset="2"/>
              <a:buChar char="l"/>
            </a:pPr>
            <a:r>
              <a:rPr lang="en-US" altLang="zh-CN" sz="1200" dirty="0">
                <a:solidFill>
                  <a:prstClr val="white"/>
                </a:solidFill>
                <a:latin typeface="Ebrima" pitchFamily="2" charset="0"/>
                <a:ea typeface="Ebrima" pitchFamily="2" charset="0"/>
                <a:cs typeface="Ebrima" pitchFamily="2" charset="0"/>
              </a:rPr>
              <a:t>If you think you'll lose, you're lost</a:t>
            </a:r>
          </a:p>
          <a:p>
            <a:pPr>
              <a:lnSpc>
                <a:spcPct val="150000"/>
              </a:lnSpc>
              <a:buClr>
                <a:srgbClr val="FFC000"/>
              </a:buClr>
              <a:buFont typeface="Wingdings" pitchFamily="2" charset="2"/>
              <a:buChar char="l"/>
            </a:pPr>
            <a:r>
              <a:rPr lang="en-US" altLang="zh-CN" sz="1200" dirty="0">
                <a:solidFill>
                  <a:prstClr val="white"/>
                </a:solidFill>
                <a:latin typeface="Ebrima" pitchFamily="2" charset="0"/>
                <a:ea typeface="Ebrima" pitchFamily="2" charset="0"/>
                <a:cs typeface="Ebrima" pitchFamily="2" charset="0"/>
              </a:rPr>
              <a:t>For out of the world we find</a:t>
            </a:r>
            <a:endParaRPr lang="zh-CN" altLang="en-US" sz="1200" dirty="0">
              <a:solidFill>
                <a:prstClr val="white"/>
              </a:solidFill>
              <a:latin typeface="Ebrima" pitchFamily="2" charset="0"/>
              <a:ea typeface="Ebrima" pitchFamily="2" charset="0"/>
              <a:cs typeface="Ebrima" pitchFamily="2" charset="0"/>
            </a:endParaRPr>
          </a:p>
        </p:txBody>
      </p:sp>
    </p:spTree>
  </p:cSld>
  <p:clrMapOvr>
    <a:masterClrMapping/>
  </p:clrMapOvr>
  <p:transition advTm="904">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51520" y="76610"/>
            <a:ext cx="4321175" cy="829955"/>
            <a:chOff x="251520" y="141480"/>
            <a:chExt cx="4321175" cy="829955"/>
          </a:xfrm>
        </p:grpSpPr>
        <p:sp>
          <p:nvSpPr>
            <p:cNvPr id="3" name="TextBox 2"/>
            <p:cNvSpPr txBox="1"/>
            <p:nvPr/>
          </p:nvSpPr>
          <p:spPr>
            <a:xfrm>
              <a:off x="251520" y="636535"/>
              <a:ext cx="4321175" cy="334900"/>
            </a:xfrm>
            <a:prstGeom prst="rect">
              <a:avLst/>
            </a:prstGeom>
            <a:noFill/>
          </p:spPr>
          <p:txBody>
            <a:bodyPr wrap="square" rtlCol="0">
              <a:spAutoFit/>
            </a:bodyPr>
            <a:lstStyle/>
            <a:p>
              <a:pPr>
                <a:lnSpc>
                  <a:spcPct val="150000"/>
                </a:lnSpc>
              </a:pPr>
              <a:r>
                <a:rPr lang="en-US" altLang="zh-CN" sz="1200" dirty="0">
                  <a:solidFill>
                    <a:srgbClr val="FFC000"/>
                  </a:solidFill>
                  <a:latin typeface="Ebrima" pitchFamily="2" charset="0"/>
                  <a:ea typeface="Ebrima" pitchFamily="2" charset="0"/>
                  <a:cs typeface="Ebrima" pitchFamily="2" charset="0"/>
                </a:rPr>
                <a:t>The end of our life, and can meet many things really do?</a:t>
              </a:r>
              <a:endParaRPr lang="zh-CN" altLang="en-US" sz="1200" dirty="0">
                <a:solidFill>
                  <a:srgbClr val="FFC000"/>
                </a:solidFill>
                <a:latin typeface="Ebrima" pitchFamily="2" charset="0"/>
                <a:ea typeface="Ebrima" pitchFamily="2" charset="0"/>
                <a:cs typeface="Ebrima" pitchFamily="2" charset="0"/>
              </a:endParaRPr>
            </a:p>
          </p:txBody>
        </p:sp>
        <p:sp>
          <p:nvSpPr>
            <p:cNvPr id="4" name="TextBox 3"/>
            <p:cNvSpPr txBox="1"/>
            <p:nvPr/>
          </p:nvSpPr>
          <p:spPr>
            <a:xfrm>
              <a:off x="251520" y="141480"/>
              <a:ext cx="3330575" cy="498598"/>
            </a:xfrm>
            <a:prstGeom prst="rect">
              <a:avLst/>
            </a:prstGeom>
            <a:noFill/>
          </p:spPr>
          <p:txBody>
            <a:bodyPr wrap="square" rtlCol="0">
              <a:spAutoFit/>
            </a:bodyPr>
            <a:lstStyle/>
            <a:p>
              <a:pPr>
                <a:lnSpc>
                  <a:spcPct val="150000"/>
                </a:lnSpc>
              </a:pPr>
              <a:r>
                <a:rPr lang="en-US" altLang="zh-CN" sz="2000" b="1" dirty="0">
                  <a:solidFill>
                    <a:prstClr val="white"/>
                  </a:solidFill>
                  <a:latin typeface="Ebrima" pitchFamily="2" charset="0"/>
                  <a:ea typeface="Ebrima" pitchFamily="2" charset="0"/>
                  <a:cs typeface="Ebrima" pitchFamily="2" charset="0"/>
                </a:rPr>
                <a:t>ADD  YOUR  TEXT  HERE</a:t>
              </a:r>
              <a:endParaRPr lang="zh-CN" altLang="en-US" sz="2000" b="1" dirty="0">
                <a:solidFill>
                  <a:prstClr val="white"/>
                </a:solidFill>
                <a:latin typeface="Ebrima" pitchFamily="2" charset="0"/>
                <a:ea typeface="Ebrima" pitchFamily="2" charset="0"/>
                <a:cs typeface="Ebrima" pitchFamily="2" charset="0"/>
              </a:endParaRPr>
            </a:p>
          </p:txBody>
        </p:sp>
        <p:cxnSp>
          <p:nvCxnSpPr>
            <p:cNvPr id="5" name="直接连接符 4"/>
            <p:cNvCxnSpPr/>
            <p:nvPr/>
          </p:nvCxnSpPr>
          <p:spPr>
            <a:xfrm>
              <a:off x="251520" y="681540"/>
              <a:ext cx="3915435"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graphicFrame>
        <p:nvGraphicFramePr>
          <p:cNvPr id="6" name="图表 5"/>
          <p:cNvGraphicFramePr/>
          <p:nvPr/>
        </p:nvGraphicFramePr>
        <p:xfrm>
          <a:off x="250825" y="906564"/>
          <a:ext cx="8642350" cy="315035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直接连接符 6"/>
          <p:cNvCxnSpPr/>
          <p:nvPr/>
        </p:nvCxnSpPr>
        <p:spPr>
          <a:xfrm>
            <a:off x="4977740" y="4191930"/>
            <a:ext cx="3915435"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782385" y="4236935"/>
            <a:ext cx="7110790" cy="611899"/>
          </a:xfrm>
          <a:prstGeom prst="rect">
            <a:avLst/>
          </a:prstGeom>
        </p:spPr>
        <p:txBody>
          <a:bodyPr wrap="square">
            <a:spAutoFit/>
          </a:bodyPr>
          <a:lstStyle/>
          <a:p>
            <a:pPr algn="r">
              <a:lnSpc>
                <a:spcPct val="150000"/>
              </a:lnSpc>
            </a:pPr>
            <a:r>
              <a:rPr lang="en-US" altLang="zh-CN" sz="1200" dirty="0">
                <a:solidFill>
                  <a:prstClr val="white"/>
                </a:solidFill>
                <a:latin typeface="Ebrima" pitchFamily="2" charset="0"/>
                <a:ea typeface="Ebrima" pitchFamily="2" charset="0"/>
                <a:cs typeface="Ebrima" pitchFamily="2" charset="0"/>
              </a:rPr>
              <a:t>During my childhood, think lucky money and new clothes are necessary for New Year, but as the advance of the age, will be more and more found that those things are optional; </a:t>
            </a:r>
            <a:endParaRPr lang="zh-CN" altLang="en-US" sz="1200" dirty="0">
              <a:solidFill>
                <a:prstClr val="white"/>
              </a:solidFill>
              <a:latin typeface="Ebrima" pitchFamily="2" charset="0"/>
              <a:cs typeface="Ebrima" pitchFamily="2" charset="0"/>
            </a:endParaRPr>
          </a:p>
        </p:txBody>
      </p:sp>
    </p:spTree>
  </p:cSld>
  <p:clrMapOvr>
    <a:masterClrMapping/>
  </p:clrMapOvr>
  <p:transition advTm="483">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51520" y="76610"/>
            <a:ext cx="4321175" cy="829955"/>
            <a:chOff x="251520" y="141480"/>
            <a:chExt cx="4321175" cy="829955"/>
          </a:xfrm>
        </p:grpSpPr>
        <p:sp>
          <p:nvSpPr>
            <p:cNvPr id="3" name="TextBox 2"/>
            <p:cNvSpPr txBox="1"/>
            <p:nvPr/>
          </p:nvSpPr>
          <p:spPr>
            <a:xfrm>
              <a:off x="251520" y="636535"/>
              <a:ext cx="4321175" cy="334900"/>
            </a:xfrm>
            <a:prstGeom prst="rect">
              <a:avLst/>
            </a:prstGeom>
            <a:noFill/>
          </p:spPr>
          <p:txBody>
            <a:bodyPr wrap="square" rtlCol="0">
              <a:spAutoFit/>
            </a:bodyPr>
            <a:lstStyle/>
            <a:p>
              <a:pPr>
                <a:lnSpc>
                  <a:spcPct val="150000"/>
                </a:lnSpc>
              </a:pPr>
              <a:r>
                <a:rPr lang="en-US" altLang="zh-CN" sz="1200" dirty="0">
                  <a:solidFill>
                    <a:srgbClr val="FFC000"/>
                  </a:solidFill>
                  <a:latin typeface="Ebrima" pitchFamily="2" charset="0"/>
                  <a:ea typeface="Ebrima" pitchFamily="2" charset="0"/>
                  <a:cs typeface="Ebrima" pitchFamily="2" charset="0"/>
                </a:rPr>
                <a:t>The end of our life, and can meet many things really do?</a:t>
              </a:r>
              <a:endParaRPr lang="zh-CN" altLang="en-US" sz="1200" dirty="0">
                <a:solidFill>
                  <a:srgbClr val="FFC000"/>
                </a:solidFill>
                <a:latin typeface="Ebrima" pitchFamily="2" charset="0"/>
                <a:ea typeface="Ebrima" pitchFamily="2" charset="0"/>
                <a:cs typeface="Ebrima" pitchFamily="2" charset="0"/>
              </a:endParaRPr>
            </a:p>
          </p:txBody>
        </p:sp>
        <p:sp>
          <p:nvSpPr>
            <p:cNvPr id="4" name="TextBox 3"/>
            <p:cNvSpPr txBox="1"/>
            <p:nvPr/>
          </p:nvSpPr>
          <p:spPr>
            <a:xfrm>
              <a:off x="251520" y="141480"/>
              <a:ext cx="3330575" cy="498598"/>
            </a:xfrm>
            <a:prstGeom prst="rect">
              <a:avLst/>
            </a:prstGeom>
            <a:noFill/>
          </p:spPr>
          <p:txBody>
            <a:bodyPr wrap="square" rtlCol="0">
              <a:spAutoFit/>
            </a:bodyPr>
            <a:lstStyle/>
            <a:p>
              <a:pPr>
                <a:lnSpc>
                  <a:spcPct val="150000"/>
                </a:lnSpc>
              </a:pPr>
              <a:r>
                <a:rPr lang="en-US" altLang="zh-CN" sz="2000" b="1" dirty="0">
                  <a:solidFill>
                    <a:prstClr val="white"/>
                  </a:solidFill>
                  <a:latin typeface="Ebrima" pitchFamily="2" charset="0"/>
                  <a:ea typeface="Ebrima" pitchFamily="2" charset="0"/>
                  <a:cs typeface="Ebrima" pitchFamily="2" charset="0"/>
                </a:rPr>
                <a:t>ADD  YOUR  TEXT  HERE</a:t>
              </a:r>
              <a:endParaRPr lang="zh-CN" altLang="en-US" sz="2000" b="1" dirty="0">
                <a:solidFill>
                  <a:prstClr val="white"/>
                </a:solidFill>
                <a:latin typeface="Ebrima" pitchFamily="2" charset="0"/>
                <a:ea typeface="Ebrima" pitchFamily="2" charset="0"/>
                <a:cs typeface="Ebrima" pitchFamily="2" charset="0"/>
              </a:endParaRPr>
            </a:p>
          </p:txBody>
        </p:sp>
        <p:cxnSp>
          <p:nvCxnSpPr>
            <p:cNvPr id="5" name="直接连接符 4"/>
            <p:cNvCxnSpPr/>
            <p:nvPr/>
          </p:nvCxnSpPr>
          <p:spPr>
            <a:xfrm>
              <a:off x="251520" y="681540"/>
              <a:ext cx="3915435"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7" name="矩形 6"/>
          <p:cNvSpPr/>
          <p:nvPr/>
        </p:nvSpPr>
        <p:spPr>
          <a:xfrm>
            <a:off x="250825" y="3966905"/>
            <a:ext cx="7110790" cy="611899"/>
          </a:xfrm>
          <a:prstGeom prst="rect">
            <a:avLst/>
          </a:prstGeom>
        </p:spPr>
        <p:txBody>
          <a:bodyPr wrap="square">
            <a:spAutoFit/>
          </a:bodyPr>
          <a:lstStyle/>
          <a:p>
            <a:pPr>
              <a:lnSpc>
                <a:spcPct val="150000"/>
              </a:lnSpc>
            </a:pPr>
            <a:r>
              <a:rPr lang="en-US" altLang="zh-CN" sz="1200" dirty="0">
                <a:solidFill>
                  <a:prstClr val="white"/>
                </a:solidFill>
                <a:latin typeface="Ebrima" pitchFamily="2" charset="0"/>
                <a:ea typeface="Ebrima" pitchFamily="2" charset="0"/>
                <a:cs typeface="Ebrima" pitchFamily="2" charset="0"/>
              </a:rPr>
              <a:t>During my childhood, think lucky money and new clothes are necessary for New Year, but as the advance of the age, will be more and more found that those things are optional; </a:t>
            </a:r>
            <a:endParaRPr lang="zh-CN" altLang="en-US" sz="1200" dirty="0">
              <a:solidFill>
                <a:prstClr val="white"/>
              </a:solidFill>
              <a:latin typeface="Ebrima" pitchFamily="2" charset="0"/>
              <a:cs typeface="Ebrima" pitchFamily="2" charset="0"/>
            </a:endParaRPr>
          </a:p>
        </p:txBody>
      </p:sp>
      <p:pic>
        <p:nvPicPr>
          <p:cNvPr id="8" name="图片 7" descr="49c242b7bed7b101878c36fda6446936.jpg"/>
          <p:cNvPicPr>
            <a:picLocks noChangeAspect="1"/>
          </p:cNvPicPr>
          <p:nvPr/>
        </p:nvPicPr>
        <p:blipFill>
          <a:blip r:embed="rId3" cstate="print"/>
          <a:stretch>
            <a:fillRect/>
          </a:stretch>
        </p:blipFill>
        <p:spPr>
          <a:xfrm>
            <a:off x="0" y="937955"/>
            <a:ext cx="9144000" cy="3028950"/>
          </a:xfrm>
          <a:prstGeom prst="rect">
            <a:avLst/>
          </a:prstGeom>
        </p:spPr>
      </p:pic>
      <p:sp>
        <p:nvSpPr>
          <p:cNvPr id="9" name="TextBox 8"/>
          <p:cNvSpPr txBox="1"/>
          <p:nvPr/>
        </p:nvSpPr>
        <p:spPr>
          <a:xfrm>
            <a:off x="250825" y="4632688"/>
            <a:ext cx="2070925" cy="369332"/>
          </a:xfrm>
          <a:prstGeom prst="rect">
            <a:avLst/>
          </a:prstGeom>
          <a:solidFill>
            <a:srgbClr val="FFC000"/>
          </a:solidFill>
        </p:spPr>
        <p:txBody>
          <a:bodyPr wrap="square" rtlCol="0">
            <a:spAutoFit/>
          </a:bodyPr>
          <a:lstStyle/>
          <a:p>
            <a:r>
              <a:rPr lang="en-US" altLang="zh-CN" dirty="0">
                <a:solidFill>
                  <a:prstClr val="white"/>
                </a:solidFill>
                <a:latin typeface="Ebrima" pitchFamily="2" charset="0"/>
                <a:ea typeface="Ebrima" pitchFamily="2" charset="0"/>
                <a:cs typeface="Ebrima" pitchFamily="2" charset="0"/>
              </a:rPr>
              <a:t>ADD  YOUR  TEXT</a:t>
            </a:r>
            <a:endParaRPr lang="zh-CN" altLang="en-US" dirty="0">
              <a:solidFill>
                <a:prstClr val="white"/>
              </a:solidFill>
              <a:latin typeface="Ebrima" pitchFamily="2" charset="0"/>
              <a:cs typeface="Ebrima" pitchFamily="2" charset="0"/>
            </a:endParaRPr>
          </a:p>
        </p:txBody>
      </p:sp>
    </p:spTree>
  </p:cSld>
  <p:clrMapOvr>
    <a:masterClrMapping/>
  </p:clrMapOvr>
  <p:transition advTm="1498">
    <p:wipe dir="r"/>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93000"/>
            <a:lum/>
          </a:blip>
          <a:srcRect/>
          <a:stretch>
            <a:fillRect t="-7000" b="-18000"/>
          </a:stretch>
        </a:blipFill>
        <a:effectLst/>
      </p:bgPr>
    </p:bg>
    <p:spTree>
      <p:nvGrpSpPr>
        <p:cNvPr id="1" name=""/>
        <p:cNvGrpSpPr/>
        <p:nvPr/>
      </p:nvGrpSpPr>
      <p:grpSpPr>
        <a:xfrm>
          <a:off x="0" y="0"/>
          <a:ext cx="0" cy="0"/>
          <a:chOff x="0" y="0"/>
          <a:chExt cx="0" cy="0"/>
        </a:xfrm>
      </p:grpSpPr>
      <p:sp>
        <p:nvSpPr>
          <p:cNvPr id="3" name="椭圆 2"/>
          <p:cNvSpPr/>
          <p:nvPr/>
        </p:nvSpPr>
        <p:spPr>
          <a:xfrm>
            <a:off x="926595" y="1644649"/>
            <a:ext cx="585065" cy="58506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TextBox 9"/>
          <p:cNvSpPr txBox="1"/>
          <p:nvPr/>
        </p:nvSpPr>
        <p:spPr>
          <a:xfrm>
            <a:off x="1736195" y="1752515"/>
            <a:ext cx="2835805" cy="369332"/>
          </a:xfrm>
          <a:prstGeom prst="rect">
            <a:avLst/>
          </a:prstGeom>
          <a:noFill/>
        </p:spPr>
        <p:txBody>
          <a:bodyPr wrap="square" rtlCol="0">
            <a:spAutoFit/>
          </a:bodyPr>
          <a:lstStyle/>
          <a:p>
            <a:r>
              <a:rPr lang="en-US" altLang="zh-CN" dirty="0">
                <a:solidFill>
                  <a:prstClr val="white"/>
                </a:solidFill>
              </a:rPr>
              <a:t>Add  your  title  here  please</a:t>
            </a:r>
            <a:endParaRPr lang="zh-CN" altLang="en-US" dirty="0">
              <a:solidFill>
                <a:prstClr val="white"/>
              </a:solidFill>
            </a:endParaRPr>
          </a:p>
        </p:txBody>
      </p:sp>
      <p:sp>
        <p:nvSpPr>
          <p:cNvPr id="11" name="TextBox 10"/>
          <p:cNvSpPr txBox="1"/>
          <p:nvPr/>
        </p:nvSpPr>
        <p:spPr>
          <a:xfrm>
            <a:off x="1736195" y="2229881"/>
            <a:ext cx="5985665" cy="611899"/>
          </a:xfrm>
          <a:prstGeom prst="rect">
            <a:avLst/>
          </a:prstGeom>
          <a:noFill/>
        </p:spPr>
        <p:txBody>
          <a:bodyPr wrap="square" rtlCol="0">
            <a:spAutoFit/>
          </a:bodyPr>
          <a:lstStyle/>
          <a:p>
            <a:pPr>
              <a:lnSpc>
                <a:spcPct val="150000"/>
              </a:lnSpc>
            </a:pPr>
            <a:r>
              <a:rPr lang="en-US" altLang="zh-CN" sz="1200" dirty="0">
                <a:solidFill>
                  <a:prstClr val="white"/>
                </a:solidFill>
                <a:latin typeface="Ebrima" pitchFamily="2" charset="0"/>
                <a:ea typeface="Ebrima" pitchFamily="2" charset="0"/>
                <a:cs typeface="Ebrima" pitchFamily="2" charset="0"/>
              </a:rPr>
              <a:t>Age has reached the end of the beginning of a word. May be guilty in his seems to passing a lot of different life became the appearance of the same day;</a:t>
            </a:r>
            <a:endParaRPr lang="zh-CN" altLang="en-US" sz="1200" dirty="0">
              <a:solidFill>
                <a:prstClr val="white"/>
              </a:solidFill>
              <a:latin typeface="Ebrima" pitchFamily="2" charset="0"/>
              <a:cs typeface="Ebrima" pitchFamily="2" charset="0"/>
            </a:endParaRPr>
          </a:p>
        </p:txBody>
      </p:sp>
      <p:grpSp>
        <p:nvGrpSpPr>
          <p:cNvPr id="2" name="组合 11"/>
          <p:cNvGrpSpPr/>
          <p:nvPr/>
        </p:nvGrpSpPr>
        <p:grpSpPr>
          <a:xfrm>
            <a:off x="1052440" y="1794306"/>
            <a:ext cx="333375" cy="285750"/>
            <a:chOff x="8937626" y="4622801"/>
            <a:chExt cx="333375" cy="285750"/>
          </a:xfrm>
          <a:solidFill>
            <a:schemeClr val="bg1"/>
          </a:solidFill>
        </p:grpSpPr>
        <p:sp>
          <p:nvSpPr>
            <p:cNvPr id="13" name="Freeform 890"/>
            <p:cNvSpPr>
              <a:spLocks noEditPoints="1"/>
            </p:cNvSpPr>
            <p:nvPr/>
          </p:nvSpPr>
          <p:spPr bwMode="auto">
            <a:xfrm>
              <a:off x="8937626" y="4622801"/>
              <a:ext cx="333375" cy="285750"/>
            </a:xfrm>
            <a:custGeom>
              <a:avLst/>
              <a:gdLst>
                <a:gd name="T0" fmla="*/ 278 w 288"/>
                <a:gd name="T1" fmla="*/ 0 h 246"/>
                <a:gd name="T2" fmla="*/ 52 w 288"/>
                <a:gd name="T3" fmla="*/ 0 h 246"/>
                <a:gd name="T4" fmla="*/ 42 w 288"/>
                <a:gd name="T5" fmla="*/ 10 h 246"/>
                <a:gd name="T6" fmla="*/ 42 w 288"/>
                <a:gd name="T7" fmla="*/ 43 h 246"/>
                <a:gd name="T8" fmla="*/ 10 w 288"/>
                <a:gd name="T9" fmla="*/ 43 h 246"/>
                <a:gd name="T10" fmla="*/ 0 w 288"/>
                <a:gd name="T11" fmla="*/ 53 h 246"/>
                <a:gd name="T12" fmla="*/ 0 w 288"/>
                <a:gd name="T13" fmla="*/ 219 h 246"/>
                <a:gd name="T14" fmla="*/ 27 w 288"/>
                <a:gd name="T15" fmla="*/ 246 h 246"/>
                <a:gd name="T16" fmla="*/ 52 w 288"/>
                <a:gd name="T17" fmla="*/ 246 h 246"/>
                <a:gd name="T18" fmla="*/ 241 w 288"/>
                <a:gd name="T19" fmla="*/ 246 h 246"/>
                <a:gd name="T20" fmla="*/ 278 w 288"/>
                <a:gd name="T21" fmla="*/ 246 h 246"/>
                <a:gd name="T22" fmla="*/ 288 w 288"/>
                <a:gd name="T23" fmla="*/ 236 h 246"/>
                <a:gd name="T24" fmla="*/ 288 w 288"/>
                <a:gd name="T25" fmla="*/ 10 h 246"/>
                <a:gd name="T26" fmla="*/ 278 w 288"/>
                <a:gd name="T27" fmla="*/ 0 h 246"/>
                <a:gd name="T28" fmla="*/ 271 w 288"/>
                <a:gd name="T29" fmla="*/ 229 h 246"/>
                <a:gd name="T30" fmla="*/ 241 w 288"/>
                <a:gd name="T31" fmla="*/ 229 h 246"/>
                <a:gd name="T32" fmla="*/ 52 w 288"/>
                <a:gd name="T33" fmla="*/ 229 h 246"/>
                <a:gd name="T34" fmla="*/ 27 w 288"/>
                <a:gd name="T35" fmla="*/ 229 h 246"/>
                <a:gd name="T36" fmla="*/ 17 w 288"/>
                <a:gd name="T37" fmla="*/ 219 h 246"/>
                <a:gd name="T38" fmla="*/ 17 w 288"/>
                <a:gd name="T39" fmla="*/ 60 h 246"/>
                <a:gd name="T40" fmla="*/ 42 w 288"/>
                <a:gd name="T41" fmla="*/ 60 h 246"/>
                <a:gd name="T42" fmla="*/ 42 w 288"/>
                <a:gd name="T43" fmla="*/ 214 h 246"/>
                <a:gd name="T44" fmla="*/ 59 w 288"/>
                <a:gd name="T45" fmla="*/ 214 h 246"/>
                <a:gd name="T46" fmla="*/ 59 w 288"/>
                <a:gd name="T47" fmla="*/ 60 h 246"/>
                <a:gd name="T48" fmla="*/ 59 w 288"/>
                <a:gd name="T49" fmla="*/ 60 h 246"/>
                <a:gd name="T50" fmla="*/ 59 w 288"/>
                <a:gd name="T51" fmla="*/ 43 h 246"/>
                <a:gd name="T52" fmla="*/ 59 w 288"/>
                <a:gd name="T53" fmla="*/ 17 h 246"/>
                <a:gd name="T54" fmla="*/ 271 w 288"/>
                <a:gd name="T55" fmla="*/ 17 h 246"/>
                <a:gd name="T56" fmla="*/ 271 w 288"/>
                <a:gd name="T57" fmla="*/ 22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246">
                  <a:moveTo>
                    <a:pt x="278" y="0"/>
                  </a:moveTo>
                  <a:cubicBezTo>
                    <a:pt x="52" y="0"/>
                    <a:pt x="52" y="0"/>
                    <a:pt x="52" y="0"/>
                  </a:cubicBezTo>
                  <a:cubicBezTo>
                    <a:pt x="44" y="0"/>
                    <a:pt x="42" y="2"/>
                    <a:pt x="42" y="10"/>
                  </a:cubicBezTo>
                  <a:cubicBezTo>
                    <a:pt x="42" y="43"/>
                    <a:pt x="42" y="43"/>
                    <a:pt x="42" y="43"/>
                  </a:cubicBezTo>
                  <a:cubicBezTo>
                    <a:pt x="10" y="43"/>
                    <a:pt x="10" y="43"/>
                    <a:pt x="10" y="43"/>
                  </a:cubicBezTo>
                  <a:cubicBezTo>
                    <a:pt x="2" y="43"/>
                    <a:pt x="0" y="45"/>
                    <a:pt x="0" y="53"/>
                  </a:cubicBezTo>
                  <a:cubicBezTo>
                    <a:pt x="0" y="219"/>
                    <a:pt x="0" y="219"/>
                    <a:pt x="0" y="219"/>
                  </a:cubicBezTo>
                  <a:cubicBezTo>
                    <a:pt x="0" y="231"/>
                    <a:pt x="14" y="246"/>
                    <a:pt x="27" y="246"/>
                  </a:cubicBezTo>
                  <a:cubicBezTo>
                    <a:pt x="52" y="246"/>
                    <a:pt x="52" y="246"/>
                    <a:pt x="52" y="246"/>
                  </a:cubicBezTo>
                  <a:cubicBezTo>
                    <a:pt x="241" y="246"/>
                    <a:pt x="241" y="246"/>
                    <a:pt x="241" y="246"/>
                  </a:cubicBezTo>
                  <a:cubicBezTo>
                    <a:pt x="278" y="246"/>
                    <a:pt x="278" y="246"/>
                    <a:pt x="278" y="246"/>
                  </a:cubicBezTo>
                  <a:cubicBezTo>
                    <a:pt x="286" y="246"/>
                    <a:pt x="288" y="244"/>
                    <a:pt x="288" y="236"/>
                  </a:cubicBezTo>
                  <a:cubicBezTo>
                    <a:pt x="288" y="10"/>
                    <a:pt x="288" y="10"/>
                    <a:pt x="288" y="10"/>
                  </a:cubicBezTo>
                  <a:cubicBezTo>
                    <a:pt x="288" y="2"/>
                    <a:pt x="286" y="0"/>
                    <a:pt x="278" y="0"/>
                  </a:cubicBezTo>
                  <a:close/>
                  <a:moveTo>
                    <a:pt x="271" y="229"/>
                  </a:moveTo>
                  <a:cubicBezTo>
                    <a:pt x="241" y="229"/>
                    <a:pt x="241" y="229"/>
                    <a:pt x="241" y="229"/>
                  </a:cubicBezTo>
                  <a:cubicBezTo>
                    <a:pt x="52" y="229"/>
                    <a:pt x="52" y="229"/>
                    <a:pt x="52" y="229"/>
                  </a:cubicBezTo>
                  <a:cubicBezTo>
                    <a:pt x="27" y="229"/>
                    <a:pt x="27" y="229"/>
                    <a:pt x="27" y="229"/>
                  </a:cubicBezTo>
                  <a:cubicBezTo>
                    <a:pt x="24" y="229"/>
                    <a:pt x="17" y="222"/>
                    <a:pt x="17" y="219"/>
                  </a:cubicBezTo>
                  <a:cubicBezTo>
                    <a:pt x="17" y="60"/>
                    <a:pt x="17" y="60"/>
                    <a:pt x="17" y="60"/>
                  </a:cubicBezTo>
                  <a:cubicBezTo>
                    <a:pt x="42" y="60"/>
                    <a:pt x="42" y="60"/>
                    <a:pt x="42" y="60"/>
                  </a:cubicBezTo>
                  <a:cubicBezTo>
                    <a:pt x="42" y="214"/>
                    <a:pt x="42" y="214"/>
                    <a:pt x="42" y="214"/>
                  </a:cubicBezTo>
                  <a:cubicBezTo>
                    <a:pt x="59" y="214"/>
                    <a:pt x="59" y="214"/>
                    <a:pt x="59" y="214"/>
                  </a:cubicBezTo>
                  <a:cubicBezTo>
                    <a:pt x="59" y="60"/>
                    <a:pt x="59" y="60"/>
                    <a:pt x="59" y="60"/>
                  </a:cubicBezTo>
                  <a:cubicBezTo>
                    <a:pt x="59" y="60"/>
                    <a:pt x="59" y="60"/>
                    <a:pt x="59" y="60"/>
                  </a:cubicBezTo>
                  <a:cubicBezTo>
                    <a:pt x="59" y="43"/>
                    <a:pt x="59" y="43"/>
                    <a:pt x="59" y="43"/>
                  </a:cubicBezTo>
                  <a:cubicBezTo>
                    <a:pt x="59" y="17"/>
                    <a:pt x="59" y="17"/>
                    <a:pt x="59" y="17"/>
                  </a:cubicBezTo>
                  <a:cubicBezTo>
                    <a:pt x="271" y="17"/>
                    <a:pt x="271" y="17"/>
                    <a:pt x="271" y="17"/>
                  </a:cubicBezTo>
                  <a:lnTo>
                    <a:pt x="271" y="2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4" name="Rectangle 891"/>
            <p:cNvSpPr>
              <a:spLocks noChangeArrowheads="1"/>
            </p:cNvSpPr>
            <p:nvPr/>
          </p:nvSpPr>
          <p:spPr bwMode="auto">
            <a:xfrm>
              <a:off x="9031288" y="4668838"/>
              <a:ext cx="88900" cy="88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5" name="Rectangle 892"/>
            <p:cNvSpPr>
              <a:spLocks noChangeArrowheads="1"/>
            </p:cNvSpPr>
            <p:nvPr/>
          </p:nvSpPr>
          <p:spPr bwMode="auto">
            <a:xfrm>
              <a:off x="9148763" y="4681538"/>
              <a:ext cx="73025"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6" name="Rectangle 893"/>
            <p:cNvSpPr>
              <a:spLocks noChangeArrowheads="1"/>
            </p:cNvSpPr>
            <p:nvPr/>
          </p:nvSpPr>
          <p:spPr bwMode="auto">
            <a:xfrm>
              <a:off x="9148763" y="4725988"/>
              <a:ext cx="73025"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7" name="Rectangle 894"/>
            <p:cNvSpPr>
              <a:spLocks noChangeArrowheads="1"/>
            </p:cNvSpPr>
            <p:nvPr/>
          </p:nvSpPr>
          <p:spPr bwMode="auto">
            <a:xfrm>
              <a:off x="9031288" y="4787901"/>
              <a:ext cx="190500"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8" name="Rectangle 895"/>
            <p:cNvSpPr>
              <a:spLocks noChangeArrowheads="1"/>
            </p:cNvSpPr>
            <p:nvPr/>
          </p:nvSpPr>
          <p:spPr bwMode="auto">
            <a:xfrm>
              <a:off x="9031288" y="4833938"/>
              <a:ext cx="190500"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Tree>
  </p:cSld>
  <p:clrMapOvr>
    <a:masterClrMapping/>
  </p:clrMapOvr>
  <p:transition advTm="936">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6"/>
          <p:cNvGrpSpPr/>
          <p:nvPr/>
        </p:nvGrpSpPr>
        <p:grpSpPr>
          <a:xfrm>
            <a:off x="1106615" y="366505"/>
            <a:ext cx="6930770" cy="1323439"/>
            <a:chOff x="836585" y="366505"/>
            <a:chExt cx="6930770" cy="1323439"/>
          </a:xfrm>
        </p:grpSpPr>
        <p:sp>
          <p:nvSpPr>
            <p:cNvPr id="2" name="TextBox 1"/>
            <p:cNvSpPr txBox="1"/>
            <p:nvPr/>
          </p:nvSpPr>
          <p:spPr>
            <a:xfrm>
              <a:off x="836585" y="366505"/>
              <a:ext cx="1890210" cy="1323439"/>
            </a:xfrm>
            <a:prstGeom prst="rect">
              <a:avLst/>
            </a:prstGeom>
            <a:noFill/>
          </p:spPr>
          <p:txBody>
            <a:bodyPr wrap="square" rtlCol="0">
              <a:spAutoFit/>
            </a:bodyPr>
            <a:lstStyle/>
            <a:p>
              <a:pPr algn="ctr"/>
              <a:r>
                <a:rPr lang="en-US" altLang="zh-CN" sz="8000" b="1" dirty="0">
                  <a:solidFill>
                    <a:prstClr val="white"/>
                  </a:solidFill>
                  <a:latin typeface="Ebrima" pitchFamily="2" charset="0"/>
                  <a:ea typeface="Ebrima" pitchFamily="2" charset="0"/>
                  <a:cs typeface="Ebrima" pitchFamily="2" charset="0"/>
                </a:rPr>
                <a:t>01</a:t>
              </a:r>
              <a:endParaRPr lang="zh-CN" altLang="en-US" sz="8000" b="1" dirty="0">
                <a:solidFill>
                  <a:prstClr val="white"/>
                </a:solidFill>
                <a:latin typeface="Ebrima" pitchFamily="2" charset="0"/>
                <a:ea typeface="Ebrima" pitchFamily="2" charset="0"/>
                <a:cs typeface="Ebrima" pitchFamily="2" charset="0"/>
              </a:endParaRPr>
            </a:p>
          </p:txBody>
        </p:sp>
        <p:sp>
          <p:nvSpPr>
            <p:cNvPr id="5" name="TextBox 4"/>
            <p:cNvSpPr txBox="1"/>
            <p:nvPr/>
          </p:nvSpPr>
          <p:spPr>
            <a:xfrm>
              <a:off x="2051720" y="1086585"/>
              <a:ext cx="1890210" cy="276999"/>
            </a:xfrm>
            <a:prstGeom prst="rect">
              <a:avLst/>
            </a:prstGeom>
            <a:solidFill>
              <a:srgbClr val="FFC000"/>
            </a:solidFill>
          </p:spPr>
          <p:txBody>
            <a:bodyPr wrap="square" rtlCol="0">
              <a:spAutoFit/>
            </a:bodyPr>
            <a:lstStyle/>
            <a:p>
              <a:r>
                <a:rPr lang="en-US" altLang="zh-CN" sz="1200" b="1" dirty="0">
                  <a:solidFill>
                    <a:prstClr val="white"/>
                  </a:solidFill>
                  <a:latin typeface="Ebrima" pitchFamily="2" charset="0"/>
                  <a:ea typeface="Ebrima" pitchFamily="2" charset="0"/>
                  <a:cs typeface="Ebrima" pitchFamily="2" charset="0"/>
                </a:rPr>
                <a:t>Add  your  title  here</a:t>
              </a:r>
              <a:endParaRPr lang="zh-CN" altLang="en-US" sz="1200" b="1" dirty="0">
                <a:solidFill>
                  <a:prstClr val="white"/>
                </a:solidFill>
                <a:latin typeface="Ebrima" pitchFamily="2" charset="0"/>
                <a:ea typeface="Ebrima" pitchFamily="2" charset="0"/>
                <a:cs typeface="Ebrima" pitchFamily="2" charset="0"/>
              </a:endParaRPr>
            </a:p>
          </p:txBody>
        </p:sp>
        <p:sp>
          <p:nvSpPr>
            <p:cNvPr id="6" name="TextBox 5"/>
            <p:cNvSpPr txBox="1"/>
            <p:nvPr/>
          </p:nvSpPr>
          <p:spPr>
            <a:xfrm>
              <a:off x="2186735" y="501520"/>
              <a:ext cx="5580620" cy="646331"/>
            </a:xfrm>
            <a:prstGeom prst="rect">
              <a:avLst/>
            </a:prstGeom>
            <a:noFill/>
          </p:spPr>
          <p:txBody>
            <a:bodyPr wrap="square" rtlCol="0">
              <a:spAutoFit/>
            </a:bodyPr>
            <a:lstStyle/>
            <a:p>
              <a:pPr>
                <a:lnSpc>
                  <a:spcPct val="150000"/>
                </a:lnSpc>
              </a:pPr>
              <a:r>
                <a:rPr lang="en-US" altLang="zh-CN" sz="1200" dirty="0">
                  <a:solidFill>
                    <a:prstClr val="white"/>
                  </a:solidFill>
                  <a:latin typeface="Ebrima" pitchFamily="2" charset="0"/>
                  <a:ea typeface="Ebrima" pitchFamily="2" charset="0"/>
                  <a:cs typeface="Ebrima" pitchFamily="2" charset="0"/>
                </a:rPr>
                <a:t>Age has reached the end of the beginning of a word. May be guilty in his seems to passing a lot of different life became the appearance of the same day;</a:t>
              </a:r>
              <a:endParaRPr lang="zh-CN" altLang="en-US" sz="1200" dirty="0">
                <a:solidFill>
                  <a:prstClr val="white"/>
                </a:solidFill>
                <a:latin typeface="Ebrima" pitchFamily="2" charset="0"/>
                <a:cs typeface="Ebrima" pitchFamily="2" charset="0"/>
              </a:endParaRPr>
            </a:p>
          </p:txBody>
        </p:sp>
      </p:grpSp>
      <p:grpSp>
        <p:nvGrpSpPr>
          <p:cNvPr id="4" name="组合 7"/>
          <p:cNvGrpSpPr/>
          <p:nvPr/>
        </p:nvGrpSpPr>
        <p:grpSpPr>
          <a:xfrm>
            <a:off x="1106615" y="1851670"/>
            <a:ext cx="6930770" cy="1323439"/>
            <a:chOff x="836585" y="366505"/>
            <a:chExt cx="6930770" cy="1323439"/>
          </a:xfrm>
        </p:grpSpPr>
        <p:sp>
          <p:nvSpPr>
            <p:cNvPr id="9" name="TextBox 8"/>
            <p:cNvSpPr txBox="1"/>
            <p:nvPr/>
          </p:nvSpPr>
          <p:spPr>
            <a:xfrm>
              <a:off x="836585" y="366505"/>
              <a:ext cx="1890210" cy="1323439"/>
            </a:xfrm>
            <a:prstGeom prst="rect">
              <a:avLst/>
            </a:prstGeom>
            <a:noFill/>
          </p:spPr>
          <p:txBody>
            <a:bodyPr wrap="square" rtlCol="0">
              <a:spAutoFit/>
            </a:bodyPr>
            <a:lstStyle/>
            <a:p>
              <a:pPr algn="ctr"/>
              <a:r>
                <a:rPr lang="en-US" altLang="zh-CN" sz="8000" b="1" dirty="0">
                  <a:solidFill>
                    <a:prstClr val="white"/>
                  </a:solidFill>
                  <a:latin typeface="Ebrima" pitchFamily="2" charset="0"/>
                  <a:ea typeface="Ebrima" pitchFamily="2" charset="0"/>
                  <a:cs typeface="Ebrima" pitchFamily="2" charset="0"/>
                </a:rPr>
                <a:t>02</a:t>
              </a:r>
              <a:endParaRPr lang="zh-CN" altLang="en-US" sz="8000" b="1" dirty="0">
                <a:solidFill>
                  <a:prstClr val="white"/>
                </a:solidFill>
                <a:latin typeface="Ebrima" pitchFamily="2" charset="0"/>
                <a:ea typeface="Ebrima" pitchFamily="2" charset="0"/>
                <a:cs typeface="Ebrima" pitchFamily="2" charset="0"/>
              </a:endParaRPr>
            </a:p>
          </p:txBody>
        </p:sp>
        <p:sp>
          <p:nvSpPr>
            <p:cNvPr id="10" name="TextBox 9"/>
            <p:cNvSpPr txBox="1"/>
            <p:nvPr/>
          </p:nvSpPr>
          <p:spPr>
            <a:xfrm>
              <a:off x="2051720" y="1086585"/>
              <a:ext cx="1890210" cy="276999"/>
            </a:xfrm>
            <a:prstGeom prst="rect">
              <a:avLst/>
            </a:prstGeom>
            <a:solidFill>
              <a:srgbClr val="FFC000"/>
            </a:solidFill>
          </p:spPr>
          <p:txBody>
            <a:bodyPr wrap="square" rtlCol="0">
              <a:spAutoFit/>
            </a:bodyPr>
            <a:lstStyle/>
            <a:p>
              <a:r>
                <a:rPr lang="en-US" altLang="zh-CN" sz="1200" b="1" dirty="0">
                  <a:solidFill>
                    <a:prstClr val="white"/>
                  </a:solidFill>
                  <a:latin typeface="Ebrima" pitchFamily="2" charset="0"/>
                  <a:ea typeface="Ebrima" pitchFamily="2" charset="0"/>
                  <a:cs typeface="Ebrima" pitchFamily="2" charset="0"/>
                </a:rPr>
                <a:t>Add  your  title  here</a:t>
              </a:r>
              <a:endParaRPr lang="zh-CN" altLang="en-US" sz="1200" b="1" dirty="0">
                <a:solidFill>
                  <a:prstClr val="white"/>
                </a:solidFill>
                <a:latin typeface="Ebrima" pitchFamily="2" charset="0"/>
                <a:ea typeface="Ebrima" pitchFamily="2" charset="0"/>
                <a:cs typeface="Ebrima" pitchFamily="2" charset="0"/>
              </a:endParaRPr>
            </a:p>
          </p:txBody>
        </p:sp>
        <p:sp>
          <p:nvSpPr>
            <p:cNvPr id="11" name="TextBox 10"/>
            <p:cNvSpPr txBox="1"/>
            <p:nvPr/>
          </p:nvSpPr>
          <p:spPr>
            <a:xfrm>
              <a:off x="2186735" y="501520"/>
              <a:ext cx="5580620" cy="646331"/>
            </a:xfrm>
            <a:prstGeom prst="rect">
              <a:avLst/>
            </a:prstGeom>
            <a:noFill/>
          </p:spPr>
          <p:txBody>
            <a:bodyPr wrap="square" rtlCol="0">
              <a:spAutoFit/>
            </a:bodyPr>
            <a:lstStyle/>
            <a:p>
              <a:pPr>
                <a:lnSpc>
                  <a:spcPct val="150000"/>
                </a:lnSpc>
              </a:pPr>
              <a:r>
                <a:rPr lang="en-US" altLang="zh-CN" sz="1200" dirty="0">
                  <a:solidFill>
                    <a:prstClr val="white"/>
                  </a:solidFill>
                  <a:latin typeface="Ebrima" pitchFamily="2" charset="0"/>
                  <a:ea typeface="Ebrima" pitchFamily="2" charset="0"/>
                  <a:cs typeface="Ebrima" pitchFamily="2" charset="0"/>
                </a:rPr>
                <a:t>Age has reached the end of the beginning of a word. May be guilty in his seems to passing a lot of different life became the appearance of the same day;</a:t>
              </a:r>
              <a:endParaRPr lang="zh-CN" altLang="en-US" sz="1200" dirty="0">
                <a:solidFill>
                  <a:prstClr val="white"/>
                </a:solidFill>
                <a:latin typeface="Ebrima" pitchFamily="2" charset="0"/>
                <a:cs typeface="Ebrima" pitchFamily="2" charset="0"/>
              </a:endParaRPr>
            </a:p>
          </p:txBody>
        </p:sp>
      </p:grpSp>
      <p:grpSp>
        <p:nvGrpSpPr>
          <p:cNvPr id="7" name="组合 11"/>
          <p:cNvGrpSpPr/>
          <p:nvPr/>
        </p:nvGrpSpPr>
        <p:grpSpPr>
          <a:xfrm>
            <a:off x="1106615" y="3336835"/>
            <a:ext cx="6930770" cy="1323439"/>
            <a:chOff x="836585" y="366505"/>
            <a:chExt cx="6930770" cy="1323439"/>
          </a:xfrm>
        </p:grpSpPr>
        <p:sp>
          <p:nvSpPr>
            <p:cNvPr id="13" name="TextBox 12"/>
            <p:cNvSpPr txBox="1"/>
            <p:nvPr/>
          </p:nvSpPr>
          <p:spPr>
            <a:xfrm>
              <a:off x="836585" y="366505"/>
              <a:ext cx="1890210" cy="1323439"/>
            </a:xfrm>
            <a:prstGeom prst="rect">
              <a:avLst/>
            </a:prstGeom>
            <a:noFill/>
          </p:spPr>
          <p:txBody>
            <a:bodyPr wrap="square" rtlCol="0">
              <a:spAutoFit/>
            </a:bodyPr>
            <a:lstStyle/>
            <a:p>
              <a:pPr algn="ctr"/>
              <a:r>
                <a:rPr lang="en-US" altLang="zh-CN" sz="8000" b="1" dirty="0">
                  <a:solidFill>
                    <a:prstClr val="white"/>
                  </a:solidFill>
                  <a:latin typeface="Ebrima" pitchFamily="2" charset="0"/>
                  <a:ea typeface="Ebrima" pitchFamily="2" charset="0"/>
                  <a:cs typeface="Ebrima" pitchFamily="2" charset="0"/>
                </a:rPr>
                <a:t>03</a:t>
              </a:r>
              <a:endParaRPr lang="zh-CN" altLang="en-US" sz="8000" b="1" dirty="0">
                <a:solidFill>
                  <a:prstClr val="white"/>
                </a:solidFill>
                <a:latin typeface="Ebrima" pitchFamily="2" charset="0"/>
                <a:ea typeface="Ebrima" pitchFamily="2" charset="0"/>
                <a:cs typeface="Ebrima" pitchFamily="2" charset="0"/>
              </a:endParaRPr>
            </a:p>
          </p:txBody>
        </p:sp>
        <p:sp>
          <p:nvSpPr>
            <p:cNvPr id="14" name="TextBox 13"/>
            <p:cNvSpPr txBox="1"/>
            <p:nvPr/>
          </p:nvSpPr>
          <p:spPr>
            <a:xfrm>
              <a:off x="2051720" y="1086585"/>
              <a:ext cx="1890210" cy="276999"/>
            </a:xfrm>
            <a:prstGeom prst="rect">
              <a:avLst/>
            </a:prstGeom>
            <a:solidFill>
              <a:srgbClr val="FFC000"/>
            </a:solidFill>
          </p:spPr>
          <p:txBody>
            <a:bodyPr wrap="square" rtlCol="0">
              <a:spAutoFit/>
            </a:bodyPr>
            <a:lstStyle/>
            <a:p>
              <a:r>
                <a:rPr lang="en-US" altLang="zh-CN" sz="1200" b="1" dirty="0">
                  <a:solidFill>
                    <a:prstClr val="white"/>
                  </a:solidFill>
                  <a:latin typeface="Ebrima" pitchFamily="2" charset="0"/>
                  <a:ea typeface="Ebrima" pitchFamily="2" charset="0"/>
                  <a:cs typeface="Ebrima" pitchFamily="2" charset="0"/>
                </a:rPr>
                <a:t>Add  your  title  here</a:t>
              </a:r>
              <a:endParaRPr lang="zh-CN" altLang="en-US" sz="1200" b="1" dirty="0">
                <a:solidFill>
                  <a:prstClr val="white"/>
                </a:solidFill>
                <a:latin typeface="Ebrima" pitchFamily="2" charset="0"/>
                <a:ea typeface="Ebrima" pitchFamily="2" charset="0"/>
                <a:cs typeface="Ebrima" pitchFamily="2" charset="0"/>
              </a:endParaRPr>
            </a:p>
          </p:txBody>
        </p:sp>
        <p:sp>
          <p:nvSpPr>
            <p:cNvPr id="15" name="TextBox 14"/>
            <p:cNvSpPr txBox="1"/>
            <p:nvPr/>
          </p:nvSpPr>
          <p:spPr>
            <a:xfrm>
              <a:off x="2186735" y="501520"/>
              <a:ext cx="5580620" cy="646331"/>
            </a:xfrm>
            <a:prstGeom prst="rect">
              <a:avLst/>
            </a:prstGeom>
            <a:noFill/>
          </p:spPr>
          <p:txBody>
            <a:bodyPr wrap="square" rtlCol="0">
              <a:spAutoFit/>
            </a:bodyPr>
            <a:lstStyle/>
            <a:p>
              <a:pPr>
                <a:lnSpc>
                  <a:spcPct val="150000"/>
                </a:lnSpc>
              </a:pPr>
              <a:r>
                <a:rPr lang="en-US" altLang="zh-CN" sz="1200" dirty="0">
                  <a:solidFill>
                    <a:prstClr val="white"/>
                  </a:solidFill>
                  <a:latin typeface="Ebrima" pitchFamily="2" charset="0"/>
                  <a:ea typeface="Ebrima" pitchFamily="2" charset="0"/>
                  <a:cs typeface="Ebrima" pitchFamily="2" charset="0"/>
                </a:rPr>
                <a:t>Age has reached the end of the beginning of a word. May be guilty in his seems to passing a lot of different life became the appearance of the same day;</a:t>
              </a:r>
              <a:endParaRPr lang="zh-CN" altLang="en-US" sz="1200" dirty="0">
                <a:solidFill>
                  <a:prstClr val="white"/>
                </a:solidFill>
                <a:latin typeface="Ebrima" pitchFamily="2" charset="0"/>
                <a:cs typeface="Ebrima" pitchFamily="2" charset="0"/>
              </a:endParaRPr>
            </a:p>
          </p:txBody>
        </p:sp>
      </p:grpSp>
    </p:spTree>
  </p:cSld>
  <p:clrMapOvr>
    <a:masterClrMapping/>
  </p:clrMapOvr>
  <p:transition advTm="889">
    <p:wipe dir="r"/>
  </p:transition>
</p:sld>
</file>

<file path=ppt/theme/theme1.xml><?xml version="1.0" encoding="utf-8"?>
<a:theme xmlns:a="http://schemas.openxmlformats.org/drawingml/2006/main" name="www.freeppt7.com-Best powerpoint templates free download-slidesh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200" dirty="0" smtClean="0">
            <a:solidFill>
              <a:schemeClr val="bg1"/>
            </a:solidFill>
            <a:latin typeface="Ebrima" pitchFamily="2" charset="0"/>
            <a:ea typeface="Ebrima" pitchFamily="2" charset="0"/>
            <a:cs typeface="Ebrima" pitchFamily="2" charset="0"/>
          </a:defRPr>
        </a:defPPr>
      </a:lstStyle>
    </a:tx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1299</Words>
  <Application>Microsoft Office PowerPoint</Application>
  <PresentationFormat>全屏显示(16:9)</PresentationFormat>
  <Paragraphs>179</Paragraphs>
  <Slides>21</Slides>
  <Notes>21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21</vt:i4>
      </vt:variant>
    </vt:vector>
  </HeadingPairs>
  <TitlesOfParts>
    <vt:vector size="29" baseType="lpstr">
      <vt:lpstr>Meiryo</vt:lpstr>
      <vt:lpstr>宋体</vt:lpstr>
      <vt:lpstr>微软雅黑</vt:lpstr>
      <vt:lpstr>Arial</vt:lpstr>
      <vt:lpstr>Calibri</vt:lpstr>
      <vt:lpstr>Ebrima</vt:lpstr>
      <vt:lpstr>Wingdings</vt:lpstr>
      <vt:lpstr>www.freeppt7.com-Best powerpoint templates free download-slideshow</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subject>www.freeppt7.com</dc:subject>
  <dc:creator>www.freeppt7.com</dc:creator>
  <cp:keywords>www.freeppt7.com</cp:keywords>
  <dc:description>www.freeppt7.com</dc:description>
  <cp:lastModifiedBy>宇 之灵</cp:lastModifiedBy>
  <cp:revision>11</cp:revision>
  <dcterms:created xsi:type="dcterms:W3CDTF">2015-12-10T09:44:14Z</dcterms:created>
  <dcterms:modified xsi:type="dcterms:W3CDTF">2018-10-30T07:54:01Z</dcterms:modified>
  <cp:category>www.freeppt7.com</cp:category>
  <cp:contentStatus>www.freeppt7.com</cp:contentStatus>
</cp:coreProperties>
</file>