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78" r:id="rId2"/>
    <p:sldId id="279" r:id="rId3"/>
    <p:sldId id="280" r:id="rId4"/>
    <p:sldId id="282" r:id="rId5"/>
    <p:sldId id="283" r:id="rId6"/>
    <p:sldId id="284" r:id="rId7"/>
    <p:sldId id="285" r:id="rId8"/>
    <p:sldId id="286" r:id="rId9"/>
    <p:sldId id="287" r:id="rId10"/>
    <p:sldId id="288" r:id="rId11"/>
    <p:sldId id="289" r:id="rId12"/>
    <p:sldId id="290" r:id="rId13"/>
    <p:sldId id="296" r:id="rId14"/>
    <p:sldId id="297" r:id="rId15"/>
    <p:sldId id="298" r:id="rId16"/>
    <p:sldId id="299" r:id="rId17"/>
    <p:sldId id="294" r:id="rId18"/>
    <p:sldId id="293" r:id="rId19"/>
    <p:sldId id="292" r:id="rId20"/>
    <p:sldId id="291" r:id="rId21"/>
    <p:sldId id="313" r:id="rId22"/>
  </p:sldIdLst>
  <p:sldSz cx="12192000" cy="6858000"/>
  <p:notesSz cx="6858000" cy="9144000"/>
  <p:embeddedFontLst>
    <p:embeddedFont>
      <p:font typeface="Arial Unicode MS" panose="02010600030101010101" charset="-122"/>
      <p:regular r:id="rId24"/>
    </p:embeddedFont>
    <p:embeddedFont>
      <p:font typeface="Meiryo" panose="020B0604030504040204" pitchFamily="34" charset="-128"/>
      <p:regular r:id="rId25"/>
      <p:italic r:id="rId26"/>
    </p:embeddedFont>
    <p:embeddedFont>
      <p:font typeface="Arial Black" panose="020B0A04020102020204" pitchFamily="34" charset="0"/>
      <p:bold r:id="rId27"/>
    </p:embeddedFont>
    <p:embeddedFont>
      <p:font typeface="Calibri" panose="020F0502020204030204" pitchFamily="34" charset="0"/>
      <p:regular r:id="rId28"/>
      <p:bold r:id="rId29"/>
      <p:italic r:id="rId30"/>
      <p:boldItalic r:id="rId31"/>
    </p:embeddedFont>
    <p:embeddedFont>
      <p:font typeface="微软雅黑" panose="020B0503020204020204" pitchFamily="34" charset="-122"/>
      <p:regular r:id="rId32"/>
      <p:bold r:id="rId33"/>
    </p:embeddedFont>
  </p:embeddedFontLst>
  <p:photoAlbum/>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F1F"/>
    <a:srgbClr val="FFCD00"/>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2007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2007____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Office_Excel_2007____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Office_Excel_2007____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FFCD00"/>
              </a:solidFill>
              <a:ln w="19050">
                <a:noFill/>
              </a:ln>
              <a:effectLst/>
            </c:spPr>
            <c:extLst>
              <c:ext xmlns:c16="http://schemas.microsoft.com/office/drawing/2014/chart" uri="{C3380CC4-5D6E-409C-BE32-E72D297353CC}">
                <c16:uniqueId val="{00000001-D3E3-4C2C-B63D-C8C22E42A511}"/>
              </c:ext>
            </c:extLst>
          </c:dPt>
          <c:dPt>
            <c:idx val="1"/>
            <c:bubble3D val="0"/>
            <c:spPr>
              <a:solidFill>
                <a:schemeClr val="tx1"/>
              </a:solidFill>
              <a:ln w="19050">
                <a:noFill/>
              </a:ln>
              <a:effectLst/>
            </c:spPr>
            <c:extLst>
              <c:ext xmlns:c16="http://schemas.microsoft.com/office/drawing/2014/chart" uri="{C3380CC4-5D6E-409C-BE32-E72D297353CC}">
                <c16:uniqueId val="{00000003-D3E3-4C2C-B63D-C8C22E42A511}"/>
              </c:ext>
            </c:extLst>
          </c:dPt>
          <c:cat>
            <c:strRef>
              <c:f>Sheet1!$A$2:$A$3</c:f>
              <c:strCache>
                <c:ptCount val="2"/>
                <c:pt idx="0">
                  <c:v>第一季度</c:v>
                </c:pt>
                <c:pt idx="1">
                  <c:v>第二季度</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D3E3-4C2C-B63D-C8C22E42A511}"/>
            </c:ext>
          </c:extLst>
        </c:ser>
        <c:dLbls>
          <c:dLblPos val="ctr"/>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61BC-4558-BF64-D7FC91DC512A}"/>
              </c:ext>
            </c:extLst>
          </c:dPt>
          <c:dPt>
            <c:idx val="1"/>
            <c:bubble3D val="0"/>
            <c:spPr>
              <a:solidFill>
                <a:schemeClr val="tx1">
                  <a:lumMod val="65000"/>
                </a:schemeClr>
              </a:solidFill>
              <a:ln w="19050">
                <a:noFill/>
              </a:ln>
              <a:effectLst/>
            </c:spPr>
            <c:extLst>
              <c:ext xmlns:c16="http://schemas.microsoft.com/office/drawing/2014/chart" uri="{C3380CC4-5D6E-409C-BE32-E72D297353CC}">
                <c16:uniqueId val="{00000003-61BC-4558-BF64-D7FC91DC512A}"/>
              </c:ext>
            </c:extLst>
          </c:dPt>
          <c:cat>
            <c:strRef>
              <c:f>Sheet1!$A$2:$A$3</c:f>
              <c:strCache>
                <c:ptCount val="2"/>
                <c:pt idx="0">
                  <c:v>第一季度</c:v>
                </c:pt>
                <c:pt idx="1">
                  <c:v>第二季度</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61BC-4558-BF64-D7FC91DC512A}"/>
            </c:ext>
          </c:extLst>
        </c:ser>
        <c:dLbls>
          <c:dLblPos val="ctr"/>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6AD0-49C0-8DFE-8606F34371B7}"/>
              </c:ext>
            </c:extLst>
          </c:dPt>
          <c:dPt>
            <c:idx val="1"/>
            <c:bubble3D val="0"/>
            <c:spPr>
              <a:solidFill>
                <a:srgbClr val="1F1F1F"/>
              </a:solidFill>
              <a:ln w="19050">
                <a:noFill/>
              </a:ln>
              <a:effectLst/>
            </c:spPr>
            <c:extLst>
              <c:ext xmlns:c16="http://schemas.microsoft.com/office/drawing/2014/chart" uri="{C3380CC4-5D6E-409C-BE32-E72D297353CC}">
                <c16:uniqueId val="{00000003-6AD0-49C0-8DFE-8606F34371B7}"/>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6AD0-49C0-8DFE-8606F34371B7}"/>
            </c:ext>
          </c:extLst>
        </c:ser>
        <c:dLbls>
          <c:dLblPos val="ctr"/>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FFCD00"/>
              </a:solidFill>
              <a:ln w="19050">
                <a:noFill/>
              </a:ln>
              <a:effectLst/>
            </c:spPr>
            <c:extLst>
              <c:ext xmlns:c16="http://schemas.microsoft.com/office/drawing/2014/chart" uri="{C3380CC4-5D6E-409C-BE32-E72D297353CC}">
                <c16:uniqueId val="{00000001-F7D0-4555-86BD-E063CBA1A4E2}"/>
              </c:ext>
            </c:extLst>
          </c:dPt>
          <c:dPt>
            <c:idx val="1"/>
            <c:bubble3D val="0"/>
            <c:spPr>
              <a:solidFill>
                <a:srgbClr val="1F1F1F"/>
              </a:solidFill>
              <a:ln w="19050">
                <a:noFill/>
              </a:ln>
              <a:effectLst/>
            </c:spPr>
            <c:extLst>
              <c:ext xmlns:c16="http://schemas.microsoft.com/office/drawing/2014/chart" uri="{C3380CC4-5D6E-409C-BE32-E72D297353CC}">
                <c16:uniqueId val="{00000003-F7D0-4555-86BD-E063CBA1A4E2}"/>
              </c:ext>
            </c:extLst>
          </c:dPt>
          <c:dLbls>
            <c:dLbl>
              <c:idx val="0"/>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mn-lt"/>
                      <a:ea typeface="+mn-ea"/>
                      <a:cs typeface="+mn-cs"/>
                    </a:defRPr>
                  </a:pPr>
                  <a:endParaRPr lang="zh-CN"/>
                </a:p>
              </c:txPr>
              <c:dLblPos val="ctr"/>
              <c:showLegendKey val="0"/>
              <c:showVal val="0"/>
              <c:showCatName val="0"/>
              <c:showSerName val="0"/>
              <c:showPercent val="1"/>
              <c:showBubbleSize val="0"/>
              <c:extLst>
                <c:ext xmlns:c16="http://schemas.microsoft.com/office/drawing/2014/chart" uri="{C3380CC4-5D6E-409C-BE32-E72D297353CC}">
                  <c16:uniqueId val="{00000001-F7D0-4555-86BD-E063CBA1A4E2}"/>
                </c:ext>
              </c:extLst>
            </c:dLbl>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mn-lt"/>
                    <a:ea typeface="+mn-ea"/>
                    <a:cs typeface="+mn-cs"/>
                  </a:defRPr>
                </a:pPr>
                <a:endParaRPr lang="zh-CN"/>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F7D0-4555-86BD-E063CBA1A4E2}"/>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zh-CN"/>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1F1F1F"/>
            </a:solidFill>
            <a:ln>
              <a:noFill/>
            </a:ln>
            <a:effectLst/>
          </c:spPr>
          <c:invertIfNegative val="0"/>
          <c:cat>
            <c:strRef>
              <c:f>Sheet1!$A$2:$A$9</c:f>
              <c:strCache>
                <c:ptCount val="8"/>
                <c:pt idx="0">
                  <c:v>data</c:v>
                </c:pt>
                <c:pt idx="1">
                  <c:v>data</c:v>
                </c:pt>
                <c:pt idx="2">
                  <c:v>data</c:v>
                </c:pt>
                <c:pt idx="3">
                  <c:v>data</c:v>
                </c:pt>
                <c:pt idx="4">
                  <c:v>data</c:v>
                </c:pt>
                <c:pt idx="5">
                  <c:v>data</c:v>
                </c:pt>
                <c:pt idx="6">
                  <c:v>data</c:v>
                </c:pt>
                <c:pt idx="7">
                  <c:v>data</c:v>
                </c:pt>
              </c:strCache>
            </c:strRef>
          </c:cat>
          <c:val>
            <c:numRef>
              <c:f>Sheet1!$B$2:$B$9</c:f>
              <c:numCache>
                <c:formatCode>General</c:formatCode>
                <c:ptCount val="8"/>
                <c:pt idx="0">
                  <c:v>20</c:v>
                </c:pt>
                <c:pt idx="1">
                  <c:v>25</c:v>
                </c:pt>
                <c:pt idx="2">
                  <c:v>53</c:v>
                </c:pt>
                <c:pt idx="3">
                  <c:v>95</c:v>
                </c:pt>
                <c:pt idx="4">
                  <c:v>20</c:v>
                </c:pt>
                <c:pt idx="5">
                  <c:v>30</c:v>
                </c:pt>
                <c:pt idx="6">
                  <c:v>52</c:v>
                </c:pt>
                <c:pt idx="7">
                  <c:v>95</c:v>
                </c:pt>
              </c:numCache>
            </c:numRef>
          </c:val>
          <c:extLst>
            <c:ext xmlns:c16="http://schemas.microsoft.com/office/drawing/2014/chart" uri="{C3380CC4-5D6E-409C-BE32-E72D297353CC}">
              <c16:uniqueId val="{00000000-B768-4832-928E-3E5D43B2A432}"/>
            </c:ext>
          </c:extLst>
        </c:ser>
        <c:ser>
          <c:idx val="1"/>
          <c:order val="1"/>
          <c:tx>
            <c:strRef>
              <c:f>Sheet1!$C$1</c:f>
              <c:strCache>
                <c:ptCount val="1"/>
                <c:pt idx="0">
                  <c:v>系列 2</c:v>
                </c:pt>
              </c:strCache>
            </c:strRef>
          </c:tx>
          <c:spPr>
            <a:solidFill>
              <a:srgbClr val="FFCD00"/>
            </a:solidFill>
            <a:ln>
              <a:noFill/>
            </a:ln>
            <a:effectLst/>
          </c:spPr>
          <c:invertIfNegative val="0"/>
          <c:cat>
            <c:strRef>
              <c:f>Sheet1!$A$2:$A$9</c:f>
              <c:strCache>
                <c:ptCount val="8"/>
                <c:pt idx="0">
                  <c:v>data</c:v>
                </c:pt>
                <c:pt idx="1">
                  <c:v>data</c:v>
                </c:pt>
                <c:pt idx="2">
                  <c:v>data</c:v>
                </c:pt>
                <c:pt idx="3">
                  <c:v>data</c:v>
                </c:pt>
                <c:pt idx="4">
                  <c:v>data</c:v>
                </c:pt>
                <c:pt idx="5">
                  <c:v>data</c:v>
                </c:pt>
                <c:pt idx="6">
                  <c:v>data</c:v>
                </c:pt>
                <c:pt idx="7">
                  <c:v>data</c:v>
                </c:pt>
              </c:strCache>
            </c:strRef>
          </c:cat>
          <c:val>
            <c:numRef>
              <c:f>Sheet1!$C$2:$C$9</c:f>
              <c:numCache>
                <c:formatCode>General</c:formatCode>
                <c:ptCount val="8"/>
                <c:pt idx="0">
                  <c:v>55</c:v>
                </c:pt>
                <c:pt idx="1">
                  <c:v>45</c:v>
                </c:pt>
                <c:pt idx="2">
                  <c:v>70</c:v>
                </c:pt>
                <c:pt idx="3">
                  <c:v>60</c:v>
                </c:pt>
                <c:pt idx="4">
                  <c:v>58</c:v>
                </c:pt>
                <c:pt idx="5">
                  <c:v>45</c:v>
                </c:pt>
                <c:pt idx="6">
                  <c:v>70</c:v>
                </c:pt>
                <c:pt idx="7">
                  <c:v>60</c:v>
                </c:pt>
              </c:numCache>
            </c:numRef>
          </c:val>
          <c:extLst>
            <c:ext xmlns:c16="http://schemas.microsoft.com/office/drawing/2014/chart" uri="{C3380CC4-5D6E-409C-BE32-E72D297353CC}">
              <c16:uniqueId val="{00000001-B768-4832-928E-3E5D43B2A432}"/>
            </c:ext>
          </c:extLst>
        </c:ser>
        <c:dLbls>
          <c:showLegendKey val="0"/>
          <c:showVal val="0"/>
          <c:showCatName val="0"/>
          <c:showSerName val="0"/>
          <c:showPercent val="0"/>
          <c:showBubbleSize val="0"/>
        </c:dLbls>
        <c:gapWidth val="19"/>
        <c:axId val="149628928"/>
        <c:axId val="85759616"/>
      </c:barChart>
      <c:catAx>
        <c:axId val="1496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85759616"/>
        <c:crosses val="autoZero"/>
        <c:auto val="1"/>
        <c:lblAlgn val="ctr"/>
        <c:lblOffset val="100"/>
        <c:noMultiLvlLbl val="0"/>
      </c:catAx>
      <c:valAx>
        <c:axId val="8575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149628928"/>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0.16429</cdr:x>
      <cdr:y>0.00969</cdr:y>
    </cdr:from>
    <cdr:to>
      <cdr:x>0.83571</cdr:x>
      <cdr:y>0.99031</cdr:y>
    </cdr:to>
    <cdr:sp macro="" textlink="">
      <cdr:nvSpPr>
        <cdr:cNvPr id="2" name="椭圆 1"/>
        <cdr:cNvSpPr/>
      </cdr:nvSpPr>
      <cdr:spPr>
        <a:xfrm xmlns:a="http://schemas.openxmlformats.org/drawingml/2006/main">
          <a:off x="942827" y="37087"/>
          <a:ext cx="3853089" cy="3751655"/>
        </a:xfrm>
        <a:prstGeom xmlns:a="http://schemas.openxmlformats.org/drawingml/2006/main" prst="ellipse">
          <a:avLst/>
        </a:prstGeom>
        <a:noFill xmlns:a="http://schemas.openxmlformats.org/drawingml/2006/main"/>
        <a:ln xmlns:a="http://schemas.openxmlformats.org/drawingml/2006/main" w="25400">
          <a:solidFill>
            <a:schemeClr val="bg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0.16429</cdr:x>
      <cdr:y>0.00969</cdr:y>
    </cdr:from>
    <cdr:to>
      <cdr:x>0.83571</cdr:x>
      <cdr:y>0.99031</cdr:y>
    </cdr:to>
    <cdr:sp macro="" textlink="">
      <cdr:nvSpPr>
        <cdr:cNvPr id="2" name="椭圆 1"/>
        <cdr:cNvSpPr/>
      </cdr:nvSpPr>
      <cdr:spPr>
        <a:xfrm xmlns:a="http://schemas.openxmlformats.org/drawingml/2006/main">
          <a:off x="942827" y="37087"/>
          <a:ext cx="3853089" cy="3751655"/>
        </a:xfrm>
        <a:prstGeom xmlns:a="http://schemas.openxmlformats.org/drawingml/2006/main" prst="ellipse">
          <a:avLst/>
        </a:prstGeom>
        <a:noFill xmlns:a="http://schemas.openxmlformats.org/drawingml/2006/main"/>
        <a:ln xmlns:a="http://schemas.openxmlformats.org/drawingml/2006/main" w="25400">
          <a:solidFill>
            <a:schemeClr val="bg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0.16429</cdr:x>
      <cdr:y>0.00969</cdr:y>
    </cdr:from>
    <cdr:to>
      <cdr:x>0.83571</cdr:x>
      <cdr:y>0.99031</cdr:y>
    </cdr:to>
    <cdr:sp macro="" textlink="">
      <cdr:nvSpPr>
        <cdr:cNvPr id="2" name="椭圆 1"/>
        <cdr:cNvSpPr/>
      </cdr:nvSpPr>
      <cdr:spPr>
        <a:xfrm xmlns:a="http://schemas.openxmlformats.org/drawingml/2006/main">
          <a:off x="942827" y="37087"/>
          <a:ext cx="3853089" cy="3751655"/>
        </a:xfrm>
        <a:prstGeom xmlns:a="http://schemas.openxmlformats.org/drawingml/2006/main" prst="ellipse">
          <a:avLst/>
        </a:prstGeom>
        <a:noFill xmlns:a="http://schemas.openxmlformats.org/drawingml/2006/main"/>
        <a:ln xmlns:a="http://schemas.openxmlformats.org/drawingml/2006/main" w="25400">
          <a:solidFill>
            <a:schemeClr val="bg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0.16429</cdr:x>
      <cdr:y>0.00969</cdr:y>
    </cdr:from>
    <cdr:to>
      <cdr:x>0.83571</cdr:x>
      <cdr:y>0.99031</cdr:y>
    </cdr:to>
    <cdr:sp macro="" textlink="">
      <cdr:nvSpPr>
        <cdr:cNvPr id="2" name="椭圆 1"/>
        <cdr:cNvSpPr/>
      </cdr:nvSpPr>
      <cdr:spPr>
        <a:xfrm xmlns:a="http://schemas.openxmlformats.org/drawingml/2006/main">
          <a:off x="942827" y="37087"/>
          <a:ext cx="3853089" cy="3751655"/>
        </a:xfrm>
        <a:prstGeom xmlns:a="http://schemas.openxmlformats.org/drawingml/2006/main" prst="ellipse">
          <a:avLst/>
        </a:prstGeom>
        <a:noFill xmlns:a="http://schemas.openxmlformats.org/drawingml/2006/main"/>
        <a:ln xmlns:a="http://schemas.openxmlformats.org/drawingml/2006/main" w="25400">
          <a:solidFill>
            <a:schemeClr val="bg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F6F0A-3013-436F-A066-F424CB4F1C56}" type="datetimeFigureOut">
              <a:rPr lang="zh-CN" altLang="en-US" smtClean="0"/>
              <a:t>2018/10/30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F24FC-5473-494C-9C90-23DCD5A77EA7}" type="slidenum">
              <a:rPr lang="zh-CN" altLang="en-US" smtClean="0"/>
              <a:t>‹#›</a:t>
            </a:fld>
            <a:endParaRPr lang="zh-CN" altLang="en-US"/>
          </a:p>
        </p:txBody>
      </p:sp>
    </p:spTree>
    <p:extLst>
      <p:ext uri="{BB962C8B-B14F-4D97-AF65-F5344CB8AC3E}">
        <p14:creationId xmlns:p14="http://schemas.microsoft.com/office/powerpoint/2010/main" val="312375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87F24FC-5473-494C-9C90-23DCD5A77EA7}" type="slidenum">
              <a:rPr lang="zh-CN" altLang="en-US" smtClean="0"/>
              <a:t>1</a:t>
            </a:fld>
            <a:endParaRPr lang="zh-CN" altLang="en-US"/>
          </a:p>
        </p:txBody>
      </p:sp>
    </p:spTree>
    <p:extLst>
      <p:ext uri="{BB962C8B-B14F-4D97-AF65-F5344CB8AC3E}">
        <p14:creationId xmlns:p14="http://schemas.microsoft.com/office/powerpoint/2010/main" val="342240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F24FC-5473-494C-9C90-23DCD5A77EA7}" type="slidenum">
              <a:rPr lang="zh-CN" altLang="en-US" smtClean="0"/>
              <a:t>4</a:t>
            </a:fld>
            <a:endParaRPr lang="zh-CN" altLang="en-US"/>
          </a:p>
        </p:txBody>
      </p:sp>
    </p:spTree>
    <p:extLst>
      <p:ext uri="{BB962C8B-B14F-4D97-AF65-F5344CB8AC3E}">
        <p14:creationId xmlns:p14="http://schemas.microsoft.com/office/powerpoint/2010/main" val="78938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F24FC-5473-494C-9C90-23DCD5A77EA7}" type="slidenum">
              <a:rPr lang="zh-CN" altLang="en-US" smtClean="0"/>
              <a:t>8</a:t>
            </a:fld>
            <a:endParaRPr lang="zh-CN" altLang="en-US"/>
          </a:p>
        </p:txBody>
      </p:sp>
    </p:spTree>
    <p:extLst>
      <p:ext uri="{BB962C8B-B14F-4D97-AF65-F5344CB8AC3E}">
        <p14:creationId xmlns:p14="http://schemas.microsoft.com/office/powerpoint/2010/main" val="1845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F24FC-5473-494C-9C90-23DCD5A77EA7}" type="slidenum">
              <a:rPr lang="zh-CN" altLang="en-US" smtClean="0"/>
              <a:t>9</a:t>
            </a:fld>
            <a:endParaRPr lang="zh-CN" altLang="en-US"/>
          </a:p>
        </p:txBody>
      </p:sp>
    </p:spTree>
    <p:extLst>
      <p:ext uri="{BB962C8B-B14F-4D97-AF65-F5344CB8AC3E}">
        <p14:creationId xmlns:p14="http://schemas.microsoft.com/office/powerpoint/2010/main" val="151395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F24FC-5473-494C-9C90-23DCD5A77EA7}" type="slidenum">
              <a:rPr lang="zh-CN" altLang="en-US" smtClean="0"/>
              <a:t>15</a:t>
            </a:fld>
            <a:endParaRPr lang="zh-CN" altLang="en-US"/>
          </a:p>
        </p:txBody>
      </p:sp>
    </p:spTree>
    <p:extLst>
      <p:ext uri="{BB962C8B-B14F-4D97-AF65-F5344CB8AC3E}">
        <p14:creationId xmlns:p14="http://schemas.microsoft.com/office/powerpoint/2010/main" val="151500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F24FC-5473-494C-9C90-23DCD5A77EA7}" type="slidenum">
              <a:rPr lang="zh-CN" altLang="en-US" smtClean="0"/>
              <a:t>16</a:t>
            </a:fld>
            <a:endParaRPr lang="zh-CN" altLang="en-US"/>
          </a:p>
        </p:txBody>
      </p:sp>
    </p:spTree>
    <p:extLst>
      <p:ext uri="{BB962C8B-B14F-4D97-AF65-F5344CB8AC3E}">
        <p14:creationId xmlns:p14="http://schemas.microsoft.com/office/powerpoint/2010/main" val="176148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271906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181046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134160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31247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134572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178193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318820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274471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267314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34761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5F5D2C-12C2-4EE6-AE72-78D40666675B}" type="datetimeFigureOut">
              <a:rPr lang="zh-CN" altLang="en-US" smtClean="0"/>
              <a:t>2018/10/30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328188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F5D2C-12C2-4EE6-AE72-78D40666675B}" type="datetimeFigureOut">
              <a:rPr lang="zh-CN" altLang="en-US" smtClean="0"/>
              <a:t>2018/10/30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88622-CC06-46F8-8681-943D8EEB3F19}" type="slidenum">
              <a:rPr lang="zh-CN" altLang="en-US" smtClean="0"/>
              <a:t>‹#›</a:t>
            </a:fld>
            <a:endParaRPr lang="zh-CN" altLang="en-US"/>
          </a:p>
        </p:txBody>
      </p:sp>
    </p:spTree>
    <p:extLst>
      <p:ext uri="{BB962C8B-B14F-4D97-AF65-F5344CB8AC3E}">
        <p14:creationId xmlns:p14="http://schemas.microsoft.com/office/powerpoint/2010/main" val="32656882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25" t="23524" r="125" b="3222"/>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6240" y="518160"/>
            <a:ext cx="3596640" cy="1200329"/>
          </a:xfrm>
          <a:prstGeom prst="rect">
            <a:avLst/>
          </a:prstGeom>
          <a:noFill/>
        </p:spPr>
        <p:txBody>
          <a:bodyPr wrap="square" rtlCol="0">
            <a:spAutoFit/>
          </a:bodyPr>
          <a:lstStyle/>
          <a:p>
            <a:r>
              <a:rPr lang="en-US" altLang="zh-CN" sz="7200" b="1" spc="300" dirty="0">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Simply</a:t>
            </a:r>
            <a:endParaRPr lang="zh-CN" altLang="en-US" sz="7200" b="1" spc="300" dirty="0">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396240" y="1609635"/>
            <a:ext cx="4587240" cy="1200329"/>
          </a:xfrm>
          <a:prstGeom prst="rect">
            <a:avLst/>
          </a:prstGeom>
          <a:noFill/>
        </p:spPr>
        <p:txBody>
          <a:bodyPr wrap="square" rtlCol="0">
            <a:spAutoFit/>
          </a:bodyPr>
          <a:lstStyle>
            <a:defPPr>
              <a:defRPr lang="zh-CN"/>
            </a:defPPr>
            <a:lvl1pPr>
              <a:defRPr sz="7200" b="1" spc="300">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dirty="0"/>
              <a:t>Effective</a:t>
            </a:r>
            <a:endParaRPr lang="zh-CN" altLang="en-US" dirty="0"/>
          </a:p>
        </p:txBody>
      </p:sp>
      <p:sp>
        <p:nvSpPr>
          <p:cNvPr id="6" name="文本框 5"/>
          <p:cNvSpPr txBox="1"/>
          <p:nvPr/>
        </p:nvSpPr>
        <p:spPr>
          <a:xfrm>
            <a:off x="396240" y="2701111"/>
            <a:ext cx="6324600" cy="1200329"/>
          </a:xfrm>
          <a:prstGeom prst="rect">
            <a:avLst/>
          </a:prstGeom>
          <a:noFill/>
        </p:spPr>
        <p:txBody>
          <a:bodyPr wrap="square" rtlCol="0">
            <a:spAutoFit/>
          </a:bodyPr>
          <a:lstStyle>
            <a:defPPr>
              <a:defRPr lang="zh-CN"/>
            </a:defPPr>
            <a:lvl1pPr>
              <a:defRPr sz="7200" b="1" spc="300">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dirty="0"/>
              <a:t>Presentation</a:t>
            </a:r>
            <a:endParaRPr lang="zh-CN" altLang="en-US" dirty="0"/>
          </a:p>
        </p:txBody>
      </p:sp>
      <p:cxnSp>
        <p:nvCxnSpPr>
          <p:cNvPr id="7" name="直接连接符 6"/>
          <p:cNvCxnSpPr/>
          <p:nvPr/>
        </p:nvCxnSpPr>
        <p:spPr>
          <a:xfrm>
            <a:off x="428077" y="4014592"/>
            <a:ext cx="112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9723120" y="685800"/>
            <a:ext cx="1920240" cy="1920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081260" y="1461254"/>
            <a:ext cx="1203960" cy="369332"/>
          </a:xfrm>
          <a:prstGeom prst="rect">
            <a:avLst/>
          </a:prstGeom>
          <a:noFill/>
        </p:spPr>
        <p:txBody>
          <a:bodyPr wrap="square" rtlCol="0">
            <a:spAutoFit/>
          </a:bodyPr>
          <a:lstStyle/>
          <a:p>
            <a:pPr algn="ctr"/>
            <a:r>
              <a:rPr lang="en-US" altLang="zh-CN" b="1">
                <a:solidFill>
                  <a:schemeClr val="bg1"/>
                </a:solidFill>
              </a:rPr>
              <a:t>LOGO</a:t>
            </a:r>
            <a:endParaRPr lang="zh-CN" altLang="en-US" b="1">
              <a:solidFill>
                <a:schemeClr val="bg1"/>
              </a:solidFill>
            </a:endParaRPr>
          </a:p>
        </p:txBody>
      </p:sp>
      <p:sp>
        <p:nvSpPr>
          <p:cNvPr id="10" name="矩形 9"/>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solidFill>
              </a:rPr>
              <a:t>01</a:t>
            </a:r>
            <a:endParaRPr lang="zh-CN" altLang="en-US" sz="2800">
              <a:solidFill>
                <a:schemeClr val="bg1"/>
              </a:solidFill>
            </a:endParaRPr>
          </a:p>
        </p:txBody>
      </p:sp>
      <p:sp>
        <p:nvSpPr>
          <p:cNvPr id="11" name="文本框 10"/>
          <p:cNvSpPr txBox="1"/>
          <p:nvPr/>
        </p:nvSpPr>
        <p:spPr>
          <a:xfrm>
            <a:off x="396240" y="6376451"/>
            <a:ext cx="2842591" cy="307777"/>
          </a:xfrm>
          <a:prstGeom prst="rect">
            <a:avLst/>
          </a:prstGeom>
          <a:noFill/>
        </p:spPr>
        <p:txBody>
          <a:bodyPr wrap="square" rtlCol="0">
            <a:spAutoFit/>
          </a:bodyPr>
          <a:lstStyle/>
          <a:p>
            <a:r>
              <a:rPr lang="en-US" altLang="zh-CN" sz="1400" b="1">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文本框 11"/>
          <p:cNvSpPr txBox="1"/>
          <p:nvPr/>
        </p:nvSpPr>
        <p:spPr>
          <a:xfrm>
            <a:off x="396240" y="4230022"/>
            <a:ext cx="2574952" cy="461665"/>
          </a:xfrm>
          <a:prstGeom prst="rect">
            <a:avLst/>
          </a:prstGeom>
          <a:noFill/>
        </p:spPr>
        <p:txBody>
          <a:bodyPr wrap="square" rtlCol="0">
            <a:spAutoFit/>
          </a:bodyPr>
          <a:lstStyle/>
          <a:p>
            <a:r>
              <a:rPr lang="en-US" altLang="zh-CN" sz="2400"/>
              <a:t>By clover</a:t>
            </a:r>
            <a:endParaRPr lang="zh-CN" altLang="en-US" sz="2400"/>
          </a:p>
        </p:txBody>
      </p:sp>
    </p:spTree>
    <p:extLst>
      <p:ext uri="{BB962C8B-B14F-4D97-AF65-F5344CB8AC3E}">
        <p14:creationId xmlns:p14="http://schemas.microsoft.com/office/powerpoint/2010/main" val="3372853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4932" t="4522" r="17717" b="136"/>
          <a:stretch/>
        </p:blipFill>
        <p:spPr>
          <a:xfrm>
            <a:off x="0" y="0"/>
            <a:ext cx="6294120" cy="6857194"/>
          </a:xfrm>
          <a:prstGeom prst="rect">
            <a:avLst/>
          </a:prstGeom>
          <a:solidFill>
            <a:schemeClr val="tx1"/>
          </a:solidFill>
        </p:spPr>
      </p:pic>
      <p:sp>
        <p:nvSpPr>
          <p:cNvPr id="4" name="矩形 3"/>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10</a:t>
            </a:r>
            <a:endParaRPr lang="zh-CN" altLang="en-US" sz="2800">
              <a:solidFill>
                <a:schemeClr val="tx1"/>
              </a:solidFill>
            </a:endParaRPr>
          </a:p>
        </p:txBody>
      </p:sp>
      <p:sp>
        <p:nvSpPr>
          <p:cNvPr id="5" name="矩形 4"/>
          <p:cNvSpPr/>
          <p:nvPr/>
        </p:nvSpPr>
        <p:spPr>
          <a:xfrm>
            <a:off x="0" y="0"/>
            <a:ext cx="6294120" cy="6888480"/>
          </a:xfrm>
          <a:prstGeom prst="rect">
            <a:avLst/>
          </a:prstGeom>
          <a:solidFill>
            <a:schemeClr val="bg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402146" y="1877146"/>
            <a:ext cx="3103707" cy="3103707"/>
            <a:chOff x="6437244" y="2583100"/>
            <a:chExt cx="1260000" cy="1260000"/>
          </a:xfrm>
        </p:grpSpPr>
        <p:sp>
          <p:nvSpPr>
            <p:cNvPr id="7" name="椭圆 6"/>
            <p:cNvSpPr/>
            <p:nvPr/>
          </p:nvSpPr>
          <p:spPr>
            <a:xfrm>
              <a:off x="6437244" y="2583100"/>
              <a:ext cx="1260000" cy="1260000"/>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922715" y="2914263"/>
              <a:ext cx="330354" cy="530845"/>
              <a:chOff x="9714000" y="2239894"/>
              <a:chExt cx="552450" cy="887730"/>
            </a:xfrm>
          </p:grpSpPr>
          <p:grpSp>
            <p:nvGrpSpPr>
              <p:cNvPr id="9" name="组合 8"/>
              <p:cNvGrpSpPr/>
              <p:nvPr/>
            </p:nvGrpSpPr>
            <p:grpSpPr>
              <a:xfrm>
                <a:off x="9714000" y="2239894"/>
                <a:ext cx="552450" cy="552450"/>
                <a:chOff x="3314700" y="2392680"/>
                <a:chExt cx="552450" cy="552450"/>
              </a:xfrm>
            </p:grpSpPr>
            <p:sp>
              <p:nvSpPr>
                <p:cNvPr id="19" name="同心圆 18"/>
                <p:cNvSpPr/>
                <p:nvPr/>
              </p:nvSpPr>
              <p:spPr>
                <a:xfrm>
                  <a:off x="3482340" y="2560320"/>
                  <a:ext cx="217170" cy="217170"/>
                </a:xfrm>
                <a:prstGeom prst="donut">
                  <a:avLst/>
                </a:prstGeom>
                <a:solidFill>
                  <a:srgbClr val="FFCD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
              <p:nvSpPr>
                <p:cNvPr id="20" name="弧形 19"/>
                <p:cNvSpPr/>
                <p:nvPr/>
              </p:nvSpPr>
              <p:spPr>
                <a:xfrm>
                  <a:off x="3379470" y="2457450"/>
                  <a:ext cx="422910" cy="422910"/>
                </a:xfrm>
                <a:prstGeom prst="arc">
                  <a:avLst>
                    <a:gd name="adj1" fmla="val 7892603"/>
                    <a:gd name="adj2" fmla="val 2777530"/>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弧形 20"/>
                <p:cNvSpPr/>
                <p:nvPr/>
              </p:nvSpPr>
              <p:spPr>
                <a:xfrm>
                  <a:off x="3314700" y="2392680"/>
                  <a:ext cx="552450" cy="552450"/>
                </a:xfrm>
                <a:prstGeom prst="arc">
                  <a:avLst>
                    <a:gd name="adj1" fmla="val 7692725"/>
                    <a:gd name="adj2" fmla="val 3097068"/>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 name="组合 9"/>
              <p:cNvGrpSpPr/>
              <p:nvPr/>
            </p:nvGrpSpPr>
            <p:grpSpPr>
              <a:xfrm>
                <a:off x="9765435" y="2624704"/>
                <a:ext cx="449580" cy="502920"/>
                <a:chOff x="3352800" y="2777490"/>
                <a:chExt cx="449580" cy="502920"/>
              </a:xfrm>
            </p:grpSpPr>
            <p:cxnSp>
              <p:nvCxnSpPr>
                <p:cNvPr id="11" name="直接连接符 10"/>
                <p:cNvCxnSpPr/>
                <p:nvPr/>
              </p:nvCxnSpPr>
              <p:spPr>
                <a:xfrm flipH="1">
                  <a:off x="335280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64617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463290" y="2952750"/>
                  <a:ext cx="23622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390900" y="3147060"/>
                  <a:ext cx="360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49043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46757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44376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342090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grpSp>
        </p:grpSp>
      </p:grpSp>
      <p:sp>
        <p:nvSpPr>
          <p:cNvPr id="22" name="文本框 21"/>
          <p:cNvSpPr txBox="1"/>
          <p:nvPr/>
        </p:nvSpPr>
        <p:spPr>
          <a:xfrm>
            <a:off x="638753" y="568971"/>
            <a:ext cx="5275030"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Our Services - </a:t>
            </a:r>
            <a:r>
              <a:rPr lang="en-US" altLang="zh-CN" sz="2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Service Details</a:t>
            </a:r>
          </a:p>
        </p:txBody>
      </p:sp>
      <p:cxnSp>
        <p:nvCxnSpPr>
          <p:cNvPr id="23" name="直接连接符 22"/>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文本框 24"/>
          <p:cNvSpPr txBox="1"/>
          <p:nvPr/>
        </p:nvSpPr>
        <p:spPr>
          <a:xfrm>
            <a:off x="6743242" y="907525"/>
            <a:ext cx="4884878" cy="369332"/>
          </a:xfrm>
          <a:prstGeom prst="rect">
            <a:avLst/>
          </a:prstGeom>
          <a:noFill/>
        </p:spPr>
        <p:txBody>
          <a:bodyPr wrap="square" rtlCol="0">
            <a:spAutoFit/>
          </a:bodyPr>
          <a:lstStyle/>
          <a:p>
            <a:r>
              <a:rPr lang="en-US" altLang="zh-CN" b="1">
                <a:solidFill>
                  <a:srgbClr val="FFCD00"/>
                </a:solidFill>
                <a:latin typeface="微软雅黑" panose="020B0503020204020204" pitchFamily="34" charset="-122"/>
                <a:ea typeface="微软雅黑" panose="020B0503020204020204" pitchFamily="34" charset="-122"/>
              </a:rPr>
              <a:t>ADD YOUR TITLE HERE</a:t>
            </a:r>
          </a:p>
        </p:txBody>
      </p:sp>
      <p:sp>
        <p:nvSpPr>
          <p:cNvPr id="26" name="文本框 25"/>
          <p:cNvSpPr txBox="1"/>
          <p:nvPr/>
        </p:nvSpPr>
        <p:spPr>
          <a:xfrm>
            <a:off x="6743242" y="1270594"/>
            <a:ext cx="4872352" cy="3000821"/>
          </a:xfrm>
          <a:prstGeom prst="rect">
            <a:avLst/>
          </a:prstGeom>
          <a:noFill/>
        </p:spPr>
        <p:txBody>
          <a:bodyPr wrap="square" rtlCol="0">
            <a:spAutoFit/>
          </a:bodyPr>
          <a:lstStyle/>
          <a:p>
            <a:pPr>
              <a:lnSpc>
                <a:spcPct val="150000"/>
              </a:lnSpc>
            </a:pPr>
            <a:r>
              <a:rPr lang="en-US" altLang="zh-CN">
                <a:solidFill>
                  <a:schemeClr val="bg1"/>
                </a:solidFill>
                <a:latin typeface="微软雅黑" panose="020B0503020204020204" pitchFamily="34" charset="-122"/>
                <a:ea typeface="微软雅黑" panose="020B0503020204020204" pitchFamily="34" charset="-122"/>
              </a:rPr>
              <a:t>Click to add your text here Click to add your text here Click to add your text here Click to add your text here Click to add your text here Click to add your text here Click to add your text here Click to add your text here Click to add your text here Click to add your text here.</a:t>
            </a:r>
            <a:endParaRPr lang="zh-CN" altLang="en-US">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580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705677" y="2117035"/>
            <a:ext cx="10764079" cy="1272208"/>
          </a:xfrm>
          <a:prstGeom prst="rightArrow">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828800" y="1480931"/>
            <a:ext cx="2464904" cy="246490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863548" y="1480931"/>
            <a:ext cx="2464904" cy="246490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98296" y="1480931"/>
            <a:ext cx="2464904" cy="246490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11</a:t>
            </a:r>
            <a:endParaRPr lang="zh-CN" altLang="en-US" sz="2800">
              <a:solidFill>
                <a:schemeClr val="tx1"/>
              </a:solidFill>
            </a:endParaRPr>
          </a:p>
        </p:txBody>
      </p:sp>
      <p:sp>
        <p:nvSpPr>
          <p:cNvPr id="8" name="文本框 7"/>
          <p:cNvSpPr txBox="1"/>
          <p:nvPr/>
        </p:nvSpPr>
        <p:spPr>
          <a:xfrm>
            <a:off x="638753" y="568971"/>
            <a:ext cx="5275030" cy="523220"/>
          </a:xfrm>
          <a:prstGeom prst="rect">
            <a:avLst/>
          </a:prstGeom>
          <a:noFill/>
        </p:spPr>
        <p:txBody>
          <a:bodyPr wrap="square" rtlCol="0" anchor="ctr">
            <a:spAutoFit/>
          </a:bodyPr>
          <a:lstStyle/>
          <a:p>
            <a:r>
              <a:rPr lang="en-US" altLang="zh-CN" sz="2800" b="1">
                <a:solidFill>
                  <a:schemeClr val="bg1"/>
                </a:solidFill>
              </a:rPr>
              <a:t>Effective Workflow – </a:t>
            </a:r>
            <a:r>
              <a:rPr lang="en-US" altLang="zh-CN" sz="2800">
                <a:solidFill>
                  <a:schemeClr val="bg1"/>
                </a:solidFill>
              </a:rPr>
              <a:t>3 Steps</a:t>
            </a:r>
            <a:endParaRPr lang="zh-CN" altLang="en-US" sz="2800">
              <a:solidFill>
                <a:schemeClr val="bg1"/>
              </a:solidFill>
            </a:endParaRPr>
          </a:p>
        </p:txBody>
      </p:sp>
      <p:cxnSp>
        <p:nvCxnSpPr>
          <p:cNvPr id="9" name="直接连接符 8"/>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文本框 10"/>
          <p:cNvSpPr txBox="1"/>
          <p:nvPr/>
        </p:nvSpPr>
        <p:spPr>
          <a:xfrm>
            <a:off x="2880612" y="1906265"/>
            <a:ext cx="358219" cy="646331"/>
          </a:xfrm>
          <a:prstGeom prst="rect">
            <a:avLst/>
          </a:prstGeom>
          <a:noFill/>
        </p:spPr>
        <p:txBody>
          <a:bodyPr wrap="square" rtlCol="0">
            <a:spAutoFit/>
          </a:bodyPr>
          <a:lstStyle/>
          <a:p>
            <a:pPr algn="ctr"/>
            <a:r>
              <a:rPr lang="en-US" altLang="zh-CN" sz="3600">
                <a:solidFill>
                  <a:srgbClr val="FFCD00"/>
                </a:solidFill>
                <a:latin typeface="Arial Black" panose="020B0A04020102020204" pitchFamily="34" charset="0"/>
              </a:rPr>
              <a:t>1</a:t>
            </a:r>
            <a:endParaRPr lang="zh-CN" altLang="en-US" sz="3600">
              <a:solidFill>
                <a:srgbClr val="FFCD00"/>
              </a:solidFill>
              <a:latin typeface="Arial Black" panose="020B0A04020102020204" pitchFamily="34" charset="0"/>
            </a:endParaRPr>
          </a:p>
        </p:txBody>
      </p:sp>
      <p:sp>
        <p:nvSpPr>
          <p:cNvPr id="12" name="文本框 11"/>
          <p:cNvSpPr txBox="1"/>
          <p:nvPr/>
        </p:nvSpPr>
        <p:spPr>
          <a:xfrm>
            <a:off x="5916890" y="1906265"/>
            <a:ext cx="358219" cy="646331"/>
          </a:xfrm>
          <a:prstGeom prst="rect">
            <a:avLst/>
          </a:prstGeom>
          <a:noFill/>
        </p:spPr>
        <p:txBody>
          <a:bodyPr wrap="square" rtlCol="0">
            <a:spAutoFit/>
          </a:bodyPr>
          <a:lstStyle/>
          <a:p>
            <a:pPr algn="ctr"/>
            <a:r>
              <a:rPr lang="en-US" altLang="zh-CN" sz="3600">
                <a:solidFill>
                  <a:srgbClr val="FFCD00"/>
                </a:solidFill>
                <a:latin typeface="Arial Black" panose="020B0A04020102020204" pitchFamily="34" charset="0"/>
              </a:rPr>
              <a:t>2</a:t>
            </a:r>
            <a:endParaRPr lang="zh-CN" altLang="en-US" sz="3600">
              <a:solidFill>
                <a:srgbClr val="FFCD00"/>
              </a:solidFill>
              <a:latin typeface="Arial Black" panose="020B0A04020102020204" pitchFamily="34" charset="0"/>
            </a:endParaRPr>
          </a:p>
        </p:txBody>
      </p:sp>
      <p:sp>
        <p:nvSpPr>
          <p:cNvPr id="13" name="文本框 12"/>
          <p:cNvSpPr txBox="1"/>
          <p:nvPr/>
        </p:nvSpPr>
        <p:spPr>
          <a:xfrm>
            <a:off x="8951638" y="1906265"/>
            <a:ext cx="358219" cy="646331"/>
          </a:xfrm>
          <a:prstGeom prst="rect">
            <a:avLst/>
          </a:prstGeom>
          <a:noFill/>
        </p:spPr>
        <p:txBody>
          <a:bodyPr wrap="square" rtlCol="0">
            <a:spAutoFit/>
          </a:bodyPr>
          <a:lstStyle/>
          <a:p>
            <a:pPr algn="ctr"/>
            <a:r>
              <a:rPr lang="en-US" altLang="zh-CN" sz="3600">
                <a:solidFill>
                  <a:srgbClr val="FFCD00"/>
                </a:solidFill>
                <a:latin typeface="Arial Black" panose="020B0A04020102020204" pitchFamily="34" charset="0"/>
              </a:rPr>
              <a:t>3</a:t>
            </a:r>
            <a:endParaRPr lang="zh-CN" altLang="en-US" sz="3600">
              <a:solidFill>
                <a:srgbClr val="FFCD00"/>
              </a:solidFill>
              <a:latin typeface="Arial Black" panose="020B0A04020102020204" pitchFamily="34" charset="0"/>
            </a:endParaRPr>
          </a:p>
        </p:txBody>
      </p:sp>
      <p:sp>
        <p:nvSpPr>
          <p:cNvPr id="14" name="文本框 13"/>
          <p:cNvSpPr txBox="1"/>
          <p:nvPr/>
        </p:nvSpPr>
        <p:spPr>
          <a:xfrm>
            <a:off x="2074340" y="2526193"/>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096914" y="2526193"/>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148428" y="2526193"/>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776413" y="4138176"/>
            <a:ext cx="2566615" cy="338554"/>
          </a:xfrm>
          <a:prstGeom prst="rect">
            <a:avLst/>
          </a:prstGeom>
          <a:noFill/>
        </p:spPr>
        <p:txBody>
          <a:bodyPr wrap="square" rtlCol="0">
            <a:spAutoFit/>
          </a:bodyPr>
          <a:lstStyle/>
          <a:p>
            <a:pPr algn="ctr"/>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25" name="文本框 24"/>
          <p:cNvSpPr txBox="1"/>
          <p:nvPr/>
        </p:nvSpPr>
        <p:spPr>
          <a:xfrm>
            <a:off x="4798987" y="4138176"/>
            <a:ext cx="2566615" cy="338554"/>
          </a:xfrm>
          <a:prstGeom prst="rect">
            <a:avLst/>
          </a:prstGeom>
          <a:noFill/>
        </p:spPr>
        <p:txBody>
          <a:bodyPr wrap="square" rtlCol="0">
            <a:spAutoFit/>
          </a:bodyPr>
          <a:lstStyle/>
          <a:p>
            <a:pPr algn="ctr"/>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26" name="文本框 25"/>
          <p:cNvSpPr txBox="1"/>
          <p:nvPr/>
        </p:nvSpPr>
        <p:spPr>
          <a:xfrm>
            <a:off x="7860146" y="4138176"/>
            <a:ext cx="2566615" cy="338554"/>
          </a:xfrm>
          <a:prstGeom prst="rect">
            <a:avLst/>
          </a:prstGeom>
          <a:noFill/>
        </p:spPr>
        <p:txBody>
          <a:bodyPr wrap="square" rtlCol="0">
            <a:spAutoFit/>
          </a:bodyPr>
          <a:lstStyle/>
          <a:p>
            <a:pPr algn="ctr"/>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27" name="文本框 26"/>
          <p:cNvSpPr txBox="1"/>
          <p:nvPr/>
        </p:nvSpPr>
        <p:spPr>
          <a:xfrm>
            <a:off x="2074340" y="4590996"/>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096914" y="4590996"/>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148428" y="4590996"/>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7748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417442" y="2792896"/>
            <a:ext cx="10764079" cy="1272208"/>
          </a:xfrm>
          <a:prstGeom prst="rightArrow">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55373"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673625"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91877"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589643"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488017"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12</a:t>
            </a:r>
            <a:endParaRPr lang="zh-CN" altLang="en-US" sz="2800">
              <a:solidFill>
                <a:schemeClr val="tx1"/>
              </a:solidFill>
            </a:endParaRPr>
          </a:p>
        </p:txBody>
      </p:sp>
      <p:sp>
        <p:nvSpPr>
          <p:cNvPr id="12" name="文本框 11"/>
          <p:cNvSpPr txBox="1"/>
          <p:nvPr/>
        </p:nvSpPr>
        <p:spPr>
          <a:xfrm>
            <a:off x="638753" y="568971"/>
            <a:ext cx="5275030" cy="523220"/>
          </a:xfrm>
          <a:prstGeom prst="rect">
            <a:avLst/>
          </a:prstGeom>
          <a:noFill/>
        </p:spPr>
        <p:txBody>
          <a:bodyPr wrap="square" rtlCol="0" anchor="ctr">
            <a:spAutoFit/>
          </a:bodyPr>
          <a:lstStyle/>
          <a:p>
            <a:r>
              <a:rPr lang="en-US" altLang="zh-CN" sz="2800" b="1">
                <a:solidFill>
                  <a:schemeClr val="bg1"/>
                </a:solidFill>
              </a:rPr>
              <a:t>Effective Workflow – 5</a:t>
            </a:r>
            <a:r>
              <a:rPr lang="en-US" altLang="zh-CN" sz="2800">
                <a:solidFill>
                  <a:schemeClr val="bg1"/>
                </a:solidFill>
              </a:rPr>
              <a:t> Steps</a:t>
            </a:r>
            <a:endParaRPr lang="zh-CN" altLang="en-US" sz="2800">
              <a:solidFill>
                <a:schemeClr val="bg1"/>
              </a:solidFill>
            </a:endParaRPr>
          </a:p>
        </p:txBody>
      </p:sp>
      <p:cxnSp>
        <p:nvCxnSpPr>
          <p:cNvPr id="13" name="直接连接符 12"/>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文本框 14"/>
          <p:cNvSpPr txBox="1"/>
          <p:nvPr/>
        </p:nvSpPr>
        <p:spPr>
          <a:xfrm>
            <a:off x="1817535" y="1404370"/>
            <a:ext cx="2566615" cy="338554"/>
          </a:xfrm>
          <a:prstGeom prst="rect">
            <a:avLst/>
          </a:prstGeom>
          <a:noFill/>
        </p:spPr>
        <p:txBody>
          <a:bodyPr wrap="square" rtlCol="0">
            <a:spAutoFit/>
          </a:bodyPr>
          <a:lstStyle/>
          <a:p>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16" name="文本框 15"/>
          <p:cNvSpPr txBox="1"/>
          <p:nvPr/>
        </p:nvSpPr>
        <p:spPr>
          <a:xfrm>
            <a:off x="1817535" y="1719406"/>
            <a:ext cx="2486191"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9" name="弧形 28"/>
          <p:cNvSpPr/>
          <p:nvPr/>
        </p:nvSpPr>
        <p:spPr>
          <a:xfrm>
            <a:off x="1390071" y="1665728"/>
            <a:ext cx="1780437" cy="1557311"/>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文本框 31"/>
          <p:cNvSpPr txBox="1"/>
          <p:nvPr/>
        </p:nvSpPr>
        <p:spPr>
          <a:xfrm>
            <a:off x="5593412" y="1404370"/>
            <a:ext cx="2566615" cy="338554"/>
          </a:xfrm>
          <a:prstGeom prst="rect">
            <a:avLst/>
          </a:prstGeom>
          <a:noFill/>
        </p:spPr>
        <p:txBody>
          <a:bodyPr wrap="square" rtlCol="0">
            <a:spAutoFit/>
          </a:bodyPr>
          <a:lstStyle/>
          <a:p>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33" name="文本框 32"/>
          <p:cNvSpPr txBox="1"/>
          <p:nvPr/>
        </p:nvSpPr>
        <p:spPr>
          <a:xfrm>
            <a:off x="5593412" y="1719406"/>
            <a:ext cx="2486191"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4" name="弧形 33"/>
          <p:cNvSpPr/>
          <p:nvPr/>
        </p:nvSpPr>
        <p:spPr>
          <a:xfrm>
            <a:off x="5165948" y="1665728"/>
            <a:ext cx="1780437" cy="1557311"/>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文本框 35"/>
          <p:cNvSpPr txBox="1"/>
          <p:nvPr/>
        </p:nvSpPr>
        <p:spPr>
          <a:xfrm>
            <a:off x="9550386" y="1404370"/>
            <a:ext cx="2566615" cy="338554"/>
          </a:xfrm>
          <a:prstGeom prst="rect">
            <a:avLst/>
          </a:prstGeom>
          <a:noFill/>
        </p:spPr>
        <p:txBody>
          <a:bodyPr wrap="square" rtlCol="0">
            <a:spAutoFit/>
          </a:bodyPr>
          <a:lstStyle/>
          <a:p>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37" name="文本框 36"/>
          <p:cNvSpPr txBox="1"/>
          <p:nvPr/>
        </p:nvSpPr>
        <p:spPr>
          <a:xfrm>
            <a:off x="9550386" y="1719406"/>
            <a:ext cx="2486191"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8" name="弧形 37"/>
          <p:cNvSpPr/>
          <p:nvPr/>
        </p:nvSpPr>
        <p:spPr>
          <a:xfrm>
            <a:off x="9122922" y="1665728"/>
            <a:ext cx="1780437" cy="1557311"/>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文本框 39"/>
          <p:cNvSpPr txBox="1"/>
          <p:nvPr/>
        </p:nvSpPr>
        <p:spPr>
          <a:xfrm>
            <a:off x="7623941" y="4773695"/>
            <a:ext cx="2566615" cy="338554"/>
          </a:xfrm>
          <a:prstGeom prst="rect">
            <a:avLst/>
          </a:prstGeom>
          <a:noFill/>
        </p:spPr>
        <p:txBody>
          <a:bodyPr wrap="square" rtlCol="0">
            <a:spAutoFit/>
          </a:bodyPr>
          <a:lstStyle/>
          <a:p>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41" name="文本框 40"/>
          <p:cNvSpPr txBox="1"/>
          <p:nvPr/>
        </p:nvSpPr>
        <p:spPr>
          <a:xfrm>
            <a:off x="7623941" y="5088731"/>
            <a:ext cx="2486191"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2" name="弧形 41"/>
          <p:cNvSpPr/>
          <p:nvPr/>
        </p:nvSpPr>
        <p:spPr>
          <a:xfrm flipV="1">
            <a:off x="7086600" y="3601484"/>
            <a:ext cx="1780437" cy="1557311"/>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文本框 44"/>
          <p:cNvSpPr txBox="1"/>
          <p:nvPr/>
        </p:nvSpPr>
        <p:spPr>
          <a:xfrm>
            <a:off x="3790932" y="4773695"/>
            <a:ext cx="2566615" cy="338554"/>
          </a:xfrm>
          <a:prstGeom prst="rect">
            <a:avLst/>
          </a:prstGeom>
          <a:noFill/>
        </p:spPr>
        <p:txBody>
          <a:bodyPr wrap="square" rtlCol="0">
            <a:spAutoFit/>
          </a:bodyPr>
          <a:lstStyle/>
          <a:p>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46" name="文本框 45"/>
          <p:cNvSpPr txBox="1"/>
          <p:nvPr/>
        </p:nvSpPr>
        <p:spPr>
          <a:xfrm>
            <a:off x="3790932" y="5088731"/>
            <a:ext cx="2486191"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7" name="弧形 46"/>
          <p:cNvSpPr/>
          <p:nvPr/>
        </p:nvSpPr>
        <p:spPr>
          <a:xfrm flipV="1">
            <a:off x="3253591" y="3601484"/>
            <a:ext cx="1780437" cy="1557311"/>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文本框 47"/>
          <p:cNvSpPr txBox="1"/>
          <p:nvPr/>
        </p:nvSpPr>
        <p:spPr>
          <a:xfrm>
            <a:off x="1418331" y="2913158"/>
            <a:ext cx="254681" cy="523220"/>
          </a:xfrm>
          <a:prstGeom prst="rect">
            <a:avLst/>
          </a:prstGeom>
          <a:noFill/>
        </p:spPr>
        <p:txBody>
          <a:bodyPr wrap="square" rtlCol="0">
            <a:spAutoFit/>
          </a:bodyPr>
          <a:lstStyle/>
          <a:p>
            <a:pPr algn="ctr"/>
            <a:r>
              <a:rPr lang="en-US" altLang="zh-CN" sz="2800">
                <a:solidFill>
                  <a:srgbClr val="FFCD00"/>
                </a:solidFill>
                <a:latin typeface="Arial Black" panose="020B0A04020102020204" pitchFamily="34" charset="0"/>
              </a:rPr>
              <a:t>1</a:t>
            </a:r>
            <a:endParaRPr lang="zh-CN" altLang="en-US" sz="2800">
              <a:solidFill>
                <a:srgbClr val="FFCD00"/>
              </a:solidFill>
              <a:latin typeface="Arial Black" panose="020B0A04020102020204" pitchFamily="34" charset="0"/>
            </a:endParaRPr>
          </a:p>
        </p:txBody>
      </p:sp>
      <p:sp>
        <p:nvSpPr>
          <p:cNvPr id="49" name="文本框 48"/>
          <p:cNvSpPr txBox="1"/>
          <p:nvPr/>
        </p:nvSpPr>
        <p:spPr>
          <a:xfrm>
            <a:off x="845100" y="3320962"/>
            <a:ext cx="1401143" cy="498598"/>
          </a:xfrm>
          <a:prstGeom prst="rect">
            <a:avLst/>
          </a:prstGeom>
          <a:noFill/>
        </p:spPr>
        <p:txBody>
          <a:bodyPr wrap="square" rtlCol="0">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3326370" y="2913158"/>
            <a:ext cx="254681" cy="523220"/>
          </a:xfrm>
          <a:prstGeom prst="rect">
            <a:avLst/>
          </a:prstGeom>
          <a:noFill/>
        </p:spPr>
        <p:txBody>
          <a:bodyPr wrap="square" rtlCol="0">
            <a:spAutoFit/>
          </a:bodyPr>
          <a:lstStyle/>
          <a:p>
            <a:pPr algn="ctr"/>
            <a:r>
              <a:rPr lang="en-US" altLang="zh-CN" sz="2800">
                <a:solidFill>
                  <a:srgbClr val="FFCD00"/>
                </a:solidFill>
                <a:latin typeface="Arial Black" panose="020B0A04020102020204" pitchFamily="34" charset="0"/>
              </a:rPr>
              <a:t>2</a:t>
            </a:r>
            <a:endParaRPr lang="zh-CN" altLang="en-US" sz="2800">
              <a:solidFill>
                <a:srgbClr val="FFCD00"/>
              </a:solidFill>
              <a:latin typeface="Arial Black" panose="020B0A04020102020204" pitchFamily="34" charset="0"/>
            </a:endParaRPr>
          </a:p>
        </p:txBody>
      </p:sp>
      <p:sp>
        <p:nvSpPr>
          <p:cNvPr id="54" name="文本框 53"/>
          <p:cNvSpPr txBox="1"/>
          <p:nvPr/>
        </p:nvSpPr>
        <p:spPr>
          <a:xfrm>
            <a:off x="2753139" y="3320962"/>
            <a:ext cx="1401143" cy="498598"/>
          </a:xfrm>
          <a:prstGeom prst="rect">
            <a:avLst/>
          </a:prstGeom>
          <a:noFill/>
        </p:spPr>
        <p:txBody>
          <a:bodyPr wrap="square" rtlCol="0">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244622" y="2913158"/>
            <a:ext cx="254681" cy="523220"/>
          </a:xfrm>
          <a:prstGeom prst="rect">
            <a:avLst/>
          </a:prstGeom>
          <a:noFill/>
        </p:spPr>
        <p:txBody>
          <a:bodyPr wrap="square" rtlCol="0">
            <a:spAutoFit/>
          </a:bodyPr>
          <a:lstStyle/>
          <a:p>
            <a:pPr algn="ctr"/>
            <a:r>
              <a:rPr lang="en-US" altLang="zh-CN" sz="2800">
                <a:solidFill>
                  <a:srgbClr val="FFCD00"/>
                </a:solidFill>
                <a:latin typeface="Arial Black" panose="020B0A04020102020204" pitchFamily="34" charset="0"/>
              </a:rPr>
              <a:t>3</a:t>
            </a:r>
            <a:endParaRPr lang="zh-CN" altLang="en-US" sz="2800">
              <a:solidFill>
                <a:srgbClr val="FFCD00"/>
              </a:solidFill>
              <a:latin typeface="Arial Black" panose="020B0A04020102020204" pitchFamily="34" charset="0"/>
            </a:endParaRPr>
          </a:p>
        </p:txBody>
      </p:sp>
      <p:sp>
        <p:nvSpPr>
          <p:cNvPr id="57" name="文本框 56"/>
          <p:cNvSpPr txBox="1"/>
          <p:nvPr/>
        </p:nvSpPr>
        <p:spPr>
          <a:xfrm>
            <a:off x="4671391" y="3320962"/>
            <a:ext cx="1401143" cy="498598"/>
          </a:xfrm>
          <a:prstGeom prst="rect">
            <a:avLst/>
          </a:prstGeom>
          <a:noFill/>
        </p:spPr>
        <p:txBody>
          <a:bodyPr wrap="square" rtlCol="0">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7246426" y="2900749"/>
            <a:ext cx="254681" cy="523220"/>
          </a:xfrm>
          <a:prstGeom prst="rect">
            <a:avLst/>
          </a:prstGeom>
          <a:noFill/>
        </p:spPr>
        <p:txBody>
          <a:bodyPr wrap="square" rtlCol="0">
            <a:spAutoFit/>
          </a:bodyPr>
          <a:lstStyle/>
          <a:p>
            <a:pPr algn="ctr"/>
            <a:r>
              <a:rPr lang="en-US" altLang="zh-CN" sz="2800">
                <a:solidFill>
                  <a:srgbClr val="FFCD00"/>
                </a:solidFill>
                <a:latin typeface="Arial Black" panose="020B0A04020102020204" pitchFamily="34" charset="0"/>
              </a:rPr>
              <a:t>4</a:t>
            </a:r>
            <a:endParaRPr lang="zh-CN" altLang="en-US" sz="2800">
              <a:solidFill>
                <a:srgbClr val="FFCD00"/>
              </a:solidFill>
              <a:latin typeface="Arial Black" panose="020B0A04020102020204" pitchFamily="34" charset="0"/>
            </a:endParaRPr>
          </a:p>
        </p:txBody>
      </p:sp>
      <p:sp>
        <p:nvSpPr>
          <p:cNvPr id="60" name="文本框 59"/>
          <p:cNvSpPr txBox="1"/>
          <p:nvPr/>
        </p:nvSpPr>
        <p:spPr>
          <a:xfrm>
            <a:off x="6673195" y="3308553"/>
            <a:ext cx="1401143" cy="498598"/>
          </a:xfrm>
          <a:prstGeom prst="rect">
            <a:avLst/>
          </a:prstGeom>
          <a:noFill/>
        </p:spPr>
        <p:txBody>
          <a:bodyPr wrap="square" rtlCol="0">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9145868" y="2918946"/>
            <a:ext cx="254681" cy="523220"/>
          </a:xfrm>
          <a:prstGeom prst="rect">
            <a:avLst/>
          </a:prstGeom>
          <a:noFill/>
        </p:spPr>
        <p:txBody>
          <a:bodyPr wrap="square" rtlCol="0">
            <a:spAutoFit/>
          </a:bodyPr>
          <a:lstStyle/>
          <a:p>
            <a:pPr algn="ctr"/>
            <a:r>
              <a:rPr lang="en-US" altLang="zh-CN" sz="2800">
                <a:solidFill>
                  <a:srgbClr val="FFCD00"/>
                </a:solidFill>
                <a:latin typeface="Arial Black" panose="020B0A04020102020204" pitchFamily="34" charset="0"/>
              </a:rPr>
              <a:t>5</a:t>
            </a:r>
            <a:endParaRPr lang="zh-CN" altLang="en-US" sz="2800">
              <a:solidFill>
                <a:srgbClr val="FFCD00"/>
              </a:solidFill>
              <a:latin typeface="Arial Black" panose="020B0A04020102020204" pitchFamily="34" charset="0"/>
            </a:endParaRPr>
          </a:p>
        </p:txBody>
      </p:sp>
      <p:sp>
        <p:nvSpPr>
          <p:cNvPr id="63" name="文本框 62"/>
          <p:cNvSpPr txBox="1"/>
          <p:nvPr/>
        </p:nvSpPr>
        <p:spPr>
          <a:xfrm>
            <a:off x="8572637" y="3326750"/>
            <a:ext cx="1401143" cy="498598"/>
          </a:xfrm>
          <a:prstGeom prst="rect">
            <a:avLst/>
          </a:prstGeom>
          <a:noFill/>
        </p:spPr>
        <p:txBody>
          <a:bodyPr wrap="square" rtlCol="0">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76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5609970" y="3457259"/>
            <a:ext cx="2344740" cy="1897191"/>
          </a:xfrm>
          <a:custGeom>
            <a:avLst/>
            <a:gdLst>
              <a:gd name="connsiteX0" fmla="*/ 1603525 w 2344740"/>
              <a:gd name="connsiteY0" fmla="*/ 0 h 1897191"/>
              <a:gd name="connsiteX1" fmla="*/ 1982539 w 2344740"/>
              <a:gd name="connsiteY1" fmla="*/ 298241 h 1897191"/>
              <a:gd name="connsiteX2" fmla="*/ 2344740 w 2344740"/>
              <a:gd name="connsiteY2" fmla="*/ 13231 h 1897191"/>
              <a:gd name="connsiteX3" fmla="*/ 2318884 w 2344740"/>
              <a:gd name="connsiteY3" fmla="*/ 186271 h 1897191"/>
              <a:gd name="connsiteX4" fmla="*/ 637987 w 2344740"/>
              <a:gd name="connsiteY4" fmla="*/ 1696749 h 1897191"/>
              <a:gd name="connsiteX5" fmla="*/ 480686 w 2344740"/>
              <a:gd name="connsiteY5" fmla="*/ 1703732 h 1897191"/>
              <a:gd name="connsiteX6" fmla="*/ 480686 w 2344740"/>
              <a:gd name="connsiteY6" fmla="*/ 1897191 h 1897191"/>
              <a:gd name="connsiteX7" fmla="*/ 0 w 2344740"/>
              <a:gd name="connsiteY7" fmla="*/ 1286320 h 1897191"/>
              <a:gd name="connsiteX8" fmla="*/ 480686 w 2344740"/>
              <a:gd name="connsiteY8" fmla="*/ 675449 h 1897191"/>
              <a:gd name="connsiteX9" fmla="*/ 480686 w 2344740"/>
              <a:gd name="connsiteY9" fmla="*/ 967982 h 1897191"/>
              <a:gd name="connsiteX10" fmla="*/ 571762 w 2344740"/>
              <a:gd name="connsiteY10" fmla="*/ 963939 h 1897191"/>
              <a:gd name="connsiteX11" fmla="*/ 1597177 w 2344740"/>
              <a:gd name="connsiteY11" fmla="*/ 42486 h 189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4740" h="1897191">
                <a:moveTo>
                  <a:pt x="1603525" y="0"/>
                </a:moveTo>
                <a:lnTo>
                  <a:pt x="1982539" y="298241"/>
                </a:lnTo>
                <a:lnTo>
                  <a:pt x="2344740" y="13231"/>
                </a:lnTo>
                <a:lnTo>
                  <a:pt x="2318884" y="186271"/>
                </a:lnTo>
                <a:cubicBezTo>
                  <a:pt x="2158138" y="997670"/>
                  <a:pt x="1477110" y="1621891"/>
                  <a:pt x="637987" y="1696749"/>
                </a:cubicBezTo>
                <a:lnTo>
                  <a:pt x="480686" y="1703732"/>
                </a:lnTo>
                <a:lnTo>
                  <a:pt x="480686" y="1897191"/>
                </a:lnTo>
                <a:lnTo>
                  <a:pt x="0" y="1286320"/>
                </a:lnTo>
                <a:lnTo>
                  <a:pt x="480686" y="675449"/>
                </a:lnTo>
                <a:lnTo>
                  <a:pt x="480686" y="967982"/>
                </a:lnTo>
                <a:lnTo>
                  <a:pt x="571762" y="963939"/>
                </a:lnTo>
                <a:cubicBezTo>
                  <a:pt x="1083661" y="918272"/>
                  <a:pt x="1499115" y="537472"/>
                  <a:pt x="1597177" y="42486"/>
                </a:cubicBezTo>
                <a:close/>
              </a:path>
            </a:pathLst>
          </a:custGeom>
          <a:solidFill>
            <a:schemeClr val="accent1">
              <a:lumMod val="20000"/>
              <a:lumOff val="80000"/>
            </a:schemeClr>
          </a:solidFill>
          <a:ln>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任意多边形 2"/>
          <p:cNvSpPr/>
          <p:nvPr/>
        </p:nvSpPr>
        <p:spPr>
          <a:xfrm>
            <a:off x="6260275" y="1409244"/>
            <a:ext cx="1946318" cy="2358384"/>
          </a:xfrm>
          <a:custGeom>
            <a:avLst/>
            <a:gdLst>
              <a:gd name="connsiteX0" fmla="*/ 0 w 1946318"/>
              <a:gd name="connsiteY0" fmla="*/ 0 h 2358384"/>
              <a:gd name="connsiteX1" fmla="*/ 13978 w 1946318"/>
              <a:gd name="connsiteY1" fmla="*/ 706 h 2358384"/>
              <a:gd name="connsiteX2" fmla="*/ 1707803 w 1946318"/>
              <a:gd name="connsiteY2" fmla="*/ 1877698 h 2358384"/>
              <a:gd name="connsiteX3" fmla="*/ 1946318 w 1946318"/>
              <a:gd name="connsiteY3" fmla="*/ 1877698 h 2358384"/>
              <a:gd name="connsiteX4" fmla="*/ 1335447 w 1946318"/>
              <a:gd name="connsiteY4" fmla="*/ 2358384 h 2358384"/>
              <a:gd name="connsiteX5" fmla="*/ 724576 w 1946318"/>
              <a:gd name="connsiteY5" fmla="*/ 1877698 h 2358384"/>
              <a:gd name="connsiteX6" fmla="*/ 972053 w 1946318"/>
              <a:gd name="connsiteY6" fmla="*/ 1877698 h 2358384"/>
              <a:gd name="connsiteX7" fmla="*/ 149787 w 1946318"/>
              <a:gd name="connsiteY7" fmla="*/ 774339 h 2358384"/>
              <a:gd name="connsiteX8" fmla="*/ 53065 w 1946318"/>
              <a:gd name="connsiteY8" fmla="*/ 750429 h 2358384"/>
              <a:gd name="connsiteX9" fmla="*/ 321783 w 1946318"/>
              <a:gd name="connsiteY9" fmla="*/ 408933 h 23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18" h="2358384">
                <a:moveTo>
                  <a:pt x="0" y="0"/>
                </a:moveTo>
                <a:lnTo>
                  <a:pt x="13978" y="706"/>
                </a:lnTo>
                <a:cubicBezTo>
                  <a:pt x="965374" y="97326"/>
                  <a:pt x="1707803" y="900810"/>
                  <a:pt x="1707803" y="1877698"/>
                </a:cubicBezTo>
                <a:lnTo>
                  <a:pt x="1946318" y="1877698"/>
                </a:lnTo>
                <a:lnTo>
                  <a:pt x="1335447" y="2358384"/>
                </a:lnTo>
                <a:lnTo>
                  <a:pt x="724576" y="1877698"/>
                </a:lnTo>
                <a:lnTo>
                  <a:pt x="972053" y="1877698"/>
                </a:lnTo>
                <a:cubicBezTo>
                  <a:pt x="972053" y="1356251"/>
                  <a:pt x="625293" y="915792"/>
                  <a:pt x="149787" y="774339"/>
                </a:cubicBezTo>
                <a:lnTo>
                  <a:pt x="53065" y="750429"/>
                </a:lnTo>
                <a:lnTo>
                  <a:pt x="321783" y="408933"/>
                </a:lnTo>
                <a:close/>
              </a:path>
            </a:pathLst>
          </a:custGeom>
          <a:solidFill>
            <a:schemeClr val="accent1">
              <a:lumMod val="20000"/>
              <a:lumOff val="80000"/>
            </a:schemeClr>
          </a:solidFill>
          <a:ln>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任意多边形 4"/>
          <p:cNvSpPr/>
          <p:nvPr/>
        </p:nvSpPr>
        <p:spPr>
          <a:xfrm>
            <a:off x="4196460" y="1205011"/>
            <a:ext cx="2379726" cy="1933836"/>
          </a:xfrm>
          <a:custGeom>
            <a:avLst/>
            <a:gdLst>
              <a:gd name="connsiteX0" fmla="*/ 1899040 w 2379726"/>
              <a:gd name="connsiteY0" fmla="*/ 0 h 1933836"/>
              <a:gd name="connsiteX1" fmla="*/ 2379726 w 2379726"/>
              <a:gd name="connsiteY1" fmla="*/ 610871 h 1933836"/>
              <a:gd name="connsiteX2" fmla="*/ 1899040 w 2379726"/>
              <a:gd name="connsiteY2" fmla="*/ 1221742 h 1933836"/>
              <a:gd name="connsiteX3" fmla="*/ 1899040 w 2379726"/>
              <a:gd name="connsiteY3" fmla="*/ 929665 h 1933836"/>
              <a:gd name="connsiteX4" fmla="*/ 1879013 w 2379726"/>
              <a:gd name="connsiteY4" fmla="*/ 928654 h 1933836"/>
              <a:gd name="connsiteX5" fmla="*/ 751414 w 2379726"/>
              <a:gd name="connsiteY5" fmla="*/ 1847674 h 1933836"/>
              <a:gd name="connsiteX6" fmla="*/ 738264 w 2379726"/>
              <a:gd name="connsiteY6" fmla="*/ 1933836 h 1933836"/>
              <a:gd name="connsiteX7" fmla="*/ 364635 w 2379726"/>
              <a:gd name="connsiteY7" fmla="*/ 1639832 h 1933836"/>
              <a:gd name="connsiteX8" fmla="*/ 0 w 2379726"/>
              <a:gd name="connsiteY8" fmla="*/ 1926759 h 1933836"/>
              <a:gd name="connsiteX9" fmla="*/ 2021 w 2379726"/>
              <a:gd name="connsiteY9" fmla="*/ 1886730 h 1933836"/>
              <a:gd name="connsiteX10" fmla="*/ 1879013 w 2379726"/>
              <a:gd name="connsiteY10" fmla="*/ 192904 h 1933836"/>
              <a:gd name="connsiteX11" fmla="*/ 1899040 w 2379726"/>
              <a:gd name="connsiteY11" fmla="*/ 193915 h 193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9726" h="1933836">
                <a:moveTo>
                  <a:pt x="1899040" y="0"/>
                </a:moveTo>
                <a:lnTo>
                  <a:pt x="2379726" y="610871"/>
                </a:lnTo>
                <a:lnTo>
                  <a:pt x="1899040" y="1221742"/>
                </a:lnTo>
                <a:lnTo>
                  <a:pt x="1899040" y="929665"/>
                </a:lnTo>
                <a:lnTo>
                  <a:pt x="1879013" y="928654"/>
                </a:lnTo>
                <a:cubicBezTo>
                  <a:pt x="1322802" y="928654"/>
                  <a:pt x="858739" y="1323191"/>
                  <a:pt x="751414" y="1847674"/>
                </a:cubicBezTo>
                <a:lnTo>
                  <a:pt x="738264" y="1933836"/>
                </a:lnTo>
                <a:lnTo>
                  <a:pt x="364635" y="1639832"/>
                </a:lnTo>
                <a:lnTo>
                  <a:pt x="0" y="1926759"/>
                </a:lnTo>
                <a:lnTo>
                  <a:pt x="2021" y="1886730"/>
                </a:lnTo>
                <a:cubicBezTo>
                  <a:pt x="98641" y="935333"/>
                  <a:pt x="902125" y="192904"/>
                  <a:pt x="1879013" y="192904"/>
                </a:cubicBezTo>
                <a:lnTo>
                  <a:pt x="1899040" y="193915"/>
                </a:lnTo>
                <a:close/>
              </a:path>
            </a:pathLst>
          </a:custGeom>
          <a:solidFill>
            <a:schemeClr val="accent1">
              <a:lumMod val="20000"/>
              <a:lumOff val="80000"/>
            </a:schemeClr>
          </a:solidFill>
          <a:ln>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任意多边形 5"/>
          <p:cNvSpPr/>
          <p:nvPr/>
        </p:nvSpPr>
        <p:spPr>
          <a:xfrm rot="16200000">
            <a:off x="3752189" y="2958466"/>
            <a:ext cx="2379726" cy="1933836"/>
          </a:xfrm>
          <a:custGeom>
            <a:avLst/>
            <a:gdLst>
              <a:gd name="connsiteX0" fmla="*/ 1899040 w 2379726"/>
              <a:gd name="connsiteY0" fmla="*/ 0 h 1933836"/>
              <a:gd name="connsiteX1" fmla="*/ 2379726 w 2379726"/>
              <a:gd name="connsiteY1" fmla="*/ 610871 h 1933836"/>
              <a:gd name="connsiteX2" fmla="*/ 1899040 w 2379726"/>
              <a:gd name="connsiteY2" fmla="*/ 1221742 h 1933836"/>
              <a:gd name="connsiteX3" fmla="*/ 1899040 w 2379726"/>
              <a:gd name="connsiteY3" fmla="*/ 929665 h 1933836"/>
              <a:gd name="connsiteX4" fmla="*/ 1879013 w 2379726"/>
              <a:gd name="connsiteY4" fmla="*/ 928654 h 1933836"/>
              <a:gd name="connsiteX5" fmla="*/ 751414 w 2379726"/>
              <a:gd name="connsiteY5" fmla="*/ 1847674 h 1933836"/>
              <a:gd name="connsiteX6" fmla="*/ 738264 w 2379726"/>
              <a:gd name="connsiteY6" fmla="*/ 1933836 h 1933836"/>
              <a:gd name="connsiteX7" fmla="*/ 364635 w 2379726"/>
              <a:gd name="connsiteY7" fmla="*/ 1639832 h 1933836"/>
              <a:gd name="connsiteX8" fmla="*/ 0 w 2379726"/>
              <a:gd name="connsiteY8" fmla="*/ 1926759 h 1933836"/>
              <a:gd name="connsiteX9" fmla="*/ 2021 w 2379726"/>
              <a:gd name="connsiteY9" fmla="*/ 1886730 h 1933836"/>
              <a:gd name="connsiteX10" fmla="*/ 1879013 w 2379726"/>
              <a:gd name="connsiteY10" fmla="*/ 192904 h 1933836"/>
              <a:gd name="connsiteX11" fmla="*/ 1899040 w 2379726"/>
              <a:gd name="connsiteY11" fmla="*/ 193915 h 193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9726" h="1933836">
                <a:moveTo>
                  <a:pt x="1899040" y="0"/>
                </a:moveTo>
                <a:lnTo>
                  <a:pt x="2379726" y="610871"/>
                </a:lnTo>
                <a:lnTo>
                  <a:pt x="1899040" y="1221742"/>
                </a:lnTo>
                <a:lnTo>
                  <a:pt x="1899040" y="929665"/>
                </a:lnTo>
                <a:lnTo>
                  <a:pt x="1879013" y="928654"/>
                </a:lnTo>
                <a:cubicBezTo>
                  <a:pt x="1322802" y="928654"/>
                  <a:pt x="858739" y="1323191"/>
                  <a:pt x="751414" y="1847674"/>
                </a:cubicBezTo>
                <a:lnTo>
                  <a:pt x="738264" y="1933836"/>
                </a:lnTo>
                <a:lnTo>
                  <a:pt x="364635" y="1639832"/>
                </a:lnTo>
                <a:lnTo>
                  <a:pt x="0" y="1926759"/>
                </a:lnTo>
                <a:lnTo>
                  <a:pt x="2021" y="1886730"/>
                </a:lnTo>
                <a:cubicBezTo>
                  <a:pt x="98641" y="935333"/>
                  <a:pt x="902125" y="192904"/>
                  <a:pt x="1879013" y="192904"/>
                </a:cubicBezTo>
                <a:lnTo>
                  <a:pt x="1899040" y="193915"/>
                </a:lnTo>
                <a:close/>
              </a:path>
            </a:pathLst>
          </a:custGeom>
          <a:solidFill>
            <a:srgbClr val="FFCD00"/>
          </a:solidFill>
          <a:ln>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13</a:t>
            </a:r>
            <a:endParaRPr lang="zh-CN" altLang="en-US" sz="2800">
              <a:solidFill>
                <a:schemeClr val="tx1"/>
              </a:solidFill>
            </a:endParaRPr>
          </a:p>
        </p:txBody>
      </p:sp>
      <p:sp>
        <p:nvSpPr>
          <p:cNvPr id="8" name="文本框 7"/>
          <p:cNvSpPr txBox="1"/>
          <p:nvPr/>
        </p:nvSpPr>
        <p:spPr>
          <a:xfrm>
            <a:off x="638753" y="568971"/>
            <a:ext cx="6238036" cy="523220"/>
          </a:xfrm>
          <a:prstGeom prst="rect">
            <a:avLst/>
          </a:prstGeom>
          <a:noFill/>
        </p:spPr>
        <p:txBody>
          <a:bodyPr wrap="square" rtlCol="0" anchor="ctr">
            <a:spAutoFit/>
          </a:bodyPr>
          <a:lstStyle/>
          <a:p>
            <a:r>
              <a:rPr lang="en-US" altLang="zh-CN" sz="2800" b="1">
                <a:solidFill>
                  <a:schemeClr val="bg1"/>
                </a:solidFill>
              </a:rPr>
              <a:t>Effective Workflow – 4</a:t>
            </a:r>
            <a:r>
              <a:rPr lang="en-US" altLang="zh-CN" sz="2800">
                <a:solidFill>
                  <a:schemeClr val="bg1"/>
                </a:solidFill>
              </a:rPr>
              <a:t> Steps Cycle</a:t>
            </a:r>
            <a:endParaRPr lang="zh-CN" altLang="en-US" sz="2800">
              <a:solidFill>
                <a:schemeClr val="bg1"/>
              </a:solidFill>
            </a:endParaRPr>
          </a:p>
        </p:txBody>
      </p:sp>
      <p:cxnSp>
        <p:nvCxnSpPr>
          <p:cNvPr id="9" name="直接连接符 8"/>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文本框 10"/>
          <p:cNvSpPr txBox="1"/>
          <p:nvPr/>
        </p:nvSpPr>
        <p:spPr>
          <a:xfrm>
            <a:off x="867780" y="1382746"/>
            <a:ext cx="2566615" cy="338554"/>
          </a:xfrm>
          <a:prstGeom prst="rect">
            <a:avLst/>
          </a:prstGeom>
          <a:noFill/>
        </p:spPr>
        <p:txBody>
          <a:bodyPr wrap="square" rtlCol="0">
            <a:spAutoFit/>
          </a:bodyPr>
          <a:lstStyle/>
          <a:p>
            <a:pPr algn="r"/>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12" name="文本框 11"/>
          <p:cNvSpPr txBox="1"/>
          <p:nvPr/>
        </p:nvSpPr>
        <p:spPr>
          <a:xfrm>
            <a:off x="576470" y="1716298"/>
            <a:ext cx="2857925" cy="350865"/>
          </a:xfrm>
          <a:prstGeom prst="rect">
            <a:avLst/>
          </a:prstGeom>
          <a:noFill/>
        </p:spPr>
        <p:txBody>
          <a:bodyPr wrap="square" rtlCol="0">
            <a:spAutoFit/>
          </a:bodyPr>
          <a:lstStyle/>
          <a:p>
            <a:pPr algn="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3" name="弧形 22"/>
          <p:cNvSpPr/>
          <p:nvPr/>
        </p:nvSpPr>
        <p:spPr>
          <a:xfrm>
            <a:off x="7844373" y="1637899"/>
            <a:ext cx="2045062" cy="1353780"/>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p:nvPr/>
        </p:nvSpPr>
        <p:spPr>
          <a:xfrm flipV="1">
            <a:off x="7973463" y="3345891"/>
            <a:ext cx="2045062" cy="1353780"/>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p:cNvSpPr/>
          <p:nvPr/>
        </p:nvSpPr>
        <p:spPr>
          <a:xfrm>
            <a:off x="3623829" y="4151861"/>
            <a:ext cx="2045062" cy="1353780"/>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rot="16200000">
            <a:off x="3242631" y="767768"/>
            <a:ext cx="2045062" cy="1353780"/>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文本框 26"/>
          <p:cNvSpPr txBox="1"/>
          <p:nvPr/>
        </p:nvSpPr>
        <p:spPr>
          <a:xfrm>
            <a:off x="867780" y="4430830"/>
            <a:ext cx="2566615" cy="338554"/>
          </a:xfrm>
          <a:prstGeom prst="rect">
            <a:avLst/>
          </a:prstGeom>
          <a:noFill/>
        </p:spPr>
        <p:txBody>
          <a:bodyPr wrap="square" rtlCol="0">
            <a:spAutoFit/>
          </a:bodyPr>
          <a:lstStyle/>
          <a:p>
            <a:pPr algn="r"/>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28" name="文本框 27"/>
          <p:cNvSpPr txBox="1"/>
          <p:nvPr/>
        </p:nvSpPr>
        <p:spPr>
          <a:xfrm>
            <a:off x="576470" y="4764382"/>
            <a:ext cx="2857925" cy="350865"/>
          </a:xfrm>
          <a:prstGeom prst="rect">
            <a:avLst/>
          </a:prstGeom>
          <a:noFill/>
        </p:spPr>
        <p:txBody>
          <a:bodyPr wrap="square" rtlCol="0">
            <a:spAutoFit/>
          </a:bodyPr>
          <a:lstStyle/>
          <a:p>
            <a:pPr algn="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738647" y="4430830"/>
            <a:ext cx="2566615" cy="338554"/>
          </a:xfrm>
          <a:prstGeom prst="rect">
            <a:avLst/>
          </a:prstGeom>
          <a:noFill/>
        </p:spPr>
        <p:txBody>
          <a:bodyPr wrap="square" rtlCol="0">
            <a:spAutoFit/>
          </a:bodyPr>
          <a:lstStyle/>
          <a:p>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30" name="文本框 29"/>
          <p:cNvSpPr txBox="1"/>
          <p:nvPr/>
        </p:nvSpPr>
        <p:spPr>
          <a:xfrm>
            <a:off x="8738647" y="4764382"/>
            <a:ext cx="2857925"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738647" y="1409244"/>
            <a:ext cx="2566615" cy="338554"/>
          </a:xfrm>
          <a:prstGeom prst="rect">
            <a:avLst/>
          </a:prstGeom>
          <a:noFill/>
        </p:spPr>
        <p:txBody>
          <a:bodyPr wrap="square" rtlCol="0">
            <a:spAutoFit/>
          </a:bodyPr>
          <a:lstStyle/>
          <a:p>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32" name="文本框 31"/>
          <p:cNvSpPr txBox="1"/>
          <p:nvPr/>
        </p:nvSpPr>
        <p:spPr>
          <a:xfrm>
            <a:off x="8738647" y="1742796"/>
            <a:ext cx="2857925"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926708" y="1910027"/>
            <a:ext cx="254681" cy="523220"/>
          </a:xfrm>
          <a:prstGeom prst="rect">
            <a:avLst/>
          </a:prstGeom>
          <a:noFill/>
        </p:spPr>
        <p:txBody>
          <a:bodyPr wrap="square" rtlCol="0">
            <a:spAutoFit/>
          </a:bodyPr>
          <a:lstStyle/>
          <a:p>
            <a:pPr algn="ctr"/>
            <a:r>
              <a:rPr lang="en-US" altLang="zh-CN" sz="2800">
                <a:solidFill>
                  <a:schemeClr val="bg1"/>
                </a:solidFill>
                <a:latin typeface="Arial Black" panose="020B0A04020102020204" pitchFamily="34" charset="0"/>
              </a:rPr>
              <a:t>1</a:t>
            </a:r>
            <a:endParaRPr lang="zh-CN" altLang="en-US" sz="2800">
              <a:solidFill>
                <a:schemeClr val="bg1"/>
              </a:solidFill>
              <a:latin typeface="Arial Black" panose="020B0A04020102020204" pitchFamily="34" charset="0"/>
            </a:endParaRPr>
          </a:p>
        </p:txBody>
      </p:sp>
      <p:sp>
        <p:nvSpPr>
          <p:cNvPr id="34" name="文本框 33"/>
          <p:cNvSpPr txBox="1"/>
          <p:nvPr/>
        </p:nvSpPr>
        <p:spPr>
          <a:xfrm>
            <a:off x="7108240" y="1910027"/>
            <a:ext cx="254681" cy="523220"/>
          </a:xfrm>
          <a:prstGeom prst="rect">
            <a:avLst/>
          </a:prstGeom>
          <a:noFill/>
        </p:spPr>
        <p:txBody>
          <a:bodyPr wrap="square" rtlCol="0">
            <a:spAutoFit/>
          </a:bodyPr>
          <a:lstStyle/>
          <a:p>
            <a:pPr algn="ctr"/>
            <a:r>
              <a:rPr lang="en-US" altLang="zh-CN" sz="2800">
                <a:solidFill>
                  <a:schemeClr val="bg1"/>
                </a:solidFill>
                <a:latin typeface="Arial Black" panose="020B0A04020102020204" pitchFamily="34" charset="0"/>
              </a:rPr>
              <a:t>2</a:t>
            </a:r>
            <a:endParaRPr lang="zh-CN" altLang="en-US" sz="2800">
              <a:solidFill>
                <a:schemeClr val="bg1"/>
              </a:solidFill>
              <a:latin typeface="Arial Black" panose="020B0A04020102020204" pitchFamily="34" charset="0"/>
            </a:endParaRPr>
          </a:p>
        </p:txBody>
      </p:sp>
      <p:sp>
        <p:nvSpPr>
          <p:cNvPr id="35" name="文本框 34"/>
          <p:cNvSpPr txBox="1"/>
          <p:nvPr/>
        </p:nvSpPr>
        <p:spPr>
          <a:xfrm>
            <a:off x="7108240" y="4117331"/>
            <a:ext cx="254681" cy="523220"/>
          </a:xfrm>
          <a:prstGeom prst="rect">
            <a:avLst/>
          </a:prstGeom>
          <a:noFill/>
        </p:spPr>
        <p:txBody>
          <a:bodyPr wrap="square" rtlCol="0">
            <a:spAutoFit/>
          </a:bodyPr>
          <a:lstStyle/>
          <a:p>
            <a:pPr algn="ctr"/>
            <a:r>
              <a:rPr lang="en-US" altLang="zh-CN" sz="2800">
                <a:solidFill>
                  <a:schemeClr val="bg1"/>
                </a:solidFill>
                <a:latin typeface="Arial Black" panose="020B0A04020102020204" pitchFamily="34" charset="0"/>
              </a:rPr>
              <a:t>3</a:t>
            </a:r>
            <a:endParaRPr lang="zh-CN" altLang="en-US" sz="2800">
              <a:solidFill>
                <a:schemeClr val="bg1"/>
              </a:solidFill>
              <a:latin typeface="Arial Black" panose="020B0A04020102020204" pitchFamily="34" charset="0"/>
            </a:endParaRPr>
          </a:p>
        </p:txBody>
      </p:sp>
      <p:sp>
        <p:nvSpPr>
          <p:cNvPr id="36" name="文本框 35"/>
          <p:cNvSpPr txBox="1"/>
          <p:nvPr/>
        </p:nvSpPr>
        <p:spPr>
          <a:xfrm>
            <a:off x="4932359" y="4117331"/>
            <a:ext cx="254681" cy="523220"/>
          </a:xfrm>
          <a:prstGeom prst="rect">
            <a:avLst/>
          </a:prstGeom>
          <a:noFill/>
        </p:spPr>
        <p:txBody>
          <a:bodyPr wrap="square" rtlCol="0">
            <a:spAutoFit/>
          </a:bodyPr>
          <a:lstStyle/>
          <a:p>
            <a:pPr algn="ctr"/>
            <a:r>
              <a:rPr lang="en-US" altLang="zh-CN" sz="2800">
                <a:solidFill>
                  <a:schemeClr val="bg1"/>
                </a:solidFill>
                <a:latin typeface="Arial Black" panose="020B0A04020102020204" pitchFamily="34" charset="0"/>
              </a:rPr>
              <a:t>4</a:t>
            </a:r>
            <a:endParaRPr lang="zh-CN" altLang="en-US" sz="2800">
              <a:solidFill>
                <a:schemeClr val="bg1"/>
              </a:solidFill>
              <a:latin typeface="Arial Black" panose="020B0A04020102020204" pitchFamily="34" charset="0"/>
            </a:endParaRPr>
          </a:p>
        </p:txBody>
      </p:sp>
    </p:spTree>
    <p:extLst>
      <p:ext uri="{BB962C8B-B14F-4D97-AF65-F5344CB8AC3E}">
        <p14:creationId xmlns:p14="http://schemas.microsoft.com/office/powerpoint/2010/main" val="223485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D00"/>
        </a:solidFill>
        <a:effectLst/>
      </p:bgPr>
    </p:bg>
    <p:spTree>
      <p:nvGrpSpPr>
        <p:cNvPr id="1" name=""/>
        <p:cNvGrpSpPr/>
        <p:nvPr/>
      </p:nvGrpSpPr>
      <p:grpSpPr>
        <a:xfrm>
          <a:off x="0" y="0"/>
          <a:ext cx="0" cy="0"/>
          <a:chOff x="0" y="0"/>
          <a:chExt cx="0" cy="0"/>
        </a:xfrm>
      </p:grpSpPr>
      <p:sp>
        <p:nvSpPr>
          <p:cNvPr id="2" name="任意多边形 1"/>
          <p:cNvSpPr/>
          <p:nvPr/>
        </p:nvSpPr>
        <p:spPr>
          <a:xfrm rot="3926052">
            <a:off x="2272245" y="1419936"/>
            <a:ext cx="3458025" cy="3800566"/>
          </a:xfrm>
          <a:custGeom>
            <a:avLst/>
            <a:gdLst>
              <a:gd name="connsiteX0" fmla="*/ 156885 w 3458025"/>
              <a:gd name="connsiteY0" fmla="*/ 1352912 h 3800566"/>
              <a:gd name="connsiteX1" fmla="*/ 1283532 w 3458025"/>
              <a:gd name="connsiteY1" fmla="*/ 401301 h 3800566"/>
              <a:gd name="connsiteX2" fmla="*/ 1376226 w 3458025"/>
              <a:gd name="connsiteY2" fmla="*/ 381221 h 3800566"/>
              <a:gd name="connsiteX3" fmla="*/ 1567950 w 3458025"/>
              <a:gd name="connsiteY3" fmla="*/ 0 h 3800566"/>
              <a:gd name="connsiteX4" fmla="*/ 1740962 w 3458025"/>
              <a:gd name="connsiteY4" fmla="*/ 344016 h 3800566"/>
              <a:gd name="connsiteX5" fmla="*/ 1779236 w 3458025"/>
              <a:gd name="connsiteY5" fmla="*/ 343244 h 3800566"/>
              <a:gd name="connsiteX6" fmla="*/ 2447654 w 3458025"/>
              <a:gd name="connsiteY6" fmla="*/ 499426 h 3800566"/>
              <a:gd name="connsiteX7" fmla="*/ 3301140 w 3458025"/>
              <a:gd name="connsiteY7" fmla="*/ 2790195 h 3800566"/>
              <a:gd name="connsiteX8" fmla="*/ 1010371 w 3458025"/>
              <a:gd name="connsiteY8" fmla="*/ 3643681 h 3800566"/>
              <a:gd name="connsiteX9" fmla="*/ 156885 w 3458025"/>
              <a:gd name="connsiteY9" fmla="*/ 1352912 h 380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8025" h="3800566">
                <a:moveTo>
                  <a:pt x="156885" y="1352912"/>
                </a:moveTo>
                <a:cubicBezTo>
                  <a:pt x="380138" y="864515"/>
                  <a:pt x="802322" y="529936"/>
                  <a:pt x="1283532" y="401301"/>
                </a:cubicBezTo>
                <a:lnTo>
                  <a:pt x="1376226" y="381221"/>
                </a:lnTo>
                <a:lnTo>
                  <a:pt x="1567950" y="0"/>
                </a:lnTo>
                <a:lnTo>
                  <a:pt x="1740962" y="344016"/>
                </a:lnTo>
                <a:lnTo>
                  <a:pt x="1779236" y="343244"/>
                </a:lnTo>
                <a:cubicBezTo>
                  <a:pt x="2003688" y="349667"/>
                  <a:pt x="2230588" y="400202"/>
                  <a:pt x="2447654" y="499426"/>
                </a:cubicBezTo>
                <a:cubicBezTo>
                  <a:pt x="3315916" y="896321"/>
                  <a:pt x="3698035" y="1921933"/>
                  <a:pt x="3301140" y="2790195"/>
                </a:cubicBezTo>
                <a:cubicBezTo>
                  <a:pt x="2904245" y="3658457"/>
                  <a:pt x="1878633" y="4040576"/>
                  <a:pt x="1010371" y="3643681"/>
                </a:cubicBezTo>
                <a:cubicBezTo>
                  <a:pt x="142109" y="3246786"/>
                  <a:pt x="-240010" y="2221174"/>
                  <a:pt x="156885" y="135291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003280" y="6126480"/>
            <a:ext cx="624840" cy="746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solidFill>
              </a:rPr>
              <a:t>14</a:t>
            </a:r>
            <a:endParaRPr lang="zh-CN" altLang="en-US" sz="2800">
              <a:solidFill>
                <a:schemeClr val="bg1"/>
              </a:solidFill>
            </a:endParaRPr>
          </a:p>
        </p:txBody>
      </p:sp>
      <p:sp>
        <p:nvSpPr>
          <p:cNvPr id="4" name="文本框 3"/>
          <p:cNvSpPr txBox="1"/>
          <p:nvPr/>
        </p:nvSpPr>
        <p:spPr>
          <a:xfrm>
            <a:off x="638753" y="568971"/>
            <a:ext cx="5275030" cy="523220"/>
          </a:xfrm>
          <a:prstGeom prst="rect">
            <a:avLst/>
          </a:prstGeom>
          <a:noFill/>
        </p:spPr>
        <p:txBody>
          <a:bodyPr wrap="square" rtlCol="0" anchor="ctr">
            <a:spAutoFit/>
          </a:bodyPr>
          <a:lstStyle/>
          <a:p>
            <a:r>
              <a:rPr lang="en-US" altLang="zh-CN" sz="2800" b="1">
                <a:solidFill>
                  <a:schemeClr val="bg1"/>
                </a:solidFill>
              </a:rPr>
              <a:t>Break</a:t>
            </a:r>
            <a:endParaRPr lang="zh-CN" altLang="en-US" sz="2800" b="1">
              <a:solidFill>
                <a:schemeClr val="bg1"/>
              </a:solidFill>
            </a:endParaRPr>
          </a:p>
        </p:txBody>
      </p:sp>
      <p:cxnSp>
        <p:nvCxnSpPr>
          <p:cNvPr id="5" name="直接连接符 4"/>
          <p:cNvCxnSpPr/>
          <p:nvPr/>
        </p:nvCxnSpPr>
        <p:spPr>
          <a:xfrm flipH="1">
            <a:off x="576470" y="685800"/>
            <a:ext cx="99391" cy="258417"/>
          </a:xfrm>
          <a:prstGeom prst="line">
            <a:avLst/>
          </a:prstGeom>
          <a:ln w="34925">
            <a:solidFill>
              <a:srgbClr val="1F1F1F"/>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5923721" y="1674674"/>
            <a:ext cx="3717235" cy="2308324"/>
          </a:xfrm>
          <a:prstGeom prst="rect">
            <a:avLst/>
          </a:prstGeom>
          <a:noFill/>
        </p:spPr>
        <p:txBody>
          <a:bodyPr wrap="square" rtlCol="0">
            <a:spAutoFit/>
          </a:bodyPr>
          <a:lstStyle/>
          <a:p>
            <a:r>
              <a:rPr lang="en-US" altLang="zh-CN" sz="4800" b="1" i="1">
                <a:latin typeface="Arial Unicode MS" panose="020B0604020202020204" pitchFamily="34" charset="-122"/>
                <a:ea typeface="Arial Unicode MS" panose="020B0604020202020204" pitchFamily="34" charset="-122"/>
                <a:cs typeface="Arial Unicode MS" panose="020B0604020202020204" pitchFamily="34" charset="-122"/>
              </a:rPr>
              <a:t>Relax,</a:t>
            </a:r>
          </a:p>
          <a:p>
            <a:r>
              <a:rPr lang="en-US" altLang="zh-CN" sz="4800" b="1" i="1">
                <a:latin typeface="Arial Unicode MS" panose="020B0604020202020204" pitchFamily="34" charset="-122"/>
                <a:ea typeface="Arial Unicode MS" panose="020B0604020202020204" pitchFamily="34" charset="-122"/>
                <a:cs typeface="Arial Unicode MS" panose="020B0604020202020204" pitchFamily="34" charset="-122"/>
              </a:rPr>
              <a:t>enjoy your</a:t>
            </a:r>
          </a:p>
          <a:p>
            <a:r>
              <a:rPr lang="en-US" altLang="zh-CN" sz="4800" b="1" i="1">
                <a:latin typeface="Arial Unicode MS" panose="020B0604020202020204" pitchFamily="34" charset="-122"/>
                <a:ea typeface="Arial Unicode MS" panose="020B0604020202020204" pitchFamily="34" charset="-122"/>
                <a:cs typeface="Arial Unicode MS" panose="020B0604020202020204" pitchFamily="34" charset="-122"/>
              </a:rPr>
              <a:t>drink…</a:t>
            </a:r>
            <a:endParaRPr lang="zh-CN" altLang="en-US" sz="4800" b="1" i="1">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文本框 7"/>
          <p:cNvSpPr txBox="1"/>
          <p:nvPr/>
        </p:nvSpPr>
        <p:spPr>
          <a:xfrm>
            <a:off x="5923721" y="4053652"/>
            <a:ext cx="2779643" cy="1136530"/>
          </a:xfrm>
          <a:prstGeom prst="rect">
            <a:avLst/>
          </a:prstGeom>
          <a:noFill/>
        </p:spPr>
        <p:txBody>
          <a:bodyPr wrap="square" rtlCol="0">
            <a:spAutoFit/>
          </a:bodyPr>
          <a:lstStyle/>
          <a:p>
            <a:pPr>
              <a:lnSpc>
                <a:spcPct val="150000"/>
              </a:lnSpc>
            </a:pPr>
            <a:r>
              <a:rPr lang="en-US" altLang="zh-CN" sz="2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next presentation</a:t>
            </a:r>
          </a:p>
          <a:p>
            <a:pPr>
              <a:lnSpc>
                <a:spcPct val="150000"/>
              </a:lnSpc>
            </a:pPr>
            <a:r>
              <a:rPr lang="en-US" altLang="zh-CN" sz="2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10:00 AM</a:t>
            </a:r>
            <a:endParaRPr lang="zh-CN" altLang="en-US" sz="2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0" name="直接连接符 9"/>
          <p:cNvCxnSpPr/>
          <p:nvPr/>
        </p:nvCxnSpPr>
        <p:spPr>
          <a:xfrm>
            <a:off x="6003235" y="3982998"/>
            <a:ext cx="3269974" cy="0"/>
          </a:xfrm>
          <a:prstGeom prst="line">
            <a:avLst/>
          </a:prstGeom>
          <a:ln w="254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499" y="2261583"/>
            <a:ext cx="2438400" cy="2438400"/>
          </a:xfrm>
          <a:prstGeom prst="rect">
            <a:avLst/>
          </a:prstGeom>
        </p:spPr>
      </p:pic>
    </p:spTree>
    <p:extLst>
      <p:ext uri="{BB962C8B-B14F-4D97-AF65-F5344CB8AC3E}">
        <p14:creationId xmlns:p14="http://schemas.microsoft.com/office/powerpoint/2010/main" val="98008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25" t="23524" r="125" b="3222"/>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733800"/>
            <a:ext cx="12204000" cy="31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3733800"/>
            <a:ext cx="12204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15</a:t>
            </a:r>
            <a:endParaRPr lang="zh-CN" altLang="en-US" sz="2800">
              <a:solidFill>
                <a:schemeClr val="tx1"/>
              </a:solidFill>
            </a:endParaRPr>
          </a:p>
        </p:txBody>
      </p:sp>
      <p:sp>
        <p:nvSpPr>
          <p:cNvPr id="16" name="文本框 15"/>
          <p:cNvSpPr txBox="1"/>
          <p:nvPr/>
        </p:nvSpPr>
        <p:spPr>
          <a:xfrm>
            <a:off x="608936" y="568971"/>
            <a:ext cx="3267323" cy="523220"/>
          </a:xfrm>
          <a:prstGeom prst="rect">
            <a:avLst/>
          </a:prstGeom>
          <a:noFill/>
        </p:spPr>
        <p:txBody>
          <a:bodyPr wrap="square" rtlCol="0" anchor="ctr">
            <a:spAutoFit/>
          </a:bodyPr>
          <a:lstStyle/>
          <a:p>
            <a:r>
              <a:rPr lang="en-US" altLang="zh-CN" sz="2800" b="1">
                <a:latin typeface="Arial Unicode MS" panose="020B0604020202020204" pitchFamily="34" charset="-122"/>
                <a:ea typeface="Arial Unicode MS" panose="020B0604020202020204" pitchFamily="34" charset="-122"/>
                <a:cs typeface="Arial Unicode MS" panose="020B0604020202020204" pitchFamily="34" charset="-122"/>
              </a:rPr>
              <a:t>Study Case</a:t>
            </a:r>
          </a:p>
        </p:txBody>
      </p:sp>
      <p:cxnSp>
        <p:nvCxnSpPr>
          <p:cNvPr id="17" name="直接连接符 1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5" name="组合 4"/>
          <p:cNvGrpSpPr/>
          <p:nvPr/>
        </p:nvGrpSpPr>
        <p:grpSpPr>
          <a:xfrm>
            <a:off x="5313720" y="608102"/>
            <a:ext cx="6314400" cy="5209995"/>
            <a:chOff x="524811" y="1352811"/>
            <a:chExt cx="6314400" cy="5209995"/>
          </a:xfrm>
        </p:grpSpPr>
        <p:sp>
          <p:nvSpPr>
            <p:cNvPr id="20" name="圆角矩形 19"/>
            <p:cNvSpPr/>
            <p:nvPr/>
          </p:nvSpPr>
          <p:spPr>
            <a:xfrm>
              <a:off x="525452" y="1352811"/>
              <a:ext cx="6313118" cy="4384110"/>
            </a:xfrm>
            <a:prstGeom prst="roundRect">
              <a:avLst>
                <a:gd name="adj" fmla="val 1105"/>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5973" y="1572190"/>
              <a:ext cx="5812076" cy="3281819"/>
            </a:xfrm>
            <a:prstGeom prst="rect">
              <a:avLst/>
            </a:prstGeom>
            <a:solidFill>
              <a:srgbClr val="FFC000"/>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H="1">
              <a:off x="524811" y="5085567"/>
              <a:ext cx="63144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a:off x="2679929" y="5748615"/>
              <a:ext cx="2004164" cy="814191"/>
            </a:xfrm>
            <a:custGeom>
              <a:avLst/>
              <a:gdLst>
                <a:gd name="connsiteX0" fmla="*/ 313151 w 2004164"/>
                <a:gd name="connsiteY0" fmla="*/ 0 h 814191"/>
                <a:gd name="connsiteX1" fmla="*/ 0 w 2004164"/>
                <a:gd name="connsiteY1" fmla="*/ 801665 h 814191"/>
                <a:gd name="connsiteX2" fmla="*/ 2004164 w 2004164"/>
                <a:gd name="connsiteY2" fmla="*/ 814191 h 814191"/>
                <a:gd name="connsiteX3" fmla="*/ 1703540 w 2004164"/>
                <a:gd name="connsiteY3" fmla="*/ 25052 h 814191"/>
                <a:gd name="connsiteX4" fmla="*/ 313151 w 2004164"/>
                <a:gd name="connsiteY4" fmla="*/ 0 h 814191"/>
                <a:gd name="connsiteX0" fmla="*/ 313151 w 2004164"/>
                <a:gd name="connsiteY0" fmla="*/ 0 h 814191"/>
                <a:gd name="connsiteX1" fmla="*/ 0 w 2004164"/>
                <a:gd name="connsiteY1" fmla="*/ 801665 h 814191"/>
                <a:gd name="connsiteX2" fmla="*/ 2004164 w 2004164"/>
                <a:gd name="connsiteY2" fmla="*/ 814191 h 814191"/>
                <a:gd name="connsiteX3" fmla="*/ 1703540 w 2004164"/>
                <a:gd name="connsiteY3" fmla="*/ 25052 h 814191"/>
                <a:gd name="connsiteX4" fmla="*/ 313151 w 2004164"/>
                <a:gd name="connsiteY4" fmla="*/ 0 h 814191"/>
                <a:gd name="connsiteX0" fmla="*/ 313151 w 2004164"/>
                <a:gd name="connsiteY0" fmla="*/ 0 h 814191"/>
                <a:gd name="connsiteX1" fmla="*/ 0 w 2004164"/>
                <a:gd name="connsiteY1" fmla="*/ 801665 h 814191"/>
                <a:gd name="connsiteX2" fmla="*/ 2004164 w 2004164"/>
                <a:gd name="connsiteY2" fmla="*/ 814191 h 814191"/>
                <a:gd name="connsiteX3" fmla="*/ 1703540 w 2004164"/>
                <a:gd name="connsiteY3" fmla="*/ 25052 h 814191"/>
                <a:gd name="connsiteX4" fmla="*/ 313151 w 2004164"/>
                <a:gd name="connsiteY4" fmla="*/ 0 h 814191"/>
                <a:gd name="connsiteX0" fmla="*/ 313151 w 2004164"/>
                <a:gd name="connsiteY0" fmla="*/ 0 h 850510"/>
                <a:gd name="connsiteX1" fmla="*/ 0 w 2004164"/>
                <a:gd name="connsiteY1" fmla="*/ 801665 h 850510"/>
                <a:gd name="connsiteX2" fmla="*/ 2004164 w 2004164"/>
                <a:gd name="connsiteY2" fmla="*/ 814191 h 850510"/>
                <a:gd name="connsiteX3" fmla="*/ 1703540 w 2004164"/>
                <a:gd name="connsiteY3" fmla="*/ 25052 h 850510"/>
                <a:gd name="connsiteX4" fmla="*/ 313151 w 2004164"/>
                <a:gd name="connsiteY4" fmla="*/ 0 h 850510"/>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25052 h 873727"/>
                <a:gd name="connsiteX4" fmla="*/ 313151 w 2004164"/>
                <a:gd name="connsiteY4" fmla="*/ 0 h 873727"/>
                <a:gd name="connsiteX0" fmla="*/ 313151 w 2004164"/>
                <a:gd name="connsiteY0" fmla="*/ 0 h 873727"/>
                <a:gd name="connsiteX1" fmla="*/ 0 w 2004164"/>
                <a:gd name="connsiteY1" fmla="*/ 801665 h 873727"/>
                <a:gd name="connsiteX2" fmla="*/ 2004164 w 2004164"/>
                <a:gd name="connsiteY2" fmla="*/ 814191 h 873727"/>
                <a:gd name="connsiteX3" fmla="*/ 1703540 w 2004164"/>
                <a:gd name="connsiteY3" fmla="*/ 0 h 873727"/>
                <a:gd name="connsiteX4" fmla="*/ 313151 w 2004164"/>
                <a:gd name="connsiteY4" fmla="*/ 0 h 873727"/>
                <a:gd name="connsiteX0" fmla="*/ 313151 w 2004164"/>
                <a:gd name="connsiteY0" fmla="*/ 0 h 850510"/>
                <a:gd name="connsiteX1" fmla="*/ 0 w 2004164"/>
                <a:gd name="connsiteY1" fmla="*/ 801665 h 850510"/>
                <a:gd name="connsiteX2" fmla="*/ 2004164 w 2004164"/>
                <a:gd name="connsiteY2" fmla="*/ 814191 h 850510"/>
                <a:gd name="connsiteX3" fmla="*/ 1703540 w 2004164"/>
                <a:gd name="connsiteY3" fmla="*/ 0 h 850510"/>
                <a:gd name="connsiteX4" fmla="*/ 313151 w 2004164"/>
                <a:gd name="connsiteY4" fmla="*/ 0 h 850510"/>
                <a:gd name="connsiteX0" fmla="*/ 313151 w 2004164"/>
                <a:gd name="connsiteY0" fmla="*/ 0 h 814191"/>
                <a:gd name="connsiteX1" fmla="*/ 0 w 2004164"/>
                <a:gd name="connsiteY1" fmla="*/ 801665 h 814191"/>
                <a:gd name="connsiteX2" fmla="*/ 2004164 w 2004164"/>
                <a:gd name="connsiteY2" fmla="*/ 814191 h 814191"/>
                <a:gd name="connsiteX3" fmla="*/ 1703540 w 2004164"/>
                <a:gd name="connsiteY3" fmla="*/ 0 h 814191"/>
                <a:gd name="connsiteX4" fmla="*/ 313151 w 2004164"/>
                <a:gd name="connsiteY4" fmla="*/ 0 h 81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164" h="814191">
                  <a:moveTo>
                    <a:pt x="313151" y="0"/>
                  </a:moveTo>
                  <a:cubicBezTo>
                    <a:pt x="296450" y="492691"/>
                    <a:pt x="342379" y="546969"/>
                    <a:pt x="0" y="801665"/>
                  </a:cubicBezTo>
                  <a:lnTo>
                    <a:pt x="2004164" y="814191"/>
                  </a:lnTo>
                  <a:cubicBezTo>
                    <a:pt x="1703540" y="601249"/>
                    <a:pt x="1691014" y="425885"/>
                    <a:pt x="1703540" y="0"/>
                  </a:cubicBezTo>
                  <a:lnTo>
                    <a:pt x="313151" y="0"/>
                  </a:lnTo>
                  <a:close/>
                </a:path>
              </a:pathLst>
            </a:cu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3024395" y="6313118"/>
              <a:ext cx="1315233"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675861" y="1203289"/>
            <a:ext cx="1729409" cy="369332"/>
          </a:xfrm>
          <a:prstGeom prst="rect">
            <a:avLst/>
          </a:prstGeom>
          <a:noFill/>
        </p:spPr>
        <p:txBody>
          <a:bodyPr wrap="square" rtlCol="0">
            <a:spAutoFit/>
          </a:bodyPr>
          <a:lstStyle/>
          <a:p>
            <a:r>
              <a:rPr lang="en-US" altLang="zh-CN">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Project name</a:t>
            </a:r>
            <a:endParaRPr lang="zh-CN" altLang="en-US">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文本框 24"/>
          <p:cNvSpPr txBox="1"/>
          <p:nvPr/>
        </p:nvSpPr>
        <p:spPr>
          <a:xfrm>
            <a:off x="675861" y="1858477"/>
            <a:ext cx="1451113" cy="369332"/>
          </a:xfrm>
          <a:prstGeom prst="rect">
            <a:avLst/>
          </a:prstGeom>
          <a:noFill/>
        </p:spPr>
        <p:txBody>
          <a:bodyPr wrap="square" rtlCol="0">
            <a:spAutoFit/>
          </a:bodyPr>
          <a:lstStyle>
            <a:defPPr>
              <a:defRPr lang="zh-CN"/>
            </a:defPPr>
            <a:lvl1pPr>
              <a:defRPr>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a:t>Client name</a:t>
            </a:r>
            <a:endParaRPr lang="zh-CN" altLang="en-US"/>
          </a:p>
        </p:txBody>
      </p:sp>
      <p:sp>
        <p:nvSpPr>
          <p:cNvPr id="26" name="文本框 25"/>
          <p:cNvSpPr txBox="1"/>
          <p:nvPr/>
        </p:nvSpPr>
        <p:spPr>
          <a:xfrm>
            <a:off x="675861" y="2513666"/>
            <a:ext cx="1451113" cy="369332"/>
          </a:xfrm>
          <a:prstGeom prst="rect">
            <a:avLst/>
          </a:prstGeom>
          <a:noFill/>
        </p:spPr>
        <p:txBody>
          <a:bodyPr wrap="square" rtlCol="0">
            <a:spAutoFit/>
          </a:bodyPr>
          <a:lstStyle>
            <a:defPPr>
              <a:defRPr lang="zh-CN"/>
            </a:defPPr>
            <a:lvl1pPr>
              <a:defRPr>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a:t>Services</a:t>
            </a:r>
            <a:endParaRPr lang="zh-CN" altLang="en-US"/>
          </a:p>
        </p:txBody>
      </p:sp>
      <p:sp>
        <p:nvSpPr>
          <p:cNvPr id="27" name="文本框 26"/>
          <p:cNvSpPr txBox="1"/>
          <p:nvPr/>
        </p:nvSpPr>
        <p:spPr>
          <a:xfrm>
            <a:off x="675220" y="1527621"/>
            <a:ext cx="2857925" cy="328936"/>
          </a:xfrm>
          <a:prstGeom prst="rect">
            <a:avLst/>
          </a:prstGeom>
          <a:noFill/>
        </p:spPr>
        <p:txBody>
          <a:bodyPr wrap="square" rtlCol="0">
            <a:spAutoFit/>
          </a:bodyPr>
          <a:lstStyle/>
          <a:p>
            <a:pPr>
              <a:lnSpc>
                <a:spcPct val="120000"/>
              </a:lnSpc>
            </a:pPr>
            <a:r>
              <a:rPr lang="en-US" altLang="zh-CN" sz="1400">
                <a:latin typeface="微软雅黑" panose="020B0503020204020204" pitchFamily="34" charset="-122"/>
                <a:ea typeface="微软雅黑" panose="020B0503020204020204" pitchFamily="34" charset="-122"/>
              </a:rPr>
              <a:t>Click to add your text here</a:t>
            </a:r>
            <a:endParaRPr lang="zh-CN" altLang="en-US" sz="1400">
              <a:latin typeface="微软雅黑" panose="020B0503020204020204" pitchFamily="34" charset="-122"/>
              <a:ea typeface="微软雅黑" panose="020B0503020204020204" pitchFamily="34" charset="-122"/>
            </a:endParaRPr>
          </a:p>
        </p:txBody>
      </p:sp>
      <p:sp>
        <p:nvSpPr>
          <p:cNvPr id="28" name="文本框 27"/>
          <p:cNvSpPr txBox="1"/>
          <p:nvPr/>
        </p:nvSpPr>
        <p:spPr>
          <a:xfrm>
            <a:off x="675220" y="2192620"/>
            <a:ext cx="2857925" cy="328936"/>
          </a:xfrm>
          <a:prstGeom prst="rect">
            <a:avLst/>
          </a:prstGeom>
          <a:noFill/>
        </p:spPr>
        <p:txBody>
          <a:bodyPr wrap="square" rtlCol="0">
            <a:spAutoFit/>
          </a:bodyPr>
          <a:lstStyle/>
          <a:p>
            <a:pPr>
              <a:lnSpc>
                <a:spcPct val="120000"/>
              </a:lnSpc>
            </a:pPr>
            <a:r>
              <a:rPr lang="en-US" altLang="zh-CN" sz="1400">
                <a:latin typeface="微软雅黑" panose="020B0503020204020204" pitchFamily="34" charset="-122"/>
                <a:ea typeface="微软雅黑" panose="020B0503020204020204" pitchFamily="34" charset="-122"/>
              </a:rPr>
              <a:t>Click to add your text here</a:t>
            </a:r>
            <a:endParaRPr lang="zh-CN" altLang="en-US" sz="1400">
              <a:latin typeface="微软雅黑" panose="020B0503020204020204" pitchFamily="34" charset="-122"/>
              <a:ea typeface="微软雅黑" panose="020B0503020204020204" pitchFamily="34" charset="-122"/>
            </a:endParaRPr>
          </a:p>
        </p:txBody>
      </p:sp>
      <p:sp>
        <p:nvSpPr>
          <p:cNvPr id="29" name="任意多边形 28"/>
          <p:cNvSpPr/>
          <p:nvPr/>
        </p:nvSpPr>
        <p:spPr>
          <a:xfrm>
            <a:off x="788357" y="2979062"/>
            <a:ext cx="207404" cy="410198"/>
          </a:xfrm>
          <a:custGeom>
            <a:avLst/>
            <a:gdLst>
              <a:gd name="connsiteX0" fmla="*/ 223629 w 447261"/>
              <a:gd name="connsiteY0" fmla="*/ 755374 h 884582"/>
              <a:gd name="connsiteX1" fmla="*/ 173933 w 447261"/>
              <a:gd name="connsiteY1" fmla="*/ 805070 h 884582"/>
              <a:gd name="connsiteX2" fmla="*/ 223629 w 447261"/>
              <a:gd name="connsiteY2" fmla="*/ 854766 h 884582"/>
              <a:gd name="connsiteX3" fmla="*/ 273325 w 447261"/>
              <a:gd name="connsiteY3" fmla="*/ 805070 h 884582"/>
              <a:gd name="connsiteX4" fmla="*/ 223629 w 447261"/>
              <a:gd name="connsiteY4" fmla="*/ 755374 h 884582"/>
              <a:gd name="connsiteX5" fmla="*/ 34786 w 447261"/>
              <a:gd name="connsiteY5" fmla="*/ 54665 h 884582"/>
              <a:gd name="connsiteX6" fmla="*/ 34786 w 447261"/>
              <a:gd name="connsiteY6" fmla="*/ 690770 h 884582"/>
              <a:gd name="connsiteX7" fmla="*/ 412473 w 447261"/>
              <a:gd name="connsiteY7" fmla="*/ 690770 h 884582"/>
              <a:gd name="connsiteX8" fmla="*/ 412473 w 447261"/>
              <a:gd name="connsiteY8" fmla="*/ 54665 h 884582"/>
              <a:gd name="connsiteX9" fmla="*/ 74545 w 447261"/>
              <a:gd name="connsiteY9" fmla="*/ 0 h 884582"/>
              <a:gd name="connsiteX10" fmla="*/ 372716 w 447261"/>
              <a:gd name="connsiteY10" fmla="*/ 0 h 884582"/>
              <a:gd name="connsiteX11" fmla="*/ 447261 w 447261"/>
              <a:gd name="connsiteY11" fmla="*/ 74545 h 884582"/>
              <a:gd name="connsiteX12" fmla="*/ 447261 w 447261"/>
              <a:gd name="connsiteY12" fmla="*/ 810037 h 884582"/>
              <a:gd name="connsiteX13" fmla="*/ 372716 w 447261"/>
              <a:gd name="connsiteY13" fmla="*/ 884582 h 884582"/>
              <a:gd name="connsiteX14" fmla="*/ 74545 w 447261"/>
              <a:gd name="connsiteY14" fmla="*/ 884582 h 884582"/>
              <a:gd name="connsiteX15" fmla="*/ 0 w 447261"/>
              <a:gd name="connsiteY15" fmla="*/ 810037 h 884582"/>
              <a:gd name="connsiteX16" fmla="*/ 0 w 447261"/>
              <a:gd name="connsiteY16" fmla="*/ 74545 h 884582"/>
              <a:gd name="connsiteX17" fmla="*/ 74545 w 447261"/>
              <a:gd name="connsiteY17" fmla="*/ 0 h 8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a:grpSpLocks noChangeAspect="1"/>
          </p:cNvGrpSpPr>
          <p:nvPr/>
        </p:nvGrpSpPr>
        <p:grpSpPr>
          <a:xfrm>
            <a:off x="1325023" y="2991633"/>
            <a:ext cx="590582" cy="396000"/>
            <a:chOff x="7364896" y="1987826"/>
            <a:chExt cx="1023730" cy="708105"/>
          </a:xfrm>
          <a:solidFill>
            <a:schemeClr val="tx1"/>
          </a:solidFill>
        </p:grpSpPr>
        <p:sp>
          <p:nvSpPr>
            <p:cNvPr id="31" name="任意多边形 30"/>
            <p:cNvSpPr/>
            <p:nvPr/>
          </p:nvSpPr>
          <p:spPr>
            <a:xfrm>
              <a:off x="7409622" y="1987826"/>
              <a:ext cx="934278" cy="596348"/>
            </a:xfrm>
            <a:custGeom>
              <a:avLst/>
              <a:gdLst>
                <a:gd name="connsiteX0" fmla="*/ 49696 w 934278"/>
                <a:gd name="connsiteY0" fmla="*/ 46174 h 596348"/>
                <a:gd name="connsiteX1" fmla="*/ 49696 w 934278"/>
                <a:gd name="connsiteY1" fmla="*/ 550174 h 596348"/>
                <a:gd name="connsiteX2" fmla="*/ 884583 w 934278"/>
                <a:gd name="connsiteY2" fmla="*/ 550174 h 596348"/>
                <a:gd name="connsiteX3" fmla="*/ 884583 w 934278"/>
                <a:gd name="connsiteY3" fmla="*/ 46174 h 596348"/>
                <a:gd name="connsiteX4" fmla="*/ 39759 w 934278"/>
                <a:gd name="connsiteY4" fmla="*/ 0 h 596348"/>
                <a:gd name="connsiteX5" fmla="*/ 894519 w 934278"/>
                <a:gd name="connsiteY5" fmla="*/ 0 h 596348"/>
                <a:gd name="connsiteX6" fmla="*/ 934278 w 934278"/>
                <a:gd name="connsiteY6" fmla="*/ 39759 h 596348"/>
                <a:gd name="connsiteX7" fmla="*/ 934278 w 934278"/>
                <a:gd name="connsiteY7" fmla="*/ 556589 h 596348"/>
                <a:gd name="connsiteX8" fmla="*/ 894519 w 934278"/>
                <a:gd name="connsiteY8" fmla="*/ 596348 h 596348"/>
                <a:gd name="connsiteX9" fmla="*/ 39759 w 934278"/>
                <a:gd name="connsiteY9" fmla="*/ 596348 h 596348"/>
                <a:gd name="connsiteX10" fmla="*/ 0 w 934278"/>
                <a:gd name="connsiteY10" fmla="*/ 556589 h 596348"/>
                <a:gd name="connsiteX11" fmla="*/ 0 w 934278"/>
                <a:gd name="connsiteY11" fmla="*/ 39759 h 596348"/>
                <a:gd name="connsiteX12" fmla="*/ 39759 w 934278"/>
                <a:gd name="connsiteY12" fmla="*/ 0 h 59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364896" y="2623931"/>
              <a:ext cx="1023730" cy="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a:grpSpLocks noChangeAspect="1"/>
          </p:cNvGrpSpPr>
          <p:nvPr/>
        </p:nvGrpSpPr>
        <p:grpSpPr>
          <a:xfrm>
            <a:off x="2271190" y="2958398"/>
            <a:ext cx="268840" cy="432000"/>
            <a:chOff x="9714000" y="2239894"/>
            <a:chExt cx="552450" cy="887730"/>
          </a:xfrm>
          <a:solidFill>
            <a:schemeClr val="tx1"/>
          </a:solidFill>
        </p:grpSpPr>
        <p:grpSp>
          <p:nvGrpSpPr>
            <p:cNvPr id="34" name="组合 33"/>
            <p:cNvGrpSpPr/>
            <p:nvPr/>
          </p:nvGrpSpPr>
          <p:grpSpPr>
            <a:xfrm>
              <a:off x="9714000" y="2239894"/>
              <a:ext cx="552450" cy="552450"/>
              <a:chOff x="3314700" y="2392680"/>
              <a:chExt cx="552450" cy="552450"/>
            </a:xfrm>
            <a:grpFill/>
          </p:grpSpPr>
          <p:sp>
            <p:nvSpPr>
              <p:cNvPr id="44" name="同心圆 43"/>
              <p:cNvSpPr/>
              <p:nvPr/>
            </p:nvSpPr>
            <p:spPr>
              <a:xfrm>
                <a:off x="3482340" y="2560320"/>
                <a:ext cx="217170" cy="217170"/>
              </a:xfrm>
              <a:prstGeom prst="donut">
                <a:avLst/>
              </a:prstGeom>
              <a:solidFill>
                <a:schemeClr val="tx1"/>
              </a:solidFill>
              <a:ln w="127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
            <p:nvSpPr>
              <p:cNvPr id="45" name="弧形 44"/>
              <p:cNvSpPr/>
              <p:nvPr/>
            </p:nvSpPr>
            <p:spPr>
              <a:xfrm>
                <a:off x="3379470" y="2457450"/>
                <a:ext cx="422910" cy="422910"/>
              </a:xfrm>
              <a:prstGeom prst="arc">
                <a:avLst>
                  <a:gd name="adj1" fmla="val 7892603"/>
                  <a:gd name="adj2" fmla="val 2777530"/>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弧形 45"/>
              <p:cNvSpPr/>
              <p:nvPr/>
            </p:nvSpPr>
            <p:spPr>
              <a:xfrm>
                <a:off x="3314700" y="2392680"/>
                <a:ext cx="552450" cy="552450"/>
              </a:xfrm>
              <a:prstGeom prst="arc">
                <a:avLst>
                  <a:gd name="adj1" fmla="val 7692725"/>
                  <a:gd name="adj2" fmla="val 3097068"/>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5" name="组合 34"/>
            <p:cNvGrpSpPr/>
            <p:nvPr/>
          </p:nvGrpSpPr>
          <p:grpSpPr>
            <a:xfrm>
              <a:off x="9765435" y="2624704"/>
              <a:ext cx="449580" cy="502920"/>
              <a:chOff x="3352800" y="2777490"/>
              <a:chExt cx="449580" cy="502920"/>
            </a:xfrm>
            <a:grpFill/>
          </p:grpSpPr>
          <p:cxnSp>
            <p:nvCxnSpPr>
              <p:cNvPr id="36" name="直接连接符 35"/>
              <p:cNvCxnSpPr/>
              <p:nvPr/>
            </p:nvCxnSpPr>
            <p:spPr>
              <a:xfrm flipH="1">
                <a:off x="3352800" y="2777490"/>
                <a:ext cx="156210" cy="502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3646170" y="2777490"/>
                <a:ext cx="156210" cy="502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63290" y="2952750"/>
                <a:ext cx="2362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390900" y="3147060"/>
                <a:ext cx="360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90436" y="2785110"/>
                <a:ext cx="190500"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467576" y="2785110"/>
                <a:ext cx="190500"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443764" y="2967989"/>
                <a:ext cx="276225"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3420904" y="2967989"/>
                <a:ext cx="276225"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7" name="文本框 46"/>
          <p:cNvSpPr txBox="1"/>
          <p:nvPr/>
        </p:nvSpPr>
        <p:spPr>
          <a:xfrm>
            <a:off x="576470" y="4109472"/>
            <a:ext cx="3389243" cy="1126462"/>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hereClick to add your text hereClick to add your text hereClick to add your text hereClick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299867" y="2018893"/>
            <a:ext cx="342106" cy="347453"/>
            <a:chOff x="4164492" y="4760843"/>
            <a:chExt cx="689774" cy="700555"/>
          </a:xfrm>
          <a:solidFill>
            <a:schemeClr val="tx1"/>
          </a:solidFill>
        </p:grpSpPr>
        <p:sp>
          <p:nvSpPr>
            <p:cNvPr id="7" name="矩形 6"/>
            <p:cNvSpPr/>
            <p:nvPr/>
          </p:nvSpPr>
          <p:spPr>
            <a:xfrm>
              <a:off x="4422913" y="476084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4500000">
              <a:off x="4575970" y="4863684"/>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rot="9000000">
              <a:off x="4528496" y="5073771"/>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3500000">
              <a:off x="4291824" y="5073770"/>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17100000" flipV="1">
              <a:off x="4273823" y="486368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7186628" y="2701423"/>
            <a:ext cx="2566615" cy="338554"/>
          </a:xfrm>
          <a:prstGeom prst="rect">
            <a:avLst/>
          </a:prstGeom>
          <a:noFill/>
        </p:spPr>
        <p:txBody>
          <a:bodyPr wrap="square" rtlCol="0">
            <a:spAutoFit/>
          </a:bodyPr>
          <a:lstStyle/>
          <a:p>
            <a:r>
              <a:rPr lang="en-US" altLang="zh-CN" sz="1600" b="1">
                <a:latin typeface="微软雅黑" panose="020B0503020204020204" pitchFamily="34" charset="-122"/>
                <a:ea typeface="微软雅黑" panose="020B0503020204020204" pitchFamily="34" charset="-122"/>
              </a:rPr>
              <a:t>ADD YOUR TITLE HERE</a:t>
            </a:r>
          </a:p>
        </p:txBody>
      </p:sp>
    </p:spTree>
    <p:extLst>
      <p:ext uri="{BB962C8B-B14F-4D97-AF65-F5344CB8AC3E}">
        <p14:creationId xmlns:p14="http://schemas.microsoft.com/office/powerpoint/2010/main" val="401907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25" t="23524" r="125" b="3222"/>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733800"/>
            <a:ext cx="12204000" cy="31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3733800"/>
            <a:ext cx="12204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16</a:t>
            </a:r>
            <a:endParaRPr lang="zh-CN" altLang="en-US" sz="2800">
              <a:solidFill>
                <a:schemeClr val="tx1"/>
              </a:solidFill>
            </a:endParaRPr>
          </a:p>
        </p:txBody>
      </p:sp>
      <p:sp>
        <p:nvSpPr>
          <p:cNvPr id="19" name="文本框 18"/>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34" name="组合 33"/>
          <p:cNvGrpSpPr/>
          <p:nvPr/>
        </p:nvGrpSpPr>
        <p:grpSpPr>
          <a:xfrm>
            <a:off x="5817933" y="661009"/>
            <a:ext cx="2308400" cy="4949974"/>
            <a:chOff x="2968669" y="1139868"/>
            <a:chExt cx="2430049" cy="5210829"/>
          </a:xfrm>
        </p:grpSpPr>
        <p:sp>
          <p:nvSpPr>
            <p:cNvPr id="35" name="圆角矩形 34"/>
            <p:cNvSpPr/>
            <p:nvPr/>
          </p:nvSpPr>
          <p:spPr>
            <a:xfrm>
              <a:off x="2968669" y="1139868"/>
              <a:ext cx="2430049" cy="5210829"/>
            </a:xfrm>
            <a:prstGeom prst="roundRect">
              <a:avLst>
                <a:gd name="adj" fmla="val 12543"/>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a:spLocks/>
            </p:cNvSpPr>
            <p:nvPr/>
          </p:nvSpPr>
          <p:spPr>
            <a:xfrm>
              <a:off x="3008391" y="1164919"/>
              <a:ext cx="2343983" cy="5152541"/>
            </a:xfrm>
            <a:prstGeom prst="roundRect">
              <a:avLst>
                <a:gd name="adj" fmla="val 12543"/>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3946382" y="1540701"/>
              <a:ext cx="468000" cy="45719"/>
            </a:xfrm>
            <a:prstGeom prst="roundRect">
              <a:avLst>
                <a:gd name="adj" fmla="val 50000"/>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115670" y="1962202"/>
              <a:ext cx="2129424" cy="3757808"/>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4108547" y="1302705"/>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3761837" y="1527560"/>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9219892" y="661009"/>
            <a:ext cx="2308400" cy="4949974"/>
            <a:chOff x="2968669" y="1139868"/>
            <a:chExt cx="2430049" cy="5210829"/>
          </a:xfrm>
        </p:grpSpPr>
        <p:sp>
          <p:nvSpPr>
            <p:cNvPr id="42" name="圆角矩形 41"/>
            <p:cNvSpPr/>
            <p:nvPr/>
          </p:nvSpPr>
          <p:spPr>
            <a:xfrm>
              <a:off x="2968669" y="1139868"/>
              <a:ext cx="2430049" cy="5210829"/>
            </a:xfrm>
            <a:prstGeom prst="roundRect">
              <a:avLst>
                <a:gd name="adj" fmla="val 12543"/>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a:spLocks/>
            </p:cNvSpPr>
            <p:nvPr/>
          </p:nvSpPr>
          <p:spPr>
            <a:xfrm>
              <a:off x="3008391" y="1164919"/>
              <a:ext cx="2343983" cy="5152541"/>
            </a:xfrm>
            <a:prstGeom prst="roundRect">
              <a:avLst>
                <a:gd name="adj" fmla="val 12543"/>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3946382" y="1540701"/>
              <a:ext cx="468000" cy="45719"/>
            </a:xfrm>
            <a:prstGeom prst="roundRect">
              <a:avLst>
                <a:gd name="adj" fmla="val 50000"/>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115670" y="1962202"/>
              <a:ext cx="2129424" cy="3757808"/>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4108547" y="1302705"/>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761837" y="1527560"/>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7483055" y="397702"/>
            <a:ext cx="2430049" cy="5210829"/>
            <a:chOff x="2968669" y="1139868"/>
            <a:chExt cx="2430049" cy="5210829"/>
          </a:xfrm>
        </p:grpSpPr>
        <p:sp>
          <p:nvSpPr>
            <p:cNvPr id="21" name="圆角矩形 20"/>
            <p:cNvSpPr/>
            <p:nvPr/>
          </p:nvSpPr>
          <p:spPr>
            <a:xfrm>
              <a:off x="2968669" y="1139868"/>
              <a:ext cx="2430049" cy="5210829"/>
            </a:xfrm>
            <a:prstGeom prst="roundRect">
              <a:avLst>
                <a:gd name="adj" fmla="val 12543"/>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a:spLocks/>
            </p:cNvSpPr>
            <p:nvPr/>
          </p:nvSpPr>
          <p:spPr>
            <a:xfrm>
              <a:off x="3008391" y="1164919"/>
              <a:ext cx="2343983" cy="5152541"/>
            </a:xfrm>
            <a:prstGeom prst="roundRect">
              <a:avLst>
                <a:gd name="adj" fmla="val 12543"/>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946382" y="1540701"/>
              <a:ext cx="468000" cy="45719"/>
            </a:xfrm>
            <a:prstGeom prst="roundRect">
              <a:avLst>
                <a:gd name="adj" fmla="val 50000"/>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115670" y="1962202"/>
              <a:ext cx="2129424" cy="3757808"/>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4108547" y="1302705"/>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761837" y="1527560"/>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581754" y="2379726"/>
            <a:ext cx="248535" cy="252420"/>
            <a:chOff x="4164492" y="4760843"/>
            <a:chExt cx="689774" cy="700555"/>
          </a:xfrm>
          <a:solidFill>
            <a:schemeClr val="tx1"/>
          </a:solidFill>
        </p:grpSpPr>
        <p:sp>
          <p:nvSpPr>
            <p:cNvPr id="32" name="矩形 31"/>
            <p:cNvSpPr/>
            <p:nvPr/>
          </p:nvSpPr>
          <p:spPr>
            <a:xfrm>
              <a:off x="4422913" y="476084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4500000">
              <a:off x="4575970" y="4863684"/>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9000000">
              <a:off x="4528496" y="5073771"/>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rot="13500000">
              <a:off x="4291824" y="5073770"/>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7100000" flipV="1">
              <a:off x="4273823" y="486368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7852231" y="2728577"/>
            <a:ext cx="1685073" cy="523220"/>
          </a:xfrm>
          <a:prstGeom prst="rect">
            <a:avLst/>
          </a:prstGeom>
          <a:noFill/>
        </p:spPr>
        <p:txBody>
          <a:bodyPr wrap="square" rtlCol="0">
            <a:spAutoFit/>
          </a:bodyPr>
          <a:lstStyle/>
          <a:p>
            <a:pPr algn="ctr"/>
            <a:r>
              <a:rPr lang="en-US" altLang="zh-CN" sz="1400" b="1">
                <a:latin typeface="微软雅黑" panose="020B0503020204020204" pitchFamily="34" charset="-122"/>
                <a:ea typeface="微软雅黑" panose="020B0503020204020204" pitchFamily="34" charset="-122"/>
              </a:rPr>
              <a:t>ADD YOUR TITLE HERE</a:t>
            </a:r>
          </a:p>
        </p:txBody>
      </p:sp>
      <p:grpSp>
        <p:nvGrpSpPr>
          <p:cNvPr id="52" name="组合 51"/>
          <p:cNvGrpSpPr/>
          <p:nvPr/>
        </p:nvGrpSpPr>
        <p:grpSpPr>
          <a:xfrm>
            <a:off x="6654645" y="2846489"/>
            <a:ext cx="248535" cy="252420"/>
            <a:chOff x="4164492" y="4760843"/>
            <a:chExt cx="689774" cy="700555"/>
          </a:xfrm>
          <a:solidFill>
            <a:schemeClr val="tx1"/>
          </a:solidFill>
        </p:grpSpPr>
        <p:sp>
          <p:nvSpPr>
            <p:cNvPr id="53" name="矩形 52"/>
            <p:cNvSpPr/>
            <p:nvPr/>
          </p:nvSpPr>
          <p:spPr>
            <a:xfrm>
              <a:off x="4422913" y="476084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4500000">
              <a:off x="4575970" y="4863684"/>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9000000">
              <a:off x="4528496" y="5073771"/>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13500000">
              <a:off x="4291824" y="5073770"/>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17100000" flipV="1">
              <a:off x="4273823" y="486368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5925122" y="3195340"/>
            <a:ext cx="1685073" cy="523220"/>
          </a:xfrm>
          <a:prstGeom prst="rect">
            <a:avLst/>
          </a:prstGeom>
          <a:noFill/>
        </p:spPr>
        <p:txBody>
          <a:bodyPr wrap="square" rtlCol="0">
            <a:spAutoFit/>
          </a:bodyPr>
          <a:lstStyle/>
          <a:p>
            <a:pPr algn="ctr"/>
            <a:r>
              <a:rPr lang="en-US" altLang="zh-CN" sz="1400" b="1">
                <a:latin typeface="微软雅黑" panose="020B0503020204020204" pitchFamily="34" charset="-122"/>
                <a:ea typeface="微软雅黑" panose="020B0503020204020204" pitchFamily="34" charset="-122"/>
              </a:rPr>
              <a:t>ADD YOUR TITLE HERE</a:t>
            </a:r>
          </a:p>
        </p:txBody>
      </p:sp>
      <p:grpSp>
        <p:nvGrpSpPr>
          <p:cNvPr id="59" name="组合 58"/>
          <p:cNvGrpSpPr/>
          <p:nvPr/>
        </p:nvGrpSpPr>
        <p:grpSpPr>
          <a:xfrm>
            <a:off x="10459701" y="2846489"/>
            <a:ext cx="248535" cy="252420"/>
            <a:chOff x="4164492" y="4760843"/>
            <a:chExt cx="689774" cy="700555"/>
          </a:xfrm>
          <a:solidFill>
            <a:schemeClr val="tx1"/>
          </a:solidFill>
        </p:grpSpPr>
        <p:sp>
          <p:nvSpPr>
            <p:cNvPr id="60" name="矩形 59"/>
            <p:cNvSpPr/>
            <p:nvPr/>
          </p:nvSpPr>
          <p:spPr>
            <a:xfrm>
              <a:off x="4422913" y="476084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rot="4500000">
              <a:off x="4575970" y="4863684"/>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rot="9000000">
              <a:off x="4528496" y="5073771"/>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3500000">
              <a:off x="4291824" y="5073770"/>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17100000" flipV="1">
              <a:off x="4273823" y="486368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文本框 64"/>
          <p:cNvSpPr txBox="1"/>
          <p:nvPr/>
        </p:nvSpPr>
        <p:spPr>
          <a:xfrm>
            <a:off x="9730178" y="3195340"/>
            <a:ext cx="1685073" cy="523220"/>
          </a:xfrm>
          <a:prstGeom prst="rect">
            <a:avLst/>
          </a:prstGeom>
          <a:noFill/>
        </p:spPr>
        <p:txBody>
          <a:bodyPr wrap="square" rtlCol="0">
            <a:spAutoFit/>
          </a:bodyPr>
          <a:lstStyle/>
          <a:p>
            <a:pPr algn="ctr"/>
            <a:r>
              <a:rPr lang="en-US" altLang="zh-CN" sz="1400" b="1">
                <a:latin typeface="微软雅黑" panose="020B0503020204020204" pitchFamily="34" charset="-122"/>
                <a:ea typeface="微软雅黑" panose="020B0503020204020204" pitchFamily="34" charset="-122"/>
              </a:rPr>
              <a:t>ADD YOUR TITLE HERE</a:t>
            </a:r>
          </a:p>
        </p:txBody>
      </p:sp>
      <p:sp>
        <p:nvSpPr>
          <p:cNvPr id="66" name="文本框 65"/>
          <p:cNvSpPr txBox="1"/>
          <p:nvPr/>
        </p:nvSpPr>
        <p:spPr>
          <a:xfrm>
            <a:off x="608936" y="568971"/>
            <a:ext cx="3267323" cy="523220"/>
          </a:xfrm>
          <a:prstGeom prst="rect">
            <a:avLst/>
          </a:prstGeom>
          <a:noFill/>
        </p:spPr>
        <p:txBody>
          <a:bodyPr wrap="square" rtlCol="0" anchor="ctr">
            <a:spAutoFit/>
          </a:bodyPr>
          <a:lstStyle/>
          <a:p>
            <a:r>
              <a:rPr lang="en-US" altLang="zh-CN" sz="2800" b="1">
                <a:latin typeface="Arial Unicode MS" panose="020B0604020202020204" pitchFamily="34" charset="-122"/>
                <a:ea typeface="Arial Unicode MS" panose="020B0604020202020204" pitchFamily="34" charset="-122"/>
                <a:cs typeface="Arial Unicode MS" panose="020B0604020202020204" pitchFamily="34" charset="-122"/>
              </a:rPr>
              <a:t>Study Case</a:t>
            </a:r>
          </a:p>
        </p:txBody>
      </p:sp>
      <p:cxnSp>
        <p:nvCxnSpPr>
          <p:cNvPr id="67" name="直接连接符 6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675861" y="1203289"/>
            <a:ext cx="1729409" cy="369332"/>
          </a:xfrm>
          <a:prstGeom prst="rect">
            <a:avLst/>
          </a:prstGeom>
          <a:noFill/>
        </p:spPr>
        <p:txBody>
          <a:bodyPr wrap="square" rtlCol="0">
            <a:spAutoFit/>
          </a:bodyPr>
          <a:lstStyle/>
          <a:p>
            <a:r>
              <a:rPr lang="en-US" altLang="zh-CN">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Project name</a:t>
            </a:r>
            <a:endParaRPr lang="zh-CN" altLang="en-US">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9" name="文本框 68"/>
          <p:cNvSpPr txBox="1"/>
          <p:nvPr/>
        </p:nvSpPr>
        <p:spPr>
          <a:xfrm>
            <a:off x="675861" y="1858477"/>
            <a:ext cx="1451113" cy="369332"/>
          </a:xfrm>
          <a:prstGeom prst="rect">
            <a:avLst/>
          </a:prstGeom>
          <a:noFill/>
        </p:spPr>
        <p:txBody>
          <a:bodyPr wrap="square" rtlCol="0">
            <a:spAutoFit/>
          </a:bodyPr>
          <a:lstStyle>
            <a:defPPr>
              <a:defRPr lang="zh-CN"/>
            </a:defPPr>
            <a:lvl1pPr>
              <a:defRPr>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a:t>Client name</a:t>
            </a:r>
            <a:endParaRPr lang="zh-CN" altLang="en-US"/>
          </a:p>
        </p:txBody>
      </p:sp>
      <p:sp>
        <p:nvSpPr>
          <p:cNvPr id="70" name="文本框 69"/>
          <p:cNvSpPr txBox="1"/>
          <p:nvPr/>
        </p:nvSpPr>
        <p:spPr>
          <a:xfrm>
            <a:off x="675861" y="2513666"/>
            <a:ext cx="1451113" cy="369332"/>
          </a:xfrm>
          <a:prstGeom prst="rect">
            <a:avLst/>
          </a:prstGeom>
          <a:noFill/>
        </p:spPr>
        <p:txBody>
          <a:bodyPr wrap="square" rtlCol="0">
            <a:spAutoFit/>
          </a:bodyPr>
          <a:lstStyle>
            <a:defPPr>
              <a:defRPr lang="zh-CN"/>
            </a:defPPr>
            <a:lvl1pPr>
              <a:defRPr>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a:t>Services</a:t>
            </a:r>
            <a:endParaRPr lang="zh-CN" altLang="en-US"/>
          </a:p>
        </p:txBody>
      </p:sp>
      <p:sp>
        <p:nvSpPr>
          <p:cNvPr id="71" name="文本框 70"/>
          <p:cNvSpPr txBox="1"/>
          <p:nvPr/>
        </p:nvSpPr>
        <p:spPr>
          <a:xfrm>
            <a:off x="675220" y="1527621"/>
            <a:ext cx="2857925" cy="328936"/>
          </a:xfrm>
          <a:prstGeom prst="rect">
            <a:avLst/>
          </a:prstGeom>
          <a:noFill/>
        </p:spPr>
        <p:txBody>
          <a:bodyPr wrap="square" rtlCol="0">
            <a:spAutoFit/>
          </a:bodyPr>
          <a:lstStyle/>
          <a:p>
            <a:pPr>
              <a:lnSpc>
                <a:spcPct val="120000"/>
              </a:lnSpc>
            </a:pPr>
            <a:r>
              <a:rPr lang="en-US" altLang="zh-CN" sz="1400">
                <a:latin typeface="微软雅黑" panose="020B0503020204020204" pitchFamily="34" charset="-122"/>
                <a:ea typeface="微软雅黑" panose="020B0503020204020204" pitchFamily="34" charset="-122"/>
              </a:rPr>
              <a:t>Click to add your text here</a:t>
            </a:r>
            <a:endParaRPr lang="zh-CN" altLang="en-US" sz="1400">
              <a:latin typeface="微软雅黑" panose="020B0503020204020204" pitchFamily="34" charset="-122"/>
              <a:ea typeface="微软雅黑" panose="020B0503020204020204" pitchFamily="34" charset="-122"/>
            </a:endParaRPr>
          </a:p>
        </p:txBody>
      </p:sp>
      <p:sp>
        <p:nvSpPr>
          <p:cNvPr id="72" name="文本框 71"/>
          <p:cNvSpPr txBox="1"/>
          <p:nvPr/>
        </p:nvSpPr>
        <p:spPr>
          <a:xfrm>
            <a:off x="675220" y="2192620"/>
            <a:ext cx="2857925" cy="328936"/>
          </a:xfrm>
          <a:prstGeom prst="rect">
            <a:avLst/>
          </a:prstGeom>
          <a:noFill/>
        </p:spPr>
        <p:txBody>
          <a:bodyPr wrap="square" rtlCol="0">
            <a:spAutoFit/>
          </a:bodyPr>
          <a:lstStyle/>
          <a:p>
            <a:pPr>
              <a:lnSpc>
                <a:spcPct val="120000"/>
              </a:lnSpc>
            </a:pPr>
            <a:r>
              <a:rPr lang="en-US" altLang="zh-CN" sz="1400">
                <a:latin typeface="微软雅黑" panose="020B0503020204020204" pitchFamily="34" charset="-122"/>
                <a:ea typeface="微软雅黑" panose="020B0503020204020204" pitchFamily="34" charset="-122"/>
              </a:rPr>
              <a:t>Click to add your text here</a:t>
            </a:r>
            <a:endParaRPr lang="zh-CN" altLang="en-US" sz="1400">
              <a:latin typeface="微软雅黑" panose="020B0503020204020204" pitchFamily="34" charset="-122"/>
              <a:ea typeface="微软雅黑" panose="020B0503020204020204" pitchFamily="34" charset="-122"/>
            </a:endParaRPr>
          </a:p>
        </p:txBody>
      </p:sp>
      <p:sp>
        <p:nvSpPr>
          <p:cNvPr id="73" name="任意多边形 72"/>
          <p:cNvSpPr/>
          <p:nvPr/>
        </p:nvSpPr>
        <p:spPr>
          <a:xfrm>
            <a:off x="788357" y="2979062"/>
            <a:ext cx="207404" cy="410198"/>
          </a:xfrm>
          <a:custGeom>
            <a:avLst/>
            <a:gdLst>
              <a:gd name="connsiteX0" fmla="*/ 223629 w 447261"/>
              <a:gd name="connsiteY0" fmla="*/ 755374 h 884582"/>
              <a:gd name="connsiteX1" fmla="*/ 173933 w 447261"/>
              <a:gd name="connsiteY1" fmla="*/ 805070 h 884582"/>
              <a:gd name="connsiteX2" fmla="*/ 223629 w 447261"/>
              <a:gd name="connsiteY2" fmla="*/ 854766 h 884582"/>
              <a:gd name="connsiteX3" fmla="*/ 273325 w 447261"/>
              <a:gd name="connsiteY3" fmla="*/ 805070 h 884582"/>
              <a:gd name="connsiteX4" fmla="*/ 223629 w 447261"/>
              <a:gd name="connsiteY4" fmla="*/ 755374 h 884582"/>
              <a:gd name="connsiteX5" fmla="*/ 34786 w 447261"/>
              <a:gd name="connsiteY5" fmla="*/ 54665 h 884582"/>
              <a:gd name="connsiteX6" fmla="*/ 34786 w 447261"/>
              <a:gd name="connsiteY6" fmla="*/ 690770 h 884582"/>
              <a:gd name="connsiteX7" fmla="*/ 412473 w 447261"/>
              <a:gd name="connsiteY7" fmla="*/ 690770 h 884582"/>
              <a:gd name="connsiteX8" fmla="*/ 412473 w 447261"/>
              <a:gd name="connsiteY8" fmla="*/ 54665 h 884582"/>
              <a:gd name="connsiteX9" fmla="*/ 74545 w 447261"/>
              <a:gd name="connsiteY9" fmla="*/ 0 h 884582"/>
              <a:gd name="connsiteX10" fmla="*/ 372716 w 447261"/>
              <a:gd name="connsiteY10" fmla="*/ 0 h 884582"/>
              <a:gd name="connsiteX11" fmla="*/ 447261 w 447261"/>
              <a:gd name="connsiteY11" fmla="*/ 74545 h 884582"/>
              <a:gd name="connsiteX12" fmla="*/ 447261 w 447261"/>
              <a:gd name="connsiteY12" fmla="*/ 810037 h 884582"/>
              <a:gd name="connsiteX13" fmla="*/ 372716 w 447261"/>
              <a:gd name="connsiteY13" fmla="*/ 884582 h 884582"/>
              <a:gd name="connsiteX14" fmla="*/ 74545 w 447261"/>
              <a:gd name="connsiteY14" fmla="*/ 884582 h 884582"/>
              <a:gd name="connsiteX15" fmla="*/ 0 w 447261"/>
              <a:gd name="connsiteY15" fmla="*/ 810037 h 884582"/>
              <a:gd name="connsiteX16" fmla="*/ 0 w 447261"/>
              <a:gd name="connsiteY16" fmla="*/ 74545 h 884582"/>
              <a:gd name="connsiteX17" fmla="*/ 74545 w 447261"/>
              <a:gd name="connsiteY17" fmla="*/ 0 h 8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a:grpSpLocks noChangeAspect="1"/>
          </p:cNvGrpSpPr>
          <p:nvPr/>
        </p:nvGrpSpPr>
        <p:grpSpPr>
          <a:xfrm>
            <a:off x="1325023" y="2991633"/>
            <a:ext cx="590582" cy="396000"/>
            <a:chOff x="7364896" y="1987826"/>
            <a:chExt cx="1023730" cy="708105"/>
          </a:xfrm>
          <a:solidFill>
            <a:schemeClr val="tx1"/>
          </a:solidFill>
        </p:grpSpPr>
        <p:sp>
          <p:nvSpPr>
            <p:cNvPr id="75" name="任意多边形 74"/>
            <p:cNvSpPr/>
            <p:nvPr/>
          </p:nvSpPr>
          <p:spPr>
            <a:xfrm>
              <a:off x="7409622" y="1987826"/>
              <a:ext cx="934278" cy="596348"/>
            </a:xfrm>
            <a:custGeom>
              <a:avLst/>
              <a:gdLst>
                <a:gd name="connsiteX0" fmla="*/ 49696 w 934278"/>
                <a:gd name="connsiteY0" fmla="*/ 46174 h 596348"/>
                <a:gd name="connsiteX1" fmla="*/ 49696 w 934278"/>
                <a:gd name="connsiteY1" fmla="*/ 550174 h 596348"/>
                <a:gd name="connsiteX2" fmla="*/ 884583 w 934278"/>
                <a:gd name="connsiteY2" fmla="*/ 550174 h 596348"/>
                <a:gd name="connsiteX3" fmla="*/ 884583 w 934278"/>
                <a:gd name="connsiteY3" fmla="*/ 46174 h 596348"/>
                <a:gd name="connsiteX4" fmla="*/ 39759 w 934278"/>
                <a:gd name="connsiteY4" fmla="*/ 0 h 596348"/>
                <a:gd name="connsiteX5" fmla="*/ 894519 w 934278"/>
                <a:gd name="connsiteY5" fmla="*/ 0 h 596348"/>
                <a:gd name="connsiteX6" fmla="*/ 934278 w 934278"/>
                <a:gd name="connsiteY6" fmla="*/ 39759 h 596348"/>
                <a:gd name="connsiteX7" fmla="*/ 934278 w 934278"/>
                <a:gd name="connsiteY7" fmla="*/ 556589 h 596348"/>
                <a:gd name="connsiteX8" fmla="*/ 894519 w 934278"/>
                <a:gd name="connsiteY8" fmla="*/ 596348 h 596348"/>
                <a:gd name="connsiteX9" fmla="*/ 39759 w 934278"/>
                <a:gd name="connsiteY9" fmla="*/ 596348 h 596348"/>
                <a:gd name="connsiteX10" fmla="*/ 0 w 934278"/>
                <a:gd name="connsiteY10" fmla="*/ 556589 h 596348"/>
                <a:gd name="connsiteX11" fmla="*/ 0 w 934278"/>
                <a:gd name="connsiteY11" fmla="*/ 39759 h 596348"/>
                <a:gd name="connsiteX12" fmla="*/ 39759 w 934278"/>
                <a:gd name="connsiteY12" fmla="*/ 0 h 59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7364896" y="2623931"/>
              <a:ext cx="1023730" cy="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a:grpSpLocks noChangeAspect="1"/>
          </p:cNvGrpSpPr>
          <p:nvPr/>
        </p:nvGrpSpPr>
        <p:grpSpPr>
          <a:xfrm>
            <a:off x="2271190" y="2958398"/>
            <a:ext cx="268840" cy="432000"/>
            <a:chOff x="9714000" y="2239894"/>
            <a:chExt cx="552450" cy="887730"/>
          </a:xfrm>
          <a:solidFill>
            <a:schemeClr val="tx1"/>
          </a:solidFill>
        </p:grpSpPr>
        <p:grpSp>
          <p:nvGrpSpPr>
            <p:cNvPr id="78" name="组合 77"/>
            <p:cNvGrpSpPr/>
            <p:nvPr/>
          </p:nvGrpSpPr>
          <p:grpSpPr>
            <a:xfrm>
              <a:off x="9714000" y="2239894"/>
              <a:ext cx="552450" cy="552450"/>
              <a:chOff x="3314700" y="2392680"/>
              <a:chExt cx="552450" cy="552450"/>
            </a:xfrm>
            <a:grpFill/>
          </p:grpSpPr>
          <p:sp>
            <p:nvSpPr>
              <p:cNvPr id="88" name="同心圆 87"/>
              <p:cNvSpPr/>
              <p:nvPr/>
            </p:nvSpPr>
            <p:spPr>
              <a:xfrm>
                <a:off x="3482340" y="2560320"/>
                <a:ext cx="217170" cy="217170"/>
              </a:xfrm>
              <a:prstGeom prst="donut">
                <a:avLst/>
              </a:prstGeom>
              <a:solidFill>
                <a:schemeClr val="tx1"/>
              </a:solidFill>
              <a:ln w="127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
            <p:nvSpPr>
              <p:cNvPr id="89" name="弧形 88"/>
              <p:cNvSpPr/>
              <p:nvPr/>
            </p:nvSpPr>
            <p:spPr>
              <a:xfrm>
                <a:off x="3379470" y="2457450"/>
                <a:ext cx="422910" cy="422910"/>
              </a:xfrm>
              <a:prstGeom prst="arc">
                <a:avLst>
                  <a:gd name="adj1" fmla="val 7892603"/>
                  <a:gd name="adj2" fmla="val 2777530"/>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14700" y="2392680"/>
                <a:ext cx="552450" cy="552450"/>
              </a:xfrm>
              <a:prstGeom prst="arc">
                <a:avLst>
                  <a:gd name="adj1" fmla="val 7692725"/>
                  <a:gd name="adj2" fmla="val 3097068"/>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9" name="组合 78"/>
            <p:cNvGrpSpPr/>
            <p:nvPr/>
          </p:nvGrpSpPr>
          <p:grpSpPr>
            <a:xfrm>
              <a:off x="9765435" y="2624704"/>
              <a:ext cx="449580" cy="502920"/>
              <a:chOff x="3352800" y="2777490"/>
              <a:chExt cx="449580" cy="502920"/>
            </a:xfrm>
            <a:grpFill/>
          </p:grpSpPr>
          <p:cxnSp>
            <p:nvCxnSpPr>
              <p:cNvPr id="80" name="直接连接符 79"/>
              <p:cNvCxnSpPr/>
              <p:nvPr/>
            </p:nvCxnSpPr>
            <p:spPr>
              <a:xfrm flipH="1">
                <a:off x="3352800" y="2777490"/>
                <a:ext cx="156210" cy="502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flipV="1">
                <a:off x="3646170" y="2777490"/>
                <a:ext cx="156210" cy="502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3463290" y="2952750"/>
                <a:ext cx="2362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390900" y="3147060"/>
                <a:ext cx="360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490436" y="2785110"/>
                <a:ext cx="190500"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3467576" y="2785110"/>
                <a:ext cx="190500"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3443764" y="2967989"/>
                <a:ext cx="276225"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420904" y="2967989"/>
                <a:ext cx="276225"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1" name="文本框 90"/>
          <p:cNvSpPr txBox="1"/>
          <p:nvPr/>
        </p:nvSpPr>
        <p:spPr>
          <a:xfrm>
            <a:off x="576470" y="4109472"/>
            <a:ext cx="3389243" cy="1126462"/>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hereClick to add your text hereClick to add your text hereClick to add your text hereClick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894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1247802632"/>
              </p:ext>
            </p:extLst>
          </p:nvPr>
        </p:nvGraphicFramePr>
        <p:xfrm>
          <a:off x="1089715" y="1151651"/>
          <a:ext cx="3167544" cy="21116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2"/>
          <p:cNvGraphicFramePr/>
          <p:nvPr>
            <p:extLst>
              <p:ext uri="{D42A27DB-BD31-4B8C-83A1-F6EECF244321}">
                <p14:modId xmlns:p14="http://schemas.microsoft.com/office/powerpoint/2010/main" val="1920471710"/>
              </p:ext>
            </p:extLst>
          </p:nvPr>
        </p:nvGraphicFramePr>
        <p:xfrm>
          <a:off x="4512228" y="1151651"/>
          <a:ext cx="3167544" cy="21116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图表 3"/>
          <p:cNvGraphicFramePr/>
          <p:nvPr>
            <p:extLst>
              <p:ext uri="{D42A27DB-BD31-4B8C-83A1-F6EECF244321}">
                <p14:modId xmlns:p14="http://schemas.microsoft.com/office/powerpoint/2010/main" val="2911254876"/>
              </p:ext>
            </p:extLst>
          </p:nvPr>
        </p:nvGraphicFramePr>
        <p:xfrm>
          <a:off x="7934741" y="1151651"/>
          <a:ext cx="3167544" cy="2111697"/>
        </p:xfrm>
        <a:graphic>
          <a:graphicData uri="http://schemas.openxmlformats.org/drawingml/2006/chart">
            <c:chart xmlns:c="http://schemas.openxmlformats.org/drawingml/2006/chart" xmlns:r="http://schemas.openxmlformats.org/officeDocument/2006/relationships" r:id="rId4"/>
          </a:graphicData>
        </a:graphic>
      </p:graphicFrame>
      <p:sp>
        <p:nvSpPr>
          <p:cNvPr id="5" name="矩形 4"/>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17</a:t>
            </a:r>
            <a:endParaRPr lang="zh-CN" altLang="en-US" sz="2800">
              <a:solidFill>
                <a:schemeClr val="tx1"/>
              </a:solidFill>
            </a:endParaRPr>
          </a:p>
        </p:txBody>
      </p:sp>
      <p:sp>
        <p:nvSpPr>
          <p:cNvPr id="6" name="文本框 5"/>
          <p:cNvSpPr txBox="1"/>
          <p:nvPr/>
        </p:nvSpPr>
        <p:spPr>
          <a:xfrm>
            <a:off x="638753" y="568971"/>
            <a:ext cx="5275030"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Pie data</a:t>
            </a:r>
            <a:endParaRPr lang="en-US" altLang="zh-CN" sz="2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7" name="直接连接符 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文本框 8"/>
          <p:cNvSpPr txBox="1"/>
          <p:nvPr/>
        </p:nvSpPr>
        <p:spPr>
          <a:xfrm>
            <a:off x="1480930" y="3588026"/>
            <a:ext cx="2315818" cy="707886"/>
          </a:xfrm>
          <a:prstGeom prst="rect">
            <a:avLst/>
          </a:prstGeom>
          <a:noFill/>
        </p:spPr>
        <p:txBody>
          <a:bodyPr wrap="square" rtlCol="0">
            <a:spAutoFit/>
          </a:bodyPr>
          <a:lstStyle/>
          <a:p>
            <a:r>
              <a:rPr lang="en-US" altLang="zh-CN" sz="40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30%</a:t>
            </a:r>
            <a:endParaRPr lang="zh-CN" altLang="en-US" sz="40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圆角矩形 9"/>
          <p:cNvSpPr/>
          <p:nvPr/>
        </p:nvSpPr>
        <p:spPr>
          <a:xfrm flipV="1">
            <a:off x="1480930" y="4295912"/>
            <a:ext cx="2412000" cy="36000"/>
          </a:xfrm>
          <a:prstGeom prst="roundRect">
            <a:avLst>
              <a:gd name="adj" fmla="val 50000"/>
            </a:avLst>
          </a:prstGeom>
          <a:gradFill flip="none" rotWithShape="1">
            <a:gsLst>
              <a:gs pos="50000">
                <a:srgbClr val="1F1F1F"/>
              </a:gs>
              <a:gs pos="0">
                <a:srgbClr val="1F1F1F">
                  <a:alpha val="60000"/>
                </a:srgbClr>
              </a:gs>
              <a:gs pos="100000">
                <a:srgbClr val="1F1F1F">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80930" y="4468680"/>
            <a:ext cx="2514600"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989444" y="3588026"/>
            <a:ext cx="2315818" cy="707886"/>
          </a:xfrm>
          <a:prstGeom prst="rect">
            <a:avLst/>
          </a:prstGeom>
          <a:noFill/>
        </p:spPr>
        <p:txBody>
          <a:bodyPr wrap="square" rtlCol="0">
            <a:spAutoFit/>
          </a:bodyPr>
          <a:lstStyle/>
          <a:p>
            <a:r>
              <a:rPr lang="en-US" altLang="zh-CN" sz="40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60%</a:t>
            </a:r>
            <a:endParaRPr lang="zh-CN" altLang="en-US" sz="40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圆角矩形 14"/>
          <p:cNvSpPr/>
          <p:nvPr/>
        </p:nvSpPr>
        <p:spPr>
          <a:xfrm flipV="1">
            <a:off x="4989444" y="4295912"/>
            <a:ext cx="2412000" cy="36000"/>
          </a:xfrm>
          <a:prstGeom prst="roundRect">
            <a:avLst>
              <a:gd name="adj" fmla="val 50000"/>
            </a:avLst>
          </a:prstGeom>
          <a:gradFill flip="none" rotWithShape="1">
            <a:gsLst>
              <a:gs pos="50000">
                <a:srgbClr val="1F1F1F"/>
              </a:gs>
              <a:gs pos="0">
                <a:srgbClr val="1F1F1F">
                  <a:alpha val="60000"/>
                </a:srgbClr>
              </a:gs>
              <a:gs pos="100000">
                <a:srgbClr val="1F1F1F">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989444" y="4468680"/>
            <a:ext cx="2514600"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488680" y="3588026"/>
            <a:ext cx="2315818" cy="707886"/>
          </a:xfrm>
          <a:prstGeom prst="rect">
            <a:avLst/>
          </a:prstGeom>
          <a:noFill/>
        </p:spPr>
        <p:txBody>
          <a:bodyPr wrap="square" rtlCol="0">
            <a:spAutoFit/>
          </a:bodyPr>
          <a:lstStyle/>
          <a:p>
            <a:r>
              <a:rPr lang="en-US" altLang="zh-CN" sz="40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40%</a:t>
            </a:r>
            <a:endParaRPr lang="zh-CN" altLang="en-US" sz="40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圆角矩形 18"/>
          <p:cNvSpPr/>
          <p:nvPr/>
        </p:nvSpPr>
        <p:spPr>
          <a:xfrm flipV="1">
            <a:off x="8488680" y="4295912"/>
            <a:ext cx="2412000" cy="36000"/>
          </a:xfrm>
          <a:prstGeom prst="roundRect">
            <a:avLst>
              <a:gd name="adj" fmla="val 50000"/>
            </a:avLst>
          </a:prstGeom>
          <a:gradFill flip="none" rotWithShape="1">
            <a:gsLst>
              <a:gs pos="50000">
                <a:srgbClr val="1F1F1F"/>
              </a:gs>
              <a:gs pos="0">
                <a:srgbClr val="1F1F1F">
                  <a:alpha val="60000"/>
                </a:srgbClr>
              </a:gs>
              <a:gs pos="100000">
                <a:srgbClr val="1F1F1F">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488680" y="4468680"/>
            <a:ext cx="2514600"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322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378754084"/>
              </p:ext>
            </p:extLst>
          </p:nvPr>
        </p:nvGraphicFramePr>
        <p:xfrm>
          <a:off x="3226628" y="1516085"/>
          <a:ext cx="5738744" cy="3825831"/>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18</a:t>
            </a:r>
            <a:endParaRPr lang="zh-CN" altLang="en-US" sz="2800">
              <a:solidFill>
                <a:schemeClr val="tx1"/>
              </a:solidFill>
            </a:endParaRPr>
          </a:p>
        </p:txBody>
      </p:sp>
      <p:cxnSp>
        <p:nvCxnSpPr>
          <p:cNvPr id="5" name="直接连接符 4"/>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弧形 6"/>
          <p:cNvSpPr/>
          <p:nvPr/>
        </p:nvSpPr>
        <p:spPr>
          <a:xfrm>
            <a:off x="7844373" y="1637899"/>
            <a:ext cx="2045062" cy="1353780"/>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8738647" y="1409244"/>
            <a:ext cx="2566615" cy="338554"/>
          </a:xfrm>
          <a:prstGeom prst="rect">
            <a:avLst/>
          </a:prstGeom>
          <a:noFill/>
        </p:spPr>
        <p:txBody>
          <a:bodyPr wrap="square" rtlCol="0">
            <a:spAutoFit/>
          </a:bodyPr>
          <a:lstStyle/>
          <a:p>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9" name="文本框 8"/>
          <p:cNvSpPr txBox="1"/>
          <p:nvPr/>
        </p:nvSpPr>
        <p:spPr>
          <a:xfrm>
            <a:off x="8738647" y="1742796"/>
            <a:ext cx="2857925"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 name="弧形 9"/>
          <p:cNvSpPr/>
          <p:nvPr/>
        </p:nvSpPr>
        <p:spPr>
          <a:xfrm flipV="1">
            <a:off x="7844373" y="3820310"/>
            <a:ext cx="2045062" cy="1353780"/>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8738647" y="4764828"/>
            <a:ext cx="2566615" cy="338554"/>
          </a:xfrm>
          <a:prstGeom prst="rect">
            <a:avLst/>
          </a:prstGeom>
          <a:noFill/>
        </p:spPr>
        <p:txBody>
          <a:bodyPr wrap="square" rtlCol="0">
            <a:spAutoFit/>
          </a:bodyPr>
          <a:lstStyle/>
          <a:p>
            <a:r>
              <a:rPr lang="en-US" altLang="zh-CN" sz="1600" b="1">
                <a:solidFill>
                  <a:srgbClr val="FFCD00"/>
                </a:solidFill>
                <a:latin typeface="微软雅黑" panose="020B0503020204020204" pitchFamily="34" charset="-122"/>
                <a:ea typeface="微软雅黑" panose="020B0503020204020204" pitchFamily="34" charset="-122"/>
              </a:rPr>
              <a:t>ADD YOUR TITLE HERE</a:t>
            </a:r>
          </a:p>
        </p:txBody>
      </p:sp>
      <p:sp>
        <p:nvSpPr>
          <p:cNvPr id="12" name="文本框 11"/>
          <p:cNvSpPr txBox="1"/>
          <p:nvPr/>
        </p:nvSpPr>
        <p:spPr>
          <a:xfrm>
            <a:off x="8738647" y="5098380"/>
            <a:ext cx="2857925" cy="350865"/>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75861" y="1924384"/>
            <a:ext cx="3244786" cy="369332"/>
          </a:xfrm>
          <a:prstGeom prst="rect">
            <a:avLst/>
          </a:prstGeom>
          <a:noFill/>
        </p:spPr>
        <p:txBody>
          <a:bodyPr wrap="square" rtlCol="0">
            <a:spAutoFit/>
          </a:bodyPr>
          <a:lstStyle/>
          <a:p>
            <a:r>
              <a:rPr lang="en-US" altLang="zh-CN" b="1">
                <a:solidFill>
                  <a:srgbClr val="FFCD00"/>
                </a:solidFill>
                <a:latin typeface="微软雅黑" panose="020B0503020204020204" pitchFamily="34" charset="-122"/>
                <a:ea typeface="微软雅黑" panose="020B0503020204020204" pitchFamily="34" charset="-122"/>
              </a:rPr>
              <a:t>ADD YOUR TITLE HERE</a:t>
            </a:r>
          </a:p>
        </p:txBody>
      </p:sp>
      <p:sp>
        <p:nvSpPr>
          <p:cNvPr id="14" name="文本框 13"/>
          <p:cNvSpPr txBox="1"/>
          <p:nvPr/>
        </p:nvSpPr>
        <p:spPr>
          <a:xfrm>
            <a:off x="675861" y="2257936"/>
            <a:ext cx="2857925" cy="2431050"/>
          </a:xfrm>
          <a:prstGeom prst="rect">
            <a:avLst/>
          </a:prstGeom>
          <a:noFill/>
        </p:spPr>
        <p:txBody>
          <a:bodyPr wrap="square" rtlCol="0">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 Click to add your text here Click to add your text here Click to add your text here Click to add your text here Click to add your text here Click to add your text here 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38753" y="568971"/>
            <a:ext cx="5275030"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Pie data</a:t>
            </a:r>
            <a:endParaRPr lang="en-US" altLang="zh-CN" sz="2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320257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3671662978"/>
              </p:ext>
            </p:extLst>
          </p:nvPr>
        </p:nvGraphicFramePr>
        <p:xfrm>
          <a:off x="603315" y="934278"/>
          <a:ext cx="10671142" cy="4977812"/>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19</a:t>
            </a:r>
            <a:endParaRPr lang="zh-CN" altLang="en-US" sz="2800">
              <a:solidFill>
                <a:schemeClr val="tx1"/>
              </a:solidFill>
            </a:endParaRPr>
          </a:p>
        </p:txBody>
      </p:sp>
      <p:sp>
        <p:nvSpPr>
          <p:cNvPr id="4" name="文本框 3"/>
          <p:cNvSpPr txBox="1"/>
          <p:nvPr/>
        </p:nvSpPr>
        <p:spPr>
          <a:xfrm>
            <a:off x="638753" y="568971"/>
            <a:ext cx="5275030"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Bar data</a:t>
            </a:r>
            <a:endParaRPr lang="en-US" altLang="zh-CN" sz="2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5" name="直接连接符 4"/>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弧形 6"/>
          <p:cNvSpPr/>
          <p:nvPr/>
        </p:nvSpPr>
        <p:spPr>
          <a:xfrm rot="16200000" flipH="1">
            <a:off x="4762971" y="1281517"/>
            <a:ext cx="2045062" cy="1353780"/>
          </a:xfrm>
          <a:prstGeom prst="arc">
            <a:avLst>
              <a:gd name="adj1" fmla="val 10973390"/>
              <a:gd name="adj2" fmla="val 14198127"/>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5913783" y="407774"/>
            <a:ext cx="2566615"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ADD YOUR TITLE HERE</a:t>
            </a:r>
          </a:p>
        </p:txBody>
      </p:sp>
      <p:sp>
        <p:nvSpPr>
          <p:cNvPr id="9" name="文本框 8"/>
          <p:cNvSpPr txBox="1"/>
          <p:nvPr/>
        </p:nvSpPr>
        <p:spPr>
          <a:xfrm>
            <a:off x="5913783" y="741326"/>
            <a:ext cx="2857925" cy="328936"/>
          </a:xfrm>
          <a:prstGeom prst="rect">
            <a:avLst/>
          </a:prstGeom>
          <a:noFill/>
        </p:spPr>
        <p:txBody>
          <a:bodyPr wrap="square" rtlCol="0">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396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25" t="23524" r="125" b="3222"/>
          <a:stretch/>
        </p:blipFill>
        <p:spPr>
          <a:xfrm>
            <a:off x="0" y="0"/>
            <a:ext cx="12192000" cy="6873240"/>
          </a:xfrm>
          <a:prstGeom prst="rect">
            <a:avLst/>
          </a:prstGeom>
        </p:spPr>
      </p:pic>
      <p:sp>
        <p:nvSpPr>
          <p:cNvPr id="3" name="矩形 2"/>
          <p:cNvSpPr/>
          <p:nvPr/>
        </p:nvSpPr>
        <p:spPr>
          <a:xfrm>
            <a:off x="0" y="0"/>
            <a:ext cx="12192000" cy="6873240"/>
          </a:xfrm>
          <a:prstGeom prst="rect">
            <a:avLst/>
          </a:prstGeom>
          <a:solidFill>
            <a:srgbClr val="FFCD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425440" y="1432560"/>
            <a:ext cx="1341120" cy="2215991"/>
            <a:chOff x="5425440" y="1432560"/>
            <a:chExt cx="1341120" cy="2215991"/>
          </a:xfrm>
        </p:grpSpPr>
        <p:sp>
          <p:nvSpPr>
            <p:cNvPr id="4" name="椭圆 3"/>
            <p:cNvSpPr/>
            <p:nvPr/>
          </p:nvSpPr>
          <p:spPr>
            <a:xfrm>
              <a:off x="5425440" y="1432560"/>
              <a:ext cx="1341120" cy="13411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rgbClr val="FFCD00"/>
                </a:solidFill>
              </a:endParaRPr>
            </a:p>
          </p:txBody>
        </p:sp>
        <p:sp>
          <p:nvSpPr>
            <p:cNvPr id="5" name="文本框 4"/>
            <p:cNvSpPr txBox="1"/>
            <p:nvPr/>
          </p:nvSpPr>
          <p:spPr>
            <a:xfrm>
              <a:off x="5608320" y="1432560"/>
              <a:ext cx="975360" cy="2215991"/>
            </a:xfrm>
            <a:prstGeom prst="rect">
              <a:avLst/>
            </a:prstGeom>
            <a:noFill/>
          </p:spPr>
          <p:txBody>
            <a:bodyPr wrap="square" rtlCol="0">
              <a:spAutoFit/>
            </a:bodyPr>
            <a:lstStyle/>
            <a:p>
              <a:pPr algn="ctr"/>
              <a:r>
                <a:rPr lang="zh-CN" altLang="en-US" sz="13800">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a:t>
              </a:r>
            </a:p>
          </p:txBody>
        </p:sp>
      </p:grpSp>
      <p:sp>
        <p:nvSpPr>
          <p:cNvPr id="7" name="文本框 6"/>
          <p:cNvSpPr txBox="1"/>
          <p:nvPr/>
        </p:nvSpPr>
        <p:spPr>
          <a:xfrm>
            <a:off x="1798319" y="3002280"/>
            <a:ext cx="8761121" cy="1323439"/>
          </a:xfrm>
          <a:prstGeom prst="rect">
            <a:avLst/>
          </a:prstGeom>
          <a:noFill/>
        </p:spPr>
        <p:txBody>
          <a:bodyPr wrap="square" rtlCol="0">
            <a:spAutoFit/>
          </a:bodyPr>
          <a:lstStyle/>
          <a:p>
            <a:pPr algn="ctr"/>
            <a:r>
              <a:rPr lang="en-US" altLang="zh-CN" sz="40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Design is not just what it looks like and feels like. Design is how it works.</a:t>
            </a:r>
            <a:endParaRPr lang="zh-CN" altLang="en-US" sz="40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矩形 7"/>
          <p:cNvSpPr/>
          <p:nvPr/>
        </p:nvSpPr>
        <p:spPr>
          <a:xfrm>
            <a:off x="11003280" y="6141720"/>
            <a:ext cx="624840" cy="746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solidFill>
              </a:rPr>
              <a:t>02</a:t>
            </a:r>
            <a:endParaRPr lang="zh-CN" altLang="en-US" sz="2800">
              <a:solidFill>
                <a:schemeClr val="bg1"/>
              </a:solidFill>
            </a:endParaRPr>
          </a:p>
        </p:txBody>
      </p:sp>
      <p:sp>
        <p:nvSpPr>
          <p:cNvPr id="9" name="文本框 8"/>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09289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25" t="23524" r="125" b="3222"/>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6240" y="518160"/>
            <a:ext cx="5699760" cy="1200329"/>
          </a:xfrm>
          <a:prstGeom prst="rect">
            <a:avLst/>
          </a:prstGeom>
          <a:noFill/>
        </p:spPr>
        <p:txBody>
          <a:bodyPr wrap="square" rtlCol="0">
            <a:spAutoFit/>
          </a:bodyPr>
          <a:lstStyle/>
          <a:p>
            <a:r>
              <a:rPr lang="en-US" altLang="zh-CN" sz="7200" b="1" spc="300">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Thank you</a:t>
            </a:r>
            <a:endParaRPr lang="zh-CN" altLang="en-US" sz="7200" b="1" spc="300">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7" name="直接连接符 6"/>
          <p:cNvCxnSpPr/>
          <p:nvPr/>
        </p:nvCxnSpPr>
        <p:spPr>
          <a:xfrm>
            <a:off x="548640" y="4114800"/>
            <a:ext cx="111099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9723120" y="685800"/>
            <a:ext cx="1920240" cy="1920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081260" y="1461254"/>
            <a:ext cx="1203960" cy="369332"/>
          </a:xfrm>
          <a:prstGeom prst="rect">
            <a:avLst/>
          </a:prstGeom>
          <a:noFill/>
        </p:spPr>
        <p:txBody>
          <a:bodyPr wrap="square" rtlCol="0">
            <a:spAutoFit/>
          </a:bodyPr>
          <a:lstStyle/>
          <a:p>
            <a:pPr algn="ctr"/>
            <a:r>
              <a:rPr lang="en-US" altLang="zh-CN" b="1">
                <a:solidFill>
                  <a:schemeClr val="bg1"/>
                </a:solidFill>
              </a:rPr>
              <a:t>LOGO</a:t>
            </a:r>
            <a:endParaRPr lang="zh-CN" altLang="en-US" b="1">
              <a:solidFill>
                <a:schemeClr val="bg1"/>
              </a:solidFill>
            </a:endParaRPr>
          </a:p>
        </p:txBody>
      </p:sp>
      <p:sp>
        <p:nvSpPr>
          <p:cNvPr id="10" name="矩形 9"/>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20</a:t>
            </a:r>
            <a:endParaRPr lang="zh-CN" altLang="en-US" sz="2800">
              <a:solidFill>
                <a:schemeClr val="tx1"/>
              </a:solidFill>
            </a:endParaRPr>
          </a:p>
        </p:txBody>
      </p:sp>
      <p:sp>
        <p:nvSpPr>
          <p:cNvPr id="11" name="文本框 10"/>
          <p:cNvSpPr txBox="1"/>
          <p:nvPr/>
        </p:nvSpPr>
        <p:spPr>
          <a:xfrm>
            <a:off x="396240" y="1630531"/>
            <a:ext cx="4396635" cy="400110"/>
          </a:xfrm>
          <a:prstGeom prst="rect">
            <a:avLst/>
          </a:prstGeom>
          <a:noFill/>
        </p:spPr>
        <p:txBody>
          <a:bodyPr wrap="square" rtlCol="0">
            <a:spAutoFit/>
          </a:bodyPr>
          <a:lstStyle/>
          <a:p>
            <a:r>
              <a:rPr lang="en-US" altLang="zh-CN" sz="2000" b="1">
                <a:latin typeface="Arial Unicode MS" panose="020B0604020202020204" pitchFamily="34" charset="-122"/>
                <a:ea typeface="Arial Unicode MS" panose="020B0604020202020204" pitchFamily="34" charset="-122"/>
                <a:cs typeface="Arial Unicode MS" panose="020B0604020202020204" pitchFamily="34" charset="-122"/>
              </a:rPr>
              <a:t>Please contact us for more info.</a:t>
            </a:r>
            <a:endParaRPr lang="zh-CN" altLang="en-US" sz="2000" b="1">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文本框 11"/>
          <p:cNvSpPr txBox="1"/>
          <p:nvPr/>
        </p:nvSpPr>
        <p:spPr>
          <a:xfrm>
            <a:off x="396241" y="2072641"/>
            <a:ext cx="2354893" cy="584775"/>
          </a:xfrm>
          <a:prstGeom prst="rect">
            <a:avLst/>
          </a:prstGeom>
          <a:noFill/>
        </p:spPr>
        <p:txBody>
          <a:bodyPr wrap="square" rtlCol="0">
            <a:spAutoFit/>
          </a:bodyPr>
          <a:lstStyle/>
          <a:p>
            <a:r>
              <a:rPr lang="en-US" altLang="zh-CN" sz="3200">
                <a:latin typeface="Arial Unicode MS" panose="020B0604020202020204" pitchFamily="34" charset="-122"/>
                <a:ea typeface="Arial Unicode MS" panose="020B0604020202020204" pitchFamily="34" charset="-122"/>
                <a:cs typeface="Arial Unicode MS" panose="020B0604020202020204" pitchFamily="34" charset="-122"/>
              </a:rPr>
              <a:t>Phone</a:t>
            </a:r>
            <a:endParaRPr lang="zh-CN" altLang="en-US" sz="32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框 12"/>
          <p:cNvSpPr txBox="1"/>
          <p:nvPr/>
        </p:nvSpPr>
        <p:spPr>
          <a:xfrm>
            <a:off x="396241" y="2696360"/>
            <a:ext cx="2354893" cy="584775"/>
          </a:xfrm>
          <a:prstGeom prst="rect">
            <a:avLst/>
          </a:prstGeom>
          <a:noFill/>
        </p:spPr>
        <p:txBody>
          <a:bodyPr wrap="square" rtlCol="0">
            <a:spAutoFit/>
          </a:bodyPr>
          <a:lstStyle/>
          <a:p>
            <a:r>
              <a:rPr lang="en-US" altLang="zh-CN" sz="3200">
                <a:latin typeface="Arial Unicode MS" panose="020B0604020202020204" pitchFamily="34" charset="-122"/>
                <a:ea typeface="Arial Unicode MS" panose="020B0604020202020204" pitchFamily="34" charset="-122"/>
                <a:cs typeface="Arial Unicode MS" panose="020B0604020202020204" pitchFamily="34" charset="-122"/>
              </a:rPr>
              <a:t>Fax</a:t>
            </a:r>
            <a:endParaRPr lang="zh-CN" altLang="en-US" sz="32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文本框 13"/>
          <p:cNvSpPr txBox="1"/>
          <p:nvPr/>
        </p:nvSpPr>
        <p:spPr>
          <a:xfrm>
            <a:off x="396240" y="3320079"/>
            <a:ext cx="2354893" cy="584775"/>
          </a:xfrm>
          <a:prstGeom prst="rect">
            <a:avLst/>
          </a:prstGeom>
          <a:noFill/>
        </p:spPr>
        <p:txBody>
          <a:bodyPr wrap="square" rtlCol="0">
            <a:spAutoFit/>
          </a:bodyPr>
          <a:lstStyle/>
          <a:p>
            <a:r>
              <a:rPr lang="en-US" altLang="zh-CN" sz="3200">
                <a:latin typeface="Arial Unicode MS" panose="020B0604020202020204" pitchFamily="34" charset="-122"/>
                <a:ea typeface="Arial Unicode MS" panose="020B0604020202020204" pitchFamily="34" charset="-122"/>
                <a:cs typeface="Arial Unicode MS" panose="020B0604020202020204" pitchFamily="34" charset="-122"/>
              </a:rPr>
              <a:t>Email</a:t>
            </a:r>
            <a:endParaRPr lang="zh-CN" altLang="en-US" sz="32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文本框 14"/>
          <p:cNvSpPr txBox="1"/>
          <p:nvPr/>
        </p:nvSpPr>
        <p:spPr>
          <a:xfrm>
            <a:off x="1853852" y="2072641"/>
            <a:ext cx="3081403" cy="584775"/>
          </a:xfrm>
          <a:prstGeom prst="rect">
            <a:avLst/>
          </a:prstGeom>
          <a:noFill/>
        </p:spPr>
        <p:txBody>
          <a:bodyPr wrap="square" rtlCol="0">
            <a:spAutoFit/>
          </a:bodyPr>
          <a:lstStyle>
            <a:defPPr>
              <a:defRPr lang="zh-CN"/>
            </a:defPPr>
            <a:lvl1pPr>
              <a:defRPr sz="3200">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a:t>139 0000 0000</a:t>
            </a:r>
            <a:endParaRPr lang="zh-CN" altLang="en-US"/>
          </a:p>
        </p:txBody>
      </p:sp>
      <p:sp>
        <p:nvSpPr>
          <p:cNvPr id="18" name="文本框 17"/>
          <p:cNvSpPr txBox="1"/>
          <p:nvPr/>
        </p:nvSpPr>
        <p:spPr>
          <a:xfrm>
            <a:off x="1853851" y="2696360"/>
            <a:ext cx="3519815" cy="584775"/>
          </a:xfrm>
          <a:prstGeom prst="rect">
            <a:avLst/>
          </a:prstGeom>
          <a:noFill/>
        </p:spPr>
        <p:txBody>
          <a:bodyPr wrap="square" rtlCol="0">
            <a:spAutoFit/>
          </a:bodyPr>
          <a:lstStyle>
            <a:defPPr>
              <a:defRPr lang="zh-CN"/>
            </a:defPPr>
            <a:lvl1pPr>
              <a:defRPr sz="3200">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a:t>020 - 0000 0000</a:t>
            </a:r>
            <a:endParaRPr lang="zh-CN" altLang="en-US"/>
          </a:p>
        </p:txBody>
      </p:sp>
      <p:sp>
        <p:nvSpPr>
          <p:cNvPr id="19" name="文本框 18"/>
          <p:cNvSpPr txBox="1"/>
          <p:nvPr/>
        </p:nvSpPr>
        <p:spPr>
          <a:xfrm>
            <a:off x="1853851" y="3320079"/>
            <a:ext cx="3519815" cy="584775"/>
          </a:xfrm>
          <a:prstGeom prst="rect">
            <a:avLst/>
          </a:prstGeom>
          <a:noFill/>
        </p:spPr>
        <p:txBody>
          <a:bodyPr wrap="square" rtlCol="0">
            <a:spAutoFit/>
          </a:bodyPr>
          <a:lstStyle>
            <a:defPPr>
              <a:defRPr lang="zh-CN"/>
            </a:defPPr>
            <a:lvl1pPr>
              <a:defRPr sz="3200">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a:t>****@mail.com</a:t>
            </a:r>
            <a:endParaRPr lang="zh-CN" altLang="en-US"/>
          </a:p>
        </p:txBody>
      </p:sp>
      <p:sp>
        <p:nvSpPr>
          <p:cNvPr id="20" name="文本框 19"/>
          <p:cNvSpPr txBox="1"/>
          <p:nvPr/>
        </p:nvSpPr>
        <p:spPr>
          <a:xfrm>
            <a:off x="396240" y="4233436"/>
            <a:ext cx="2574952" cy="461665"/>
          </a:xfrm>
          <a:prstGeom prst="rect">
            <a:avLst/>
          </a:prstGeom>
          <a:noFill/>
        </p:spPr>
        <p:txBody>
          <a:bodyPr wrap="square" rtlCol="0">
            <a:spAutoFit/>
          </a:bodyPr>
          <a:lstStyle/>
          <a:p>
            <a:r>
              <a:rPr lang="en-US" altLang="zh-CN" sz="2400"/>
              <a:t>By clover</a:t>
            </a:r>
            <a:endParaRPr lang="zh-CN" altLang="en-US" sz="2400"/>
          </a:p>
        </p:txBody>
      </p:sp>
      <p:sp>
        <p:nvSpPr>
          <p:cNvPr id="21" name="文本框 20"/>
          <p:cNvSpPr txBox="1"/>
          <p:nvPr/>
        </p:nvSpPr>
        <p:spPr>
          <a:xfrm>
            <a:off x="396240" y="6376451"/>
            <a:ext cx="2842591" cy="307777"/>
          </a:xfrm>
          <a:prstGeom prst="rect">
            <a:avLst/>
          </a:prstGeom>
          <a:noFill/>
        </p:spPr>
        <p:txBody>
          <a:bodyPr wrap="square" rtlCol="0">
            <a:spAutoFit/>
          </a:bodyPr>
          <a:lstStyle/>
          <a:p>
            <a:r>
              <a:rPr lang="en-US" altLang="zh-CN" sz="1400" b="1">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55834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4932" t="4522" r="17717" b="136"/>
          <a:stretch/>
        </p:blipFill>
        <p:spPr>
          <a:xfrm>
            <a:off x="6111240" y="806"/>
            <a:ext cx="6294120" cy="6857194"/>
          </a:xfrm>
          <a:prstGeom prst="rect">
            <a:avLst/>
          </a:prstGeom>
        </p:spPr>
      </p:pic>
      <p:sp>
        <p:nvSpPr>
          <p:cNvPr id="3" name="文本框 2"/>
          <p:cNvSpPr txBox="1"/>
          <p:nvPr/>
        </p:nvSpPr>
        <p:spPr>
          <a:xfrm>
            <a:off x="579120" y="568971"/>
            <a:ext cx="2057400"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About us</a:t>
            </a:r>
            <a:endParaRPr lang="zh-CN" altLang="en-US"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矩形 3"/>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03</a:t>
            </a:r>
            <a:endParaRPr lang="zh-CN" altLang="en-US" sz="2800">
              <a:solidFill>
                <a:schemeClr val="tx1"/>
              </a:solidFill>
            </a:endParaRPr>
          </a:p>
        </p:txBody>
      </p:sp>
      <p:cxnSp>
        <p:nvCxnSpPr>
          <p:cNvPr id="6" name="直接连接符 5"/>
          <p:cNvCxnSpPr>
            <a:endCxn id="3" idx="1"/>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文本框 7"/>
          <p:cNvSpPr txBox="1"/>
          <p:nvPr/>
        </p:nvSpPr>
        <p:spPr>
          <a:xfrm>
            <a:off x="576470" y="1553227"/>
            <a:ext cx="4884878" cy="369332"/>
          </a:xfrm>
          <a:prstGeom prst="rect">
            <a:avLst/>
          </a:prstGeom>
          <a:noFill/>
        </p:spPr>
        <p:txBody>
          <a:bodyPr wrap="square" rtlCol="0">
            <a:spAutoFit/>
          </a:bodyPr>
          <a:lstStyle/>
          <a:p>
            <a:r>
              <a:rPr lang="en-US" altLang="zh-CN" b="1">
                <a:solidFill>
                  <a:srgbClr val="FFCD00"/>
                </a:solidFill>
                <a:latin typeface="微软雅黑" panose="020B0503020204020204" pitchFamily="34" charset="-122"/>
                <a:ea typeface="微软雅黑" panose="020B0503020204020204" pitchFamily="34" charset="-122"/>
              </a:rPr>
              <a:t>ADD YOUR TITLE HERE</a:t>
            </a:r>
          </a:p>
        </p:txBody>
      </p:sp>
      <p:sp>
        <p:nvSpPr>
          <p:cNvPr id="9" name="文本框 8"/>
          <p:cNvSpPr txBox="1"/>
          <p:nvPr/>
        </p:nvSpPr>
        <p:spPr>
          <a:xfrm>
            <a:off x="576470" y="1916296"/>
            <a:ext cx="4872352" cy="3000821"/>
          </a:xfrm>
          <a:prstGeom prst="rect">
            <a:avLst/>
          </a:prstGeom>
          <a:noFill/>
        </p:spPr>
        <p:txBody>
          <a:bodyPr wrap="square" rtlCol="0">
            <a:spAutoFit/>
          </a:bodyPr>
          <a:lstStyle/>
          <a:p>
            <a:pPr>
              <a:lnSpc>
                <a:spcPct val="150000"/>
              </a:lnSpc>
            </a:pPr>
            <a:r>
              <a:rPr lang="en-US" altLang="zh-CN">
                <a:solidFill>
                  <a:schemeClr val="bg1"/>
                </a:solidFill>
                <a:latin typeface="微软雅黑" panose="020B0503020204020204" pitchFamily="34" charset="-122"/>
                <a:ea typeface="微软雅黑" panose="020B0503020204020204" pitchFamily="34" charset="-122"/>
              </a:rPr>
              <a:t>Click to add your text here Click to add your text here Click to add your text here Click to add your text here Click to add your text here Click to add your text here Click to add your text here Click to add your text here Click to add your text here Click to add your text here.</a:t>
            </a:r>
            <a:endParaRPr lang="zh-CN" altLang="en-US">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413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25" t="23524" r="125" b="3222"/>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733800"/>
            <a:ext cx="12204000" cy="31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3733800"/>
            <a:ext cx="12204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569720" y="3276598"/>
            <a:ext cx="883920" cy="883920"/>
          </a:xfrm>
          <a:prstGeom prst="ellipse">
            <a:avLst/>
          </a:prstGeom>
          <a:solidFill>
            <a:schemeClr val="tx1"/>
          </a:solid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87520" y="3276598"/>
            <a:ext cx="883920" cy="883920"/>
          </a:xfrm>
          <a:prstGeom prst="ellipse">
            <a:avLst/>
          </a:prstGeom>
          <a:solidFill>
            <a:schemeClr val="tx1"/>
          </a:solid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005320" y="3276598"/>
            <a:ext cx="883920" cy="883920"/>
          </a:xfrm>
          <a:prstGeom prst="ellipse">
            <a:avLst/>
          </a:prstGeom>
          <a:solidFill>
            <a:schemeClr val="tx1"/>
          </a:solid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723120" y="3276598"/>
            <a:ext cx="883920" cy="883920"/>
          </a:xfrm>
          <a:prstGeom prst="ellipse">
            <a:avLst/>
          </a:prstGeom>
          <a:solidFill>
            <a:schemeClr val="tx1"/>
          </a:solid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569720" y="3529805"/>
            <a:ext cx="883920" cy="369332"/>
          </a:xfrm>
          <a:prstGeom prst="rect">
            <a:avLst/>
          </a:prstGeom>
          <a:noFill/>
        </p:spPr>
        <p:txBody>
          <a:bodyPr wrap="square" rtlCol="0">
            <a:spAutoFit/>
          </a:bodyPr>
          <a:lstStyle/>
          <a:p>
            <a:pPr algn="ctr"/>
            <a:r>
              <a:rPr lang="en-US" altLang="zh-CN" dirty="0">
                <a:solidFill>
                  <a:schemeClr val="bg1"/>
                </a:solidFill>
              </a:rPr>
              <a:t>201X</a:t>
            </a:r>
            <a:endParaRPr lang="zh-CN" altLang="en-US" dirty="0">
              <a:solidFill>
                <a:schemeClr val="bg1"/>
              </a:solidFill>
            </a:endParaRPr>
          </a:p>
        </p:txBody>
      </p:sp>
      <p:sp>
        <p:nvSpPr>
          <p:cNvPr id="12" name="文本框 11"/>
          <p:cNvSpPr txBox="1"/>
          <p:nvPr/>
        </p:nvSpPr>
        <p:spPr>
          <a:xfrm>
            <a:off x="4287520" y="3529805"/>
            <a:ext cx="883920" cy="369332"/>
          </a:xfrm>
          <a:prstGeom prst="rect">
            <a:avLst/>
          </a:prstGeom>
          <a:noFill/>
        </p:spPr>
        <p:txBody>
          <a:bodyPr wrap="square" rtlCol="0">
            <a:spAutoFit/>
          </a:bodyPr>
          <a:lstStyle/>
          <a:p>
            <a:pPr algn="ctr"/>
            <a:r>
              <a:rPr lang="en-US" altLang="zh-CN" dirty="0">
                <a:solidFill>
                  <a:schemeClr val="bg1"/>
                </a:solidFill>
              </a:rPr>
              <a:t>201X</a:t>
            </a:r>
            <a:endParaRPr lang="zh-CN" altLang="en-US" dirty="0">
              <a:solidFill>
                <a:schemeClr val="bg1"/>
              </a:solidFill>
            </a:endParaRPr>
          </a:p>
        </p:txBody>
      </p:sp>
      <p:sp>
        <p:nvSpPr>
          <p:cNvPr id="13" name="文本框 12"/>
          <p:cNvSpPr txBox="1"/>
          <p:nvPr/>
        </p:nvSpPr>
        <p:spPr>
          <a:xfrm>
            <a:off x="7005320" y="3529805"/>
            <a:ext cx="883920" cy="369332"/>
          </a:xfrm>
          <a:prstGeom prst="rect">
            <a:avLst/>
          </a:prstGeom>
          <a:noFill/>
        </p:spPr>
        <p:txBody>
          <a:bodyPr wrap="square" rtlCol="0">
            <a:spAutoFit/>
          </a:bodyPr>
          <a:lstStyle/>
          <a:p>
            <a:pPr algn="ctr"/>
            <a:r>
              <a:rPr lang="en-US" altLang="zh-CN" dirty="0">
                <a:solidFill>
                  <a:schemeClr val="bg1"/>
                </a:solidFill>
              </a:rPr>
              <a:t>201X</a:t>
            </a:r>
            <a:endParaRPr lang="zh-CN" altLang="en-US" dirty="0">
              <a:solidFill>
                <a:schemeClr val="bg1"/>
              </a:solidFill>
            </a:endParaRPr>
          </a:p>
        </p:txBody>
      </p:sp>
      <p:sp>
        <p:nvSpPr>
          <p:cNvPr id="14" name="文本框 13"/>
          <p:cNvSpPr txBox="1"/>
          <p:nvPr/>
        </p:nvSpPr>
        <p:spPr>
          <a:xfrm>
            <a:off x="9723120" y="3529805"/>
            <a:ext cx="883920" cy="369332"/>
          </a:xfrm>
          <a:prstGeom prst="rect">
            <a:avLst/>
          </a:prstGeom>
          <a:noFill/>
        </p:spPr>
        <p:txBody>
          <a:bodyPr wrap="square" rtlCol="0">
            <a:spAutoFit/>
          </a:bodyPr>
          <a:lstStyle/>
          <a:p>
            <a:pPr algn="ctr"/>
            <a:r>
              <a:rPr lang="en-US" altLang="zh-CN" dirty="0">
                <a:solidFill>
                  <a:schemeClr val="bg1"/>
                </a:solidFill>
              </a:rPr>
              <a:t>201X</a:t>
            </a:r>
            <a:endParaRPr lang="zh-CN" altLang="en-US" dirty="0">
              <a:solidFill>
                <a:schemeClr val="bg1"/>
              </a:solidFill>
            </a:endParaRPr>
          </a:p>
        </p:txBody>
      </p: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04</a:t>
            </a:r>
            <a:endParaRPr lang="zh-CN" altLang="en-US" sz="2800">
              <a:solidFill>
                <a:schemeClr val="tx1"/>
              </a:solidFill>
            </a:endParaRPr>
          </a:p>
        </p:txBody>
      </p:sp>
      <p:sp>
        <p:nvSpPr>
          <p:cNvPr id="16" name="文本框 15"/>
          <p:cNvSpPr txBox="1"/>
          <p:nvPr/>
        </p:nvSpPr>
        <p:spPr>
          <a:xfrm>
            <a:off x="579119" y="568971"/>
            <a:ext cx="3267323" cy="523220"/>
          </a:xfrm>
          <a:prstGeom prst="rect">
            <a:avLst/>
          </a:prstGeom>
          <a:noFill/>
        </p:spPr>
        <p:txBody>
          <a:bodyPr wrap="square" rtlCol="0" anchor="ctr">
            <a:spAutoFit/>
          </a:bodyPr>
          <a:lstStyle/>
          <a:p>
            <a:r>
              <a:rPr lang="en-US" altLang="zh-CN" sz="2800" b="1">
                <a:latin typeface="Arial Unicode MS" panose="020B0604020202020204" pitchFamily="34" charset="-122"/>
                <a:ea typeface="Arial Unicode MS" panose="020B0604020202020204" pitchFamily="34" charset="-122"/>
                <a:cs typeface="Arial Unicode MS" panose="020B0604020202020204" pitchFamily="34" charset="-122"/>
              </a:rPr>
              <a:t>About us-Timeline</a:t>
            </a:r>
            <a:endParaRPr lang="zh-CN" altLang="en-US" sz="2800" b="1">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7" name="直接连接符 1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059884" y="1581998"/>
            <a:ext cx="8072231" cy="830997"/>
          </a:xfrm>
          <a:prstGeom prst="rect">
            <a:avLst/>
          </a:prstGeom>
          <a:noFill/>
        </p:spPr>
        <p:txBody>
          <a:bodyPr wrap="square" rtlCol="0">
            <a:spAutoFit/>
          </a:bodyPr>
          <a:lstStyle/>
          <a:p>
            <a:pPr algn="ctr"/>
            <a:r>
              <a:rPr lang="en-US" altLang="zh-CN" sz="2400"/>
              <a:t>“We grow and learn something new everyday, lorem ipsum dolor sit amet…”</a:t>
            </a:r>
            <a:endParaRPr lang="zh-CN" altLang="en-US" sz="2400"/>
          </a:p>
        </p:txBody>
      </p:sp>
      <p:sp>
        <p:nvSpPr>
          <p:cNvPr id="19" name="文本框 18"/>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1098254" y="4210434"/>
            <a:ext cx="1826852" cy="369332"/>
          </a:xfrm>
          <a:prstGeom prst="rect">
            <a:avLst/>
          </a:prstGeom>
          <a:noFill/>
        </p:spPr>
        <p:txBody>
          <a:bodyPr wrap="square" rtlCol="0">
            <a:spAutoFit/>
          </a:bodyPr>
          <a:lstStyle/>
          <a:p>
            <a:pPr algn="ctr"/>
            <a:r>
              <a:rPr lang="en-US" altLang="zh-CN" b="1">
                <a:solidFill>
                  <a:srgbClr val="FFCD00"/>
                </a:solidFill>
              </a:rPr>
              <a:t>DESCRIPTION</a:t>
            </a:r>
            <a:endParaRPr lang="zh-CN" altLang="en-US" b="1">
              <a:solidFill>
                <a:srgbClr val="FFCD00"/>
              </a:solidFill>
            </a:endParaRPr>
          </a:p>
        </p:txBody>
      </p:sp>
      <p:sp>
        <p:nvSpPr>
          <p:cNvPr id="20" name="文本框 19"/>
          <p:cNvSpPr txBox="1"/>
          <p:nvPr/>
        </p:nvSpPr>
        <p:spPr>
          <a:xfrm>
            <a:off x="3816054" y="4210434"/>
            <a:ext cx="1826852" cy="369332"/>
          </a:xfrm>
          <a:prstGeom prst="rect">
            <a:avLst/>
          </a:prstGeom>
          <a:noFill/>
        </p:spPr>
        <p:txBody>
          <a:bodyPr wrap="square" rtlCol="0">
            <a:spAutoFit/>
          </a:bodyPr>
          <a:lstStyle/>
          <a:p>
            <a:pPr algn="ctr"/>
            <a:r>
              <a:rPr lang="en-US" altLang="zh-CN" b="1">
                <a:solidFill>
                  <a:srgbClr val="FFCD00"/>
                </a:solidFill>
              </a:rPr>
              <a:t>DESCRIPTION</a:t>
            </a:r>
            <a:endParaRPr lang="zh-CN" altLang="en-US" b="1">
              <a:solidFill>
                <a:srgbClr val="FFCD00"/>
              </a:solidFill>
            </a:endParaRPr>
          </a:p>
        </p:txBody>
      </p:sp>
      <p:sp>
        <p:nvSpPr>
          <p:cNvPr id="21" name="文本框 20"/>
          <p:cNvSpPr txBox="1"/>
          <p:nvPr/>
        </p:nvSpPr>
        <p:spPr>
          <a:xfrm>
            <a:off x="6533854" y="4210434"/>
            <a:ext cx="1826852" cy="369332"/>
          </a:xfrm>
          <a:prstGeom prst="rect">
            <a:avLst/>
          </a:prstGeom>
          <a:noFill/>
        </p:spPr>
        <p:txBody>
          <a:bodyPr wrap="square" rtlCol="0">
            <a:spAutoFit/>
          </a:bodyPr>
          <a:lstStyle/>
          <a:p>
            <a:pPr algn="ctr"/>
            <a:r>
              <a:rPr lang="en-US" altLang="zh-CN" b="1">
                <a:solidFill>
                  <a:srgbClr val="FFCD00"/>
                </a:solidFill>
              </a:rPr>
              <a:t>DESCRIPTION</a:t>
            </a:r>
            <a:endParaRPr lang="zh-CN" altLang="en-US" b="1">
              <a:solidFill>
                <a:srgbClr val="FFCD00"/>
              </a:solidFill>
            </a:endParaRPr>
          </a:p>
        </p:txBody>
      </p:sp>
      <p:sp>
        <p:nvSpPr>
          <p:cNvPr id="22" name="文本框 21"/>
          <p:cNvSpPr txBox="1"/>
          <p:nvPr/>
        </p:nvSpPr>
        <p:spPr>
          <a:xfrm>
            <a:off x="9251654" y="4210434"/>
            <a:ext cx="1826852" cy="369332"/>
          </a:xfrm>
          <a:prstGeom prst="rect">
            <a:avLst/>
          </a:prstGeom>
          <a:noFill/>
        </p:spPr>
        <p:txBody>
          <a:bodyPr wrap="square" rtlCol="0">
            <a:spAutoFit/>
          </a:bodyPr>
          <a:lstStyle/>
          <a:p>
            <a:pPr algn="ctr"/>
            <a:r>
              <a:rPr lang="en-US" altLang="zh-CN" b="1">
                <a:solidFill>
                  <a:srgbClr val="FFCD00"/>
                </a:solidFill>
              </a:rPr>
              <a:t>DESCRIPTION</a:t>
            </a:r>
            <a:endParaRPr lang="zh-CN" altLang="en-US" b="1">
              <a:solidFill>
                <a:srgbClr val="FFCD00"/>
              </a:solidFill>
            </a:endParaRPr>
          </a:p>
        </p:txBody>
      </p:sp>
      <p:sp>
        <p:nvSpPr>
          <p:cNvPr id="23" name="文本框 22"/>
          <p:cNvSpPr txBox="1"/>
          <p:nvPr/>
        </p:nvSpPr>
        <p:spPr>
          <a:xfrm>
            <a:off x="1228803" y="4602478"/>
            <a:ext cx="1678488" cy="658257"/>
          </a:xfrm>
          <a:prstGeom prst="rect">
            <a:avLst/>
          </a:prstGeom>
          <a:noFill/>
        </p:spPr>
        <p:txBody>
          <a:bodyPr wrap="square" rtlCol="0">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890235" y="4602478"/>
            <a:ext cx="1678488" cy="658257"/>
          </a:xfrm>
          <a:prstGeom prst="rect">
            <a:avLst/>
          </a:prstGeom>
          <a:noFill/>
        </p:spPr>
        <p:txBody>
          <a:bodyPr wrap="square" rtlCol="0">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608035" y="4602478"/>
            <a:ext cx="1678488" cy="658257"/>
          </a:xfrm>
          <a:prstGeom prst="rect">
            <a:avLst/>
          </a:prstGeom>
          <a:noFill/>
        </p:spPr>
        <p:txBody>
          <a:bodyPr wrap="square" rtlCol="0">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400017" y="4602478"/>
            <a:ext cx="1678488" cy="658257"/>
          </a:xfrm>
          <a:prstGeom prst="rect">
            <a:avLst/>
          </a:prstGeom>
          <a:noFill/>
        </p:spPr>
        <p:txBody>
          <a:bodyPr wrap="square" rtlCol="0">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149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59878" y="1593130"/>
            <a:ext cx="1939566" cy="1939566"/>
          </a:xfrm>
          <a:prstGeom prst="ellipse">
            <a:avLst/>
          </a:prstGeom>
          <a:blipFill dpi="0" rotWithShape="1">
            <a:blip r:embed="rId2"/>
            <a:srcRect/>
            <a:tile tx="-1060450" ty="12700" sx="33000" sy="33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05</a:t>
            </a:r>
            <a:endParaRPr lang="zh-CN" altLang="en-US" sz="2800">
              <a:solidFill>
                <a:schemeClr val="tx1"/>
              </a:solidFill>
            </a:endParaRPr>
          </a:p>
        </p:txBody>
      </p:sp>
      <p:sp>
        <p:nvSpPr>
          <p:cNvPr id="6" name="文本框 5"/>
          <p:cNvSpPr txBox="1"/>
          <p:nvPr/>
        </p:nvSpPr>
        <p:spPr>
          <a:xfrm>
            <a:off x="638753" y="568971"/>
            <a:ext cx="3855799"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The team-3 Persons</a:t>
            </a:r>
          </a:p>
        </p:txBody>
      </p:sp>
      <p:cxnSp>
        <p:nvCxnSpPr>
          <p:cNvPr id="7" name="直接连接符 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椭圆 9"/>
          <p:cNvSpPr/>
          <p:nvPr/>
        </p:nvSpPr>
        <p:spPr>
          <a:xfrm>
            <a:off x="4993339" y="1593130"/>
            <a:ext cx="1939566" cy="1939566"/>
          </a:xfrm>
          <a:prstGeom prst="ellipse">
            <a:avLst/>
          </a:prstGeom>
          <a:blipFill dpi="0" rotWithShape="1">
            <a:blip r:embed="rId2"/>
            <a:srcRect/>
            <a:tile tx="-1060450" ty="12700" sx="33000" sy="33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187652" y="1593130"/>
            <a:ext cx="1939566" cy="1939566"/>
          </a:xfrm>
          <a:prstGeom prst="ellipse">
            <a:avLst/>
          </a:prstGeom>
          <a:blipFill dpi="0" rotWithShape="1">
            <a:blip r:embed="rId2"/>
            <a:srcRect/>
            <a:tile tx="-1060450" ty="12700" sx="33000" sy="33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95739" y="3727174"/>
            <a:ext cx="0" cy="1656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34887" y="3697357"/>
            <a:ext cx="3081130" cy="369332"/>
          </a:xfrm>
          <a:prstGeom prst="rect">
            <a:avLst/>
          </a:prstGeom>
          <a:noFill/>
        </p:spPr>
        <p:txBody>
          <a:bodyPr wrap="square" rtlCol="0">
            <a:spAutoFit/>
          </a:bodyPr>
          <a:lstStyle/>
          <a:p>
            <a:r>
              <a:rPr lang="en-US" altLang="zh-CN"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Jonh Kumis</a:t>
            </a:r>
            <a:endParaRPr lang="zh-CN" altLang="en-US"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文本框 13"/>
          <p:cNvSpPr txBox="1"/>
          <p:nvPr/>
        </p:nvSpPr>
        <p:spPr>
          <a:xfrm>
            <a:off x="834887" y="4029365"/>
            <a:ext cx="1290181" cy="369332"/>
          </a:xfrm>
          <a:prstGeom prst="rect">
            <a:avLst/>
          </a:prstGeom>
          <a:noFill/>
        </p:spPr>
        <p:txBody>
          <a:bodyPr wrap="square" rtlCol="0">
            <a:spAutoFit/>
          </a:bodyPr>
          <a:lstStyle/>
          <a:p>
            <a:r>
              <a:rPr lang="en-US" altLang="zh-CN">
                <a:solidFill>
                  <a:schemeClr val="bg1"/>
                </a:solidFill>
              </a:rPr>
              <a:t>CEO</a:t>
            </a:r>
            <a:endParaRPr lang="zh-CN" altLang="en-US">
              <a:solidFill>
                <a:schemeClr val="bg1"/>
              </a:solidFill>
            </a:endParaRPr>
          </a:p>
        </p:txBody>
      </p:sp>
      <p:sp>
        <p:nvSpPr>
          <p:cNvPr id="16" name="文本框 15"/>
          <p:cNvSpPr txBox="1"/>
          <p:nvPr/>
        </p:nvSpPr>
        <p:spPr>
          <a:xfrm>
            <a:off x="834887" y="4398697"/>
            <a:ext cx="2530258" cy="658257"/>
          </a:xfrm>
          <a:prstGeom prst="rect">
            <a:avLst/>
          </a:prstGeom>
          <a:noFill/>
        </p:spPr>
        <p:txBody>
          <a:bodyPr wrap="square" rtlCol="0">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4854191" y="3727174"/>
            <a:ext cx="0" cy="1656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993339" y="3697357"/>
            <a:ext cx="3081130" cy="369332"/>
          </a:xfrm>
          <a:prstGeom prst="rect">
            <a:avLst/>
          </a:prstGeom>
          <a:noFill/>
        </p:spPr>
        <p:txBody>
          <a:bodyPr wrap="square" rtlCol="0">
            <a:spAutoFit/>
          </a:bodyPr>
          <a:lstStyle/>
          <a:p>
            <a:r>
              <a:rPr lang="en-US" altLang="zh-CN"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Jonh Kumis</a:t>
            </a:r>
            <a:endParaRPr lang="zh-CN" altLang="en-US"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文本框 18"/>
          <p:cNvSpPr txBox="1"/>
          <p:nvPr/>
        </p:nvSpPr>
        <p:spPr>
          <a:xfrm>
            <a:off x="4993339" y="4029365"/>
            <a:ext cx="1290181" cy="369332"/>
          </a:xfrm>
          <a:prstGeom prst="rect">
            <a:avLst/>
          </a:prstGeom>
          <a:noFill/>
        </p:spPr>
        <p:txBody>
          <a:bodyPr wrap="square" rtlCol="0">
            <a:spAutoFit/>
          </a:bodyPr>
          <a:lstStyle/>
          <a:p>
            <a:r>
              <a:rPr lang="en-US" altLang="zh-CN">
                <a:solidFill>
                  <a:schemeClr val="bg1"/>
                </a:solidFill>
              </a:rPr>
              <a:t>CTO</a:t>
            </a:r>
            <a:endParaRPr lang="zh-CN" altLang="en-US">
              <a:solidFill>
                <a:schemeClr val="bg1"/>
              </a:solidFill>
            </a:endParaRPr>
          </a:p>
        </p:txBody>
      </p:sp>
      <p:sp>
        <p:nvSpPr>
          <p:cNvPr id="20" name="文本框 19"/>
          <p:cNvSpPr txBox="1"/>
          <p:nvPr/>
        </p:nvSpPr>
        <p:spPr>
          <a:xfrm>
            <a:off x="4993339" y="4398697"/>
            <a:ext cx="2530258" cy="658257"/>
          </a:xfrm>
          <a:prstGeom prst="rect">
            <a:avLst/>
          </a:prstGeom>
          <a:noFill/>
        </p:spPr>
        <p:txBody>
          <a:bodyPr wrap="square" rtlCol="0">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9048504" y="3727174"/>
            <a:ext cx="0" cy="1656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9187652" y="3697357"/>
            <a:ext cx="3081130" cy="369332"/>
          </a:xfrm>
          <a:prstGeom prst="rect">
            <a:avLst/>
          </a:prstGeom>
          <a:noFill/>
        </p:spPr>
        <p:txBody>
          <a:bodyPr wrap="square" rtlCol="0">
            <a:spAutoFit/>
          </a:bodyPr>
          <a:lstStyle/>
          <a:p>
            <a:r>
              <a:rPr lang="en-US" altLang="zh-CN"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Jonh Kumis</a:t>
            </a:r>
            <a:endParaRPr lang="zh-CN" altLang="en-US"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3" name="文本框 22"/>
          <p:cNvSpPr txBox="1"/>
          <p:nvPr/>
        </p:nvSpPr>
        <p:spPr>
          <a:xfrm>
            <a:off x="9187652" y="4029365"/>
            <a:ext cx="2160929" cy="369332"/>
          </a:xfrm>
          <a:prstGeom prst="rect">
            <a:avLst/>
          </a:prstGeom>
          <a:noFill/>
        </p:spPr>
        <p:txBody>
          <a:bodyPr wrap="square" rtlCol="0">
            <a:spAutoFit/>
          </a:bodyPr>
          <a:lstStyle/>
          <a:p>
            <a:r>
              <a:rPr lang="en-US" altLang="zh-CN">
                <a:solidFill>
                  <a:schemeClr val="bg1"/>
                </a:solidFill>
              </a:rPr>
              <a:t>Senior Designer</a:t>
            </a:r>
          </a:p>
        </p:txBody>
      </p:sp>
      <p:sp>
        <p:nvSpPr>
          <p:cNvPr id="24" name="文本框 23"/>
          <p:cNvSpPr txBox="1"/>
          <p:nvPr/>
        </p:nvSpPr>
        <p:spPr>
          <a:xfrm>
            <a:off x="9187652" y="4398697"/>
            <a:ext cx="2530258" cy="658257"/>
          </a:xfrm>
          <a:prstGeom prst="rect">
            <a:avLst/>
          </a:prstGeom>
          <a:noFill/>
        </p:spPr>
        <p:txBody>
          <a:bodyPr wrap="square" rtlCol="0">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400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836763" y="1553066"/>
            <a:ext cx="3751868" cy="3751868"/>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06</a:t>
            </a:r>
            <a:endParaRPr lang="zh-CN" altLang="en-US" sz="2800">
              <a:solidFill>
                <a:schemeClr val="tx1"/>
              </a:solidFill>
            </a:endParaRPr>
          </a:p>
        </p:txBody>
      </p:sp>
      <p:sp>
        <p:nvSpPr>
          <p:cNvPr id="2" name="椭圆 1"/>
          <p:cNvSpPr/>
          <p:nvPr/>
        </p:nvSpPr>
        <p:spPr>
          <a:xfrm>
            <a:off x="2601798" y="1553066"/>
            <a:ext cx="3751868" cy="3751868"/>
          </a:xfrm>
          <a:prstGeom prst="ellipse">
            <a:avLst/>
          </a:prstGeom>
          <a:blipFill dpi="0" rotWithShape="1">
            <a:blip r:embed="rId2"/>
            <a:srcRect/>
            <a:tile tx="-2247900" ty="-2540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38753" y="568971"/>
            <a:ext cx="3855799"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The Team-Name here</a:t>
            </a:r>
          </a:p>
        </p:txBody>
      </p:sp>
      <p:cxnSp>
        <p:nvCxnSpPr>
          <p:cNvPr id="6" name="直接连接符 5"/>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文本框 7"/>
          <p:cNvSpPr txBox="1"/>
          <p:nvPr/>
        </p:nvSpPr>
        <p:spPr>
          <a:xfrm>
            <a:off x="6576164" y="2458819"/>
            <a:ext cx="1891431" cy="646331"/>
          </a:xfrm>
          <a:prstGeom prst="rect">
            <a:avLst/>
          </a:prstGeom>
          <a:noFill/>
        </p:spPr>
        <p:txBody>
          <a:bodyPr wrap="square" rtlCol="0">
            <a:spAutoFit/>
          </a:bodyPr>
          <a:lstStyle/>
          <a:p>
            <a:r>
              <a:rPr lang="en-US" altLang="zh-CN"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Ryan Kumis</a:t>
            </a:r>
          </a:p>
          <a:p>
            <a:r>
              <a:rPr lang="en-US" altLang="zh-CN"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Staff</a:t>
            </a:r>
            <a:endParaRPr lang="zh-CN" altLang="en-US"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0" name="直接连接符 9"/>
          <p:cNvCxnSpPr/>
          <p:nvPr/>
        </p:nvCxnSpPr>
        <p:spPr>
          <a:xfrm>
            <a:off x="6576164" y="3213100"/>
            <a:ext cx="2354894" cy="0"/>
          </a:xfrm>
          <a:prstGeom prst="line">
            <a:avLst/>
          </a:prstGeom>
          <a:ln w="22225">
            <a:solidFill>
              <a:srgbClr val="1F1F1F"/>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576164" y="3429000"/>
            <a:ext cx="2530258" cy="683264"/>
          </a:xfrm>
          <a:prstGeom prst="rect">
            <a:avLst/>
          </a:prstGeom>
          <a:noFill/>
        </p:spPr>
        <p:txBody>
          <a:bodyPr wrap="square" rtlCol="0">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74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246286" y="1126225"/>
            <a:ext cx="1939566" cy="1939566"/>
          </a:xfrm>
          <a:prstGeom prst="ellipse">
            <a:avLst/>
          </a:prstGeom>
          <a:blipFill dpi="0" rotWithShape="1">
            <a:blip r:embed="rId2"/>
            <a:srcRect/>
            <a:tile tx="-1060450" ty="12700" sx="33000" sy="33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3349486" y="1214008"/>
            <a:ext cx="0" cy="1764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568147" y="1214008"/>
            <a:ext cx="3081130" cy="369332"/>
          </a:xfrm>
          <a:prstGeom prst="rect">
            <a:avLst/>
          </a:prstGeom>
          <a:noFill/>
        </p:spPr>
        <p:txBody>
          <a:bodyPr wrap="square" rtlCol="0">
            <a:spAutoFit/>
          </a:bodyPr>
          <a:lstStyle/>
          <a:p>
            <a:r>
              <a:rPr lang="en-US" altLang="zh-CN"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Jonh Kumis</a:t>
            </a:r>
            <a:endParaRPr lang="zh-CN" altLang="en-US"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椭圆 8"/>
          <p:cNvSpPr/>
          <p:nvPr/>
        </p:nvSpPr>
        <p:spPr>
          <a:xfrm>
            <a:off x="1246286" y="3720338"/>
            <a:ext cx="1939566" cy="1939566"/>
          </a:xfrm>
          <a:prstGeom prst="ellipse">
            <a:avLst/>
          </a:prstGeom>
          <a:blipFill dpi="0" rotWithShape="1">
            <a:blip r:embed="rId2"/>
            <a:srcRect/>
            <a:tile tx="-1060450" ty="12700" sx="33000" sy="33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349486" y="3808121"/>
            <a:ext cx="0" cy="1764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568147" y="3808121"/>
            <a:ext cx="3081130" cy="369332"/>
          </a:xfrm>
          <a:prstGeom prst="rect">
            <a:avLst/>
          </a:prstGeom>
          <a:noFill/>
        </p:spPr>
        <p:txBody>
          <a:bodyPr wrap="square" rtlCol="0">
            <a:spAutoFit/>
          </a:bodyPr>
          <a:lstStyle/>
          <a:p>
            <a:r>
              <a:rPr lang="en-US" altLang="zh-CN"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Jonh Kumis</a:t>
            </a:r>
            <a:endParaRPr lang="zh-CN" altLang="en-US"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椭圆 11"/>
          <p:cNvSpPr/>
          <p:nvPr/>
        </p:nvSpPr>
        <p:spPr>
          <a:xfrm>
            <a:off x="6649277" y="3720338"/>
            <a:ext cx="1939566" cy="1939566"/>
          </a:xfrm>
          <a:prstGeom prst="ellipse">
            <a:avLst/>
          </a:prstGeom>
          <a:blipFill dpi="0" rotWithShape="1">
            <a:blip r:embed="rId2"/>
            <a:srcRect/>
            <a:tile tx="-1060450" ty="12700" sx="33000" sy="33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8752477" y="3808121"/>
            <a:ext cx="0" cy="1764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971138" y="3808121"/>
            <a:ext cx="3081130" cy="369332"/>
          </a:xfrm>
          <a:prstGeom prst="rect">
            <a:avLst/>
          </a:prstGeom>
          <a:noFill/>
        </p:spPr>
        <p:txBody>
          <a:bodyPr wrap="square" rtlCol="0">
            <a:spAutoFit/>
          </a:bodyPr>
          <a:lstStyle/>
          <a:p>
            <a:r>
              <a:rPr lang="en-US" altLang="zh-CN"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Jonh Kumis</a:t>
            </a:r>
            <a:endParaRPr lang="zh-CN" altLang="en-US"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椭圆 20"/>
          <p:cNvSpPr/>
          <p:nvPr/>
        </p:nvSpPr>
        <p:spPr>
          <a:xfrm>
            <a:off x="6649277" y="1126225"/>
            <a:ext cx="1939566" cy="1939566"/>
          </a:xfrm>
          <a:prstGeom prst="ellipse">
            <a:avLst/>
          </a:prstGeom>
          <a:blipFill dpi="0" rotWithShape="1">
            <a:blip r:embed="rId2"/>
            <a:srcRect/>
            <a:tile tx="-1060450" ty="12700" sx="33000" sy="33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8752477" y="1214008"/>
            <a:ext cx="0" cy="1764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971138" y="1214008"/>
            <a:ext cx="3081130" cy="369332"/>
          </a:xfrm>
          <a:prstGeom prst="rect">
            <a:avLst/>
          </a:prstGeom>
          <a:noFill/>
        </p:spPr>
        <p:txBody>
          <a:bodyPr wrap="square" rtlCol="0">
            <a:spAutoFit/>
          </a:bodyPr>
          <a:lstStyle/>
          <a:p>
            <a:r>
              <a:rPr lang="en-US" altLang="zh-CN"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rPr>
              <a:t>Jonh Kumis</a:t>
            </a:r>
            <a:endParaRPr lang="zh-CN" altLang="en-US" b="1">
              <a:solidFill>
                <a:srgbClr val="FFCD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4" name="矩形 23"/>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07</a:t>
            </a:r>
            <a:endParaRPr lang="zh-CN" altLang="en-US" sz="2800">
              <a:solidFill>
                <a:schemeClr val="tx1"/>
              </a:solidFill>
            </a:endParaRPr>
          </a:p>
        </p:txBody>
      </p:sp>
      <p:sp>
        <p:nvSpPr>
          <p:cNvPr id="25" name="文本框 24"/>
          <p:cNvSpPr txBox="1"/>
          <p:nvPr/>
        </p:nvSpPr>
        <p:spPr>
          <a:xfrm>
            <a:off x="638753" y="568971"/>
            <a:ext cx="3855799"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The staff</a:t>
            </a:r>
          </a:p>
        </p:txBody>
      </p:sp>
      <p:cxnSp>
        <p:nvCxnSpPr>
          <p:cNvPr id="26" name="直接连接符 25"/>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8" name="文本框 27"/>
          <p:cNvSpPr txBox="1"/>
          <p:nvPr/>
        </p:nvSpPr>
        <p:spPr>
          <a:xfrm>
            <a:off x="3565742" y="1583340"/>
            <a:ext cx="1970762" cy="658257"/>
          </a:xfrm>
          <a:prstGeom prst="rect">
            <a:avLst/>
          </a:prstGeom>
          <a:noFill/>
        </p:spPr>
        <p:txBody>
          <a:bodyPr wrap="square" rtlCol="0">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971138" y="1583340"/>
            <a:ext cx="1970762" cy="658257"/>
          </a:xfrm>
          <a:prstGeom prst="rect">
            <a:avLst/>
          </a:prstGeom>
          <a:noFill/>
        </p:spPr>
        <p:txBody>
          <a:bodyPr wrap="square" rtlCol="0">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971138" y="4177453"/>
            <a:ext cx="1970762" cy="658257"/>
          </a:xfrm>
          <a:prstGeom prst="rect">
            <a:avLst/>
          </a:prstGeom>
          <a:noFill/>
        </p:spPr>
        <p:txBody>
          <a:bodyPr wrap="square" rtlCol="0">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565742" y="4177453"/>
            <a:ext cx="1970762" cy="658257"/>
          </a:xfrm>
          <a:prstGeom prst="rect">
            <a:avLst/>
          </a:prstGeom>
          <a:noFill/>
        </p:spPr>
        <p:txBody>
          <a:bodyPr wrap="square" rtlCol="0">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791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25" t="23524" r="125" b="3222"/>
          <a:stretch/>
        </p:blipFill>
        <p:spPr>
          <a:xfrm>
            <a:off x="0" y="0"/>
            <a:ext cx="12192000" cy="6873240"/>
          </a:xfrm>
          <a:prstGeom prst="rect">
            <a:avLst/>
          </a:prstGeom>
        </p:spPr>
      </p:pic>
      <p:sp>
        <p:nvSpPr>
          <p:cNvPr id="3" name="矩形 2"/>
          <p:cNvSpPr/>
          <p:nvPr/>
        </p:nvSpPr>
        <p:spPr>
          <a:xfrm>
            <a:off x="12000" y="-15240"/>
            <a:ext cx="12192000" cy="6888480"/>
          </a:xfrm>
          <a:prstGeom prst="rect">
            <a:avLst/>
          </a:prstGeom>
          <a:solidFill>
            <a:schemeClr val="bg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242077"/>
            <a:ext cx="12204000" cy="3661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09</a:t>
            </a:r>
            <a:endParaRPr lang="zh-CN" altLang="en-US" sz="2800">
              <a:solidFill>
                <a:schemeClr val="tx1"/>
              </a:solidFill>
            </a:endParaRPr>
          </a:p>
        </p:txBody>
      </p:sp>
      <p:sp>
        <p:nvSpPr>
          <p:cNvPr id="16" name="椭圆 15"/>
          <p:cNvSpPr/>
          <p:nvPr/>
        </p:nvSpPr>
        <p:spPr>
          <a:xfrm>
            <a:off x="1182758" y="1580322"/>
            <a:ext cx="2107094" cy="2107094"/>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042453" y="1580322"/>
            <a:ext cx="2107094" cy="2107094"/>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902148" y="1580322"/>
            <a:ext cx="2107094" cy="2107094"/>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08</a:t>
            </a:r>
            <a:endParaRPr lang="zh-CN" altLang="en-US" sz="2800">
              <a:solidFill>
                <a:schemeClr val="tx1"/>
              </a:solidFill>
            </a:endParaRPr>
          </a:p>
        </p:txBody>
      </p:sp>
      <p:sp>
        <p:nvSpPr>
          <p:cNvPr id="10" name="文本框 9"/>
          <p:cNvSpPr txBox="1"/>
          <p:nvPr/>
        </p:nvSpPr>
        <p:spPr>
          <a:xfrm>
            <a:off x="638753" y="568971"/>
            <a:ext cx="5275030"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Our Services - </a:t>
            </a:r>
            <a:r>
              <a:rPr lang="en-US" altLang="zh-CN" sz="2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 Services</a:t>
            </a:r>
          </a:p>
        </p:txBody>
      </p:sp>
      <p:cxnSp>
        <p:nvCxnSpPr>
          <p:cNvPr id="11" name="直接连接符 10"/>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任意多边形 12"/>
          <p:cNvSpPr/>
          <p:nvPr/>
        </p:nvSpPr>
        <p:spPr>
          <a:xfrm>
            <a:off x="2012674" y="2191578"/>
            <a:ext cx="447261" cy="884582"/>
          </a:xfrm>
          <a:custGeom>
            <a:avLst/>
            <a:gdLst>
              <a:gd name="connsiteX0" fmla="*/ 223629 w 447261"/>
              <a:gd name="connsiteY0" fmla="*/ 755374 h 884582"/>
              <a:gd name="connsiteX1" fmla="*/ 173933 w 447261"/>
              <a:gd name="connsiteY1" fmla="*/ 805070 h 884582"/>
              <a:gd name="connsiteX2" fmla="*/ 223629 w 447261"/>
              <a:gd name="connsiteY2" fmla="*/ 854766 h 884582"/>
              <a:gd name="connsiteX3" fmla="*/ 273325 w 447261"/>
              <a:gd name="connsiteY3" fmla="*/ 805070 h 884582"/>
              <a:gd name="connsiteX4" fmla="*/ 223629 w 447261"/>
              <a:gd name="connsiteY4" fmla="*/ 755374 h 884582"/>
              <a:gd name="connsiteX5" fmla="*/ 34786 w 447261"/>
              <a:gd name="connsiteY5" fmla="*/ 54665 h 884582"/>
              <a:gd name="connsiteX6" fmla="*/ 34786 w 447261"/>
              <a:gd name="connsiteY6" fmla="*/ 690770 h 884582"/>
              <a:gd name="connsiteX7" fmla="*/ 412473 w 447261"/>
              <a:gd name="connsiteY7" fmla="*/ 690770 h 884582"/>
              <a:gd name="connsiteX8" fmla="*/ 412473 w 447261"/>
              <a:gd name="connsiteY8" fmla="*/ 54665 h 884582"/>
              <a:gd name="connsiteX9" fmla="*/ 74545 w 447261"/>
              <a:gd name="connsiteY9" fmla="*/ 0 h 884582"/>
              <a:gd name="connsiteX10" fmla="*/ 372716 w 447261"/>
              <a:gd name="connsiteY10" fmla="*/ 0 h 884582"/>
              <a:gd name="connsiteX11" fmla="*/ 447261 w 447261"/>
              <a:gd name="connsiteY11" fmla="*/ 74545 h 884582"/>
              <a:gd name="connsiteX12" fmla="*/ 447261 w 447261"/>
              <a:gd name="connsiteY12" fmla="*/ 810037 h 884582"/>
              <a:gd name="connsiteX13" fmla="*/ 372716 w 447261"/>
              <a:gd name="connsiteY13" fmla="*/ 884582 h 884582"/>
              <a:gd name="connsiteX14" fmla="*/ 74545 w 447261"/>
              <a:gd name="connsiteY14" fmla="*/ 884582 h 884582"/>
              <a:gd name="connsiteX15" fmla="*/ 0 w 447261"/>
              <a:gd name="connsiteY15" fmla="*/ 810037 h 884582"/>
              <a:gd name="connsiteX16" fmla="*/ 0 w 447261"/>
              <a:gd name="connsiteY16" fmla="*/ 74545 h 884582"/>
              <a:gd name="connsiteX17" fmla="*/ 74545 w 447261"/>
              <a:gd name="connsiteY17" fmla="*/ 0 h 8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584135" y="2279816"/>
            <a:ext cx="1023730" cy="708105"/>
            <a:chOff x="7364896" y="1987826"/>
            <a:chExt cx="1023730" cy="708105"/>
          </a:xfrm>
        </p:grpSpPr>
        <p:sp>
          <p:nvSpPr>
            <p:cNvPr id="14" name="任意多边形 13"/>
            <p:cNvSpPr/>
            <p:nvPr/>
          </p:nvSpPr>
          <p:spPr>
            <a:xfrm>
              <a:off x="7409622" y="1987826"/>
              <a:ext cx="934278" cy="596348"/>
            </a:xfrm>
            <a:custGeom>
              <a:avLst/>
              <a:gdLst>
                <a:gd name="connsiteX0" fmla="*/ 49696 w 934278"/>
                <a:gd name="connsiteY0" fmla="*/ 46174 h 596348"/>
                <a:gd name="connsiteX1" fmla="*/ 49696 w 934278"/>
                <a:gd name="connsiteY1" fmla="*/ 550174 h 596348"/>
                <a:gd name="connsiteX2" fmla="*/ 884583 w 934278"/>
                <a:gd name="connsiteY2" fmla="*/ 550174 h 596348"/>
                <a:gd name="connsiteX3" fmla="*/ 884583 w 934278"/>
                <a:gd name="connsiteY3" fmla="*/ 46174 h 596348"/>
                <a:gd name="connsiteX4" fmla="*/ 39759 w 934278"/>
                <a:gd name="connsiteY4" fmla="*/ 0 h 596348"/>
                <a:gd name="connsiteX5" fmla="*/ 894519 w 934278"/>
                <a:gd name="connsiteY5" fmla="*/ 0 h 596348"/>
                <a:gd name="connsiteX6" fmla="*/ 934278 w 934278"/>
                <a:gd name="connsiteY6" fmla="*/ 39759 h 596348"/>
                <a:gd name="connsiteX7" fmla="*/ 934278 w 934278"/>
                <a:gd name="connsiteY7" fmla="*/ 556589 h 596348"/>
                <a:gd name="connsiteX8" fmla="*/ 894519 w 934278"/>
                <a:gd name="connsiteY8" fmla="*/ 596348 h 596348"/>
                <a:gd name="connsiteX9" fmla="*/ 39759 w 934278"/>
                <a:gd name="connsiteY9" fmla="*/ 596348 h 596348"/>
                <a:gd name="connsiteX10" fmla="*/ 0 w 934278"/>
                <a:gd name="connsiteY10" fmla="*/ 556589 h 596348"/>
                <a:gd name="connsiteX11" fmla="*/ 0 w 934278"/>
                <a:gd name="connsiteY11" fmla="*/ 39759 h 596348"/>
                <a:gd name="connsiteX12" fmla="*/ 39759 w 934278"/>
                <a:gd name="connsiteY12" fmla="*/ 0 h 59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7364896" y="2623931"/>
              <a:ext cx="1023730" cy="72000"/>
            </a:xfrm>
            <a:prstGeom prst="round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9714000" y="2134125"/>
            <a:ext cx="552450" cy="887730"/>
            <a:chOff x="9714000" y="2239894"/>
            <a:chExt cx="552450" cy="887730"/>
          </a:xfrm>
        </p:grpSpPr>
        <p:grpSp>
          <p:nvGrpSpPr>
            <p:cNvPr id="20" name="组合 19"/>
            <p:cNvGrpSpPr/>
            <p:nvPr/>
          </p:nvGrpSpPr>
          <p:grpSpPr>
            <a:xfrm>
              <a:off x="9714000" y="2239894"/>
              <a:ext cx="552450" cy="552450"/>
              <a:chOff x="3314700" y="2392680"/>
              <a:chExt cx="552450" cy="552450"/>
            </a:xfrm>
          </p:grpSpPr>
          <p:sp>
            <p:nvSpPr>
              <p:cNvPr id="21" name="同心圆 20"/>
              <p:cNvSpPr/>
              <p:nvPr/>
            </p:nvSpPr>
            <p:spPr>
              <a:xfrm>
                <a:off x="3482340" y="2560320"/>
                <a:ext cx="217170" cy="217170"/>
              </a:xfrm>
              <a:prstGeom prst="donut">
                <a:avLst/>
              </a:prstGeom>
              <a:solidFill>
                <a:srgbClr val="FFCD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
            <p:nvSpPr>
              <p:cNvPr id="22" name="弧形 21"/>
              <p:cNvSpPr/>
              <p:nvPr/>
            </p:nvSpPr>
            <p:spPr>
              <a:xfrm>
                <a:off x="3379470" y="2457450"/>
                <a:ext cx="422910" cy="422910"/>
              </a:xfrm>
              <a:prstGeom prst="arc">
                <a:avLst>
                  <a:gd name="adj1" fmla="val 7892603"/>
                  <a:gd name="adj2" fmla="val 2777530"/>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弧形 22"/>
              <p:cNvSpPr/>
              <p:nvPr/>
            </p:nvSpPr>
            <p:spPr>
              <a:xfrm>
                <a:off x="3314700" y="2392680"/>
                <a:ext cx="552450" cy="552450"/>
              </a:xfrm>
              <a:prstGeom prst="arc">
                <a:avLst>
                  <a:gd name="adj1" fmla="val 7692725"/>
                  <a:gd name="adj2" fmla="val 3097068"/>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4" name="组合 23"/>
            <p:cNvGrpSpPr/>
            <p:nvPr/>
          </p:nvGrpSpPr>
          <p:grpSpPr>
            <a:xfrm>
              <a:off x="9765435" y="2624704"/>
              <a:ext cx="449580" cy="502920"/>
              <a:chOff x="3352800" y="2777490"/>
              <a:chExt cx="449580" cy="502920"/>
            </a:xfrm>
          </p:grpSpPr>
          <p:cxnSp>
            <p:nvCxnSpPr>
              <p:cNvPr id="25" name="直接连接符 24"/>
              <p:cNvCxnSpPr/>
              <p:nvPr/>
            </p:nvCxnSpPr>
            <p:spPr>
              <a:xfrm flipH="1">
                <a:off x="335280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364617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463290" y="2952750"/>
                <a:ext cx="23622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90900" y="3147060"/>
                <a:ext cx="360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49043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46757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44376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342090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grpSp>
      </p:grpSp>
      <p:sp>
        <p:nvSpPr>
          <p:cNvPr id="33" name="文本框 32"/>
          <p:cNvSpPr txBox="1"/>
          <p:nvPr/>
        </p:nvSpPr>
        <p:spPr>
          <a:xfrm>
            <a:off x="889756" y="3991995"/>
            <a:ext cx="2693096" cy="369332"/>
          </a:xfrm>
          <a:prstGeom prst="rect">
            <a:avLst/>
          </a:prstGeom>
          <a:noFill/>
        </p:spPr>
        <p:txBody>
          <a:bodyPr wrap="square" rtlCol="0">
            <a:spAutoFit/>
          </a:bodyPr>
          <a:lstStyle/>
          <a:p>
            <a:pPr algn="ctr"/>
            <a:r>
              <a:rPr lang="en-US" altLang="zh-CN"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Smartphone App</a:t>
            </a:r>
            <a:endParaRPr lang="zh-CN" altLang="en-US"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4" name="文本框 33"/>
          <p:cNvSpPr txBox="1"/>
          <p:nvPr/>
        </p:nvSpPr>
        <p:spPr>
          <a:xfrm>
            <a:off x="4749452" y="3991995"/>
            <a:ext cx="2693096" cy="369332"/>
          </a:xfrm>
          <a:prstGeom prst="rect">
            <a:avLst/>
          </a:prstGeom>
          <a:noFill/>
        </p:spPr>
        <p:txBody>
          <a:bodyPr wrap="square" rtlCol="0">
            <a:spAutoFit/>
          </a:bodyPr>
          <a:lstStyle/>
          <a:p>
            <a:pPr algn="ctr"/>
            <a:r>
              <a:rPr lang="en-US" altLang="zh-CN"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Dekstop App</a:t>
            </a:r>
            <a:endParaRPr lang="zh-CN" altLang="en-US"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5" name="文本框 34"/>
          <p:cNvSpPr txBox="1"/>
          <p:nvPr/>
        </p:nvSpPr>
        <p:spPr>
          <a:xfrm>
            <a:off x="8651773" y="3991995"/>
            <a:ext cx="2693096" cy="369332"/>
          </a:xfrm>
          <a:prstGeom prst="rect">
            <a:avLst/>
          </a:prstGeom>
          <a:noFill/>
        </p:spPr>
        <p:txBody>
          <a:bodyPr wrap="square" rtlCol="0">
            <a:spAutoFit/>
          </a:bodyPr>
          <a:lstStyle/>
          <a:p>
            <a:pPr algn="ctr"/>
            <a:r>
              <a:rPr lang="en-US" altLang="zh-CN"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Server Development</a:t>
            </a:r>
            <a:endParaRPr lang="zh-CN" altLang="en-US"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36" name="直接连接符 35"/>
          <p:cNvCxnSpPr/>
          <p:nvPr/>
        </p:nvCxnSpPr>
        <p:spPr>
          <a:xfrm>
            <a:off x="1208268" y="4484318"/>
            <a:ext cx="2056073"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067964" y="4484318"/>
            <a:ext cx="2056073"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970285" y="4484318"/>
            <a:ext cx="2056073"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1250923" y="4665906"/>
            <a:ext cx="1970762" cy="658257"/>
          </a:xfrm>
          <a:prstGeom prst="rect">
            <a:avLst/>
          </a:prstGeom>
          <a:noFill/>
        </p:spPr>
        <p:txBody>
          <a:bodyPr wrap="square" rtlCol="0">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110619" y="4665906"/>
            <a:ext cx="1970762" cy="658257"/>
          </a:xfrm>
          <a:prstGeom prst="rect">
            <a:avLst/>
          </a:prstGeom>
          <a:noFill/>
        </p:spPr>
        <p:txBody>
          <a:bodyPr wrap="square" rtlCol="0">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004844" y="4665906"/>
            <a:ext cx="1970762" cy="658257"/>
          </a:xfrm>
          <a:prstGeom prst="rect">
            <a:avLst/>
          </a:prstGeom>
          <a:noFill/>
        </p:spPr>
        <p:txBody>
          <a:bodyPr wrap="square" rtlCol="0">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434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contrast="-54000"/>
                    </a14:imgEffect>
                  </a14:imgLayer>
                </a14:imgProps>
              </a:ext>
              <a:ext uri="{28A0092B-C50C-407E-A947-70E740481C1C}">
                <a14:useLocalDpi xmlns:a14="http://schemas.microsoft.com/office/drawing/2010/main" val="0"/>
              </a:ext>
            </a:extLst>
          </a:blip>
          <a:srcRect l="-125" t="23524" r="125" b="3222"/>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chemeClr val="bg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240157"/>
            <a:ext cx="12204000" cy="3661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09</a:t>
            </a:r>
            <a:endParaRPr lang="zh-CN" altLang="en-US" sz="2800">
              <a:solidFill>
                <a:schemeClr val="tx1"/>
              </a:solidFill>
            </a:endParaRPr>
          </a:p>
        </p:txBody>
      </p:sp>
      <p:grpSp>
        <p:nvGrpSpPr>
          <p:cNvPr id="6" name="组合 5"/>
          <p:cNvGrpSpPr>
            <a:grpSpLocks noChangeAspect="1"/>
          </p:cNvGrpSpPr>
          <p:nvPr/>
        </p:nvGrpSpPr>
        <p:grpSpPr>
          <a:xfrm>
            <a:off x="621152" y="2583100"/>
            <a:ext cx="1260000" cy="1260000"/>
            <a:chOff x="1858619" y="2522331"/>
            <a:chExt cx="1381538" cy="1381538"/>
          </a:xfrm>
        </p:grpSpPr>
        <p:sp>
          <p:nvSpPr>
            <p:cNvPr id="14" name="椭圆 13"/>
            <p:cNvSpPr>
              <a:spLocks noChangeAspect="1"/>
            </p:cNvSpPr>
            <p:nvPr/>
          </p:nvSpPr>
          <p:spPr>
            <a:xfrm>
              <a:off x="1858619" y="2522331"/>
              <a:ext cx="1381538" cy="1381538"/>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2402762" y="2923107"/>
              <a:ext cx="293251" cy="579985"/>
            </a:xfrm>
            <a:custGeom>
              <a:avLst/>
              <a:gdLst>
                <a:gd name="connsiteX0" fmla="*/ 223629 w 447261"/>
                <a:gd name="connsiteY0" fmla="*/ 755374 h 884582"/>
                <a:gd name="connsiteX1" fmla="*/ 173933 w 447261"/>
                <a:gd name="connsiteY1" fmla="*/ 805070 h 884582"/>
                <a:gd name="connsiteX2" fmla="*/ 223629 w 447261"/>
                <a:gd name="connsiteY2" fmla="*/ 854766 h 884582"/>
                <a:gd name="connsiteX3" fmla="*/ 273325 w 447261"/>
                <a:gd name="connsiteY3" fmla="*/ 805070 h 884582"/>
                <a:gd name="connsiteX4" fmla="*/ 223629 w 447261"/>
                <a:gd name="connsiteY4" fmla="*/ 755374 h 884582"/>
                <a:gd name="connsiteX5" fmla="*/ 34786 w 447261"/>
                <a:gd name="connsiteY5" fmla="*/ 54665 h 884582"/>
                <a:gd name="connsiteX6" fmla="*/ 34786 w 447261"/>
                <a:gd name="connsiteY6" fmla="*/ 690770 h 884582"/>
                <a:gd name="connsiteX7" fmla="*/ 412473 w 447261"/>
                <a:gd name="connsiteY7" fmla="*/ 690770 h 884582"/>
                <a:gd name="connsiteX8" fmla="*/ 412473 w 447261"/>
                <a:gd name="connsiteY8" fmla="*/ 54665 h 884582"/>
                <a:gd name="connsiteX9" fmla="*/ 74545 w 447261"/>
                <a:gd name="connsiteY9" fmla="*/ 0 h 884582"/>
                <a:gd name="connsiteX10" fmla="*/ 372716 w 447261"/>
                <a:gd name="connsiteY10" fmla="*/ 0 h 884582"/>
                <a:gd name="connsiteX11" fmla="*/ 447261 w 447261"/>
                <a:gd name="connsiteY11" fmla="*/ 74545 h 884582"/>
                <a:gd name="connsiteX12" fmla="*/ 447261 w 447261"/>
                <a:gd name="connsiteY12" fmla="*/ 810037 h 884582"/>
                <a:gd name="connsiteX13" fmla="*/ 372716 w 447261"/>
                <a:gd name="connsiteY13" fmla="*/ 884582 h 884582"/>
                <a:gd name="connsiteX14" fmla="*/ 74545 w 447261"/>
                <a:gd name="connsiteY14" fmla="*/ 884582 h 884582"/>
                <a:gd name="connsiteX15" fmla="*/ 0 w 447261"/>
                <a:gd name="connsiteY15" fmla="*/ 810037 h 884582"/>
                <a:gd name="connsiteX16" fmla="*/ 0 w 447261"/>
                <a:gd name="connsiteY16" fmla="*/ 74545 h 884582"/>
                <a:gd name="connsiteX17" fmla="*/ 74545 w 447261"/>
                <a:gd name="connsiteY17" fmla="*/ 0 h 88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a:grpSpLocks noChangeAspect="1"/>
          </p:cNvGrpSpPr>
          <p:nvPr/>
        </p:nvGrpSpPr>
        <p:grpSpPr>
          <a:xfrm>
            <a:off x="3032158" y="2583100"/>
            <a:ext cx="1260000" cy="1260000"/>
            <a:chOff x="5042453" y="1580322"/>
            <a:chExt cx="2107094" cy="2107094"/>
          </a:xfrm>
        </p:grpSpPr>
        <p:sp>
          <p:nvSpPr>
            <p:cNvPr id="17" name="椭圆 16"/>
            <p:cNvSpPr/>
            <p:nvPr/>
          </p:nvSpPr>
          <p:spPr>
            <a:xfrm>
              <a:off x="5042453" y="1580322"/>
              <a:ext cx="2107094" cy="2107094"/>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584135" y="2279816"/>
              <a:ext cx="1023730" cy="708105"/>
              <a:chOff x="7364896" y="1987826"/>
              <a:chExt cx="1023730" cy="708105"/>
            </a:xfrm>
          </p:grpSpPr>
          <p:sp>
            <p:nvSpPr>
              <p:cNvPr id="19" name="任意多边形 18"/>
              <p:cNvSpPr/>
              <p:nvPr/>
            </p:nvSpPr>
            <p:spPr>
              <a:xfrm>
                <a:off x="7409622" y="1987826"/>
                <a:ext cx="934278" cy="596348"/>
              </a:xfrm>
              <a:custGeom>
                <a:avLst/>
                <a:gdLst>
                  <a:gd name="connsiteX0" fmla="*/ 49696 w 934278"/>
                  <a:gd name="connsiteY0" fmla="*/ 46174 h 596348"/>
                  <a:gd name="connsiteX1" fmla="*/ 49696 w 934278"/>
                  <a:gd name="connsiteY1" fmla="*/ 550174 h 596348"/>
                  <a:gd name="connsiteX2" fmla="*/ 884583 w 934278"/>
                  <a:gd name="connsiteY2" fmla="*/ 550174 h 596348"/>
                  <a:gd name="connsiteX3" fmla="*/ 884583 w 934278"/>
                  <a:gd name="connsiteY3" fmla="*/ 46174 h 596348"/>
                  <a:gd name="connsiteX4" fmla="*/ 39759 w 934278"/>
                  <a:gd name="connsiteY4" fmla="*/ 0 h 596348"/>
                  <a:gd name="connsiteX5" fmla="*/ 894519 w 934278"/>
                  <a:gd name="connsiteY5" fmla="*/ 0 h 596348"/>
                  <a:gd name="connsiteX6" fmla="*/ 934278 w 934278"/>
                  <a:gd name="connsiteY6" fmla="*/ 39759 h 596348"/>
                  <a:gd name="connsiteX7" fmla="*/ 934278 w 934278"/>
                  <a:gd name="connsiteY7" fmla="*/ 556589 h 596348"/>
                  <a:gd name="connsiteX8" fmla="*/ 894519 w 934278"/>
                  <a:gd name="connsiteY8" fmla="*/ 596348 h 596348"/>
                  <a:gd name="connsiteX9" fmla="*/ 39759 w 934278"/>
                  <a:gd name="connsiteY9" fmla="*/ 596348 h 596348"/>
                  <a:gd name="connsiteX10" fmla="*/ 0 w 934278"/>
                  <a:gd name="connsiteY10" fmla="*/ 556589 h 596348"/>
                  <a:gd name="connsiteX11" fmla="*/ 0 w 934278"/>
                  <a:gd name="connsiteY11" fmla="*/ 39759 h 596348"/>
                  <a:gd name="connsiteX12" fmla="*/ 39759 w 934278"/>
                  <a:gd name="connsiteY12" fmla="*/ 0 h 59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7364896" y="2623931"/>
                <a:ext cx="1023730" cy="72000"/>
              </a:xfrm>
              <a:prstGeom prst="round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 name="组合 37"/>
          <p:cNvGrpSpPr/>
          <p:nvPr/>
        </p:nvGrpSpPr>
        <p:grpSpPr>
          <a:xfrm>
            <a:off x="5443164" y="2583100"/>
            <a:ext cx="1260000" cy="1260000"/>
            <a:chOff x="6437244" y="2583100"/>
            <a:chExt cx="1260000" cy="1260000"/>
          </a:xfrm>
        </p:grpSpPr>
        <p:sp>
          <p:nvSpPr>
            <p:cNvPr id="21" name="椭圆 20"/>
            <p:cNvSpPr/>
            <p:nvPr/>
          </p:nvSpPr>
          <p:spPr>
            <a:xfrm>
              <a:off x="6437244" y="2583100"/>
              <a:ext cx="1260000" cy="1260000"/>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6922715" y="2914263"/>
              <a:ext cx="330354" cy="530845"/>
              <a:chOff x="9714000" y="2239894"/>
              <a:chExt cx="552450" cy="887730"/>
            </a:xfrm>
          </p:grpSpPr>
          <p:grpSp>
            <p:nvGrpSpPr>
              <p:cNvPr id="23" name="组合 22"/>
              <p:cNvGrpSpPr/>
              <p:nvPr/>
            </p:nvGrpSpPr>
            <p:grpSpPr>
              <a:xfrm>
                <a:off x="9714000" y="2239894"/>
                <a:ext cx="552450" cy="552450"/>
                <a:chOff x="3314700" y="2392680"/>
                <a:chExt cx="552450" cy="552450"/>
              </a:xfrm>
            </p:grpSpPr>
            <p:sp>
              <p:nvSpPr>
                <p:cNvPr id="33" name="同心圆 32"/>
                <p:cNvSpPr/>
                <p:nvPr/>
              </p:nvSpPr>
              <p:spPr>
                <a:xfrm>
                  <a:off x="3482340" y="2560320"/>
                  <a:ext cx="217170" cy="217170"/>
                </a:xfrm>
                <a:prstGeom prst="donut">
                  <a:avLst/>
                </a:prstGeom>
                <a:solidFill>
                  <a:srgbClr val="FFCD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
              <p:nvSpPr>
                <p:cNvPr id="34" name="弧形 33"/>
                <p:cNvSpPr/>
                <p:nvPr/>
              </p:nvSpPr>
              <p:spPr>
                <a:xfrm>
                  <a:off x="3379470" y="2457450"/>
                  <a:ext cx="422910" cy="422910"/>
                </a:xfrm>
                <a:prstGeom prst="arc">
                  <a:avLst>
                    <a:gd name="adj1" fmla="val 7892603"/>
                    <a:gd name="adj2" fmla="val 2777530"/>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弧形 34"/>
                <p:cNvSpPr/>
                <p:nvPr/>
              </p:nvSpPr>
              <p:spPr>
                <a:xfrm>
                  <a:off x="3314700" y="2392680"/>
                  <a:ext cx="552450" cy="552450"/>
                </a:xfrm>
                <a:prstGeom prst="arc">
                  <a:avLst>
                    <a:gd name="adj1" fmla="val 7692725"/>
                    <a:gd name="adj2" fmla="val 3097068"/>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4" name="组合 23"/>
              <p:cNvGrpSpPr/>
              <p:nvPr/>
            </p:nvGrpSpPr>
            <p:grpSpPr>
              <a:xfrm>
                <a:off x="9765435" y="2624704"/>
                <a:ext cx="449580" cy="502920"/>
                <a:chOff x="3352800" y="2777490"/>
                <a:chExt cx="449580" cy="502920"/>
              </a:xfrm>
            </p:grpSpPr>
            <p:cxnSp>
              <p:nvCxnSpPr>
                <p:cNvPr id="25" name="直接连接符 24"/>
                <p:cNvCxnSpPr/>
                <p:nvPr/>
              </p:nvCxnSpPr>
              <p:spPr>
                <a:xfrm flipH="1">
                  <a:off x="335280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364617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463290" y="2952750"/>
                  <a:ext cx="23622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90900" y="3147060"/>
                  <a:ext cx="360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49043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46757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44376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342090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grpSp>
        </p:grpSp>
      </p:grpSp>
      <p:grpSp>
        <p:nvGrpSpPr>
          <p:cNvPr id="44" name="组合 43"/>
          <p:cNvGrpSpPr/>
          <p:nvPr/>
        </p:nvGrpSpPr>
        <p:grpSpPr>
          <a:xfrm>
            <a:off x="7854170" y="2583100"/>
            <a:ext cx="1260000" cy="1260000"/>
            <a:chOff x="8429589" y="2583100"/>
            <a:chExt cx="1260000" cy="1260000"/>
          </a:xfrm>
        </p:grpSpPr>
        <p:sp>
          <p:nvSpPr>
            <p:cNvPr id="36" name="椭圆 35"/>
            <p:cNvSpPr/>
            <p:nvPr/>
          </p:nvSpPr>
          <p:spPr>
            <a:xfrm>
              <a:off x="8429589" y="2583100"/>
              <a:ext cx="1260000" cy="1260000"/>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
            <p:cNvSpPr/>
            <p:nvPr/>
          </p:nvSpPr>
          <p:spPr>
            <a:xfrm>
              <a:off x="8783207" y="2947678"/>
              <a:ext cx="552764" cy="530845"/>
            </a:xfrm>
            <a:custGeom>
              <a:avLst/>
              <a:gdLst>
                <a:gd name="connsiteX0" fmla="*/ 0 w 616226"/>
                <a:gd name="connsiteY0" fmla="*/ 155713 h 457200"/>
                <a:gd name="connsiteX1" fmla="*/ 155713 w 616226"/>
                <a:gd name="connsiteY1" fmla="*/ 0 h 457200"/>
                <a:gd name="connsiteX2" fmla="*/ 460513 w 616226"/>
                <a:gd name="connsiteY2" fmla="*/ 0 h 457200"/>
                <a:gd name="connsiteX3" fmla="*/ 616226 w 616226"/>
                <a:gd name="connsiteY3" fmla="*/ 155713 h 457200"/>
                <a:gd name="connsiteX4" fmla="*/ 616226 w 616226"/>
                <a:gd name="connsiteY4" fmla="*/ 301487 h 457200"/>
                <a:gd name="connsiteX5" fmla="*/ 460513 w 616226"/>
                <a:gd name="connsiteY5" fmla="*/ 457200 h 457200"/>
                <a:gd name="connsiteX6" fmla="*/ 155713 w 616226"/>
                <a:gd name="connsiteY6" fmla="*/ 457200 h 457200"/>
                <a:gd name="connsiteX7" fmla="*/ 0 w 616226"/>
                <a:gd name="connsiteY7" fmla="*/ 301487 h 457200"/>
                <a:gd name="connsiteX8" fmla="*/ 0 w 616226"/>
                <a:gd name="connsiteY8" fmla="*/ 155713 h 457200"/>
                <a:gd name="connsiteX0" fmla="*/ 0 w 616226"/>
                <a:gd name="connsiteY0" fmla="*/ 155713 h 457200"/>
                <a:gd name="connsiteX1" fmla="*/ 155713 w 616226"/>
                <a:gd name="connsiteY1" fmla="*/ 0 h 457200"/>
                <a:gd name="connsiteX2" fmla="*/ 460513 w 616226"/>
                <a:gd name="connsiteY2" fmla="*/ 0 h 457200"/>
                <a:gd name="connsiteX3" fmla="*/ 616226 w 616226"/>
                <a:gd name="connsiteY3" fmla="*/ 155713 h 457200"/>
                <a:gd name="connsiteX4" fmla="*/ 616226 w 616226"/>
                <a:gd name="connsiteY4" fmla="*/ 301487 h 457200"/>
                <a:gd name="connsiteX5" fmla="*/ 460513 w 616226"/>
                <a:gd name="connsiteY5" fmla="*/ 457200 h 457200"/>
                <a:gd name="connsiteX6" fmla="*/ 360708 w 616226"/>
                <a:gd name="connsiteY6" fmla="*/ 453680 h 457200"/>
                <a:gd name="connsiteX7" fmla="*/ 155713 w 616226"/>
                <a:gd name="connsiteY7" fmla="*/ 457200 h 457200"/>
                <a:gd name="connsiteX8" fmla="*/ 0 w 616226"/>
                <a:gd name="connsiteY8" fmla="*/ 301487 h 457200"/>
                <a:gd name="connsiteX9" fmla="*/ 0 w 616226"/>
                <a:gd name="connsiteY9" fmla="*/ 155713 h 457200"/>
                <a:gd name="connsiteX0" fmla="*/ 0 w 616226"/>
                <a:gd name="connsiteY0" fmla="*/ 155713 h 457200"/>
                <a:gd name="connsiteX1" fmla="*/ 155713 w 616226"/>
                <a:gd name="connsiteY1" fmla="*/ 0 h 457200"/>
                <a:gd name="connsiteX2" fmla="*/ 460513 w 616226"/>
                <a:gd name="connsiteY2" fmla="*/ 0 h 457200"/>
                <a:gd name="connsiteX3" fmla="*/ 616226 w 616226"/>
                <a:gd name="connsiteY3" fmla="*/ 155713 h 457200"/>
                <a:gd name="connsiteX4" fmla="*/ 616226 w 616226"/>
                <a:gd name="connsiteY4" fmla="*/ 301487 h 457200"/>
                <a:gd name="connsiteX5" fmla="*/ 460513 w 616226"/>
                <a:gd name="connsiteY5" fmla="*/ 457200 h 457200"/>
                <a:gd name="connsiteX6" fmla="*/ 358327 w 616226"/>
                <a:gd name="connsiteY6" fmla="*/ 456061 h 457200"/>
                <a:gd name="connsiteX7" fmla="*/ 155713 w 616226"/>
                <a:gd name="connsiteY7" fmla="*/ 457200 h 457200"/>
                <a:gd name="connsiteX8" fmla="*/ 0 w 616226"/>
                <a:gd name="connsiteY8" fmla="*/ 301487 h 457200"/>
                <a:gd name="connsiteX9" fmla="*/ 0 w 616226"/>
                <a:gd name="connsiteY9" fmla="*/ 155713 h 457200"/>
                <a:gd name="connsiteX0" fmla="*/ 0 w 616226"/>
                <a:gd name="connsiteY0" fmla="*/ 155713 h 540049"/>
                <a:gd name="connsiteX1" fmla="*/ 155713 w 616226"/>
                <a:gd name="connsiteY1" fmla="*/ 0 h 540049"/>
                <a:gd name="connsiteX2" fmla="*/ 460513 w 616226"/>
                <a:gd name="connsiteY2" fmla="*/ 0 h 540049"/>
                <a:gd name="connsiteX3" fmla="*/ 616226 w 616226"/>
                <a:gd name="connsiteY3" fmla="*/ 155713 h 540049"/>
                <a:gd name="connsiteX4" fmla="*/ 616226 w 616226"/>
                <a:gd name="connsiteY4" fmla="*/ 301487 h 540049"/>
                <a:gd name="connsiteX5" fmla="*/ 460513 w 616226"/>
                <a:gd name="connsiteY5" fmla="*/ 457200 h 540049"/>
                <a:gd name="connsiteX6" fmla="*/ 358327 w 616226"/>
                <a:gd name="connsiteY6" fmla="*/ 456061 h 540049"/>
                <a:gd name="connsiteX7" fmla="*/ 155713 w 616226"/>
                <a:gd name="connsiteY7" fmla="*/ 457200 h 540049"/>
                <a:gd name="connsiteX8" fmla="*/ 0 w 616226"/>
                <a:gd name="connsiteY8" fmla="*/ 301487 h 540049"/>
                <a:gd name="connsiteX9" fmla="*/ 0 w 616226"/>
                <a:gd name="connsiteY9" fmla="*/ 155713 h 540049"/>
                <a:gd name="connsiteX0" fmla="*/ 0 w 616226"/>
                <a:gd name="connsiteY0" fmla="*/ 155713 h 590656"/>
                <a:gd name="connsiteX1" fmla="*/ 155713 w 616226"/>
                <a:gd name="connsiteY1" fmla="*/ 0 h 590656"/>
                <a:gd name="connsiteX2" fmla="*/ 460513 w 616226"/>
                <a:gd name="connsiteY2" fmla="*/ 0 h 590656"/>
                <a:gd name="connsiteX3" fmla="*/ 616226 w 616226"/>
                <a:gd name="connsiteY3" fmla="*/ 155713 h 590656"/>
                <a:gd name="connsiteX4" fmla="*/ 616226 w 616226"/>
                <a:gd name="connsiteY4" fmla="*/ 301487 h 590656"/>
                <a:gd name="connsiteX5" fmla="*/ 460513 w 616226"/>
                <a:gd name="connsiteY5" fmla="*/ 457200 h 590656"/>
                <a:gd name="connsiteX6" fmla="*/ 358327 w 616226"/>
                <a:gd name="connsiteY6" fmla="*/ 456061 h 590656"/>
                <a:gd name="connsiteX7" fmla="*/ 155713 w 616226"/>
                <a:gd name="connsiteY7" fmla="*/ 457200 h 590656"/>
                <a:gd name="connsiteX8" fmla="*/ 0 w 616226"/>
                <a:gd name="connsiteY8" fmla="*/ 301487 h 590656"/>
                <a:gd name="connsiteX9" fmla="*/ 0 w 616226"/>
                <a:gd name="connsiteY9" fmla="*/ 155713 h 590656"/>
                <a:gd name="connsiteX0" fmla="*/ 0 w 616226"/>
                <a:gd name="connsiteY0" fmla="*/ 155713 h 591791"/>
                <a:gd name="connsiteX1" fmla="*/ 155713 w 616226"/>
                <a:gd name="connsiteY1" fmla="*/ 0 h 591791"/>
                <a:gd name="connsiteX2" fmla="*/ 460513 w 616226"/>
                <a:gd name="connsiteY2" fmla="*/ 0 h 591791"/>
                <a:gd name="connsiteX3" fmla="*/ 616226 w 616226"/>
                <a:gd name="connsiteY3" fmla="*/ 155713 h 591791"/>
                <a:gd name="connsiteX4" fmla="*/ 616226 w 616226"/>
                <a:gd name="connsiteY4" fmla="*/ 301487 h 591791"/>
                <a:gd name="connsiteX5" fmla="*/ 460513 w 616226"/>
                <a:gd name="connsiteY5" fmla="*/ 457200 h 591791"/>
                <a:gd name="connsiteX6" fmla="*/ 348802 w 616226"/>
                <a:gd name="connsiteY6" fmla="*/ 591791 h 591791"/>
                <a:gd name="connsiteX7" fmla="*/ 358327 w 616226"/>
                <a:gd name="connsiteY7" fmla="*/ 456061 h 591791"/>
                <a:gd name="connsiteX8" fmla="*/ 155713 w 616226"/>
                <a:gd name="connsiteY8" fmla="*/ 457200 h 591791"/>
                <a:gd name="connsiteX9" fmla="*/ 0 w 616226"/>
                <a:gd name="connsiteY9" fmla="*/ 301487 h 591791"/>
                <a:gd name="connsiteX10" fmla="*/ 0 w 616226"/>
                <a:gd name="connsiteY10" fmla="*/ 155713 h 591791"/>
                <a:gd name="connsiteX0" fmla="*/ 0 w 616226"/>
                <a:gd name="connsiteY0" fmla="*/ 155713 h 591791"/>
                <a:gd name="connsiteX1" fmla="*/ 155713 w 616226"/>
                <a:gd name="connsiteY1" fmla="*/ 0 h 591791"/>
                <a:gd name="connsiteX2" fmla="*/ 460513 w 616226"/>
                <a:gd name="connsiteY2" fmla="*/ 0 h 591791"/>
                <a:gd name="connsiteX3" fmla="*/ 616226 w 616226"/>
                <a:gd name="connsiteY3" fmla="*/ 155713 h 591791"/>
                <a:gd name="connsiteX4" fmla="*/ 616226 w 616226"/>
                <a:gd name="connsiteY4" fmla="*/ 301487 h 591791"/>
                <a:gd name="connsiteX5" fmla="*/ 460513 w 616226"/>
                <a:gd name="connsiteY5" fmla="*/ 457200 h 591791"/>
                <a:gd name="connsiteX6" fmla="*/ 348802 w 616226"/>
                <a:gd name="connsiteY6" fmla="*/ 591791 h 591791"/>
                <a:gd name="connsiteX7" fmla="*/ 358327 w 616226"/>
                <a:gd name="connsiteY7" fmla="*/ 456061 h 591791"/>
                <a:gd name="connsiteX8" fmla="*/ 155713 w 616226"/>
                <a:gd name="connsiteY8" fmla="*/ 457200 h 591791"/>
                <a:gd name="connsiteX9" fmla="*/ 0 w 616226"/>
                <a:gd name="connsiteY9" fmla="*/ 301487 h 591791"/>
                <a:gd name="connsiteX10" fmla="*/ 0 w 616226"/>
                <a:gd name="connsiteY10" fmla="*/ 155713 h 591791"/>
                <a:gd name="connsiteX0" fmla="*/ 0 w 616226"/>
                <a:gd name="connsiteY0" fmla="*/ 155713 h 591791"/>
                <a:gd name="connsiteX1" fmla="*/ 155713 w 616226"/>
                <a:gd name="connsiteY1" fmla="*/ 0 h 591791"/>
                <a:gd name="connsiteX2" fmla="*/ 460513 w 616226"/>
                <a:gd name="connsiteY2" fmla="*/ 0 h 591791"/>
                <a:gd name="connsiteX3" fmla="*/ 616226 w 616226"/>
                <a:gd name="connsiteY3" fmla="*/ 155713 h 591791"/>
                <a:gd name="connsiteX4" fmla="*/ 616226 w 616226"/>
                <a:gd name="connsiteY4" fmla="*/ 301487 h 591791"/>
                <a:gd name="connsiteX5" fmla="*/ 460513 w 616226"/>
                <a:gd name="connsiteY5" fmla="*/ 457200 h 591791"/>
                <a:gd name="connsiteX6" fmla="*/ 348802 w 616226"/>
                <a:gd name="connsiteY6" fmla="*/ 591791 h 591791"/>
                <a:gd name="connsiteX7" fmla="*/ 358327 w 616226"/>
                <a:gd name="connsiteY7" fmla="*/ 456061 h 591791"/>
                <a:gd name="connsiteX8" fmla="*/ 155713 w 616226"/>
                <a:gd name="connsiteY8" fmla="*/ 457200 h 591791"/>
                <a:gd name="connsiteX9" fmla="*/ 0 w 616226"/>
                <a:gd name="connsiteY9" fmla="*/ 301487 h 591791"/>
                <a:gd name="connsiteX10" fmla="*/ 0 w 616226"/>
                <a:gd name="connsiteY10" fmla="*/ 155713 h 591791"/>
                <a:gd name="connsiteX0" fmla="*/ 0 w 616226"/>
                <a:gd name="connsiteY0" fmla="*/ 155713 h 591791"/>
                <a:gd name="connsiteX1" fmla="*/ 155713 w 616226"/>
                <a:gd name="connsiteY1" fmla="*/ 0 h 591791"/>
                <a:gd name="connsiteX2" fmla="*/ 460513 w 616226"/>
                <a:gd name="connsiteY2" fmla="*/ 0 h 591791"/>
                <a:gd name="connsiteX3" fmla="*/ 616226 w 616226"/>
                <a:gd name="connsiteY3" fmla="*/ 155713 h 591791"/>
                <a:gd name="connsiteX4" fmla="*/ 616226 w 616226"/>
                <a:gd name="connsiteY4" fmla="*/ 301487 h 591791"/>
                <a:gd name="connsiteX5" fmla="*/ 460513 w 616226"/>
                <a:gd name="connsiteY5" fmla="*/ 457200 h 591791"/>
                <a:gd name="connsiteX6" fmla="*/ 348802 w 616226"/>
                <a:gd name="connsiteY6" fmla="*/ 591791 h 591791"/>
                <a:gd name="connsiteX7" fmla="*/ 358327 w 616226"/>
                <a:gd name="connsiteY7" fmla="*/ 456061 h 591791"/>
                <a:gd name="connsiteX8" fmla="*/ 155713 w 616226"/>
                <a:gd name="connsiteY8" fmla="*/ 457200 h 591791"/>
                <a:gd name="connsiteX9" fmla="*/ 0 w 616226"/>
                <a:gd name="connsiteY9" fmla="*/ 301487 h 591791"/>
                <a:gd name="connsiteX10" fmla="*/ 0 w 616226"/>
                <a:gd name="connsiteY10" fmla="*/ 155713 h 59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226" h="591791">
                  <a:moveTo>
                    <a:pt x="0" y="155713"/>
                  </a:moveTo>
                  <a:cubicBezTo>
                    <a:pt x="0" y="69715"/>
                    <a:pt x="69715" y="0"/>
                    <a:pt x="155713" y="0"/>
                  </a:cubicBezTo>
                  <a:lnTo>
                    <a:pt x="460513" y="0"/>
                  </a:lnTo>
                  <a:cubicBezTo>
                    <a:pt x="546511" y="0"/>
                    <a:pt x="616226" y="69715"/>
                    <a:pt x="616226" y="155713"/>
                  </a:cubicBezTo>
                  <a:lnTo>
                    <a:pt x="616226" y="301487"/>
                  </a:lnTo>
                  <a:cubicBezTo>
                    <a:pt x="616226" y="387485"/>
                    <a:pt x="546511" y="457200"/>
                    <a:pt x="460513" y="457200"/>
                  </a:cubicBezTo>
                  <a:cubicBezTo>
                    <a:pt x="415942" y="505584"/>
                    <a:pt x="442033" y="487206"/>
                    <a:pt x="348802" y="591791"/>
                  </a:cubicBezTo>
                  <a:cubicBezTo>
                    <a:pt x="379396" y="472539"/>
                    <a:pt x="390509" y="478493"/>
                    <a:pt x="358327" y="456061"/>
                  </a:cubicBezTo>
                  <a:lnTo>
                    <a:pt x="155713" y="457200"/>
                  </a:lnTo>
                  <a:cubicBezTo>
                    <a:pt x="69715" y="457200"/>
                    <a:pt x="0" y="387485"/>
                    <a:pt x="0" y="301487"/>
                  </a:cubicBezTo>
                  <a:lnTo>
                    <a:pt x="0" y="155713"/>
                  </a:ln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0265176" y="2583100"/>
            <a:ext cx="1260000" cy="1260000"/>
            <a:chOff x="10463958" y="2583100"/>
            <a:chExt cx="1260000" cy="1260000"/>
          </a:xfrm>
        </p:grpSpPr>
        <p:sp>
          <p:nvSpPr>
            <p:cNvPr id="37" name="椭圆 36"/>
            <p:cNvSpPr/>
            <p:nvPr/>
          </p:nvSpPr>
          <p:spPr>
            <a:xfrm>
              <a:off x="10463958" y="2583100"/>
              <a:ext cx="1260000" cy="1260000"/>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0791809" y="2994574"/>
              <a:ext cx="604299" cy="437052"/>
              <a:chOff x="10764078" y="2949382"/>
              <a:chExt cx="735496" cy="531939"/>
            </a:xfrm>
          </p:grpSpPr>
          <p:sp>
            <p:nvSpPr>
              <p:cNvPr id="40" name="任意多边形 39"/>
              <p:cNvSpPr/>
              <p:nvPr/>
            </p:nvSpPr>
            <p:spPr>
              <a:xfrm>
                <a:off x="10764078" y="2995153"/>
                <a:ext cx="735496" cy="486168"/>
              </a:xfrm>
              <a:custGeom>
                <a:avLst/>
                <a:gdLst>
                  <a:gd name="connsiteX0" fmla="*/ 706070 w 735496"/>
                  <a:gd name="connsiteY0" fmla="*/ 0 h 486168"/>
                  <a:gd name="connsiteX1" fmla="*/ 726277 w 735496"/>
                  <a:gd name="connsiteY1" fmla="*/ 8370 h 486168"/>
                  <a:gd name="connsiteX2" fmla="*/ 735496 w 735496"/>
                  <a:gd name="connsiteY2" fmla="*/ 30627 h 486168"/>
                  <a:gd name="connsiteX3" fmla="*/ 735496 w 735496"/>
                  <a:gd name="connsiteY3" fmla="*/ 454692 h 486168"/>
                  <a:gd name="connsiteX4" fmla="*/ 704020 w 735496"/>
                  <a:gd name="connsiteY4" fmla="*/ 486168 h 486168"/>
                  <a:gd name="connsiteX5" fmla="*/ 31476 w 735496"/>
                  <a:gd name="connsiteY5" fmla="*/ 486168 h 486168"/>
                  <a:gd name="connsiteX6" fmla="*/ 0 w 735496"/>
                  <a:gd name="connsiteY6" fmla="*/ 454692 h 486168"/>
                  <a:gd name="connsiteX7" fmla="*/ 0 w 735496"/>
                  <a:gd name="connsiteY7" fmla="*/ 30627 h 486168"/>
                  <a:gd name="connsiteX8" fmla="*/ 9219 w 735496"/>
                  <a:gd name="connsiteY8" fmla="*/ 8370 h 486168"/>
                  <a:gd name="connsiteX9" fmla="*/ 29425 w 735496"/>
                  <a:gd name="connsiteY9" fmla="*/ 1 h 486168"/>
                  <a:gd name="connsiteX10" fmla="*/ 367747 w 735496"/>
                  <a:gd name="connsiteY10" fmla="*/ 338323 h 48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496" h="486168">
                    <a:moveTo>
                      <a:pt x="706070" y="0"/>
                    </a:moveTo>
                    <a:lnTo>
                      <a:pt x="726277" y="8370"/>
                    </a:lnTo>
                    <a:cubicBezTo>
                      <a:pt x="731973" y="14066"/>
                      <a:pt x="735496" y="21935"/>
                      <a:pt x="735496" y="30627"/>
                    </a:cubicBezTo>
                    <a:lnTo>
                      <a:pt x="735496" y="454692"/>
                    </a:lnTo>
                    <a:cubicBezTo>
                      <a:pt x="735496" y="472076"/>
                      <a:pt x="721404" y="486168"/>
                      <a:pt x="704020" y="486168"/>
                    </a:cubicBezTo>
                    <a:lnTo>
                      <a:pt x="31476" y="486168"/>
                    </a:lnTo>
                    <a:cubicBezTo>
                      <a:pt x="14092" y="486168"/>
                      <a:pt x="0" y="472076"/>
                      <a:pt x="0" y="454692"/>
                    </a:cubicBezTo>
                    <a:lnTo>
                      <a:pt x="0" y="30627"/>
                    </a:lnTo>
                    <a:cubicBezTo>
                      <a:pt x="0" y="21935"/>
                      <a:pt x="3523" y="14066"/>
                      <a:pt x="9219" y="8370"/>
                    </a:cubicBezTo>
                    <a:lnTo>
                      <a:pt x="29425" y="1"/>
                    </a:lnTo>
                    <a:lnTo>
                      <a:pt x="367747" y="338323"/>
                    </a:ln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10798631" y="2949382"/>
                <a:ext cx="671126" cy="339171"/>
              </a:xfrm>
              <a:custGeom>
                <a:avLst/>
                <a:gdLst>
                  <a:gd name="connsiteX0" fmla="*/ 17422 w 671126"/>
                  <a:gd name="connsiteY0" fmla="*/ 0 h 339171"/>
                  <a:gd name="connsiteX1" fmla="*/ 671126 w 671126"/>
                  <a:gd name="connsiteY1" fmla="*/ 0 h 339171"/>
                  <a:gd name="connsiteX2" fmla="*/ 331955 w 671126"/>
                  <a:gd name="connsiteY2" fmla="*/ 339171 h 339171"/>
                  <a:gd name="connsiteX3" fmla="*/ 0 w 671126"/>
                  <a:gd name="connsiteY3" fmla="*/ 7216 h 339171"/>
                </a:gdLst>
                <a:ahLst/>
                <a:cxnLst>
                  <a:cxn ang="0">
                    <a:pos x="connsiteX0" y="connsiteY0"/>
                  </a:cxn>
                  <a:cxn ang="0">
                    <a:pos x="connsiteX1" y="connsiteY1"/>
                  </a:cxn>
                  <a:cxn ang="0">
                    <a:pos x="connsiteX2" y="connsiteY2"/>
                  </a:cxn>
                  <a:cxn ang="0">
                    <a:pos x="connsiteX3" y="connsiteY3"/>
                  </a:cxn>
                </a:cxnLst>
                <a:rect l="l" t="t" r="r" b="b"/>
                <a:pathLst>
                  <a:path w="671126" h="339171">
                    <a:moveTo>
                      <a:pt x="17422" y="0"/>
                    </a:moveTo>
                    <a:lnTo>
                      <a:pt x="671126" y="0"/>
                    </a:lnTo>
                    <a:lnTo>
                      <a:pt x="331955" y="339171"/>
                    </a:lnTo>
                    <a:lnTo>
                      <a:pt x="0" y="7216"/>
                    </a:ln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5" name="文本框 44"/>
          <p:cNvSpPr txBox="1"/>
          <p:nvPr/>
        </p:nvSpPr>
        <p:spPr>
          <a:xfrm>
            <a:off x="638753" y="568971"/>
            <a:ext cx="5275030" cy="523220"/>
          </a:xfrm>
          <a:prstGeom prst="rect">
            <a:avLst/>
          </a:prstGeom>
          <a:noFill/>
        </p:spPr>
        <p:txBody>
          <a:bodyPr wrap="square" rtlCol="0" anchor="ctr">
            <a:spAutoFit/>
          </a:bodyPr>
          <a:lstStyle/>
          <a:p>
            <a:r>
              <a:rPr lang="en-US" altLang="zh-CN" sz="28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Our Services </a:t>
            </a:r>
            <a:r>
              <a:rPr lang="en-US" altLang="zh-CN" sz="2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- 5 Services</a:t>
            </a:r>
          </a:p>
        </p:txBody>
      </p:sp>
      <p:cxnSp>
        <p:nvCxnSpPr>
          <p:cNvPr id="46" name="直接连接符 45"/>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396240" y="6376451"/>
            <a:ext cx="2842591" cy="307777"/>
          </a:xfrm>
          <a:prstGeom prst="rect">
            <a:avLst/>
          </a:prstGeom>
          <a:noFill/>
        </p:spPr>
        <p:txBody>
          <a:bodyPr wrap="square" rtlCol="0">
            <a:spAutoFit/>
          </a:bodyPr>
          <a:lstStyle/>
          <a:p>
            <a:r>
              <a:rPr lang="en-US"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Company name-Presentation</a:t>
            </a:r>
            <a:endParaRPr lang="zh-CN" altLang="en-US"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文本框 47"/>
          <p:cNvSpPr txBox="1"/>
          <p:nvPr/>
        </p:nvSpPr>
        <p:spPr>
          <a:xfrm>
            <a:off x="108723" y="4019158"/>
            <a:ext cx="2284856" cy="338554"/>
          </a:xfrm>
          <a:prstGeom prst="rect">
            <a:avLst/>
          </a:prstGeom>
          <a:noFill/>
        </p:spPr>
        <p:txBody>
          <a:bodyPr wrap="square" rtlCol="0">
            <a:spAutoFit/>
          </a:bodyPr>
          <a:lstStyle/>
          <a:p>
            <a:pPr algn="ctr"/>
            <a:r>
              <a:rPr lang="en-US" altLang="zh-CN" sz="16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Smartphone App</a:t>
            </a:r>
            <a:endParaRPr lang="zh-CN" altLang="en-US" sz="16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51" name="直接连接符 50"/>
          <p:cNvCxnSpPr/>
          <p:nvPr/>
        </p:nvCxnSpPr>
        <p:spPr>
          <a:xfrm>
            <a:off x="378952" y="4511481"/>
            <a:ext cx="1744398"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415142" y="4693069"/>
            <a:ext cx="1672019"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2315609" y="4019159"/>
            <a:ext cx="2693096" cy="338554"/>
          </a:xfrm>
          <a:prstGeom prst="rect">
            <a:avLst/>
          </a:prstGeom>
          <a:noFill/>
        </p:spPr>
        <p:txBody>
          <a:bodyPr wrap="square" rtlCol="0">
            <a:spAutoFit/>
          </a:bodyPr>
          <a:lstStyle/>
          <a:p>
            <a:pPr algn="ctr"/>
            <a:r>
              <a:rPr lang="en-US" altLang="zh-CN" sz="16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Dekstop App</a:t>
            </a:r>
            <a:endParaRPr lang="zh-CN" altLang="en-US" sz="16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52" name="直接连接符 51"/>
          <p:cNvCxnSpPr/>
          <p:nvPr/>
        </p:nvCxnSpPr>
        <p:spPr>
          <a:xfrm>
            <a:off x="2789157" y="4511482"/>
            <a:ext cx="1746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2676776" y="4693070"/>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726616" y="4019158"/>
            <a:ext cx="2693096" cy="338554"/>
          </a:xfrm>
          <a:prstGeom prst="rect">
            <a:avLst/>
          </a:prstGeom>
          <a:noFill/>
        </p:spPr>
        <p:txBody>
          <a:bodyPr wrap="square" rtlCol="0">
            <a:spAutoFit/>
          </a:bodyPr>
          <a:lstStyle/>
          <a:p>
            <a:pPr algn="ctr"/>
            <a:r>
              <a:rPr lang="en-US" altLang="zh-CN" sz="16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Server Development</a:t>
            </a:r>
            <a:endParaRPr lang="zh-CN" altLang="en-US" sz="16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53" name="直接连接符 52"/>
          <p:cNvCxnSpPr/>
          <p:nvPr/>
        </p:nvCxnSpPr>
        <p:spPr>
          <a:xfrm>
            <a:off x="5200164" y="4511481"/>
            <a:ext cx="1746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5087783" y="4693069"/>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7139436" y="4019158"/>
            <a:ext cx="2693096" cy="338554"/>
          </a:xfrm>
          <a:prstGeom prst="rect">
            <a:avLst/>
          </a:prstGeom>
          <a:noFill/>
        </p:spPr>
        <p:txBody>
          <a:bodyPr wrap="square" rtlCol="0">
            <a:spAutoFit/>
          </a:bodyPr>
          <a:lstStyle/>
          <a:p>
            <a:pPr algn="ctr"/>
            <a:r>
              <a:rPr lang="en-US" altLang="zh-CN" sz="16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Social Media</a:t>
            </a:r>
          </a:p>
        </p:txBody>
      </p:sp>
      <p:cxnSp>
        <p:nvCxnSpPr>
          <p:cNvPr id="65" name="直接连接符 64"/>
          <p:cNvCxnSpPr/>
          <p:nvPr/>
        </p:nvCxnSpPr>
        <p:spPr>
          <a:xfrm>
            <a:off x="7612984" y="4511481"/>
            <a:ext cx="1746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7500603" y="4693069"/>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9545812" y="4002261"/>
            <a:ext cx="2693096" cy="338554"/>
          </a:xfrm>
          <a:prstGeom prst="rect">
            <a:avLst/>
          </a:prstGeom>
          <a:noFill/>
        </p:spPr>
        <p:txBody>
          <a:bodyPr wrap="square" rtlCol="0">
            <a:spAutoFit/>
          </a:bodyPr>
          <a:lstStyle/>
          <a:p>
            <a:pPr algn="ctr"/>
            <a:r>
              <a:rPr lang="en-US" altLang="zh-CN" sz="16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Mail Management</a:t>
            </a:r>
          </a:p>
        </p:txBody>
      </p:sp>
      <p:cxnSp>
        <p:nvCxnSpPr>
          <p:cNvPr id="72" name="直接连接符 71"/>
          <p:cNvCxnSpPr/>
          <p:nvPr/>
        </p:nvCxnSpPr>
        <p:spPr>
          <a:xfrm>
            <a:off x="10019360" y="4494584"/>
            <a:ext cx="1746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9906979" y="4676172"/>
            <a:ext cx="1970762" cy="609398"/>
          </a:xfrm>
          <a:prstGeom prst="rect">
            <a:avLst/>
          </a:prstGeom>
          <a:noFill/>
        </p:spPr>
        <p:txBody>
          <a:bodyPr wrap="square" rtlCol="0">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9069947"/>
      </p:ext>
    </p:extLst>
  </p:cSld>
  <p:clrMapOvr>
    <a:masterClrMapping/>
  </p:clrMapOvr>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899</Words>
  <Application>Microsoft Office PowerPoint</Application>
  <PresentationFormat>宽屏</PresentationFormat>
  <Paragraphs>219</Paragraphs>
  <Slides>21</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微软雅黑</vt:lpstr>
      <vt:lpstr>Arial Unicode MS</vt:lpstr>
      <vt:lpstr>Calibri</vt:lpstr>
      <vt:lpstr>宋体</vt:lpstr>
      <vt:lpstr>Arial</vt:lpstr>
      <vt:lpstr>Arial Black</vt:lpstr>
      <vt:lpstr>Meiryo</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dc:creator>
  <cp:keywords>12sc.taobao.com</cp:keywords>
  <dc:description>12sc.taobao.com</dc:description>
  <cp:lastModifiedBy>宇 之灵</cp:lastModifiedBy>
  <cp:revision>59</cp:revision>
  <dcterms:created xsi:type="dcterms:W3CDTF">2014-03-23T12:34:37Z</dcterms:created>
  <dcterms:modified xsi:type="dcterms:W3CDTF">2018-10-30T07:32:05Z</dcterms:modified>
  <cp:category>12sc.taobao.com</cp:category>
  <cp:contentStatus>12sc.taobao.com</cp:contentStatus>
</cp:coreProperties>
</file>