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6970"/>
    <a:srgbClr val="53C780"/>
    <a:srgbClr val="67D993"/>
    <a:srgbClr val="F2A849"/>
    <a:srgbClr val="F8F8F8"/>
    <a:srgbClr val="054487"/>
    <a:srgbClr val="1173B0"/>
    <a:srgbClr val="080808"/>
    <a:srgbClr val="333333"/>
    <a:srgbClr val="EC8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10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icrosoft%20PowerPoint%20&#20013;&#30340;&#22270;&#34920;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F2A849"/>
              </a:solidFill>
            </c:spPr>
            <c:extLst>
              <c:ext xmlns:c16="http://schemas.microsoft.com/office/drawing/2014/chart" uri="{C3380CC4-5D6E-409C-BE32-E72D297353CC}">
                <c16:uniqueId val="{00000001-7699-46D7-A7B4-D388344F64E7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7699-46D7-A7B4-D388344F64E7}"/>
              </c:ext>
            </c:extLst>
          </c:dPt>
          <c:dPt>
            <c:idx val="2"/>
            <c:bubble3D val="0"/>
            <c:spPr>
              <a:solidFill>
                <a:srgbClr val="67D993"/>
              </a:solidFill>
            </c:spPr>
            <c:extLst>
              <c:ext xmlns:c16="http://schemas.microsoft.com/office/drawing/2014/chart" uri="{C3380CC4-5D6E-409C-BE32-E72D297353CC}">
                <c16:uniqueId val="{00000005-7699-46D7-A7B4-D388344F64E7}"/>
              </c:ext>
            </c:extLst>
          </c:dPt>
          <c:dPt>
            <c:idx val="3"/>
            <c:bubble3D val="0"/>
            <c:spPr>
              <a:solidFill>
                <a:srgbClr val="F46970"/>
              </a:solidFill>
            </c:spPr>
            <c:extLst>
              <c:ext xmlns:c16="http://schemas.microsoft.com/office/drawing/2014/chart" uri="{C3380CC4-5D6E-409C-BE32-E72D297353CC}">
                <c16:uniqueId val="{00000007-7699-46D7-A7B4-D388344F64E7}"/>
              </c:ext>
            </c:extLst>
          </c:dPt>
          <c:val>
            <c:numRef>
              <c:f>'[Microsoft PowerPoint 中的图表]Sheet1'!$A$12:$A$15</c:f>
              <c:numCache>
                <c:formatCode>General</c:formatCode>
                <c:ptCount val="4"/>
                <c:pt idx="0">
                  <c:v>20</c:v>
                </c:pt>
                <c:pt idx="1">
                  <c:v>15</c:v>
                </c:pt>
                <c:pt idx="2">
                  <c:v>35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99-46D7-A7B4-D388344F6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B5701-14E2-448A-B83E-80FD61B837B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97494-8CF0-4008-A7CD-D90328415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982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95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7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02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89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7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53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253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747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121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94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87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D2DF-EA40-424B-9200-EEB89F240BBC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0C422-8648-4504-BD31-0470E1755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34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913234"/>
            <a:ext cx="5344788" cy="3314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7704" y="1203598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PowerPoint Template</a:t>
            </a:r>
            <a:endParaRPr lang="zh-CN" altLang="en-US" sz="4400" dirty="0">
              <a:solidFill>
                <a:schemeClr val="tx1">
                  <a:lumMod val="75000"/>
                  <a:lumOff val="25000"/>
                </a:schemeClr>
              </a:solidFill>
              <a:latin typeface="Adobe Gothic Std B" pitchFamily="34" charset="-128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11760" y="2500363"/>
            <a:ext cx="701457" cy="701457"/>
          </a:xfrm>
          <a:prstGeom prst="rect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十字形 6"/>
          <p:cNvSpPr/>
          <p:nvPr/>
        </p:nvSpPr>
        <p:spPr>
          <a:xfrm>
            <a:off x="5003634" y="2491051"/>
            <a:ext cx="720080" cy="720080"/>
          </a:xfrm>
          <a:prstGeom prst="plus">
            <a:avLst/>
          </a:prstGeom>
          <a:solidFill>
            <a:srgbClr val="67D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3689695" y="2482361"/>
            <a:ext cx="737461" cy="737461"/>
          </a:xfrm>
          <a:prstGeom prst="ellipse">
            <a:avLst/>
          </a:prstGeom>
          <a:solidFill>
            <a:srgbClr val="6BF2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6300192" y="2509674"/>
            <a:ext cx="792088" cy="682834"/>
          </a:xfrm>
          <a:prstGeom prst="triangle">
            <a:avLst/>
          </a:prstGeom>
          <a:solidFill>
            <a:srgbClr val="FA97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625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直接连接符 16"/>
          <p:cNvCxnSpPr/>
          <p:nvPr/>
        </p:nvCxnSpPr>
        <p:spPr>
          <a:xfrm>
            <a:off x="2177801" y="2981252"/>
            <a:ext cx="2466207" cy="1162598"/>
          </a:xfrm>
          <a:prstGeom prst="line">
            <a:avLst/>
          </a:prstGeom>
          <a:ln w="28575">
            <a:solidFill>
              <a:srgbClr val="F2A8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2267744" y="2541411"/>
            <a:ext cx="1863798" cy="2"/>
          </a:xfrm>
          <a:prstGeom prst="line">
            <a:avLst/>
          </a:prstGeom>
          <a:ln w="28575">
            <a:solidFill>
              <a:srgbClr val="F2A8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2555776" y="1275606"/>
            <a:ext cx="1872208" cy="720080"/>
          </a:xfrm>
          <a:prstGeom prst="line">
            <a:avLst/>
          </a:prstGeom>
          <a:ln w="28575">
            <a:solidFill>
              <a:srgbClr val="F2A8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0" y="448022"/>
            <a:ext cx="611560" cy="611560"/>
          </a:xfrm>
          <a:prstGeom prst="rect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2A84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480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输入你的标题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823" y="75380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07259"/>
            <a:ext cx="1891142" cy="1868304"/>
          </a:xfrm>
          <a:prstGeom prst="ellipse">
            <a:avLst/>
          </a:prstGeom>
          <a:ln w="28575">
            <a:solidFill>
              <a:srgbClr val="F2A849"/>
            </a:solidFill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542" y="3579862"/>
            <a:ext cx="1149393" cy="1127976"/>
          </a:xfrm>
          <a:prstGeom prst="ellipse">
            <a:avLst/>
          </a:prstGeom>
          <a:ln w="28575">
            <a:solidFill>
              <a:srgbClr val="F2A849"/>
            </a:solidFill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54" y="2101571"/>
            <a:ext cx="901327" cy="879681"/>
          </a:xfrm>
          <a:prstGeom prst="ellipse">
            <a:avLst/>
          </a:prstGeom>
          <a:ln w="28575">
            <a:solidFill>
              <a:srgbClr val="F2A849"/>
            </a:solidFill>
          </a:ln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61824" y="662355"/>
            <a:ext cx="947023" cy="947023"/>
          </a:xfrm>
          <a:prstGeom prst="ellipse">
            <a:avLst/>
          </a:prstGeom>
          <a:ln w="28575">
            <a:solidFill>
              <a:srgbClr val="F2A849"/>
            </a:solidFill>
          </a:ln>
        </p:spPr>
      </p:pic>
      <p:sp>
        <p:nvSpPr>
          <p:cNvPr id="20" name="TextBox 19"/>
          <p:cNvSpPr txBox="1"/>
          <p:nvPr/>
        </p:nvSpPr>
        <p:spPr>
          <a:xfrm>
            <a:off x="5568164" y="978863"/>
            <a:ext cx="289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674094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14117" y="2406340"/>
            <a:ext cx="289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26065" y="2101571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72338" y="4079287"/>
            <a:ext cx="289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84286" y="3774518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70513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8022"/>
            <a:ext cx="611560" cy="611560"/>
          </a:xfrm>
          <a:prstGeom prst="rect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2A84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480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输入你的标题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823" y="75380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504079" y="1639891"/>
            <a:ext cx="1152128" cy="1336468"/>
            <a:chOff x="1999874" y="1543476"/>
            <a:chExt cx="1152128" cy="1336468"/>
          </a:xfrm>
        </p:grpSpPr>
        <p:sp>
          <p:nvSpPr>
            <p:cNvPr id="8" name="椭圆 7"/>
            <p:cNvSpPr/>
            <p:nvPr/>
          </p:nvSpPr>
          <p:spPr>
            <a:xfrm>
              <a:off x="2159012" y="1794784"/>
              <a:ext cx="833853" cy="833853"/>
            </a:xfrm>
            <a:prstGeom prst="ellipse">
              <a:avLst/>
            </a:prstGeom>
            <a:solidFill>
              <a:srgbClr val="F46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 rot="19736885">
              <a:off x="2028136" y="2154328"/>
              <a:ext cx="610929" cy="357480"/>
            </a:xfrm>
            <a:prstGeom prst="rect">
              <a:avLst/>
            </a:prstGeom>
            <a:solidFill>
              <a:srgbClr val="080808">
                <a:alpha val="1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六边形 4"/>
            <p:cNvSpPr/>
            <p:nvPr/>
          </p:nvSpPr>
          <p:spPr>
            <a:xfrm rot="5400000">
              <a:off x="1907704" y="1635646"/>
              <a:ext cx="1336468" cy="1152128"/>
            </a:xfrm>
            <a:custGeom>
              <a:avLst/>
              <a:gdLst/>
              <a:ahLst/>
              <a:cxnLst/>
              <a:rect l="l" t="t" r="r" b="b"/>
              <a:pathLst>
                <a:path w="1336468" h="1152128">
                  <a:moveTo>
                    <a:pt x="251308" y="576063"/>
                  </a:moveTo>
                  <a:cubicBezTo>
                    <a:pt x="251308" y="806325"/>
                    <a:pt x="437973" y="992990"/>
                    <a:pt x="668235" y="992990"/>
                  </a:cubicBezTo>
                  <a:cubicBezTo>
                    <a:pt x="898497" y="992990"/>
                    <a:pt x="1085162" y="806325"/>
                    <a:pt x="1085162" y="576063"/>
                  </a:cubicBezTo>
                  <a:cubicBezTo>
                    <a:pt x="1085162" y="345801"/>
                    <a:pt x="898497" y="159136"/>
                    <a:pt x="668235" y="159136"/>
                  </a:cubicBezTo>
                  <a:cubicBezTo>
                    <a:pt x="437973" y="159136"/>
                    <a:pt x="251308" y="345801"/>
                    <a:pt x="251308" y="576063"/>
                  </a:cubicBezTo>
                  <a:close/>
                  <a:moveTo>
                    <a:pt x="0" y="576064"/>
                  </a:moveTo>
                  <a:lnTo>
                    <a:pt x="288032" y="0"/>
                  </a:lnTo>
                  <a:lnTo>
                    <a:pt x="1048436" y="0"/>
                  </a:lnTo>
                  <a:lnTo>
                    <a:pt x="1336468" y="576064"/>
                  </a:lnTo>
                  <a:lnTo>
                    <a:pt x="1048436" y="1152128"/>
                  </a:lnTo>
                  <a:lnTo>
                    <a:pt x="288032" y="1152128"/>
                  </a:lnTo>
                  <a:close/>
                </a:path>
              </a:pathLst>
            </a:custGeom>
            <a:solidFill>
              <a:srgbClr val="F2A8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8764" y="1951192"/>
              <a:ext cx="507937" cy="507937"/>
            </a:xfrm>
            <a:prstGeom prst="rect">
              <a:avLst/>
            </a:prstGeom>
          </p:spPr>
        </p:pic>
      </p:grpSp>
      <p:grpSp>
        <p:nvGrpSpPr>
          <p:cNvPr id="17" name="组合 16"/>
          <p:cNvGrpSpPr/>
          <p:nvPr/>
        </p:nvGrpSpPr>
        <p:grpSpPr>
          <a:xfrm>
            <a:off x="2780061" y="1992456"/>
            <a:ext cx="855835" cy="992768"/>
            <a:chOff x="3275856" y="1896041"/>
            <a:chExt cx="855835" cy="992768"/>
          </a:xfrm>
        </p:grpSpPr>
        <p:sp>
          <p:nvSpPr>
            <p:cNvPr id="12" name="椭圆 11"/>
            <p:cNvSpPr/>
            <p:nvPr/>
          </p:nvSpPr>
          <p:spPr>
            <a:xfrm>
              <a:off x="3394069" y="2082719"/>
              <a:ext cx="619411" cy="61941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 rot="19736885">
              <a:off x="3296850" y="2349799"/>
              <a:ext cx="453816" cy="265547"/>
            </a:xfrm>
            <a:prstGeom prst="rect">
              <a:avLst/>
            </a:prstGeom>
            <a:solidFill>
              <a:srgbClr val="080808">
                <a:alpha val="1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六边形 4"/>
            <p:cNvSpPr/>
            <p:nvPr/>
          </p:nvSpPr>
          <p:spPr>
            <a:xfrm rot="5400000">
              <a:off x="3207390" y="1964507"/>
              <a:ext cx="992768" cy="855835"/>
            </a:xfrm>
            <a:custGeom>
              <a:avLst/>
              <a:gdLst/>
              <a:ahLst/>
              <a:cxnLst/>
              <a:rect l="l" t="t" r="r" b="b"/>
              <a:pathLst>
                <a:path w="1336468" h="1152128">
                  <a:moveTo>
                    <a:pt x="251308" y="576063"/>
                  </a:moveTo>
                  <a:cubicBezTo>
                    <a:pt x="251308" y="806325"/>
                    <a:pt x="437973" y="992990"/>
                    <a:pt x="668235" y="992990"/>
                  </a:cubicBezTo>
                  <a:cubicBezTo>
                    <a:pt x="898497" y="992990"/>
                    <a:pt x="1085162" y="806325"/>
                    <a:pt x="1085162" y="576063"/>
                  </a:cubicBezTo>
                  <a:cubicBezTo>
                    <a:pt x="1085162" y="345801"/>
                    <a:pt x="898497" y="159136"/>
                    <a:pt x="668235" y="159136"/>
                  </a:cubicBezTo>
                  <a:cubicBezTo>
                    <a:pt x="437973" y="159136"/>
                    <a:pt x="251308" y="345801"/>
                    <a:pt x="251308" y="576063"/>
                  </a:cubicBezTo>
                  <a:close/>
                  <a:moveTo>
                    <a:pt x="0" y="576064"/>
                  </a:moveTo>
                  <a:lnTo>
                    <a:pt x="288032" y="0"/>
                  </a:lnTo>
                  <a:lnTo>
                    <a:pt x="1048436" y="0"/>
                  </a:lnTo>
                  <a:lnTo>
                    <a:pt x="1336468" y="576064"/>
                  </a:lnTo>
                  <a:lnTo>
                    <a:pt x="1048436" y="1152128"/>
                  </a:lnTo>
                  <a:lnTo>
                    <a:pt x="288032" y="1152128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7880" y="2198904"/>
              <a:ext cx="377311" cy="3773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2228290" y="2826277"/>
            <a:ext cx="773795" cy="897601"/>
            <a:chOff x="3275856" y="1896041"/>
            <a:chExt cx="855835" cy="992768"/>
          </a:xfrm>
        </p:grpSpPr>
        <p:sp>
          <p:nvSpPr>
            <p:cNvPr id="19" name="椭圆 18"/>
            <p:cNvSpPr/>
            <p:nvPr/>
          </p:nvSpPr>
          <p:spPr>
            <a:xfrm>
              <a:off x="3394069" y="2082719"/>
              <a:ext cx="619411" cy="61941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 rot="19736885">
              <a:off x="3296850" y="2349799"/>
              <a:ext cx="453816" cy="265547"/>
            </a:xfrm>
            <a:prstGeom prst="rect">
              <a:avLst/>
            </a:prstGeom>
            <a:solidFill>
              <a:srgbClr val="080808">
                <a:alpha val="1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六边形 4"/>
            <p:cNvSpPr/>
            <p:nvPr/>
          </p:nvSpPr>
          <p:spPr>
            <a:xfrm rot="5400000">
              <a:off x="3207390" y="1964507"/>
              <a:ext cx="992768" cy="855835"/>
            </a:xfrm>
            <a:custGeom>
              <a:avLst/>
              <a:gdLst/>
              <a:ahLst/>
              <a:cxnLst/>
              <a:rect l="l" t="t" r="r" b="b"/>
              <a:pathLst>
                <a:path w="1336468" h="1152128">
                  <a:moveTo>
                    <a:pt x="251308" y="576063"/>
                  </a:moveTo>
                  <a:cubicBezTo>
                    <a:pt x="251308" y="806325"/>
                    <a:pt x="437973" y="992990"/>
                    <a:pt x="668235" y="992990"/>
                  </a:cubicBezTo>
                  <a:cubicBezTo>
                    <a:pt x="898497" y="992990"/>
                    <a:pt x="1085162" y="806325"/>
                    <a:pt x="1085162" y="576063"/>
                  </a:cubicBezTo>
                  <a:cubicBezTo>
                    <a:pt x="1085162" y="345801"/>
                    <a:pt x="898497" y="159136"/>
                    <a:pt x="668235" y="159136"/>
                  </a:cubicBezTo>
                  <a:cubicBezTo>
                    <a:pt x="437973" y="159136"/>
                    <a:pt x="251308" y="345801"/>
                    <a:pt x="251308" y="576063"/>
                  </a:cubicBezTo>
                  <a:close/>
                  <a:moveTo>
                    <a:pt x="0" y="576064"/>
                  </a:moveTo>
                  <a:lnTo>
                    <a:pt x="288032" y="0"/>
                  </a:lnTo>
                  <a:lnTo>
                    <a:pt x="1048436" y="0"/>
                  </a:lnTo>
                  <a:lnTo>
                    <a:pt x="1336468" y="576064"/>
                  </a:lnTo>
                  <a:lnTo>
                    <a:pt x="1048436" y="1152128"/>
                  </a:lnTo>
                  <a:lnTo>
                    <a:pt x="288032" y="1152128"/>
                  </a:lnTo>
                  <a:close/>
                </a:path>
              </a:pathLst>
            </a:custGeom>
            <a:solidFill>
              <a:srgbClr val="F46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7880" y="2198904"/>
              <a:ext cx="377311" cy="377311"/>
            </a:xfrm>
            <a:prstGeom prst="rect">
              <a:avLst/>
            </a:prstGeom>
          </p:spPr>
        </p:pic>
      </p:grpSp>
      <p:sp>
        <p:nvSpPr>
          <p:cNvPr id="23" name="六边形 22"/>
          <p:cNvSpPr/>
          <p:nvPr/>
        </p:nvSpPr>
        <p:spPr>
          <a:xfrm rot="5400000">
            <a:off x="4661387" y="1032269"/>
            <a:ext cx="648072" cy="558683"/>
          </a:xfrm>
          <a:prstGeom prst="hexagon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六边形 23"/>
          <p:cNvSpPr/>
          <p:nvPr/>
        </p:nvSpPr>
        <p:spPr>
          <a:xfrm rot="5400000">
            <a:off x="4661387" y="2380657"/>
            <a:ext cx="648072" cy="558683"/>
          </a:xfrm>
          <a:prstGeom prst="hexag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六边形 24"/>
          <p:cNvSpPr/>
          <p:nvPr/>
        </p:nvSpPr>
        <p:spPr>
          <a:xfrm rot="5400000">
            <a:off x="4661387" y="3729044"/>
            <a:ext cx="648072" cy="558683"/>
          </a:xfrm>
          <a:prstGeom prst="hexag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5436096" y="1194887"/>
            <a:ext cx="289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48044" y="890118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48044" y="2506157"/>
            <a:ext cx="289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00B05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59992" y="2201388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B05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00B05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29563" y="3870840"/>
            <a:ext cx="289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00B0F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00B0F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41511" y="3566071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00B0F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2604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8022"/>
            <a:ext cx="611560" cy="611560"/>
          </a:xfrm>
          <a:prstGeom prst="rect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2A84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480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输入你的标题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823" y="75380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043608" y="2211710"/>
            <a:ext cx="1224136" cy="1224136"/>
          </a:xfrm>
          <a:prstGeom prst="ellipse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043608" y="2499742"/>
            <a:ext cx="1284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Add </a:t>
            </a:r>
          </a:p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579862"/>
            <a:ext cx="289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293999" y="1705964"/>
            <a:ext cx="1108970" cy="821422"/>
            <a:chOff x="3403558" y="1915602"/>
            <a:chExt cx="1108970" cy="821422"/>
          </a:xfrm>
        </p:grpSpPr>
        <p:cxnSp>
          <p:nvCxnSpPr>
            <p:cNvPr id="10" name="直接箭头连接符 9"/>
            <p:cNvCxnSpPr/>
            <p:nvPr/>
          </p:nvCxnSpPr>
          <p:spPr>
            <a:xfrm flipV="1">
              <a:off x="3492468" y="1915602"/>
              <a:ext cx="1020060" cy="724436"/>
            </a:xfrm>
            <a:prstGeom prst="straightConnector1">
              <a:avLst/>
            </a:prstGeom>
            <a:ln w="28575">
              <a:solidFill>
                <a:srgbClr val="F2A84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椭圆 14"/>
            <p:cNvSpPr/>
            <p:nvPr/>
          </p:nvSpPr>
          <p:spPr>
            <a:xfrm flipV="1">
              <a:off x="3403558" y="2559203"/>
              <a:ext cx="177821" cy="177821"/>
            </a:xfrm>
            <a:prstGeom prst="ellipse">
              <a:avLst/>
            </a:prstGeom>
            <a:solidFill>
              <a:srgbClr val="F2A8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" name="椭圆 16"/>
          <p:cNvSpPr/>
          <p:nvPr/>
        </p:nvSpPr>
        <p:spPr>
          <a:xfrm>
            <a:off x="3491880" y="913414"/>
            <a:ext cx="1224136" cy="1224136"/>
          </a:xfrm>
          <a:prstGeom prst="ellipse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3491880" y="1201446"/>
            <a:ext cx="1284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Add </a:t>
            </a:r>
          </a:p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 rot="5400000">
            <a:off x="4461789" y="2119321"/>
            <a:ext cx="1108970" cy="821422"/>
            <a:chOff x="3403558" y="1915602"/>
            <a:chExt cx="1108970" cy="821422"/>
          </a:xfrm>
        </p:grpSpPr>
        <p:cxnSp>
          <p:nvCxnSpPr>
            <p:cNvPr id="20" name="直接箭头连接符 19"/>
            <p:cNvCxnSpPr/>
            <p:nvPr/>
          </p:nvCxnSpPr>
          <p:spPr>
            <a:xfrm flipV="1">
              <a:off x="3492468" y="1915602"/>
              <a:ext cx="1020060" cy="724436"/>
            </a:xfrm>
            <a:prstGeom prst="straightConnector1">
              <a:avLst/>
            </a:prstGeom>
            <a:ln w="28575">
              <a:solidFill>
                <a:srgbClr val="F2A84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椭圆 20"/>
            <p:cNvSpPr/>
            <p:nvPr/>
          </p:nvSpPr>
          <p:spPr>
            <a:xfrm flipV="1">
              <a:off x="3403558" y="2559203"/>
              <a:ext cx="177821" cy="177821"/>
            </a:xfrm>
            <a:prstGeom prst="ellipse">
              <a:avLst/>
            </a:prstGeom>
            <a:solidFill>
              <a:srgbClr val="F2A8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椭圆 22"/>
          <p:cNvSpPr/>
          <p:nvPr/>
        </p:nvSpPr>
        <p:spPr>
          <a:xfrm>
            <a:off x="5292080" y="2895173"/>
            <a:ext cx="1224136" cy="1224136"/>
          </a:xfrm>
          <a:prstGeom prst="ellipse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292080" y="3183205"/>
            <a:ext cx="1284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Add </a:t>
            </a:r>
          </a:p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7464268" y="1417932"/>
            <a:ext cx="1224136" cy="1224136"/>
          </a:xfrm>
          <a:prstGeom prst="ellipse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7464268" y="1705964"/>
            <a:ext cx="1284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Add </a:t>
            </a:r>
          </a:p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your title</a:t>
            </a:r>
            <a:endParaRPr lang="zh-CN" altLang="en-US" sz="16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 rot="21313265">
            <a:off x="6503680" y="2544509"/>
            <a:ext cx="1108970" cy="821422"/>
            <a:chOff x="3403558" y="1915602"/>
            <a:chExt cx="1108970" cy="821422"/>
          </a:xfrm>
        </p:grpSpPr>
        <p:cxnSp>
          <p:nvCxnSpPr>
            <p:cNvPr id="28" name="直接箭头连接符 27"/>
            <p:cNvCxnSpPr/>
            <p:nvPr/>
          </p:nvCxnSpPr>
          <p:spPr>
            <a:xfrm flipV="1">
              <a:off x="3492468" y="1915602"/>
              <a:ext cx="1020060" cy="724436"/>
            </a:xfrm>
            <a:prstGeom prst="straightConnector1">
              <a:avLst/>
            </a:prstGeom>
            <a:ln w="28575">
              <a:solidFill>
                <a:srgbClr val="F2A84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椭圆 28"/>
            <p:cNvSpPr/>
            <p:nvPr/>
          </p:nvSpPr>
          <p:spPr>
            <a:xfrm flipV="1">
              <a:off x="3403558" y="2559203"/>
              <a:ext cx="177821" cy="177821"/>
            </a:xfrm>
            <a:prstGeom prst="ellipse">
              <a:avLst/>
            </a:prstGeom>
            <a:solidFill>
              <a:srgbClr val="F2A8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572000" y="448022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10205" y="4193225"/>
            <a:ext cx="289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206266" y="280318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75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11960" y="1580198"/>
            <a:ext cx="43924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rgbClr val="00B0F0"/>
                </a:solidFill>
                <a:latin typeface="Adobe Gothic Std B" pitchFamily="34" charset="-128"/>
                <a:ea typeface="Adobe Gothic Std B" pitchFamily="34" charset="-128"/>
              </a:rPr>
              <a:t>Part 3</a:t>
            </a:r>
            <a:endParaRPr lang="zh-CN" altLang="en-US" sz="11500" dirty="0">
              <a:solidFill>
                <a:srgbClr val="00B0F0"/>
              </a:solidFill>
              <a:latin typeface="Adobe Gothic Std B" pitchFamily="34" charset="-128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259632" y="1373972"/>
            <a:ext cx="1889822" cy="2133882"/>
            <a:chOff x="1259632" y="1373972"/>
            <a:chExt cx="1889822" cy="2133882"/>
          </a:xfrm>
        </p:grpSpPr>
        <p:grpSp>
          <p:nvGrpSpPr>
            <p:cNvPr id="2" name="组合 1"/>
            <p:cNvGrpSpPr/>
            <p:nvPr/>
          </p:nvGrpSpPr>
          <p:grpSpPr>
            <a:xfrm>
              <a:off x="1259632" y="1373972"/>
              <a:ext cx="1889822" cy="2133882"/>
              <a:chOff x="1259632" y="1419622"/>
              <a:chExt cx="1152128" cy="1300919"/>
            </a:xfrm>
          </p:grpSpPr>
          <p:sp>
            <p:nvSpPr>
              <p:cNvPr id="3" name="椭圆 2"/>
              <p:cNvSpPr/>
              <p:nvPr/>
            </p:nvSpPr>
            <p:spPr>
              <a:xfrm>
                <a:off x="1259632" y="1419622"/>
                <a:ext cx="1152128" cy="1152128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椭圆 2"/>
              <p:cNvSpPr/>
              <p:nvPr/>
            </p:nvSpPr>
            <p:spPr>
              <a:xfrm rot="1761192">
                <a:off x="1806317" y="1568413"/>
                <a:ext cx="576064" cy="1152128"/>
              </a:xfrm>
              <a:custGeom>
                <a:avLst/>
                <a:gdLst/>
                <a:ahLst/>
                <a:cxnLst/>
                <a:rect l="l" t="t" r="r" b="b"/>
                <a:pathLst>
                  <a:path w="576064" h="1152128">
                    <a:moveTo>
                      <a:pt x="0" y="0"/>
                    </a:moveTo>
                    <a:cubicBezTo>
                      <a:pt x="318151" y="0"/>
                      <a:pt x="576064" y="257913"/>
                      <a:pt x="576064" y="576064"/>
                    </a:cubicBezTo>
                    <a:cubicBezTo>
                      <a:pt x="576064" y="894215"/>
                      <a:pt x="318151" y="1152128"/>
                      <a:pt x="0" y="1152128"/>
                    </a:cubicBezTo>
                    <a:close/>
                  </a:path>
                </a:pathLst>
              </a:custGeom>
              <a:solidFill>
                <a:srgbClr val="EAEAEA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647719" y="2483510"/>
              <a:ext cx="1299254" cy="5481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</a:rPr>
                <a:t>about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9" name="饼形 8"/>
            <p:cNvSpPr/>
            <p:nvPr/>
          </p:nvSpPr>
          <p:spPr>
            <a:xfrm>
              <a:off x="1803529" y="1667236"/>
              <a:ext cx="825279" cy="825279"/>
            </a:xfrm>
            <a:prstGeom prst="pie">
              <a:avLst>
                <a:gd name="adj1" fmla="val 0"/>
                <a:gd name="adj2" fmla="val 1693620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饼形 10"/>
            <p:cNvSpPr/>
            <p:nvPr/>
          </p:nvSpPr>
          <p:spPr>
            <a:xfrm rot="18825945">
              <a:off x="1829617" y="1578742"/>
              <a:ext cx="918490" cy="918490"/>
            </a:xfrm>
            <a:prstGeom prst="pie">
              <a:avLst>
                <a:gd name="adj1" fmla="val 19821009"/>
                <a:gd name="adj2" fmla="val 275465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242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8022"/>
            <a:ext cx="611560" cy="6115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2A84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480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输入你的标题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823" y="75380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dirty="0">
              <a:solidFill>
                <a:srgbClr val="00B0F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六边形 4"/>
          <p:cNvSpPr/>
          <p:nvPr/>
        </p:nvSpPr>
        <p:spPr>
          <a:xfrm rot="5400000">
            <a:off x="3382705" y="1362913"/>
            <a:ext cx="1265971" cy="1091355"/>
          </a:xfrm>
          <a:prstGeom prst="hexagon">
            <a:avLst/>
          </a:prstGeom>
          <a:solidFill>
            <a:srgbClr val="054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5400000">
            <a:off x="2828508" y="2400053"/>
            <a:ext cx="1265971" cy="1091355"/>
          </a:xfrm>
          <a:prstGeom prst="hexagon">
            <a:avLst/>
          </a:prstGeom>
          <a:solidFill>
            <a:srgbClr val="054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5400000">
            <a:off x="3381676" y="3437314"/>
            <a:ext cx="1265971" cy="1091355"/>
          </a:xfrm>
          <a:prstGeom prst="hexagon">
            <a:avLst/>
          </a:prstGeom>
          <a:solidFill>
            <a:srgbClr val="054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六边形 9"/>
          <p:cNvSpPr/>
          <p:nvPr/>
        </p:nvSpPr>
        <p:spPr>
          <a:xfrm rot="16200000">
            <a:off x="4567749" y="3437313"/>
            <a:ext cx="1265971" cy="1091355"/>
          </a:xfrm>
          <a:prstGeom prst="hexagon">
            <a:avLst/>
          </a:prstGeom>
          <a:solidFill>
            <a:srgbClr val="117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六边形 10"/>
          <p:cNvSpPr/>
          <p:nvPr/>
        </p:nvSpPr>
        <p:spPr>
          <a:xfrm rot="16200000">
            <a:off x="5121640" y="2400052"/>
            <a:ext cx="1265971" cy="1091355"/>
          </a:xfrm>
          <a:prstGeom prst="hexagon">
            <a:avLst/>
          </a:prstGeom>
          <a:solidFill>
            <a:srgbClr val="117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六边形 11"/>
          <p:cNvSpPr/>
          <p:nvPr/>
        </p:nvSpPr>
        <p:spPr>
          <a:xfrm rot="16200000">
            <a:off x="4525065" y="1362915"/>
            <a:ext cx="1265971" cy="1091355"/>
          </a:xfrm>
          <a:prstGeom prst="hexagon">
            <a:avLst/>
          </a:prstGeom>
          <a:solidFill>
            <a:srgbClr val="117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784188" y="1733856"/>
            <a:ext cx="2892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1173B0"/>
                </a:solidFill>
              </a:rPr>
              <a:t>Know a lot of sense, but still had bad in this life</a:t>
            </a:r>
            <a:endParaRPr lang="zh-CN" altLang="en-US" sz="1400" dirty="0">
              <a:solidFill>
                <a:srgbClr val="1173B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6136" y="1429087"/>
            <a:ext cx="208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b="1" dirty="0">
              <a:solidFill>
                <a:srgbClr val="1173B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93616" y="2846347"/>
            <a:ext cx="228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1173B0"/>
                </a:solidFill>
              </a:rPr>
              <a:t>Know a lot of sense, but still had bad in this life</a:t>
            </a:r>
            <a:endParaRPr lang="zh-CN" altLang="en-US" sz="1400" dirty="0">
              <a:solidFill>
                <a:srgbClr val="1173B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5564" y="2541578"/>
            <a:ext cx="208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b="1" dirty="0">
              <a:solidFill>
                <a:srgbClr val="1173B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56196" y="3949206"/>
            <a:ext cx="2892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1173B0"/>
                </a:solidFill>
              </a:rPr>
              <a:t>Know a lot of sense, but still had bad in this life</a:t>
            </a:r>
            <a:endParaRPr lang="zh-CN" altLang="en-US" sz="1400" dirty="0">
              <a:solidFill>
                <a:srgbClr val="1173B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8144" y="3644437"/>
            <a:ext cx="208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b="1" dirty="0">
              <a:solidFill>
                <a:srgbClr val="1173B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7604" y="1789525"/>
            <a:ext cx="2892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054487"/>
                </a:solidFill>
              </a:rPr>
              <a:t>Know a lot of sense, but still had bad in this life</a:t>
            </a:r>
            <a:endParaRPr lang="zh-CN" altLang="en-US" sz="1400" dirty="0">
              <a:solidFill>
                <a:srgbClr val="054487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9552" y="1484756"/>
            <a:ext cx="208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54487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b="1" dirty="0">
              <a:solidFill>
                <a:srgbClr val="054487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7861" y="2846347"/>
            <a:ext cx="2305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054487"/>
                </a:solidFill>
              </a:rPr>
              <a:t>Know a lot of sense, but still had bad in this life</a:t>
            </a:r>
            <a:endParaRPr lang="zh-CN" altLang="en-US" sz="1400" dirty="0">
              <a:solidFill>
                <a:srgbClr val="054487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9809" y="2541578"/>
            <a:ext cx="208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54487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b="1" dirty="0">
              <a:solidFill>
                <a:srgbClr val="054487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7604" y="3920738"/>
            <a:ext cx="2892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054487"/>
                </a:solidFill>
              </a:rPr>
              <a:t>Know a lot of sense, but still had bad in this life</a:t>
            </a:r>
            <a:endParaRPr lang="zh-CN" altLang="en-US" sz="1400" dirty="0">
              <a:solidFill>
                <a:srgbClr val="054487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9552" y="3615969"/>
            <a:ext cx="208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54487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b="1" dirty="0">
              <a:solidFill>
                <a:srgbClr val="054487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982" y="3603951"/>
            <a:ext cx="766380" cy="76638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063" y="1519777"/>
            <a:ext cx="737299" cy="737299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592" y="1579234"/>
            <a:ext cx="658712" cy="658712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825" y="3605081"/>
            <a:ext cx="755818" cy="755818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185" y="2592726"/>
            <a:ext cx="706006" cy="706006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920" y="2541576"/>
            <a:ext cx="757038" cy="75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57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448022"/>
            <a:ext cx="2293999" cy="644334"/>
            <a:chOff x="0" y="448022"/>
            <a:chExt cx="2293999" cy="644334"/>
          </a:xfrm>
        </p:grpSpPr>
        <p:sp>
          <p:nvSpPr>
            <p:cNvPr id="2" name="矩形 1"/>
            <p:cNvSpPr/>
            <p:nvPr/>
          </p:nvSpPr>
          <p:spPr>
            <a:xfrm>
              <a:off x="0" y="448022"/>
              <a:ext cx="611560" cy="61156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2A849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83568" y="44802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00B0F0"/>
                  </a:solidFill>
                  <a:latin typeface="微软雅黑" pitchFamily="34" charset="-122"/>
                  <a:ea typeface="微软雅黑" pitchFamily="34" charset="-122"/>
                </a:rPr>
                <a:t>输入你的标题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09823" y="753802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00B0F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dirty="0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924124" y="1677882"/>
            <a:ext cx="1152128" cy="1152128"/>
            <a:chOff x="4572000" y="1995686"/>
            <a:chExt cx="1152128" cy="1152128"/>
          </a:xfrm>
        </p:grpSpPr>
        <p:sp>
          <p:nvSpPr>
            <p:cNvPr id="7" name="椭圆 4"/>
            <p:cNvSpPr/>
            <p:nvPr/>
          </p:nvSpPr>
          <p:spPr>
            <a:xfrm>
              <a:off x="4572000" y="1995686"/>
              <a:ext cx="1152128" cy="1152128"/>
            </a:xfrm>
            <a:custGeom>
              <a:avLst/>
              <a:gdLst/>
              <a:ahLst/>
              <a:cxnLst/>
              <a:rect l="l" t="t" r="r" b="b"/>
              <a:pathLst>
                <a:path w="1152128" h="1152128">
                  <a:moveTo>
                    <a:pt x="576064" y="0"/>
                  </a:moveTo>
                  <a:lnTo>
                    <a:pt x="1152128" y="0"/>
                  </a:lnTo>
                  <a:lnTo>
                    <a:pt x="1152128" y="576064"/>
                  </a:lnTo>
                  <a:cubicBezTo>
                    <a:pt x="1152128" y="894215"/>
                    <a:pt x="894215" y="1152128"/>
                    <a:pt x="576064" y="1152128"/>
                  </a:cubicBez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1173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9726" y="2277014"/>
              <a:ext cx="596675" cy="596675"/>
            </a:xfrm>
            <a:prstGeom prst="rect">
              <a:avLst/>
            </a:prstGeom>
          </p:spPr>
        </p:pic>
      </p:grpSp>
      <p:grpSp>
        <p:nvGrpSpPr>
          <p:cNvPr id="17" name="组合 16"/>
          <p:cNvGrpSpPr/>
          <p:nvPr/>
        </p:nvGrpSpPr>
        <p:grpSpPr>
          <a:xfrm>
            <a:off x="6890593" y="1677882"/>
            <a:ext cx="1152128" cy="1152128"/>
            <a:chOff x="6084168" y="1995686"/>
            <a:chExt cx="1152128" cy="1152128"/>
          </a:xfrm>
        </p:grpSpPr>
        <p:sp>
          <p:nvSpPr>
            <p:cNvPr id="9" name="椭圆 4"/>
            <p:cNvSpPr/>
            <p:nvPr/>
          </p:nvSpPr>
          <p:spPr>
            <a:xfrm>
              <a:off x="6084168" y="1995686"/>
              <a:ext cx="1152128" cy="1152128"/>
            </a:xfrm>
            <a:custGeom>
              <a:avLst/>
              <a:gdLst/>
              <a:ahLst/>
              <a:cxnLst/>
              <a:rect l="l" t="t" r="r" b="b"/>
              <a:pathLst>
                <a:path w="1152128" h="1152128">
                  <a:moveTo>
                    <a:pt x="576064" y="0"/>
                  </a:moveTo>
                  <a:lnTo>
                    <a:pt x="1152128" y="0"/>
                  </a:lnTo>
                  <a:lnTo>
                    <a:pt x="1152128" y="576064"/>
                  </a:lnTo>
                  <a:cubicBezTo>
                    <a:pt x="1152128" y="894215"/>
                    <a:pt x="894215" y="1152128"/>
                    <a:pt x="576064" y="1152128"/>
                  </a:cubicBez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054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7126" y="2247064"/>
              <a:ext cx="589829" cy="589829"/>
            </a:xfrm>
            <a:prstGeom prst="rect">
              <a:avLst/>
            </a:prstGeom>
          </p:spPr>
        </p:pic>
      </p:grpSp>
      <p:grpSp>
        <p:nvGrpSpPr>
          <p:cNvPr id="15" name="组合 14"/>
          <p:cNvGrpSpPr/>
          <p:nvPr/>
        </p:nvGrpSpPr>
        <p:grpSpPr>
          <a:xfrm>
            <a:off x="2957654" y="1677882"/>
            <a:ext cx="1152128" cy="1152128"/>
            <a:chOff x="2915816" y="1995686"/>
            <a:chExt cx="1152128" cy="1152128"/>
          </a:xfrm>
        </p:grpSpPr>
        <p:sp>
          <p:nvSpPr>
            <p:cNvPr id="8" name="椭圆 4"/>
            <p:cNvSpPr/>
            <p:nvPr/>
          </p:nvSpPr>
          <p:spPr>
            <a:xfrm>
              <a:off x="2915816" y="1995686"/>
              <a:ext cx="1152128" cy="1152128"/>
            </a:xfrm>
            <a:custGeom>
              <a:avLst/>
              <a:gdLst/>
              <a:ahLst/>
              <a:cxnLst/>
              <a:rect l="l" t="t" r="r" b="b"/>
              <a:pathLst>
                <a:path w="1152128" h="1152128">
                  <a:moveTo>
                    <a:pt x="576064" y="0"/>
                  </a:moveTo>
                  <a:lnTo>
                    <a:pt x="1152128" y="0"/>
                  </a:lnTo>
                  <a:lnTo>
                    <a:pt x="1152128" y="576064"/>
                  </a:lnTo>
                  <a:cubicBezTo>
                    <a:pt x="1152128" y="894215"/>
                    <a:pt x="894215" y="1152128"/>
                    <a:pt x="576064" y="1152128"/>
                  </a:cubicBez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054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3139" y="2277014"/>
              <a:ext cx="529930" cy="529930"/>
            </a:xfrm>
            <a:prstGeom prst="rect">
              <a:avLst/>
            </a:prstGeom>
          </p:spPr>
        </p:pic>
      </p:grpSp>
      <p:grpSp>
        <p:nvGrpSpPr>
          <p:cNvPr id="14" name="组合 13"/>
          <p:cNvGrpSpPr/>
          <p:nvPr/>
        </p:nvGrpSpPr>
        <p:grpSpPr>
          <a:xfrm>
            <a:off x="991184" y="1677882"/>
            <a:ext cx="1152128" cy="1152128"/>
            <a:chOff x="1475656" y="1995686"/>
            <a:chExt cx="1152128" cy="1152128"/>
          </a:xfrm>
        </p:grpSpPr>
        <p:sp>
          <p:nvSpPr>
            <p:cNvPr id="5" name="椭圆 4"/>
            <p:cNvSpPr/>
            <p:nvPr/>
          </p:nvSpPr>
          <p:spPr>
            <a:xfrm>
              <a:off x="1475656" y="1995686"/>
              <a:ext cx="1152128" cy="1152128"/>
            </a:xfrm>
            <a:custGeom>
              <a:avLst/>
              <a:gdLst/>
              <a:ahLst/>
              <a:cxnLst/>
              <a:rect l="l" t="t" r="r" b="b"/>
              <a:pathLst>
                <a:path w="1152128" h="1152128">
                  <a:moveTo>
                    <a:pt x="576064" y="0"/>
                  </a:moveTo>
                  <a:lnTo>
                    <a:pt x="1152128" y="0"/>
                  </a:lnTo>
                  <a:lnTo>
                    <a:pt x="1152128" y="576064"/>
                  </a:lnTo>
                  <a:cubicBezTo>
                    <a:pt x="1152128" y="894215"/>
                    <a:pt x="894215" y="1152128"/>
                    <a:pt x="576064" y="1152128"/>
                  </a:cubicBez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1173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6985" y="2277014"/>
              <a:ext cx="589470" cy="589470"/>
            </a:xfrm>
            <a:prstGeom prst="rect">
              <a:avLst/>
            </a:prstGeom>
          </p:spPr>
        </p:pic>
      </p:grpSp>
      <p:sp>
        <p:nvSpPr>
          <p:cNvPr id="18" name="TextBox 17"/>
          <p:cNvSpPr txBox="1"/>
          <p:nvPr/>
        </p:nvSpPr>
        <p:spPr>
          <a:xfrm>
            <a:off x="692518" y="3396937"/>
            <a:ext cx="1719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173B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1173B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4466" y="3092168"/>
            <a:ext cx="206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1173B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52958" y="3396937"/>
            <a:ext cx="1719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173B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1173B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64906" y="3092168"/>
            <a:ext cx="206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1173B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36734" y="3396937"/>
            <a:ext cx="1719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054487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054487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48682" y="3092168"/>
            <a:ext cx="206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54487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054487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76276" y="3396937"/>
            <a:ext cx="1719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054487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054487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88224" y="3092168"/>
            <a:ext cx="206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54487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054487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9218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448022"/>
            <a:ext cx="2293999" cy="644334"/>
            <a:chOff x="0" y="448022"/>
            <a:chExt cx="2293999" cy="644334"/>
          </a:xfrm>
        </p:grpSpPr>
        <p:sp>
          <p:nvSpPr>
            <p:cNvPr id="3" name="矩形 2"/>
            <p:cNvSpPr/>
            <p:nvPr/>
          </p:nvSpPr>
          <p:spPr>
            <a:xfrm>
              <a:off x="0" y="448022"/>
              <a:ext cx="611560" cy="61156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2A849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83568" y="44802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00B0F0"/>
                  </a:solidFill>
                  <a:latin typeface="微软雅黑" pitchFamily="34" charset="-122"/>
                  <a:ea typeface="微软雅黑" pitchFamily="34" charset="-122"/>
                </a:rPr>
                <a:t>输入你的标题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9823" y="753802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00B0F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dirty="0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1043608" y="2571750"/>
            <a:ext cx="576064" cy="1224136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859699" y="2859782"/>
            <a:ext cx="576064" cy="936104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675790" y="2599698"/>
            <a:ext cx="576064" cy="1196188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491880" y="2167650"/>
            <a:ext cx="576064" cy="1628236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086139" y="3795886"/>
            <a:ext cx="4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Q1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01765" y="3795886"/>
            <a:ext cx="4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Q2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17391" y="3795886"/>
            <a:ext cx="4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Q3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33018" y="3795886"/>
            <a:ext cx="4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Q4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61370" y="2228161"/>
            <a:ext cx="4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25466" y="2490450"/>
            <a:ext cx="4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17554" y="2274426"/>
            <a:ext cx="4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609642" y="1851670"/>
            <a:ext cx="458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80930" y="474807"/>
            <a:ext cx="3219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3200" b="1" dirty="0">
              <a:solidFill>
                <a:srgbClr val="1173B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4920092" y="1203598"/>
            <a:ext cx="2892268" cy="827989"/>
            <a:chOff x="4932040" y="1429087"/>
            <a:chExt cx="2892268" cy="827989"/>
          </a:xfrm>
        </p:grpSpPr>
        <p:sp>
          <p:nvSpPr>
            <p:cNvPr id="19" name="TextBox 18"/>
            <p:cNvSpPr txBox="1"/>
            <p:nvPr/>
          </p:nvSpPr>
          <p:spPr>
            <a:xfrm>
              <a:off x="4932040" y="1733856"/>
              <a:ext cx="2892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1173B0"/>
                  </a:solidFill>
                </a:rPr>
                <a:t>Know a lot of sense, but still had bad in this life</a:t>
              </a:r>
              <a:endParaRPr lang="zh-CN" altLang="en-US" sz="1400" dirty="0">
                <a:solidFill>
                  <a:srgbClr val="1173B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43988" y="1429087"/>
              <a:ext cx="20882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、</a:t>
              </a:r>
              <a:r>
                <a:rPr lang="en-US" altLang="zh-CN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920092" y="2144495"/>
            <a:ext cx="2892268" cy="827989"/>
            <a:chOff x="4874728" y="2493086"/>
            <a:chExt cx="2892268" cy="827989"/>
          </a:xfrm>
        </p:grpSpPr>
        <p:sp>
          <p:nvSpPr>
            <p:cNvPr id="21" name="TextBox 20"/>
            <p:cNvSpPr txBox="1"/>
            <p:nvPr/>
          </p:nvSpPr>
          <p:spPr>
            <a:xfrm>
              <a:off x="4874728" y="2797855"/>
              <a:ext cx="2892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1173B0"/>
                  </a:solidFill>
                </a:rPr>
                <a:t>Know a lot of sense, but still had bad in this life</a:t>
              </a:r>
              <a:endParaRPr lang="zh-CN" altLang="en-US" sz="1400" dirty="0">
                <a:solidFill>
                  <a:srgbClr val="1173B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86676" y="2493086"/>
              <a:ext cx="20882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、</a:t>
              </a:r>
              <a:r>
                <a:rPr lang="en-US" altLang="zh-CN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920092" y="3085392"/>
            <a:ext cx="2892268" cy="827989"/>
            <a:chOff x="4843935" y="3626609"/>
            <a:chExt cx="2892268" cy="827989"/>
          </a:xfrm>
        </p:grpSpPr>
        <p:sp>
          <p:nvSpPr>
            <p:cNvPr id="23" name="TextBox 22"/>
            <p:cNvSpPr txBox="1"/>
            <p:nvPr/>
          </p:nvSpPr>
          <p:spPr>
            <a:xfrm>
              <a:off x="4843935" y="3931378"/>
              <a:ext cx="2892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1173B0"/>
                  </a:solidFill>
                </a:rPr>
                <a:t>Know a lot of sense, but still had bad in this life</a:t>
              </a:r>
              <a:endParaRPr lang="zh-CN" altLang="en-US" sz="1400" dirty="0">
                <a:solidFill>
                  <a:srgbClr val="1173B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55883" y="3626609"/>
              <a:ext cx="20882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、</a:t>
              </a:r>
              <a:r>
                <a:rPr lang="en-US" altLang="zh-CN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920092" y="4026289"/>
            <a:ext cx="2892268" cy="827989"/>
            <a:chOff x="4831987" y="4251778"/>
            <a:chExt cx="2892268" cy="827989"/>
          </a:xfrm>
        </p:grpSpPr>
        <p:sp>
          <p:nvSpPr>
            <p:cNvPr id="25" name="TextBox 24"/>
            <p:cNvSpPr txBox="1"/>
            <p:nvPr/>
          </p:nvSpPr>
          <p:spPr>
            <a:xfrm>
              <a:off x="4831987" y="4556547"/>
              <a:ext cx="2892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1173B0"/>
                  </a:solidFill>
                </a:rPr>
                <a:t>Know a lot of sense, but still had bad in this life</a:t>
              </a:r>
              <a:endParaRPr lang="zh-CN" altLang="en-US" sz="1400" dirty="0">
                <a:solidFill>
                  <a:srgbClr val="1173B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843935" y="4251778"/>
              <a:ext cx="20882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r>
                <a:rPr lang="zh-CN" altLang="en-US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、</a:t>
              </a:r>
              <a:r>
                <a:rPr lang="en-US" altLang="zh-CN" sz="1600" b="1" dirty="0">
                  <a:solidFill>
                    <a:srgbClr val="1173B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b="1" dirty="0">
                <a:solidFill>
                  <a:srgbClr val="1173B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5016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448022"/>
            <a:ext cx="2293999" cy="644334"/>
            <a:chOff x="0" y="448022"/>
            <a:chExt cx="2293999" cy="644334"/>
          </a:xfrm>
        </p:grpSpPr>
        <p:sp>
          <p:nvSpPr>
            <p:cNvPr id="3" name="矩形 2"/>
            <p:cNvSpPr/>
            <p:nvPr/>
          </p:nvSpPr>
          <p:spPr>
            <a:xfrm>
              <a:off x="0" y="448022"/>
              <a:ext cx="611560" cy="61156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2A849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83568" y="44802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00B0F0"/>
                  </a:solidFill>
                  <a:latin typeface="微软雅黑" pitchFamily="34" charset="-122"/>
                  <a:ea typeface="微软雅黑" pitchFamily="34" charset="-122"/>
                </a:rPr>
                <a:t>输入你的标题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9823" y="753802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00B0F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dirty="0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7" name="直接连接符 6"/>
          <p:cNvCxnSpPr/>
          <p:nvPr/>
        </p:nvCxnSpPr>
        <p:spPr>
          <a:xfrm>
            <a:off x="1115616" y="3238629"/>
            <a:ext cx="705678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5616" y="338264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82581" y="338264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9546" y="338264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16511" y="338264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83476" y="338264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50441" y="338264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17406" y="338264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884368" y="338264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1043608" y="1615434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2010573" y="2158509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2977538" y="1831458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3944503" y="1624876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4901612" y="1942485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5878433" y="1726461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6823714" y="1419622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7812360" y="1945181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1115616" y="164054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079947" y="220863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061553" y="18884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006655" y="16467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983476" y="19765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950441" y="176051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895722" y="14233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884368" y="200055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grpSp>
        <p:nvGrpSpPr>
          <p:cNvPr id="32" name="组合 31"/>
          <p:cNvGrpSpPr/>
          <p:nvPr/>
        </p:nvGrpSpPr>
        <p:grpSpPr>
          <a:xfrm>
            <a:off x="169285" y="3894316"/>
            <a:ext cx="2892268" cy="827989"/>
            <a:chOff x="4932040" y="1429087"/>
            <a:chExt cx="2892268" cy="827989"/>
          </a:xfrm>
        </p:grpSpPr>
        <p:sp>
          <p:nvSpPr>
            <p:cNvPr id="33" name="TextBox 32"/>
            <p:cNvSpPr txBox="1"/>
            <p:nvPr/>
          </p:nvSpPr>
          <p:spPr>
            <a:xfrm>
              <a:off x="4932040" y="1733856"/>
              <a:ext cx="2892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054487"/>
                  </a:solidFill>
                </a:rPr>
                <a:t>Know a lot of sense, but still had bad in this life</a:t>
              </a:r>
              <a:endParaRPr lang="zh-CN" altLang="en-US" sz="1400" dirty="0">
                <a:solidFill>
                  <a:srgbClr val="054487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43988" y="1429087"/>
              <a:ext cx="20882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solidFill>
                    <a:srgbClr val="054487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b="1" dirty="0">
                <a:solidFill>
                  <a:srgbClr val="054487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203848" y="3894316"/>
            <a:ext cx="2892268" cy="827989"/>
            <a:chOff x="4932040" y="1429087"/>
            <a:chExt cx="2892268" cy="827989"/>
          </a:xfrm>
        </p:grpSpPr>
        <p:sp>
          <p:nvSpPr>
            <p:cNvPr id="36" name="TextBox 35"/>
            <p:cNvSpPr txBox="1"/>
            <p:nvPr/>
          </p:nvSpPr>
          <p:spPr>
            <a:xfrm>
              <a:off x="4932040" y="1733856"/>
              <a:ext cx="2892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054487"/>
                  </a:solidFill>
                </a:rPr>
                <a:t>Know a lot of sense, but still had bad in this life</a:t>
              </a:r>
              <a:endParaRPr lang="zh-CN" altLang="en-US" sz="1400" dirty="0">
                <a:solidFill>
                  <a:srgbClr val="054487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943988" y="1429087"/>
              <a:ext cx="20882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solidFill>
                    <a:srgbClr val="054487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b="1" dirty="0">
                <a:solidFill>
                  <a:srgbClr val="054487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156176" y="3894316"/>
            <a:ext cx="2892268" cy="827989"/>
            <a:chOff x="4932040" y="1429087"/>
            <a:chExt cx="2892268" cy="827989"/>
          </a:xfrm>
        </p:grpSpPr>
        <p:sp>
          <p:nvSpPr>
            <p:cNvPr id="39" name="TextBox 38"/>
            <p:cNvSpPr txBox="1"/>
            <p:nvPr/>
          </p:nvSpPr>
          <p:spPr>
            <a:xfrm>
              <a:off x="4932040" y="1733856"/>
              <a:ext cx="2892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rgbClr val="054487"/>
                  </a:solidFill>
                </a:rPr>
                <a:t>Know a lot of sense, but still had bad in this life</a:t>
              </a:r>
              <a:endParaRPr lang="zh-CN" altLang="en-US" sz="1400" dirty="0">
                <a:solidFill>
                  <a:srgbClr val="054487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43988" y="1429087"/>
              <a:ext cx="20882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solidFill>
                    <a:srgbClr val="054487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b="1" dirty="0">
                <a:solidFill>
                  <a:srgbClr val="054487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42" name="直接连接符 41"/>
          <p:cNvCxnSpPr/>
          <p:nvPr/>
        </p:nvCxnSpPr>
        <p:spPr>
          <a:xfrm>
            <a:off x="1501911" y="1945181"/>
            <a:ext cx="508662" cy="312595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2442621" y="2101478"/>
            <a:ext cx="473195" cy="16202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V="1">
            <a:off x="3419872" y="1851670"/>
            <a:ext cx="473195" cy="1177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4413384" y="1925622"/>
            <a:ext cx="473195" cy="12186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 flipV="1">
            <a:off x="5346484" y="1969458"/>
            <a:ext cx="473195" cy="11732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6310481" y="1726461"/>
            <a:ext cx="473195" cy="125209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7243766" y="1803706"/>
            <a:ext cx="568594" cy="24377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691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147087" y="1413893"/>
            <a:ext cx="2040227" cy="2303711"/>
            <a:chOff x="3107837" y="1774887"/>
            <a:chExt cx="1152128" cy="1300919"/>
          </a:xfrm>
        </p:grpSpPr>
        <p:grpSp>
          <p:nvGrpSpPr>
            <p:cNvPr id="2" name="组合 1"/>
            <p:cNvGrpSpPr/>
            <p:nvPr/>
          </p:nvGrpSpPr>
          <p:grpSpPr>
            <a:xfrm>
              <a:off x="3107837" y="1774887"/>
              <a:ext cx="1152128" cy="1300919"/>
              <a:chOff x="1259632" y="1419622"/>
              <a:chExt cx="1152128" cy="1300919"/>
            </a:xfrm>
          </p:grpSpPr>
          <p:sp>
            <p:nvSpPr>
              <p:cNvPr id="3" name="椭圆 2"/>
              <p:cNvSpPr/>
              <p:nvPr/>
            </p:nvSpPr>
            <p:spPr>
              <a:xfrm>
                <a:off x="1259632" y="1419622"/>
                <a:ext cx="1152128" cy="1152128"/>
              </a:xfrm>
              <a:prstGeom prst="ellipse">
                <a:avLst/>
              </a:prstGeom>
              <a:solidFill>
                <a:srgbClr val="67D9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椭圆 2"/>
              <p:cNvSpPr/>
              <p:nvPr/>
            </p:nvSpPr>
            <p:spPr>
              <a:xfrm rot="1761192">
                <a:off x="1806317" y="1568413"/>
                <a:ext cx="576064" cy="1152128"/>
              </a:xfrm>
              <a:custGeom>
                <a:avLst/>
                <a:gdLst/>
                <a:ahLst/>
                <a:cxnLst/>
                <a:rect l="l" t="t" r="r" b="b"/>
                <a:pathLst>
                  <a:path w="576064" h="1152128">
                    <a:moveTo>
                      <a:pt x="0" y="0"/>
                    </a:moveTo>
                    <a:cubicBezTo>
                      <a:pt x="318151" y="0"/>
                      <a:pt x="576064" y="257913"/>
                      <a:pt x="576064" y="576064"/>
                    </a:cubicBezTo>
                    <a:cubicBezTo>
                      <a:pt x="576064" y="894215"/>
                      <a:pt x="318151" y="1152128"/>
                      <a:pt x="0" y="1152128"/>
                    </a:cubicBezTo>
                    <a:close/>
                  </a:path>
                </a:pathLst>
              </a:custGeom>
              <a:solidFill>
                <a:srgbClr val="EAEAEA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3374708" y="2464480"/>
              <a:ext cx="792089" cy="330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</a:rPr>
                <a:t>about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5361" y="1991805"/>
              <a:ext cx="507937" cy="507937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4211960" y="1580198"/>
            <a:ext cx="43924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rgbClr val="67D993"/>
                </a:solidFill>
                <a:latin typeface="Adobe Gothic Std B" pitchFamily="34" charset="-128"/>
                <a:ea typeface="Adobe Gothic Std B" pitchFamily="34" charset="-128"/>
              </a:rPr>
              <a:t>Part 4</a:t>
            </a:r>
            <a:endParaRPr lang="zh-CN" altLang="en-US" sz="11500" dirty="0">
              <a:solidFill>
                <a:srgbClr val="67D993"/>
              </a:solidFill>
              <a:latin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2458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448022"/>
            <a:ext cx="2293999" cy="644334"/>
            <a:chOff x="0" y="448022"/>
            <a:chExt cx="2293999" cy="644334"/>
          </a:xfrm>
        </p:grpSpPr>
        <p:sp>
          <p:nvSpPr>
            <p:cNvPr id="3" name="矩形 2"/>
            <p:cNvSpPr/>
            <p:nvPr/>
          </p:nvSpPr>
          <p:spPr>
            <a:xfrm>
              <a:off x="0" y="448022"/>
              <a:ext cx="611560" cy="611560"/>
            </a:xfrm>
            <a:prstGeom prst="rect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2A849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83568" y="44802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输入你的标题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9823" y="753802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aphicFrame>
        <p:nvGraphicFramePr>
          <p:cNvPr id="10" name="图表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37141"/>
              </p:ext>
            </p:extLst>
          </p:nvPr>
        </p:nvGraphicFramePr>
        <p:xfrm>
          <a:off x="266936" y="1354128"/>
          <a:ext cx="4631700" cy="2873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椭圆 10"/>
          <p:cNvSpPr/>
          <p:nvPr/>
        </p:nvSpPr>
        <p:spPr>
          <a:xfrm>
            <a:off x="1682686" y="1890706"/>
            <a:ext cx="1800200" cy="1800200"/>
          </a:xfrm>
          <a:prstGeom prst="ellipse">
            <a:avLst/>
          </a:prstGeom>
          <a:solidFill>
            <a:srgbClr val="F8F8F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5076055" y="627534"/>
            <a:ext cx="3312369" cy="906264"/>
            <a:chOff x="4932039" y="898846"/>
            <a:chExt cx="3312369" cy="906264"/>
          </a:xfrm>
        </p:grpSpPr>
        <p:grpSp>
          <p:nvGrpSpPr>
            <p:cNvPr id="6" name="组合 5"/>
            <p:cNvGrpSpPr/>
            <p:nvPr/>
          </p:nvGrpSpPr>
          <p:grpSpPr>
            <a:xfrm>
              <a:off x="5352140" y="915566"/>
              <a:ext cx="2892268" cy="889544"/>
              <a:chOff x="4932040" y="1429087"/>
              <a:chExt cx="2892268" cy="889544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932040" y="1733856"/>
                <a:ext cx="28922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rgbClr val="F2A849"/>
                    </a:solidFill>
                  </a:rPr>
                  <a:t>Know a lot of sense, but still had bad in this life</a:t>
                </a:r>
                <a:endParaRPr lang="zh-CN" altLang="en-US" sz="1600" dirty="0">
                  <a:solidFill>
                    <a:srgbClr val="F2A849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943988" y="1429087"/>
                <a:ext cx="20882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rgbClr val="F2A849"/>
                    </a:solidFill>
                    <a:latin typeface="微软雅黑" pitchFamily="34" charset="-122"/>
                    <a:ea typeface="微软雅黑" pitchFamily="34" charset="-122"/>
                  </a:rPr>
                  <a:t>Add your title</a:t>
                </a:r>
                <a:endParaRPr lang="zh-CN" altLang="en-US" b="1" dirty="0">
                  <a:solidFill>
                    <a:srgbClr val="F2A849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13" name="等腰三角形 12"/>
            <p:cNvSpPr/>
            <p:nvPr/>
          </p:nvSpPr>
          <p:spPr>
            <a:xfrm rot="5400000">
              <a:off x="4917506" y="913379"/>
              <a:ext cx="432048" cy="402981"/>
            </a:xfrm>
            <a:prstGeom prst="triangle">
              <a:avLst/>
            </a:prstGeom>
            <a:solidFill>
              <a:srgbClr val="F2A8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995936" y="290624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15%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482886" y="14379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20%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90598" y="180511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30%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82686" y="415592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35%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78730" y="2590751"/>
            <a:ext cx="1089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Adobe Gothic Std B" pitchFamily="34" charset="-128"/>
                <a:ea typeface="Adobe Gothic Std B" pitchFamily="34" charset="-128"/>
              </a:rPr>
              <a:t>project</a:t>
            </a:r>
            <a:endParaRPr lang="zh-CN" altLang="en-US" sz="2000" dirty="0">
              <a:latin typeface="Adobe Gothic Std B" pitchFamily="34" charset="-128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5076055" y="1685294"/>
            <a:ext cx="3312369" cy="906264"/>
            <a:chOff x="4932039" y="898846"/>
            <a:chExt cx="3312369" cy="906264"/>
          </a:xfrm>
        </p:grpSpPr>
        <p:grpSp>
          <p:nvGrpSpPr>
            <p:cNvPr id="21" name="组合 20"/>
            <p:cNvGrpSpPr/>
            <p:nvPr/>
          </p:nvGrpSpPr>
          <p:grpSpPr>
            <a:xfrm>
              <a:off x="5352140" y="915566"/>
              <a:ext cx="2892268" cy="889544"/>
              <a:chOff x="4932040" y="1429087"/>
              <a:chExt cx="2892268" cy="889544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4932040" y="1733856"/>
                <a:ext cx="28922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rgbClr val="00B0F0"/>
                    </a:solidFill>
                  </a:rPr>
                  <a:t>Know a lot of sense, but still had bad in this life</a:t>
                </a:r>
                <a:endParaRPr lang="zh-CN" altLang="en-US" sz="16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943988" y="1429087"/>
                <a:ext cx="20882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rgbClr val="00B0F0"/>
                    </a:solidFill>
                    <a:latin typeface="微软雅黑" pitchFamily="34" charset="-122"/>
                    <a:ea typeface="微软雅黑" pitchFamily="34" charset="-122"/>
                  </a:rPr>
                  <a:t>Add your title</a:t>
                </a:r>
                <a:endParaRPr lang="zh-CN" altLang="en-US" b="1" dirty="0">
                  <a:solidFill>
                    <a:srgbClr val="00B0F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2" name="等腰三角形 21"/>
            <p:cNvSpPr/>
            <p:nvPr/>
          </p:nvSpPr>
          <p:spPr>
            <a:xfrm rot="5400000">
              <a:off x="4917506" y="913379"/>
              <a:ext cx="432048" cy="402981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076055" y="2743054"/>
            <a:ext cx="3312369" cy="906264"/>
            <a:chOff x="4932039" y="898846"/>
            <a:chExt cx="3312369" cy="906264"/>
          </a:xfrm>
        </p:grpSpPr>
        <p:grpSp>
          <p:nvGrpSpPr>
            <p:cNvPr id="26" name="组合 25"/>
            <p:cNvGrpSpPr/>
            <p:nvPr/>
          </p:nvGrpSpPr>
          <p:grpSpPr>
            <a:xfrm>
              <a:off x="5352140" y="915566"/>
              <a:ext cx="2892268" cy="889544"/>
              <a:chOff x="4932040" y="1429087"/>
              <a:chExt cx="2892268" cy="889544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4932040" y="1733856"/>
                <a:ext cx="28922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rgbClr val="53C780"/>
                    </a:solidFill>
                  </a:rPr>
                  <a:t>Know a lot of sense, but still had bad in this life</a:t>
                </a:r>
                <a:endParaRPr lang="zh-CN" altLang="en-US" sz="1600" dirty="0">
                  <a:solidFill>
                    <a:srgbClr val="53C780"/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943988" y="1429087"/>
                <a:ext cx="20882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rgbClr val="53C780"/>
                    </a:solidFill>
                    <a:latin typeface="微软雅黑" pitchFamily="34" charset="-122"/>
                    <a:ea typeface="微软雅黑" pitchFamily="34" charset="-122"/>
                  </a:rPr>
                  <a:t>Add your title</a:t>
                </a:r>
                <a:endParaRPr lang="zh-CN" altLang="en-US" b="1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7" name="等腰三角形 26"/>
            <p:cNvSpPr/>
            <p:nvPr/>
          </p:nvSpPr>
          <p:spPr>
            <a:xfrm rot="5400000">
              <a:off x="4917506" y="913379"/>
              <a:ext cx="432048" cy="402981"/>
            </a:xfrm>
            <a:prstGeom prst="triangle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3C780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076055" y="3800814"/>
            <a:ext cx="3312369" cy="906264"/>
            <a:chOff x="4932039" y="898846"/>
            <a:chExt cx="3312369" cy="906264"/>
          </a:xfrm>
        </p:grpSpPr>
        <p:grpSp>
          <p:nvGrpSpPr>
            <p:cNvPr id="31" name="组合 30"/>
            <p:cNvGrpSpPr/>
            <p:nvPr/>
          </p:nvGrpSpPr>
          <p:grpSpPr>
            <a:xfrm>
              <a:off x="5352140" y="915566"/>
              <a:ext cx="2892268" cy="889544"/>
              <a:chOff x="4932040" y="1429087"/>
              <a:chExt cx="2892268" cy="889544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4932040" y="1733856"/>
                <a:ext cx="28922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rgbClr val="F46970"/>
                    </a:solidFill>
                  </a:rPr>
                  <a:t>Know a lot of sense, but still had bad in this life</a:t>
                </a:r>
                <a:endParaRPr lang="zh-CN" altLang="en-US" sz="1600" dirty="0">
                  <a:solidFill>
                    <a:srgbClr val="F46970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943988" y="1429087"/>
                <a:ext cx="20882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rgbClr val="F46970"/>
                    </a:solidFill>
                    <a:latin typeface="微软雅黑" pitchFamily="34" charset="-122"/>
                    <a:ea typeface="微软雅黑" pitchFamily="34" charset="-122"/>
                  </a:rPr>
                  <a:t>Add your title</a:t>
                </a:r>
                <a:endParaRPr lang="zh-CN" altLang="en-US" b="1" dirty="0">
                  <a:solidFill>
                    <a:srgbClr val="F4697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32" name="等腰三角形 31"/>
            <p:cNvSpPr/>
            <p:nvPr/>
          </p:nvSpPr>
          <p:spPr>
            <a:xfrm rot="5400000">
              <a:off x="4917506" y="913379"/>
              <a:ext cx="432048" cy="402981"/>
            </a:xfrm>
            <a:prstGeom prst="triangle">
              <a:avLst/>
            </a:prstGeom>
            <a:solidFill>
              <a:srgbClr val="F46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32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187624" y="1774887"/>
            <a:ext cx="1152128" cy="1300919"/>
            <a:chOff x="1259632" y="1419622"/>
            <a:chExt cx="1152128" cy="1300919"/>
          </a:xfrm>
        </p:grpSpPr>
        <p:sp>
          <p:nvSpPr>
            <p:cNvPr id="2" name="椭圆 1"/>
            <p:cNvSpPr/>
            <p:nvPr/>
          </p:nvSpPr>
          <p:spPr>
            <a:xfrm>
              <a:off x="1259632" y="1419622"/>
              <a:ext cx="1152128" cy="1152128"/>
            </a:xfrm>
            <a:prstGeom prst="ellipse">
              <a:avLst/>
            </a:prstGeom>
            <a:solidFill>
              <a:srgbClr val="F46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 rot="1761192">
              <a:off x="1806317" y="1568413"/>
              <a:ext cx="576064" cy="1152128"/>
            </a:xfrm>
            <a:custGeom>
              <a:avLst/>
              <a:gdLst/>
              <a:ahLst/>
              <a:cxnLst/>
              <a:rect l="l" t="t" r="r" b="b"/>
              <a:pathLst>
                <a:path w="576064" h="1152128">
                  <a:moveTo>
                    <a:pt x="0" y="0"/>
                  </a:moveTo>
                  <a:cubicBezTo>
                    <a:pt x="318151" y="0"/>
                    <a:pt x="576064" y="257913"/>
                    <a:pt x="576064" y="576064"/>
                  </a:cubicBezTo>
                  <a:cubicBezTo>
                    <a:pt x="576064" y="894215"/>
                    <a:pt x="318151" y="1152128"/>
                    <a:pt x="0" y="1152128"/>
                  </a:cubicBezTo>
                  <a:close/>
                </a:path>
              </a:pathLst>
            </a:custGeom>
            <a:solidFill>
              <a:srgbClr val="EAEAEA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107837" y="1774887"/>
            <a:ext cx="1152128" cy="1300919"/>
            <a:chOff x="1259632" y="1419622"/>
            <a:chExt cx="1152128" cy="1300919"/>
          </a:xfrm>
        </p:grpSpPr>
        <p:sp>
          <p:nvSpPr>
            <p:cNvPr id="7" name="椭圆 6"/>
            <p:cNvSpPr/>
            <p:nvPr/>
          </p:nvSpPr>
          <p:spPr>
            <a:xfrm>
              <a:off x="1259632" y="1419622"/>
              <a:ext cx="1152128" cy="1152128"/>
            </a:xfrm>
            <a:prstGeom prst="ellipse">
              <a:avLst/>
            </a:prstGeom>
            <a:solidFill>
              <a:srgbClr val="67D9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2"/>
            <p:cNvSpPr/>
            <p:nvPr/>
          </p:nvSpPr>
          <p:spPr>
            <a:xfrm rot="1761192">
              <a:off x="1806317" y="1568413"/>
              <a:ext cx="576064" cy="1152128"/>
            </a:xfrm>
            <a:custGeom>
              <a:avLst/>
              <a:gdLst/>
              <a:ahLst/>
              <a:cxnLst/>
              <a:rect l="l" t="t" r="r" b="b"/>
              <a:pathLst>
                <a:path w="576064" h="1152128">
                  <a:moveTo>
                    <a:pt x="0" y="0"/>
                  </a:moveTo>
                  <a:cubicBezTo>
                    <a:pt x="318151" y="0"/>
                    <a:pt x="576064" y="257913"/>
                    <a:pt x="576064" y="576064"/>
                  </a:cubicBezTo>
                  <a:cubicBezTo>
                    <a:pt x="576064" y="894215"/>
                    <a:pt x="318151" y="1152128"/>
                    <a:pt x="0" y="1152128"/>
                  </a:cubicBezTo>
                  <a:close/>
                </a:path>
              </a:pathLst>
            </a:custGeom>
            <a:solidFill>
              <a:srgbClr val="EAEAEA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28050" y="1774887"/>
            <a:ext cx="1152128" cy="1300919"/>
            <a:chOff x="1259632" y="1419622"/>
            <a:chExt cx="1152128" cy="1300919"/>
          </a:xfrm>
        </p:grpSpPr>
        <p:sp>
          <p:nvSpPr>
            <p:cNvPr id="10" name="椭圆 9"/>
            <p:cNvSpPr/>
            <p:nvPr/>
          </p:nvSpPr>
          <p:spPr>
            <a:xfrm>
              <a:off x="1259632" y="1419622"/>
              <a:ext cx="1152128" cy="115212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2"/>
            <p:cNvSpPr/>
            <p:nvPr/>
          </p:nvSpPr>
          <p:spPr>
            <a:xfrm rot="1761192">
              <a:off x="1806317" y="1568413"/>
              <a:ext cx="576064" cy="1152128"/>
            </a:xfrm>
            <a:custGeom>
              <a:avLst/>
              <a:gdLst/>
              <a:ahLst/>
              <a:cxnLst/>
              <a:rect l="l" t="t" r="r" b="b"/>
              <a:pathLst>
                <a:path w="576064" h="1152128">
                  <a:moveTo>
                    <a:pt x="0" y="0"/>
                  </a:moveTo>
                  <a:cubicBezTo>
                    <a:pt x="318151" y="0"/>
                    <a:pt x="576064" y="257913"/>
                    <a:pt x="576064" y="576064"/>
                  </a:cubicBezTo>
                  <a:cubicBezTo>
                    <a:pt x="576064" y="894215"/>
                    <a:pt x="318151" y="1152128"/>
                    <a:pt x="0" y="1152128"/>
                  </a:cubicBezTo>
                  <a:close/>
                </a:path>
              </a:pathLst>
            </a:custGeom>
            <a:solidFill>
              <a:srgbClr val="EAEAEA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249" y="1991805"/>
            <a:ext cx="507937" cy="507937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6948264" y="1774887"/>
            <a:ext cx="1152128" cy="1300919"/>
            <a:chOff x="1259632" y="1419622"/>
            <a:chExt cx="1152128" cy="1300919"/>
          </a:xfrm>
        </p:grpSpPr>
        <p:sp>
          <p:nvSpPr>
            <p:cNvPr id="13" name="椭圆 12"/>
            <p:cNvSpPr/>
            <p:nvPr/>
          </p:nvSpPr>
          <p:spPr>
            <a:xfrm>
              <a:off x="1259632" y="1419622"/>
              <a:ext cx="1152128" cy="1152128"/>
            </a:xfrm>
            <a:prstGeom prst="ellipse">
              <a:avLst/>
            </a:prstGeom>
            <a:solidFill>
              <a:srgbClr val="F2A8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2"/>
            <p:cNvSpPr/>
            <p:nvPr/>
          </p:nvSpPr>
          <p:spPr>
            <a:xfrm rot="1761192">
              <a:off x="1806317" y="1568413"/>
              <a:ext cx="576064" cy="1152128"/>
            </a:xfrm>
            <a:custGeom>
              <a:avLst/>
              <a:gdLst/>
              <a:ahLst/>
              <a:cxnLst/>
              <a:rect l="l" t="t" r="r" b="b"/>
              <a:pathLst>
                <a:path w="576064" h="1152128">
                  <a:moveTo>
                    <a:pt x="0" y="0"/>
                  </a:moveTo>
                  <a:cubicBezTo>
                    <a:pt x="318151" y="0"/>
                    <a:pt x="576064" y="257913"/>
                    <a:pt x="576064" y="576064"/>
                  </a:cubicBezTo>
                  <a:cubicBezTo>
                    <a:pt x="576064" y="894215"/>
                    <a:pt x="318151" y="1152128"/>
                    <a:pt x="0" y="1152128"/>
                  </a:cubicBezTo>
                  <a:close/>
                </a:path>
              </a:pathLst>
            </a:custGeom>
            <a:solidFill>
              <a:srgbClr val="EAEAEA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367643" y="2418442"/>
            <a:ext cx="79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about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87856" y="2418442"/>
            <a:ext cx="79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about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90691" y="2418442"/>
            <a:ext cx="79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about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8283" y="2418442"/>
            <a:ext cx="79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about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65241" y="627534"/>
            <a:ext cx="22214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CONTEXT</a:t>
            </a:r>
            <a:endParaRPr lang="zh-CN" alt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43608" y="31791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46970"/>
                </a:solidFill>
              </a:rPr>
              <a:t>Add your title</a:t>
            </a:r>
            <a:endParaRPr lang="zh-CN" altLang="en-US" dirty="0">
              <a:solidFill>
                <a:srgbClr val="F4697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33246" y="31791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67D993"/>
                </a:solidFill>
              </a:rPr>
              <a:t>Add your title</a:t>
            </a:r>
            <a:endParaRPr lang="zh-CN" altLang="en-US" dirty="0">
              <a:solidFill>
                <a:srgbClr val="67D993"/>
              </a:solidFill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546" y="1991804"/>
            <a:ext cx="507937" cy="507937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884034" y="31791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Add your title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32795" y="315370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2A849"/>
                </a:solidFill>
              </a:rPr>
              <a:t>Add your title</a:t>
            </a:r>
            <a:endParaRPr lang="zh-CN" altLang="en-US" dirty="0">
              <a:solidFill>
                <a:srgbClr val="F2A849"/>
              </a:solidFill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718" y="1974110"/>
            <a:ext cx="525632" cy="52563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361" y="1991805"/>
            <a:ext cx="507937" cy="50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12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448022"/>
            <a:ext cx="2293999" cy="644334"/>
            <a:chOff x="0" y="448022"/>
            <a:chExt cx="2293999" cy="644334"/>
          </a:xfrm>
        </p:grpSpPr>
        <p:sp>
          <p:nvSpPr>
            <p:cNvPr id="3" name="矩形 2"/>
            <p:cNvSpPr/>
            <p:nvPr/>
          </p:nvSpPr>
          <p:spPr>
            <a:xfrm>
              <a:off x="0" y="448022"/>
              <a:ext cx="611560" cy="611560"/>
            </a:xfrm>
            <a:prstGeom prst="rect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2A849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83568" y="44802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输入你的标题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9823" y="753802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997855" y="2696602"/>
            <a:ext cx="1557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53C780"/>
                </a:solidFill>
              </a:rPr>
              <a:t>201X</a:t>
            </a:r>
            <a:endParaRPr lang="zh-CN" altLang="en-US" sz="2800" dirty="0">
              <a:solidFill>
                <a:srgbClr val="53C78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90076" y="2696602"/>
            <a:ext cx="1557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53C780"/>
                </a:solidFill>
              </a:rPr>
              <a:t>201X</a:t>
            </a:r>
            <a:endParaRPr lang="zh-CN" altLang="en-US" sz="2800" dirty="0">
              <a:solidFill>
                <a:srgbClr val="53C78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2297" y="2696602"/>
            <a:ext cx="1557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53C780"/>
                </a:solidFill>
              </a:rPr>
              <a:t>201X</a:t>
            </a:r>
            <a:endParaRPr lang="zh-CN" altLang="en-US" sz="2800" dirty="0">
              <a:solidFill>
                <a:srgbClr val="53C78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74519" y="2696602"/>
            <a:ext cx="1557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53C780"/>
                </a:solidFill>
              </a:rPr>
              <a:t>201X</a:t>
            </a:r>
            <a:endParaRPr lang="zh-CN" altLang="en-US" sz="2800" dirty="0">
              <a:solidFill>
                <a:srgbClr val="53C780"/>
              </a:solidFill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88206" y="2931790"/>
            <a:ext cx="1152128" cy="72008"/>
            <a:chOff x="1835696" y="2067694"/>
            <a:chExt cx="1152128" cy="72008"/>
          </a:xfrm>
        </p:grpSpPr>
        <p:cxnSp>
          <p:nvCxnSpPr>
            <p:cNvPr id="11" name="直接箭头连接符 10"/>
            <p:cNvCxnSpPr/>
            <p:nvPr/>
          </p:nvCxnSpPr>
          <p:spPr>
            <a:xfrm>
              <a:off x="1835696" y="2103698"/>
              <a:ext cx="1152128" cy="0"/>
            </a:xfrm>
            <a:prstGeom prst="straightConnector1">
              <a:avLst/>
            </a:prstGeom>
            <a:ln w="28575">
              <a:solidFill>
                <a:srgbClr val="67D99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椭圆 11"/>
            <p:cNvSpPr/>
            <p:nvPr/>
          </p:nvSpPr>
          <p:spPr>
            <a:xfrm>
              <a:off x="1835696" y="2067694"/>
              <a:ext cx="72008" cy="72008"/>
            </a:xfrm>
            <a:prstGeom prst="ellipse">
              <a:avLst/>
            </a:prstGeom>
            <a:solidFill>
              <a:srgbClr val="67D993"/>
            </a:solidFill>
            <a:ln>
              <a:solidFill>
                <a:srgbClr val="67D9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3C780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830169" y="2931790"/>
            <a:ext cx="1152128" cy="72008"/>
            <a:chOff x="1835696" y="2067694"/>
            <a:chExt cx="1152128" cy="72008"/>
          </a:xfrm>
        </p:grpSpPr>
        <p:cxnSp>
          <p:nvCxnSpPr>
            <p:cNvPr id="16" name="直接箭头连接符 15"/>
            <p:cNvCxnSpPr/>
            <p:nvPr/>
          </p:nvCxnSpPr>
          <p:spPr>
            <a:xfrm>
              <a:off x="1835696" y="2103698"/>
              <a:ext cx="1152128" cy="0"/>
            </a:xfrm>
            <a:prstGeom prst="straightConnector1">
              <a:avLst/>
            </a:prstGeom>
            <a:ln w="28575">
              <a:solidFill>
                <a:srgbClr val="67D99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椭圆 16"/>
            <p:cNvSpPr/>
            <p:nvPr/>
          </p:nvSpPr>
          <p:spPr>
            <a:xfrm>
              <a:off x="1835696" y="2067694"/>
              <a:ext cx="72008" cy="72008"/>
            </a:xfrm>
            <a:prstGeom prst="ellipse">
              <a:avLst/>
            </a:prstGeom>
            <a:solidFill>
              <a:srgbClr val="67D993"/>
            </a:solidFill>
            <a:ln>
              <a:solidFill>
                <a:srgbClr val="67D9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3C780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822391" y="2931790"/>
            <a:ext cx="1152128" cy="72008"/>
            <a:chOff x="1835696" y="2067694"/>
            <a:chExt cx="1152128" cy="72008"/>
          </a:xfrm>
        </p:grpSpPr>
        <p:cxnSp>
          <p:nvCxnSpPr>
            <p:cNvPr id="19" name="直接箭头连接符 18"/>
            <p:cNvCxnSpPr/>
            <p:nvPr/>
          </p:nvCxnSpPr>
          <p:spPr>
            <a:xfrm>
              <a:off x="1835696" y="2103698"/>
              <a:ext cx="1152128" cy="0"/>
            </a:xfrm>
            <a:prstGeom prst="straightConnector1">
              <a:avLst/>
            </a:prstGeom>
            <a:ln w="28575">
              <a:solidFill>
                <a:srgbClr val="67D99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椭圆 19"/>
            <p:cNvSpPr/>
            <p:nvPr/>
          </p:nvSpPr>
          <p:spPr>
            <a:xfrm>
              <a:off x="1835696" y="2067694"/>
              <a:ext cx="72008" cy="72008"/>
            </a:xfrm>
            <a:prstGeom prst="ellipse">
              <a:avLst/>
            </a:prstGeom>
            <a:solidFill>
              <a:srgbClr val="67D993"/>
            </a:solidFill>
            <a:ln>
              <a:solidFill>
                <a:srgbClr val="67D9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3C78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501703" y="3884631"/>
            <a:ext cx="2574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53C78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53C78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3651" y="3579862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53C78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16236" y="3895793"/>
            <a:ext cx="24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53C78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53C78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28184" y="3591024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53C78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44089" y="1923678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53C78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99592" y="133579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53C78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53C78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9156" y="1935496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53C78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64659" y="1347614"/>
            <a:ext cx="2581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53C78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53C7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05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448022"/>
            <a:ext cx="2293999" cy="644334"/>
            <a:chOff x="0" y="448022"/>
            <a:chExt cx="2293999" cy="644334"/>
          </a:xfrm>
        </p:grpSpPr>
        <p:sp>
          <p:nvSpPr>
            <p:cNvPr id="3" name="矩形 2"/>
            <p:cNvSpPr/>
            <p:nvPr/>
          </p:nvSpPr>
          <p:spPr>
            <a:xfrm>
              <a:off x="0" y="448022"/>
              <a:ext cx="611560" cy="611560"/>
            </a:xfrm>
            <a:prstGeom prst="rect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3C780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83568" y="44802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输入你的标题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9823" y="753802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55576" y="1449238"/>
            <a:ext cx="576064" cy="576064"/>
            <a:chOff x="2915816" y="1254410"/>
            <a:chExt cx="576064" cy="576064"/>
          </a:xfrm>
        </p:grpSpPr>
        <p:sp>
          <p:nvSpPr>
            <p:cNvPr id="6" name="椭圆 5"/>
            <p:cNvSpPr/>
            <p:nvPr/>
          </p:nvSpPr>
          <p:spPr>
            <a:xfrm>
              <a:off x="2915816" y="1254410"/>
              <a:ext cx="576064" cy="576064"/>
            </a:xfrm>
            <a:prstGeom prst="ellipse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37880" y="1275606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bg1"/>
                  </a:solidFill>
                </a:rPr>
                <a:t>1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55576" y="2683972"/>
            <a:ext cx="576064" cy="576064"/>
            <a:chOff x="2893864" y="2355726"/>
            <a:chExt cx="576064" cy="576064"/>
          </a:xfrm>
        </p:grpSpPr>
        <p:sp>
          <p:nvSpPr>
            <p:cNvPr id="8" name="椭圆 7"/>
            <p:cNvSpPr/>
            <p:nvPr/>
          </p:nvSpPr>
          <p:spPr>
            <a:xfrm>
              <a:off x="2893864" y="2355726"/>
              <a:ext cx="576064" cy="576064"/>
            </a:xfrm>
            <a:prstGeom prst="ellipse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15928" y="2376922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bg1"/>
                  </a:solidFill>
                </a:rPr>
                <a:t>2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55576" y="3918706"/>
            <a:ext cx="576064" cy="576064"/>
            <a:chOff x="3015928" y="3723878"/>
            <a:chExt cx="576064" cy="576064"/>
          </a:xfrm>
        </p:grpSpPr>
        <p:sp>
          <p:nvSpPr>
            <p:cNvPr id="10" name="椭圆 9"/>
            <p:cNvSpPr/>
            <p:nvPr/>
          </p:nvSpPr>
          <p:spPr>
            <a:xfrm>
              <a:off x="3015928" y="3723878"/>
              <a:ext cx="576064" cy="576064"/>
            </a:xfrm>
            <a:prstGeom prst="ellipse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37992" y="3745074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bg1"/>
                  </a:solidFill>
                </a:rPr>
                <a:t>3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788024" y="1483650"/>
            <a:ext cx="576064" cy="576064"/>
            <a:chOff x="2915816" y="1254410"/>
            <a:chExt cx="576064" cy="576064"/>
          </a:xfrm>
        </p:grpSpPr>
        <p:sp>
          <p:nvSpPr>
            <p:cNvPr id="16" name="椭圆 15"/>
            <p:cNvSpPr/>
            <p:nvPr/>
          </p:nvSpPr>
          <p:spPr>
            <a:xfrm>
              <a:off x="2915816" y="1254410"/>
              <a:ext cx="576064" cy="576064"/>
            </a:xfrm>
            <a:prstGeom prst="ellipse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37880" y="1275606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bg1"/>
                  </a:solidFill>
                </a:rPr>
                <a:t>4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88024" y="2711776"/>
            <a:ext cx="576064" cy="576064"/>
            <a:chOff x="2893864" y="2355726"/>
            <a:chExt cx="576064" cy="576064"/>
          </a:xfrm>
        </p:grpSpPr>
        <p:sp>
          <p:nvSpPr>
            <p:cNvPr id="25" name="椭圆 24"/>
            <p:cNvSpPr/>
            <p:nvPr/>
          </p:nvSpPr>
          <p:spPr>
            <a:xfrm>
              <a:off x="2893864" y="2355726"/>
              <a:ext cx="576064" cy="576064"/>
            </a:xfrm>
            <a:prstGeom prst="ellipse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15928" y="2376922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bg1"/>
                  </a:solidFill>
                </a:rPr>
                <a:t>5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788024" y="3939902"/>
            <a:ext cx="576064" cy="576064"/>
            <a:chOff x="3015928" y="3723878"/>
            <a:chExt cx="576064" cy="576064"/>
          </a:xfrm>
        </p:grpSpPr>
        <p:sp>
          <p:nvSpPr>
            <p:cNvPr id="28" name="椭圆 27"/>
            <p:cNvSpPr/>
            <p:nvPr/>
          </p:nvSpPr>
          <p:spPr>
            <a:xfrm>
              <a:off x="3015928" y="3723878"/>
              <a:ext cx="576064" cy="576064"/>
            </a:xfrm>
            <a:prstGeom prst="ellipse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37992" y="3745074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bg1"/>
                  </a:solidFill>
                </a:rPr>
                <a:t>6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475656" y="1347614"/>
            <a:ext cx="2892268" cy="889544"/>
            <a:chOff x="1475656" y="1347614"/>
            <a:chExt cx="2892268" cy="889544"/>
          </a:xfrm>
        </p:grpSpPr>
        <p:sp>
          <p:nvSpPr>
            <p:cNvPr id="30" name="TextBox 29"/>
            <p:cNvSpPr txBox="1"/>
            <p:nvPr/>
          </p:nvSpPr>
          <p:spPr>
            <a:xfrm>
              <a:off x="1475656" y="1652383"/>
              <a:ext cx="28922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Know a lot of sense, but still had bad in this life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487604" y="1347614"/>
              <a:ext cx="2088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568164" y="1347614"/>
            <a:ext cx="2892268" cy="889544"/>
            <a:chOff x="5568164" y="1347614"/>
            <a:chExt cx="2892268" cy="889544"/>
          </a:xfrm>
        </p:grpSpPr>
        <p:sp>
          <p:nvSpPr>
            <p:cNvPr id="32" name="TextBox 31"/>
            <p:cNvSpPr txBox="1"/>
            <p:nvPr/>
          </p:nvSpPr>
          <p:spPr>
            <a:xfrm>
              <a:off x="5568164" y="1652383"/>
              <a:ext cx="28922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Know a lot of sense, but still had bad in this life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80112" y="1347614"/>
              <a:ext cx="2088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475656" y="2562023"/>
            <a:ext cx="2892268" cy="889544"/>
            <a:chOff x="1490451" y="2548306"/>
            <a:chExt cx="2892268" cy="889544"/>
          </a:xfrm>
        </p:grpSpPr>
        <p:sp>
          <p:nvSpPr>
            <p:cNvPr id="34" name="TextBox 33"/>
            <p:cNvSpPr txBox="1"/>
            <p:nvPr/>
          </p:nvSpPr>
          <p:spPr>
            <a:xfrm>
              <a:off x="1490451" y="2853075"/>
              <a:ext cx="28922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Know a lot of sense, but still had bad in this life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502399" y="2548306"/>
              <a:ext cx="2088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5568164" y="2571750"/>
            <a:ext cx="2892268" cy="889544"/>
            <a:chOff x="5712180" y="2597446"/>
            <a:chExt cx="2892268" cy="889544"/>
          </a:xfrm>
        </p:grpSpPr>
        <p:sp>
          <p:nvSpPr>
            <p:cNvPr id="36" name="TextBox 35"/>
            <p:cNvSpPr txBox="1"/>
            <p:nvPr/>
          </p:nvSpPr>
          <p:spPr>
            <a:xfrm>
              <a:off x="5712180" y="2902215"/>
              <a:ext cx="28922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Know a lot of sense, but still had bad in this life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724128" y="2597446"/>
              <a:ext cx="2088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475656" y="3776432"/>
            <a:ext cx="2892268" cy="889544"/>
            <a:chOff x="1490451" y="3776432"/>
            <a:chExt cx="2892268" cy="889544"/>
          </a:xfrm>
        </p:grpSpPr>
        <p:sp>
          <p:nvSpPr>
            <p:cNvPr id="38" name="TextBox 37"/>
            <p:cNvSpPr txBox="1"/>
            <p:nvPr/>
          </p:nvSpPr>
          <p:spPr>
            <a:xfrm>
              <a:off x="1490451" y="4081201"/>
              <a:ext cx="28922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Know a lot of sense, but still had bad in this life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02399" y="3776432"/>
              <a:ext cx="2088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5568164" y="3795886"/>
            <a:ext cx="2892268" cy="889544"/>
            <a:chOff x="5652120" y="3795886"/>
            <a:chExt cx="2892268" cy="889544"/>
          </a:xfrm>
        </p:grpSpPr>
        <p:sp>
          <p:nvSpPr>
            <p:cNvPr id="40" name="TextBox 39"/>
            <p:cNvSpPr txBox="1"/>
            <p:nvPr/>
          </p:nvSpPr>
          <p:spPr>
            <a:xfrm>
              <a:off x="5652120" y="4100655"/>
              <a:ext cx="28922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Know a lot of sense, but still had bad in this life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664068" y="3795886"/>
              <a:ext cx="2088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8216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448022"/>
            <a:ext cx="2293999" cy="644334"/>
            <a:chOff x="0" y="448022"/>
            <a:chExt cx="2293999" cy="644334"/>
          </a:xfrm>
        </p:grpSpPr>
        <p:sp>
          <p:nvSpPr>
            <p:cNvPr id="3" name="矩形 2"/>
            <p:cNvSpPr/>
            <p:nvPr/>
          </p:nvSpPr>
          <p:spPr>
            <a:xfrm>
              <a:off x="0" y="448022"/>
              <a:ext cx="611560" cy="611560"/>
            </a:xfrm>
            <a:prstGeom prst="rect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3C780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83568" y="44802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输入你的标题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9823" y="753802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53C780"/>
                  </a:solidFill>
                  <a:latin typeface="微软雅黑" pitchFamily="34" charset="-122"/>
                  <a:ea typeface="微软雅黑" pitchFamily="34" charset="-122"/>
                </a:rPr>
                <a:t>Add your title</a:t>
              </a:r>
              <a:endParaRPr lang="zh-CN" altLang="en-US" sz="1600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 useBgFill="1">
        <p:nvSpPr>
          <p:cNvPr id="7" name="椭圆 6"/>
          <p:cNvSpPr/>
          <p:nvPr/>
        </p:nvSpPr>
        <p:spPr>
          <a:xfrm>
            <a:off x="4588023" y="4072520"/>
            <a:ext cx="1800200" cy="1800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68900" y="0"/>
            <a:ext cx="3975100" cy="5143500"/>
          </a:xfrm>
          <a:prstGeom prst="rect">
            <a:avLst/>
          </a:prstGeom>
        </p:spPr>
      </p:pic>
      <p:sp useBgFill="1">
        <p:nvSpPr>
          <p:cNvPr id="9" name="椭圆 8"/>
          <p:cNvSpPr/>
          <p:nvPr/>
        </p:nvSpPr>
        <p:spPr>
          <a:xfrm>
            <a:off x="4082864" y="4371950"/>
            <a:ext cx="2232248" cy="22322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246412" y="1399828"/>
            <a:ext cx="3100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53C78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2800" b="1" dirty="0">
              <a:solidFill>
                <a:srgbClr val="53C78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2318420" y="1995686"/>
            <a:ext cx="2541612" cy="144016"/>
            <a:chOff x="2246412" y="2175706"/>
            <a:chExt cx="2541612" cy="144016"/>
          </a:xfrm>
        </p:grpSpPr>
        <p:sp>
          <p:nvSpPr>
            <p:cNvPr id="11" name="椭圆 10"/>
            <p:cNvSpPr/>
            <p:nvPr/>
          </p:nvSpPr>
          <p:spPr>
            <a:xfrm>
              <a:off x="2246412" y="2175706"/>
              <a:ext cx="144016" cy="144016"/>
            </a:xfrm>
            <a:prstGeom prst="ellipse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4644008" y="2175706"/>
              <a:ext cx="144016" cy="144016"/>
            </a:xfrm>
            <a:prstGeom prst="ellipse">
              <a:avLst/>
            </a:prstGeom>
            <a:solidFill>
              <a:srgbClr val="53C7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2293999" y="2247714"/>
              <a:ext cx="2422017" cy="0"/>
            </a:xfrm>
            <a:prstGeom prst="line">
              <a:avLst/>
            </a:prstGeom>
            <a:ln w="28575">
              <a:solidFill>
                <a:srgbClr val="53C7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2255796" y="2279362"/>
            <a:ext cx="28922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Know a lot of sense, but still had bad in this life</a:t>
            </a:r>
          </a:p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Know a lot of sense, but still had bad in this life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 useBgFill="1">
        <p:nvSpPr>
          <p:cNvPr id="17" name="椭圆 16"/>
          <p:cNvSpPr/>
          <p:nvPr/>
        </p:nvSpPr>
        <p:spPr>
          <a:xfrm rot="5400000">
            <a:off x="3563888" y="-1028650"/>
            <a:ext cx="2232248" cy="22322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209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330524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800" b="1" dirty="0">
                <a:solidFill>
                  <a:srgbClr val="F46970"/>
                </a:solidFill>
                <a:latin typeface="Adobe Gothic Std B" pitchFamily="34" charset="-128"/>
                <a:ea typeface="Adobe Gothic Std B" pitchFamily="34" charset="-128"/>
              </a:rPr>
              <a:t>THANKS</a:t>
            </a:r>
            <a:endParaRPr lang="zh-CN" altLang="en-US" sz="10800" b="1" dirty="0">
              <a:solidFill>
                <a:srgbClr val="F46970"/>
              </a:solidFill>
              <a:latin typeface="Adobe Gothic Std B" pitchFamily="34" charset="-128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699792" y="2921341"/>
            <a:ext cx="4179497" cy="658520"/>
            <a:chOff x="2411760" y="2842401"/>
            <a:chExt cx="4680520" cy="737461"/>
          </a:xfrm>
        </p:grpSpPr>
        <p:sp>
          <p:nvSpPr>
            <p:cNvPr id="3" name="矩形 2"/>
            <p:cNvSpPr/>
            <p:nvPr/>
          </p:nvSpPr>
          <p:spPr>
            <a:xfrm>
              <a:off x="2411760" y="2860403"/>
              <a:ext cx="701457" cy="701457"/>
            </a:xfrm>
            <a:prstGeom prst="rect">
              <a:avLst/>
            </a:prstGeom>
            <a:solidFill>
              <a:srgbClr val="F2A8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十字形 3"/>
            <p:cNvSpPr/>
            <p:nvPr/>
          </p:nvSpPr>
          <p:spPr>
            <a:xfrm>
              <a:off x="5003634" y="2851091"/>
              <a:ext cx="720080" cy="720080"/>
            </a:xfrm>
            <a:prstGeom prst="plus">
              <a:avLst/>
            </a:prstGeom>
            <a:solidFill>
              <a:srgbClr val="67D9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3689695" y="2842401"/>
              <a:ext cx="737461" cy="737461"/>
            </a:xfrm>
            <a:prstGeom prst="ellipse">
              <a:avLst/>
            </a:prstGeom>
            <a:solidFill>
              <a:srgbClr val="6B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/>
          </p:nvSpPr>
          <p:spPr>
            <a:xfrm>
              <a:off x="6300192" y="2869714"/>
              <a:ext cx="792088" cy="682834"/>
            </a:xfrm>
            <a:prstGeom prst="triangle">
              <a:avLst/>
            </a:prstGeom>
            <a:solidFill>
              <a:srgbClr val="FA97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0756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331640" y="1419622"/>
            <a:ext cx="1785621" cy="2016224"/>
            <a:chOff x="1187624" y="1774887"/>
            <a:chExt cx="1152128" cy="1300919"/>
          </a:xfrm>
        </p:grpSpPr>
        <p:grpSp>
          <p:nvGrpSpPr>
            <p:cNvPr id="2" name="组合 1"/>
            <p:cNvGrpSpPr/>
            <p:nvPr/>
          </p:nvGrpSpPr>
          <p:grpSpPr>
            <a:xfrm>
              <a:off x="1187624" y="1774887"/>
              <a:ext cx="1152128" cy="1300919"/>
              <a:chOff x="1259632" y="1419622"/>
              <a:chExt cx="1152128" cy="1300919"/>
            </a:xfrm>
          </p:grpSpPr>
          <p:sp>
            <p:nvSpPr>
              <p:cNvPr id="3" name="椭圆 2"/>
              <p:cNvSpPr/>
              <p:nvPr/>
            </p:nvSpPr>
            <p:spPr>
              <a:xfrm>
                <a:off x="1259632" y="1419622"/>
                <a:ext cx="1152128" cy="1152128"/>
              </a:xfrm>
              <a:prstGeom prst="ellipse">
                <a:avLst/>
              </a:prstGeom>
              <a:solidFill>
                <a:srgbClr val="F469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椭圆 2"/>
              <p:cNvSpPr/>
              <p:nvPr/>
            </p:nvSpPr>
            <p:spPr>
              <a:xfrm rot="1761192">
                <a:off x="1806317" y="1568413"/>
                <a:ext cx="576064" cy="1152128"/>
              </a:xfrm>
              <a:custGeom>
                <a:avLst/>
                <a:gdLst/>
                <a:ahLst/>
                <a:cxnLst/>
                <a:rect l="l" t="t" r="r" b="b"/>
                <a:pathLst>
                  <a:path w="576064" h="1152128">
                    <a:moveTo>
                      <a:pt x="0" y="0"/>
                    </a:moveTo>
                    <a:cubicBezTo>
                      <a:pt x="318151" y="0"/>
                      <a:pt x="576064" y="257913"/>
                      <a:pt x="576064" y="576064"/>
                    </a:cubicBezTo>
                    <a:cubicBezTo>
                      <a:pt x="576064" y="894215"/>
                      <a:pt x="318151" y="1152128"/>
                      <a:pt x="0" y="1152128"/>
                    </a:cubicBezTo>
                    <a:close/>
                  </a:path>
                </a:pathLst>
              </a:custGeom>
              <a:solidFill>
                <a:srgbClr val="EAEAEA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434530" y="2496128"/>
              <a:ext cx="728783" cy="3375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</a:rPr>
                <a:t>about</a:t>
              </a:r>
              <a:endParaRPr lang="zh-CN" altLang="en-US" sz="2800" dirty="0">
                <a:solidFill>
                  <a:schemeClr val="bg1"/>
                </a:solidFill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9718" y="1974110"/>
              <a:ext cx="525632" cy="525632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4211960" y="1580198"/>
            <a:ext cx="43924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rgbClr val="F46970"/>
                </a:solidFill>
                <a:latin typeface="Adobe Gothic Std B" pitchFamily="34" charset="-128"/>
                <a:ea typeface="Adobe Gothic Std B" pitchFamily="34" charset="-128"/>
              </a:rPr>
              <a:t>Part 1</a:t>
            </a:r>
            <a:endParaRPr lang="zh-CN" altLang="en-US" sz="11500" dirty="0">
              <a:solidFill>
                <a:srgbClr val="F46970"/>
              </a:solidFill>
              <a:latin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68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059582"/>
            <a:ext cx="5112568" cy="317068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448022"/>
            <a:ext cx="611560" cy="611560"/>
          </a:xfrm>
          <a:prstGeom prst="rect">
            <a:avLst/>
          </a:prstGeom>
          <a:solidFill>
            <a:srgbClr val="F469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83568" y="4480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输入你的标题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9823" y="75380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115111" y="1868967"/>
            <a:ext cx="1656689" cy="698256"/>
            <a:chOff x="1115111" y="1868967"/>
            <a:chExt cx="1656689" cy="698256"/>
          </a:xfrm>
        </p:grpSpPr>
        <p:grpSp>
          <p:nvGrpSpPr>
            <p:cNvPr id="14" name="组合 13"/>
            <p:cNvGrpSpPr/>
            <p:nvPr/>
          </p:nvGrpSpPr>
          <p:grpSpPr>
            <a:xfrm>
              <a:off x="1187624" y="1923678"/>
              <a:ext cx="1478310" cy="574898"/>
              <a:chOff x="1259632" y="2067694"/>
              <a:chExt cx="1296144" cy="504056"/>
            </a:xfrm>
          </p:grpSpPr>
          <p:cxnSp>
            <p:nvCxnSpPr>
              <p:cNvPr id="7" name="直接连接符 6"/>
              <p:cNvCxnSpPr/>
              <p:nvPr/>
            </p:nvCxnSpPr>
            <p:spPr>
              <a:xfrm flipV="1">
                <a:off x="1259632" y="2067695"/>
                <a:ext cx="576064" cy="504055"/>
              </a:xfrm>
              <a:prstGeom prst="line">
                <a:avLst/>
              </a:prstGeom>
              <a:ln w="19050">
                <a:solidFill>
                  <a:srgbClr val="F469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1835696" y="2067694"/>
                <a:ext cx="720080" cy="1"/>
              </a:xfrm>
              <a:prstGeom prst="line">
                <a:avLst/>
              </a:prstGeom>
              <a:ln w="19050">
                <a:solidFill>
                  <a:srgbClr val="F469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椭圆 18"/>
            <p:cNvSpPr/>
            <p:nvPr/>
          </p:nvSpPr>
          <p:spPr>
            <a:xfrm>
              <a:off x="2629930" y="1868967"/>
              <a:ext cx="141870" cy="141870"/>
            </a:xfrm>
            <a:prstGeom prst="ellipse">
              <a:avLst/>
            </a:prstGeom>
            <a:solidFill>
              <a:srgbClr val="F46970"/>
            </a:solidFill>
            <a:ln>
              <a:solidFill>
                <a:srgbClr val="F469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1115111" y="2465834"/>
              <a:ext cx="101389" cy="101389"/>
            </a:xfrm>
            <a:prstGeom prst="ellipse">
              <a:avLst/>
            </a:prstGeom>
            <a:solidFill>
              <a:srgbClr val="F46970"/>
            </a:solidFill>
            <a:ln>
              <a:solidFill>
                <a:srgbClr val="F469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9" name="组合 28"/>
          <p:cNvGrpSpPr/>
          <p:nvPr/>
        </p:nvGrpSpPr>
        <p:grpSpPr>
          <a:xfrm rot="8383373" flipV="1">
            <a:off x="6253582" y="1057192"/>
            <a:ext cx="1656689" cy="710969"/>
            <a:chOff x="1115111" y="1868967"/>
            <a:chExt cx="1656689" cy="698256"/>
          </a:xfrm>
          <a:solidFill>
            <a:srgbClr val="F2A849"/>
          </a:solidFill>
        </p:grpSpPr>
        <p:grpSp>
          <p:nvGrpSpPr>
            <p:cNvPr id="30" name="组合 29"/>
            <p:cNvGrpSpPr/>
            <p:nvPr/>
          </p:nvGrpSpPr>
          <p:grpSpPr>
            <a:xfrm>
              <a:off x="1187624" y="1923678"/>
              <a:ext cx="1478310" cy="574898"/>
              <a:chOff x="1259632" y="2067694"/>
              <a:chExt cx="1296144" cy="504056"/>
            </a:xfrm>
            <a:grpFill/>
          </p:grpSpPr>
          <p:cxnSp>
            <p:nvCxnSpPr>
              <p:cNvPr id="33" name="直接连接符 32"/>
              <p:cNvCxnSpPr/>
              <p:nvPr/>
            </p:nvCxnSpPr>
            <p:spPr>
              <a:xfrm flipV="1">
                <a:off x="1259632" y="2067695"/>
                <a:ext cx="576064" cy="504055"/>
              </a:xfrm>
              <a:prstGeom prst="line">
                <a:avLst/>
              </a:prstGeom>
              <a:grpFill/>
              <a:ln w="19050">
                <a:solidFill>
                  <a:srgbClr val="F2A8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1835696" y="2067694"/>
                <a:ext cx="720080" cy="1"/>
              </a:xfrm>
              <a:prstGeom prst="line">
                <a:avLst/>
              </a:prstGeom>
              <a:grpFill/>
              <a:ln w="19050">
                <a:solidFill>
                  <a:srgbClr val="F2A8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椭圆 30"/>
            <p:cNvSpPr/>
            <p:nvPr/>
          </p:nvSpPr>
          <p:spPr>
            <a:xfrm>
              <a:off x="2629930" y="1868967"/>
              <a:ext cx="141870" cy="141870"/>
            </a:xfrm>
            <a:prstGeom prst="ellipse">
              <a:avLst/>
            </a:prstGeom>
            <a:grpFill/>
            <a:ln>
              <a:solidFill>
                <a:srgbClr val="F2A8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1115111" y="2465834"/>
              <a:ext cx="101389" cy="101389"/>
            </a:xfrm>
            <a:prstGeom prst="ellipse">
              <a:avLst/>
            </a:prstGeom>
            <a:grpFill/>
            <a:ln>
              <a:solidFill>
                <a:srgbClr val="F2A8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 rot="18962044" flipV="1">
            <a:off x="5288059" y="3662400"/>
            <a:ext cx="1366408" cy="912355"/>
            <a:chOff x="1115111" y="1671183"/>
            <a:chExt cx="1366408" cy="896040"/>
          </a:xfrm>
        </p:grpSpPr>
        <p:grpSp>
          <p:nvGrpSpPr>
            <p:cNvPr id="36" name="组合 35"/>
            <p:cNvGrpSpPr/>
            <p:nvPr/>
          </p:nvGrpSpPr>
          <p:grpSpPr>
            <a:xfrm>
              <a:off x="1187624" y="1671183"/>
              <a:ext cx="1293895" cy="827394"/>
              <a:chOff x="1259632" y="1846312"/>
              <a:chExt cx="1134454" cy="725438"/>
            </a:xfrm>
          </p:grpSpPr>
          <p:cxnSp>
            <p:nvCxnSpPr>
              <p:cNvPr id="39" name="直接连接符 38"/>
              <p:cNvCxnSpPr/>
              <p:nvPr/>
            </p:nvCxnSpPr>
            <p:spPr>
              <a:xfrm flipV="1">
                <a:off x="1259632" y="2067695"/>
                <a:ext cx="576064" cy="504055"/>
              </a:xfrm>
              <a:prstGeom prst="line">
                <a:avLst/>
              </a:prstGeom>
              <a:ln w="19050">
                <a:solidFill>
                  <a:srgbClr val="F469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>
              <a:xfrm rot="18962044">
                <a:off x="1949218" y="1846312"/>
                <a:ext cx="444868" cy="497571"/>
              </a:xfrm>
              <a:prstGeom prst="line">
                <a:avLst/>
              </a:prstGeom>
              <a:ln w="19050">
                <a:solidFill>
                  <a:srgbClr val="F469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椭圆 37"/>
            <p:cNvSpPr/>
            <p:nvPr/>
          </p:nvSpPr>
          <p:spPr>
            <a:xfrm>
              <a:off x="1115111" y="2465834"/>
              <a:ext cx="101389" cy="101389"/>
            </a:xfrm>
            <a:prstGeom prst="ellipse">
              <a:avLst/>
            </a:prstGeom>
            <a:solidFill>
              <a:srgbClr val="F46970"/>
            </a:solidFill>
            <a:ln>
              <a:solidFill>
                <a:srgbClr val="F469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28138" y="2892881"/>
            <a:ext cx="177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4697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4697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2094" y="2588112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03848" y="4443958"/>
            <a:ext cx="2200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4697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4697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19872" y="4118642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94298" y="1586478"/>
            <a:ext cx="177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978254" y="1281709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048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8022"/>
            <a:ext cx="611560" cy="611560"/>
          </a:xfrm>
          <a:prstGeom prst="rect">
            <a:avLst/>
          </a:prstGeom>
          <a:solidFill>
            <a:srgbClr val="F469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3568" y="4480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输入你的标题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823" y="75380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588582" y="1503364"/>
            <a:ext cx="1255225" cy="1255225"/>
            <a:chOff x="2123728" y="1707654"/>
            <a:chExt cx="1080120" cy="1080120"/>
          </a:xfrm>
        </p:grpSpPr>
        <p:sp>
          <p:nvSpPr>
            <p:cNvPr id="5" name="等腰三角形 4"/>
            <p:cNvSpPr/>
            <p:nvPr/>
          </p:nvSpPr>
          <p:spPr>
            <a:xfrm>
              <a:off x="2123728" y="1707654"/>
              <a:ext cx="1080120" cy="1080120"/>
            </a:xfrm>
            <a:prstGeom prst="triangle">
              <a:avLst/>
            </a:prstGeom>
            <a:solidFill>
              <a:srgbClr val="B6CC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/>
          </p:nvSpPr>
          <p:spPr>
            <a:xfrm>
              <a:off x="2303748" y="2067694"/>
              <a:ext cx="720080" cy="720080"/>
            </a:xfrm>
            <a:prstGeom prst="triangle">
              <a:avLst/>
            </a:prstGeom>
            <a:solidFill>
              <a:srgbClr val="4168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523219" y="3238941"/>
            <a:ext cx="1008112" cy="1066033"/>
            <a:chOff x="3851920" y="2139701"/>
            <a:chExt cx="1008112" cy="1066033"/>
          </a:xfrm>
        </p:grpSpPr>
        <p:sp>
          <p:nvSpPr>
            <p:cNvPr id="9" name="圆角矩形 8"/>
            <p:cNvSpPr/>
            <p:nvPr/>
          </p:nvSpPr>
          <p:spPr>
            <a:xfrm>
              <a:off x="3851920" y="2737682"/>
              <a:ext cx="1008112" cy="468052"/>
            </a:xfrm>
            <a:custGeom>
              <a:avLst/>
              <a:gdLst/>
              <a:ahLst/>
              <a:cxnLst/>
              <a:rect l="l" t="t" r="r" b="b"/>
              <a:pathLst>
                <a:path w="1008112" h="468052">
                  <a:moveTo>
                    <a:pt x="18002" y="0"/>
                  </a:moveTo>
                  <a:lnTo>
                    <a:pt x="774086" y="0"/>
                  </a:lnTo>
                  <a:cubicBezTo>
                    <a:pt x="903335" y="0"/>
                    <a:pt x="1008112" y="104777"/>
                    <a:pt x="1008112" y="234026"/>
                  </a:cubicBezTo>
                  <a:cubicBezTo>
                    <a:pt x="1008112" y="363275"/>
                    <a:pt x="903335" y="468052"/>
                    <a:pt x="774086" y="468052"/>
                  </a:cubicBezTo>
                  <a:lnTo>
                    <a:pt x="18002" y="468052"/>
                  </a:lnTo>
                  <a:lnTo>
                    <a:pt x="0" y="466237"/>
                  </a:lnTo>
                  <a:lnTo>
                    <a:pt x="0" y="1815"/>
                  </a:lnTo>
                  <a:cubicBezTo>
                    <a:pt x="5884" y="232"/>
                    <a:pt x="11916" y="0"/>
                    <a:pt x="18002" y="0"/>
                  </a:cubicBezTo>
                  <a:close/>
                </a:path>
              </a:pathLst>
            </a:custGeom>
            <a:solidFill>
              <a:srgbClr val="98BE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3851920" y="2139701"/>
              <a:ext cx="1008112" cy="468052"/>
            </a:xfrm>
            <a:custGeom>
              <a:avLst/>
              <a:gdLst/>
              <a:ahLst/>
              <a:cxnLst/>
              <a:rect l="l" t="t" r="r" b="b"/>
              <a:pathLst>
                <a:path w="1008112" h="468052">
                  <a:moveTo>
                    <a:pt x="18002" y="0"/>
                  </a:moveTo>
                  <a:lnTo>
                    <a:pt x="774086" y="0"/>
                  </a:lnTo>
                  <a:cubicBezTo>
                    <a:pt x="903335" y="0"/>
                    <a:pt x="1008112" y="104777"/>
                    <a:pt x="1008112" y="234026"/>
                  </a:cubicBezTo>
                  <a:cubicBezTo>
                    <a:pt x="1008112" y="363275"/>
                    <a:pt x="903335" y="468052"/>
                    <a:pt x="774086" y="468052"/>
                  </a:cubicBezTo>
                  <a:lnTo>
                    <a:pt x="18002" y="468052"/>
                  </a:lnTo>
                  <a:lnTo>
                    <a:pt x="0" y="466237"/>
                  </a:lnTo>
                  <a:lnTo>
                    <a:pt x="0" y="1815"/>
                  </a:lnTo>
                  <a:cubicBezTo>
                    <a:pt x="5884" y="232"/>
                    <a:pt x="11916" y="0"/>
                    <a:pt x="18002" y="0"/>
                  </a:cubicBezTo>
                  <a:close/>
                </a:path>
              </a:pathLst>
            </a:custGeom>
            <a:solidFill>
              <a:srgbClr val="98BE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 rot="5400000">
              <a:off x="3625792" y="2365829"/>
              <a:ext cx="1066033" cy="613777"/>
            </a:xfrm>
            <a:prstGeom prst="triangle">
              <a:avLst/>
            </a:prstGeom>
            <a:solidFill>
              <a:srgbClr val="578C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804248" y="1503364"/>
            <a:ext cx="1229470" cy="1229470"/>
            <a:chOff x="6255881" y="2095391"/>
            <a:chExt cx="1180284" cy="1180284"/>
          </a:xfrm>
        </p:grpSpPr>
        <p:sp>
          <p:nvSpPr>
            <p:cNvPr id="17" name="饼形 16"/>
            <p:cNvSpPr/>
            <p:nvPr/>
          </p:nvSpPr>
          <p:spPr>
            <a:xfrm rot="2843270">
              <a:off x="6255881" y="2095391"/>
              <a:ext cx="1180284" cy="1180284"/>
            </a:xfrm>
            <a:prstGeom prst="pie">
              <a:avLst>
                <a:gd name="adj1" fmla="val 3644789"/>
                <a:gd name="adj2" fmla="val 16200000"/>
              </a:avLst>
            </a:prstGeom>
            <a:solidFill>
              <a:srgbClr val="EBAE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等腰三角形 17"/>
            <p:cNvSpPr/>
            <p:nvPr/>
          </p:nvSpPr>
          <p:spPr>
            <a:xfrm>
              <a:off x="6666003" y="2685259"/>
              <a:ext cx="360040" cy="554148"/>
            </a:xfrm>
            <a:prstGeom prst="triangle">
              <a:avLst/>
            </a:prstGeom>
            <a:solidFill>
              <a:srgbClr val="EC8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319691" y="3324929"/>
            <a:ext cx="177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4697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4697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03647" y="3020160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99202" y="2066413"/>
            <a:ext cx="177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4697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4697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83158" y="1761644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32259" y="3408404"/>
            <a:ext cx="177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4697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4697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16215" y="3103635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342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8022"/>
            <a:ext cx="611560" cy="611560"/>
          </a:xfrm>
          <a:prstGeom prst="rect">
            <a:avLst/>
          </a:prstGeom>
          <a:solidFill>
            <a:srgbClr val="F469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3568" y="4480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输入你的标题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823" y="75380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63638"/>
            <a:ext cx="1902278" cy="1347614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bevelT w="158750" h="152400"/>
            <a:contourClr>
              <a:schemeClr val="bg1">
                <a:lumMod val="85000"/>
              </a:schemeClr>
            </a:contourClr>
          </a:sp3d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563638"/>
            <a:ext cx="1902278" cy="1347613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bevelT w="158750" h="152400"/>
            <a:contourClr>
              <a:schemeClr val="bg1">
                <a:lumMod val="85000"/>
              </a:schemeClr>
            </a:contourClr>
          </a:sp3d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563638"/>
            <a:ext cx="1902278" cy="1347614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bevelT w="158750" h="152400"/>
            <a:contourClr>
              <a:schemeClr val="bg1">
                <a:lumMod val="85000"/>
              </a:schemeClr>
            </a:contourClr>
          </a:sp3d>
        </p:spPr>
      </p:pic>
      <p:grpSp>
        <p:nvGrpSpPr>
          <p:cNvPr id="17" name="组合 16"/>
          <p:cNvGrpSpPr/>
          <p:nvPr/>
        </p:nvGrpSpPr>
        <p:grpSpPr>
          <a:xfrm>
            <a:off x="1305670" y="3219822"/>
            <a:ext cx="1666186" cy="101389"/>
            <a:chOff x="1465654" y="3806288"/>
            <a:chExt cx="1666186" cy="101389"/>
          </a:xfrm>
        </p:grpSpPr>
        <p:cxnSp>
          <p:nvCxnSpPr>
            <p:cNvPr id="12" name="直接连接符 11"/>
            <p:cNvCxnSpPr/>
            <p:nvPr/>
          </p:nvCxnSpPr>
          <p:spPr>
            <a:xfrm flipV="1">
              <a:off x="1538167" y="3855556"/>
              <a:ext cx="1593673" cy="2852"/>
            </a:xfrm>
            <a:prstGeom prst="line">
              <a:avLst/>
            </a:prstGeom>
            <a:ln w="19050">
              <a:solidFill>
                <a:srgbClr val="F469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465654" y="3806288"/>
              <a:ext cx="101389" cy="101389"/>
            </a:xfrm>
            <a:prstGeom prst="ellipse">
              <a:avLst/>
            </a:prstGeom>
            <a:solidFill>
              <a:srgbClr val="F46970"/>
            </a:solidFill>
            <a:ln>
              <a:solidFill>
                <a:srgbClr val="F469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3030451" y="3806288"/>
              <a:ext cx="101389" cy="101389"/>
            </a:xfrm>
            <a:prstGeom prst="ellipse">
              <a:avLst/>
            </a:prstGeom>
            <a:solidFill>
              <a:srgbClr val="F46970"/>
            </a:solidFill>
            <a:ln>
              <a:solidFill>
                <a:srgbClr val="F469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969966" y="3192395"/>
            <a:ext cx="1666186" cy="101389"/>
            <a:chOff x="1465654" y="3806288"/>
            <a:chExt cx="1666186" cy="101389"/>
          </a:xfrm>
        </p:grpSpPr>
        <p:cxnSp>
          <p:nvCxnSpPr>
            <p:cNvPr id="19" name="直接连接符 18"/>
            <p:cNvCxnSpPr/>
            <p:nvPr/>
          </p:nvCxnSpPr>
          <p:spPr>
            <a:xfrm flipV="1">
              <a:off x="1538167" y="3855556"/>
              <a:ext cx="1593673" cy="2852"/>
            </a:xfrm>
            <a:prstGeom prst="line">
              <a:avLst/>
            </a:prstGeom>
            <a:ln w="19050">
              <a:solidFill>
                <a:srgbClr val="F469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椭圆 19"/>
            <p:cNvSpPr/>
            <p:nvPr/>
          </p:nvSpPr>
          <p:spPr>
            <a:xfrm>
              <a:off x="1465654" y="3806288"/>
              <a:ext cx="101389" cy="101389"/>
            </a:xfrm>
            <a:prstGeom prst="ellipse">
              <a:avLst/>
            </a:prstGeom>
            <a:solidFill>
              <a:srgbClr val="F46970"/>
            </a:solidFill>
            <a:ln>
              <a:solidFill>
                <a:srgbClr val="F469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3030451" y="3806288"/>
              <a:ext cx="101389" cy="101389"/>
            </a:xfrm>
            <a:prstGeom prst="ellipse">
              <a:avLst/>
            </a:prstGeom>
            <a:solidFill>
              <a:srgbClr val="F46970"/>
            </a:solidFill>
            <a:ln>
              <a:solidFill>
                <a:srgbClr val="F469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634262" y="3140274"/>
            <a:ext cx="1666186" cy="101389"/>
            <a:chOff x="1465654" y="3806288"/>
            <a:chExt cx="1666186" cy="101389"/>
          </a:xfrm>
        </p:grpSpPr>
        <p:cxnSp>
          <p:nvCxnSpPr>
            <p:cNvPr id="23" name="直接连接符 22"/>
            <p:cNvCxnSpPr/>
            <p:nvPr/>
          </p:nvCxnSpPr>
          <p:spPr>
            <a:xfrm flipV="1">
              <a:off x="1538167" y="3855556"/>
              <a:ext cx="1593673" cy="2852"/>
            </a:xfrm>
            <a:prstGeom prst="line">
              <a:avLst/>
            </a:prstGeom>
            <a:ln w="19050">
              <a:solidFill>
                <a:srgbClr val="F469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椭圆 23"/>
            <p:cNvSpPr/>
            <p:nvPr/>
          </p:nvSpPr>
          <p:spPr>
            <a:xfrm>
              <a:off x="1465654" y="3806288"/>
              <a:ext cx="101389" cy="101389"/>
            </a:xfrm>
            <a:prstGeom prst="ellipse">
              <a:avLst/>
            </a:prstGeom>
            <a:solidFill>
              <a:srgbClr val="F46970"/>
            </a:solidFill>
            <a:ln>
              <a:solidFill>
                <a:srgbClr val="F469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3030451" y="3806288"/>
              <a:ext cx="101389" cy="101389"/>
            </a:xfrm>
            <a:prstGeom prst="ellipse">
              <a:avLst/>
            </a:prstGeom>
            <a:solidFill>
              <a:srgbClr val="F46970"/>
            </a:solidFill>
            <a:ln>
              <a:solidFill>
                <a:srgbClr val="F469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175675" y="3756977"/>
            <a:ext cx="177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4697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4697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59631" y="3452208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39971" y="3756977"/>
            <a:ext cx="177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4697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4697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23927" y="3452208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76275" y="3756977"/>
            <a:ext cx="177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46970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4697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60231" y="3452208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215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4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48022"/>
            <a:ext cx="611560" cy="611560"/>
          </a:xfrm>
          <a:prstGeom prst="rect">
            <a:avLst/>
          </a:prstGeom>
          <a:solidFill>
            <a:srgbClr val="F469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3568" y="4480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输入你的标题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823" y="75380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dirty="0">
              <a:solidFill>
                <a:srgbClr val="F469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806167" y="1059582"/>
            <a:ext cx="549809" cy="360039"/>
            <a:chOff x="1907704" y="1635646"/>
            <a:chExt cx="549809" cy="360039"/>
          </a:xfrm>
        </p:grpSpPr>
        <p:sp>
          <p:nvSpPr>
            <p:cNvPr id="5" name="平行四边形 4"/>
            <p:cNvSpPr/>
            <p:nvPr/>
          </p:nvSpPr>
          <p:spPr>
            <a:xfrm>
              <a:off x="1907704" y="1635646"/>
              <a:ext cx="261777" cy="360039"/>
            </a:xfrm>
            <a:custGeom>
              <a:avLst/>
              <a:gdLst>
                <a:gd name="connsiteX0" fmla="*/ 0 w 386295"/>
                <a:gd name="connsiteY0" fmla="*/ 432048 h 432048"/>
                <a:gd name="connsiteX1" fmla="*/ 96574 w 386295"/>
                <a:gd name="connsiteY1" fmla="*/ 0 h 432048"/>
                <a:gd name="connsiteX2" fmla="*/ 386295 w 386295"/>
                <a:gd name="connsiteY2" fmla="*/ 0 h 432048"/>
                <a:gd name="connsiteX3" fmla="*/ 289721 w 386295"/>
                <a:gd name="connsiteY3" fmla="*/ 432048 h 432048"/>
                <a:gd name="connsiteX4" fmla="*/ 0 w 386295"/>
                <a:gd name="connsiteY4" fmla="*/ 432048 h 432048"/>
                <a:gd name="connsiteX0" fmla="*/ 0 w 386295"/>
                <a:gd name="connsiteY0" fmla="*/ 432048 h 432048"/>
                <a:gd name="connsiteX1" fmla="*/ 192267 w 386295"/>
                <a:gd name="connsiteY1" fmla="*/ 10633 h 432048"/>
                <a:gd name="connsiteX2" fmla="*/ 386295 w 386295"/>
                <a:gd name="connsiteY2" fmla="*/ 0 h 432048"/>
                <a:gd name="connsiteX3" fmla="*/ 289721 w 386295"/>
                <a:gd name="connsiteY3" fmla="*/ 432048 h 432048"/>
                <a:gd name="connsiteX4" fmla="*/ 0 w 386295"/>
                <a:gd name="connsiteY4" fmla="*/ 432048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295" h="432048">
                  <a:moveTo>
                    <a:pt x="0" y="432048"/>
                  </a:moveTo>
                  <a:lnTo>
                    <a:pt x="192267" y="10633"/>
                  </a:lnTo>
                  <a:lnTo>
                    <a:pt x="386295" y="0"/>
                  </a:lnTo>
                  <a:lnTo>
                    <a:pt x="289721" y="432048"/>
                  </a:lnTo>
                  <a:lnTo>
                    <a:pt x="0" y="432048"/>
                  </a:lnTo>
                  <a:close/>
                </a:path>
              </a:pathLst>
            </a:custGeom>
            <a:solidFill>
              <a:srgbClr val="F46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平行四边形 4"/>
            <p:cNvSpPr/>
            <p:nvPr/>
          </p:nvSpPr>
          <p:spPr>
            <a:xfrm>
              <a:off x="2195736" y="1635646"/>
              <a:ext cx="261777" cy="360039"/>
            </a:xfrm>
            <a:custGeom>
              <a:avLst/>
              <a:gdLst>
                <a:gd name="connsiteX0" fmla="*/ 0 w 386295"/>
                <a:gd name="connsiteY0" fmla="*/ 432048 h 432048"/>
                <a:gd name="connsiteX1" fmla="*/ 96574 w 386295"/>
                <a:gd name="connsiteY1" fmla="*/ 0 h 432048"/>
                <a:gd name="connsiteX2" fmla="*/ 386295 w 386295"/>
                <a:gd name="connsiteY2" fmla="*/ 0 h 432048"/>
                <a:gd name="connsiteX3" fmla="*/ 289721 w 386295"/>
                <a:gd name="connsiteY3" fmla="*/ 432048 h 432048"/>
                <a:gd name="connsiteX4" fmla="*/ 0 w 386295"/>
                <a:gd name="connsiteY4" fmla="*/ 432048 h 432048"/>
                <a:gd name="connsiteX0" fmla="*/ 0 w 386295"/>
                <a:gd name="connsiteY0" fmla="*/ 432048 h 432048"/>
                <a:gd name="connsiteX1" fmla="*/ 192267 w 386295"/>
                <a:gd name="connsiteY1" fmla="*/ 10633 h 432048"/>
                <a:gd name="connsiteX2" fmla="*/ 386295 w 386295"/>
                <a:gd name="connsiteY2" fmla="*/ 0 h 432048"/>
                <a:gd name="connsiteX3" fmla="*/ 289721 w 386295"/>
                <a:gd name="connsiteY3" fmla="*/ 432048 h 432048"/>
                <a:gd name="connsiteX4" fmla="*/ 0 w 386295"/>
                <a:gd name="connsiteY4" fmla="*/ 432048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295" h="432048">
                  <a:moveTo>
                    <a:pt x="0" y="432048"/>
                  </a:moveTo>
                  <a:lnTo>
                    <a:pt x="192267" y="10633"/>
                  </a:lnTo>
                  <a:lnTo>
                    <a:pt x="386295" y="0"/>
                  </a:lnTo>
                  <a:lnTo>
                    <a:pt x="289721" y="432048"/>
                  </a:lnTo>
                  <a:lnTo>
                    <a:pt x="0" y="432048"/>
                  </a:lnTo>
                  <a:close/>
                </a:path>
              </a:pathLst>
            </a:custGeom>
            <a:solidFill>
              <a:srgbClr val="F46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389276" y="1419621"/>
            <a:ext cx="452337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Add your keyword here</a:t>
            </a:r>
          </a:p>
          <a:p>
            <a:r>
              <a:rPr lang="en-US" altLang="zh-CN" sz="2800" b="1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PowerPoint template</a:t>
            </a:r>
          </a:p>
          <a:p>
            <a:r>
              <a:rPr lang="en-US" altLang="zh-CN" sz="2800" b="1" dirty="0">
                <a:solidFill>
                  <a:srgbClr val="F46970"/>
                </a:solidFill>
                <a:latin typeface="微软雅黑" pitchFamily="34" charset="-122"/>
                <a:ea typeface="微软雅黑" pitchFamily="34" charset="-122"/>
              </a:rPr>
              <a:t>Change your pic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0239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259632" y="1403160"/>
            <a:ext cx="1800200" cy="2032686"/>
            <a:chOff x="1259632" y="1419622"/>
            <a:chExt cx="1152128" cy="1300919"/>
          </a:xfrm>
        </p:grpSpPr>
        <p:sp>
          <p:nvSpPr>
            <p:cNvPr id="3" name="椭圆 2"/>
            <p:cNvSpPr/>
            <p:nvPr/>
          </p:nvSpPr>
          <p:spPr>
            <a:xfrm>
              <a:off x="1259632" y="1419622"/>
              <a:ext cx="1152128" cy="1152128"/>
            </a:xfrm>
            <a:prstGeom prst="ellipse">
              <a:avLst/>
            </a:prstGeom>
            <a:solidFill>
              <a:srgbClr val="F2A8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2"/>
            <p:cNvSpPr/>
            <p:nvPr/>
          </p:nvSpPr>
          <p:spPr>
            <a:xfrm rot="1761192">
              <a:off x="1806317" y="1568413"/>
              <a:ext cx="576064" cy="1152128"/>
            </a:xfrm>
            <a:custGeom>
              <a:avLst/>
              <a:gdLst/>
              <a:ahLst/>
              <a:cxnLst/>
              <a:rect l="l" t="t" r="r" b="b"/>
              <a:pathLst>
                <a:path w="576064" h="1152128">
                  <a:moveTo>
                    <a:pt x="0" y="0"/>
                  </a:moveTo>
                  <a:cubicBezTo>
                    <a:pt x="318151" y="0"/>
                    <a:pt x="576064" y="257913"/>
                    <a:pt x="576064" y="576064"/>
                  </a:cubicBezTo>
                  <a:cubicBezTo>
                    <a:pt x="576064" y="894215"/>
                    <a:pt x="318151" y="1152128"/>
                    <a:pt x="0" y="1152128"/>
                  </a:cubicBezTo>
                  <a:close/>
                </a:path>
              </a:pathLst>
            </a:custGeom>
            <a:solidFill>
              <a:srgbClr val="EAEAEA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678177" y="2531300"/>
            <a:ext cx="1237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</a:rPr>
              <a:t>about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821" y="1620076"/>
            <a:ext cx="1002963" cy="10029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11960" y="1580198"/>
            <a:ext cx="43924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rgbClr val="F2A849"/>
                </a:solidFill>
                <a:latin typeface="Adobe Gothic Std B" pitchFamily="34" charset="-128"/>
                <a:ea typeface="Adobe Gothic Std B" pitchFamily="34" charset="-128"/>
              </a:rPr>
              <a:t>Part 2</a:t>
            </a:r>
            <a:endParaRPr lang="zh-CN" altLang="en-US" sz="11500" dirty="0">
              <a:solidFill>
                <a:srgbClr val="F2A849"/>
              </a:solidFill>
              <a:latin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769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259632" y="1543978"/>
            <a:ext cx="2078516" cy="2078516"/>
            <a:chOff x="2915816" y="843558"/>
            <a:chExt cx="2078516" cy="2078516"/>
          </a:xfrm>
          <a:solidFill>
            <a:srgbClr val="F2A849"/>
          </a:solidFill>
        </p:grpSpPr>
        <p:sp>
          <p:nvSpPr>
            <p:cNvPr id="2" name="八角星 1"/>
            <p:cNvSpPr/>
            <p:nvPr/>
          </p:nvSpPr>
          <p:spPr>
            <a:xfrm>
              <a:off x="2915816" y="843558"/>
              <a:ext cx="2078516" cy="2078516"/>
            </a:xfrm>
            <a:custGeom>
              <a:avLst/>
              <a:gdLst/>
              <a:ahLst/>
              <a:cxnLst/>
              <a:rect l="l" t="t" r="r" b="b"/>
              <a:pathLst>
                <a:path w="2078516" h="2078516">
                  <a:moveTo>
                    <a:pt x="820426" y="1876814"/>
                  </a:moveTo>
                  <a:cubicBezTo>
                    <a:pt x="890140" y="1896078"/>
                    <a:pt x="963566" y="1905783"/>
                    <a:pt x="1039258" y="1905783"/>
                  </a:cubicBezTo>
                  <a:cubicBezTo>
                    <a:pt x="1114950" y="1905783"/>
                    <a:pt x="1188375" y="1896078"/>
                    <a:pt x="1258088" y="1876815"/>
                  </a:cubicBezTo>
                  <a:lnTo>
                    <a:pt x="1200197" y="2064805"/>
                  </a:lnTo>
                  <a:cubicBezTo>
                    <a:pt x="1147883" y="2074273"/>
                    <a:pt x="1094066" y="2078516"/>
                    <a:pt x="1039258" y="2078516"/>
                  </a:cubicBezTo>
                  <a:cubicBezTo>
                    <a:pt x="984450" y="2078516"/>
                    <a:pt x="930632" y="2074273"/>
                    <a:pt x="878317" y="2064805"/>
                  </a:cubicBezTo>
                  <a:close/>
                  <a:moveTo>
                    <a:pt x="1784786" y="1474013"/>
                  </a:moveTo>
                  <a:lnTo>
                    <a:pt x="1878287" y="1650728"/>
                  </a:lnTo>
                  <a:cubicBezTo>
                    <a:pt x="1815529" y="1738606"/>
                    <a:pt x="1738606" y="1815529"/>
                    <a:pt x="1650728" y="1878286"/>
                  </a:cubicBezTo>
                  <a:lnTo>
                    <a:pt x="1474014" y="1784785"/>
                  </a:lnTo>
                  <a:cubicBezTo>
                    <a:pt x="1604814" y="1712553"/>
                    <a:pt x="1712554" y="1604813"/>
                    <a:pt x="1784786" y="1474013"/>
                  </a:cubicBezTo>
                  <a:close/>
                  <a:moveTo>
                    <a:pt x="293730" y="1474012"/>
                  </a:moveTo>
                  <a:cubicBezTo>
                    <a:pt x="365962" y="1604812"/>
                    <a:pt x="473702" y="1712553"/>
                    <a:pt x="604502" y="1784785"/>
                  </a:cubicBezTo>
                  <a:lnTo>
                    <a:pt x="427788" y="1878286"/>
                  </a:lnTo>
                  <a:cubicBezTo>
                    <a:pt x="339909" y="1815528"/>
                    <a:pt x="262986" y="1738605"/>
                    <a:pt x="200229" y="1650726"/>
                  </a:cubicBezTo>
                  <a:close/>
                  <a:moveTo>
                    <a:pt x="1876814" y="820426"/>
                  </a:moveTo>
                  <a:lnTo>
                    <a:pt x="2064805" y="878317"/>
                  </a:lnTo>
                  <a:cubicBezTo>
                    <a:pt x="2074273" y="930632"/>
                    <a:pt x="2078516" y="984450"/>
                    <a:pt x="2078516" y="1039258"/>
                  </a:cubicBezTo>
                  <a:cubicBezTo>
                    <a:pt x="2078516" y="1094066"/>
                    <a:pt x="2074274" y="1147883"/>
                    <a:pt x="2064805" y="1200197"/>
                  </a:cubicBezTo>
                  <a:lnTo>
                    <a:pt x="1876815" y="1258088"/>
                  </a:lnTo>
                  <a:cubicBezTo>
                    <a:pt x="1896078" y="1188374"/>
                    <a:pt x="1905783" y="1114950"/>
                    <a:pt x="1905783" y="1039258"/>
                  </a:cubicBezTo>
                  <a:cubicBezTo>
                    <a:pt x="1905783" y="963566"/>
                    <a:pt x="1896078" y="890140"/>
                    <a:pt x="1876814" y="820426"/>
                  </a:cubicBezTo>
                  <a:close/>
                  <a:moveTo>
                    <a:pt x="201702" y="820426"/>
                  </a:moveTo>
                  <a:cubicBezTo>
                    <a:pt x="182438" y="890140"/>
                    <a:pt x="172733" y="963566"/>
                    <a:pt x="172733" y="1039258"/>
                  </a:cubicBezTo>
                  <a:cubicBezTo>
                    <a:pt x="172733" y="1114950"/>
                    <a:pt x="182438" y="1188375"/>
                    <a:pt x="201702" y="1258089"/>
                  </a:cubicBezTo>
                  <a:lnTo>
                    <a:pt x="13711" y="1200198"/>
                  </a:lnTo>
                  <a:cubicBezTo>
                    <a:pt x="4243" y="1147883"/>
                    <a:pt x="0" y="1094066"/>
                    <a:pt x="0" y="1039258"/>
                  </a:cubicBezTo>
                  <a:cubicBezTo>
                    <a:pt x="0" y="984449"/>
                    <a:pt x="4243" y="930632"/>
                    <a:pt x="13712" y="878317"/>
                  </a:cubicBezTo>
                  <a:close/>
                  <a:moveTo>
                    <a:pt x="1650726" y="200229"/>
                  </a:moveTo>
                  <a:cubicBezTo>
                    <a:pt x="1738605" y="262986"/>
                    <a:pt x="1815528" y="339909"/>
                    <a:pt x="1878286" y="427788"/>
                  </a:cubicBezTo>
                  <a:lnTo>
                    <a:pt x="1784785" y="604502"/>
                  </a:lnTo>
                  <a:cubicBezTo>
                    <a:pt x="1712553" y="473702"/>
                    <a:pt x="1604813" y="365962"/>
                    <a:pt x="1474012" y="293730"/>
                  </a:cubicBezTo>
                  <a:close/>
                  <a:moveTo>
                    <a:pt x="427790" y="200229"/>
                  </a:moveTo>
                  <a:lnTo>
                    <a:pt x="604504" y="293730"/>
                  </a:lnTo>
                  <a:cubicBezTo>
                    <a:pt x="473703" y="365962"/>
                    <a:pt x="365962" y="473703"/>
                    <a:pt x="293730" y="604503"/>
                  </a:cubicBezTo>
                  <a:lnTo>
                    <a:pt x="200229" y="427789"/>
                  </a:lnTo>
                  <a:cubicBezTo>
                    <a:pt x="262987" y="339910"/>
                    <a:pt x="339910" y="262987"/>
                    <a:pt x="427790" y="200229"/>
                  </a:cubicBezTo>
                  <a:close/>
                  <a:moveTo>
                    <a:pt x="1039258" y="0"/>
                  </a:moveTo>
                  <a:cubicBezTo>
                    <a:pt x="1094066" y="0"/>
                    <a:pt x="1147883" y="4243"/>
                    <a:pt x="1200198" y="13711"/>
                  </a:cubicBezTo>
                  <a:lnTo>
                    <a:pt x="1258089" y="201702"/>
                  </a:lnTo>
                  <a:cubicBezTo>
                    <a:pt x="1188375" y="182438"/>
                    <a:pt x="1114950" y="172733"/>
                    <a:pt x="1039258" y="172733"/>
                  </a:cubicBezTo>
                  <a:cubicBezTo>
                    <a:pt x="963566" y="172733"/>
                    <a:pt x="890140" y="182438"/>
                    <a:pt x="820426" y="201702"/>
                  </a:cubicBezTo>
                  <a:lnTo>
                    <a:pt x="878317" y="13711"/>
                  </a:lnTo>
                  <a:cubicBezTo>
                    <a:pt x="930632" y="4243"/>
                    <a:pt x="984450" y="0"/>
                    <a:pt x="103925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同心圆 4"/>
            <p:cNvSpPr/>
            <p:nvPr/>
          </p:nvSpPr>
          <p:spPr>
            <a:xfrm>
              <a:off x="3070547" y="998289"/>
              <a:ext cx="1769054" cy="1769054"/>
            </a:xfrm>
            <a:prstGeom prst="donut">
              <a:avLst>
                <a:gd name="adj" fmla="val 510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 rot="19989476">
            <a:off x="3224759" y="1239424"/>
            <a:ext cx="1769952" cy="1870302"/>
            <a:chOff x="5847264" y="1987832"/>
            <a:chExt cx="1769952" cy="1870302"/>
          </a:xfrm>
          <a:solidFill>
            <a:srgbClr val="F2A849"/>
          </a:solidFill>
        </p:grpSpPr>
        <p:sp>
          <p:nvSpPr>
            <p:cNvPr id="7" name="六角星 6"/>
            <p:cNvSpPr/>
            <p:nvPr/>
          </p:nvSpPr>
          <p:spPr>
            <a:xfrm>
              <a:off x="5847264" y="1987832"/>
              <a:ext cx="1769952" cy="1870302"/>
            </a:xfrm>
            <a:custGeom>
              <a:avLst/>
              <a:gdLst/>
              <a:ahLst/>
              <a:cxnLst/>
              <a:rect l="l" t="t" r="r" b="b"/>
              <a:pathLst>
                <a:path w="1769952" h="1870302">
                  <a:moveTo>
                    <a:pt x="680519" y="1569349"/>
                  </a:moveTo>
                  <a:cubicBezTo>
                    <a:pt x="744265" y="1593275"/>
                    <a:pt x="813305" y="1604539"/>
                    <a:pt x="884976" y="1604539"/>
                  </a:cubicBezTo>
                  <a:cubicBezTo>
                    <a:pt x="956647" y="1604539"/>
                    <a:pt x="1025687" y="1593275"/>
                    <a:pt x="1089434" y="1569349"/>
                  </a:cubicBezTo>
                  <a:lnTo>
                    <a:pt x="987151" y="1864473"/>
                  </a:lnTo>
                  <a:cubicBezTo>
                    <a:pt x="953617" y="1868430"/>
                    <a:pt x="919515" y="1870302"/>
                    <a:pt x="884976" y="1870302"/>
                  </a:cubicBezTo>
                  <a:cubicBezTo>
                    <a:pt x="850437" y="1870302"/>
                    <a:pt x="816336" y="1868430"/>
                    <a:pt x="782801" y="1864473"/>
                  </a:cubicBezTo>
                  <a:close/>
                  <a:moveTo>
                    <a:pt x="1544942" y="1028622"/>
                  </a:moveTo>
                  <a:lnTo>
                    <a:pt x="1769952" y="1235457"/>
                  </a:lnTo>
                  <a:cubicBezTo>
                    <a:pt x="1744124" y="1314289"/>
                    <a:pt x="1707320" y="1388154"/>
                    <a:pt x="1661819" y="1455697"/>
                  </a:cubicBezTo>
                  <a:lnTo>
                    <a:pt x="1368813" y="1395745"/>
                  </a:lnTo>
                  <a:cubicBezTo>
                    <a:pt x="1463802" y="1297986"/>
                    <a:pt x="1527963" y="1170611"/>
                    <a:pt x="1544942" y="1028622"/>
                  </a:cubicBezTo>
                  <a:close/>
                  <a:moveTo>
                    <a:pt x="225011" y="1028622"/>
                  </a:moveTo>
                  <a:cubicBezTo>
                    <a:pt x="241989" y="1170611"/>
                    <a:pt x="306151" y="1297986"/>
                    <a:pt x="401140" y="1395745"/>
                  </a:cubicBezTo>
                  <a:lnTo>
                    <a:pt x="108134" y="1455697"/>
                  </a:lnTo>
                  <a:cubicBezTo>
                    <a:pt x="62633" y="1388154"/>
                    <a:pt x="25829" y="1314289"/>
                    <a:pt x="0" y="1235457"/>
                  </a:cubicBezTo>
                  <a:close/>
                  <a:moveTo>
                    <a:pt x="1661819" y="414605"/>
                  </a:moveTo>
                  <a:cubicBezTo>
                    <a:pt x="1707320" y="482148"/>
                    <a:pt x="1744124" y="556014"/>
                    <a:pt x="1769952" y="634845"/>
                  </a:cubicBezTo>
                  <a:lnTo>
                    <a:pt x="1544942" y="841680"/>
                  </a:lnTo>
                  <a:cubicBezTo>
                    <a:pt x="1527963" y="699691"/>
                    <a:pt x="1463802" y="572317"/>
                    <a:pt x="1368813" y="474558"/>
                  </a:cubicBezTo>
                  <a:close/>
                  <a:moveTo>
                    <a:pt x="108134" y="414605"/>
                  </a:moveTo>
                  <a:lnTo>
                    <a:pt x="401140" y="474558"/>
                  </a:lnTo>
                  <a:cubicBezTo>
                    <a:pt x="306151" y="572317"/>
                    <a:pt x="241989" y="699691"/>
                    <a:pt x="225011" y="841680"/>
                  </a:cubicBezTo>
                  <a:lnTo>
                    <a:pt x="0" y="634845"/>
                  </a:lnTo>
                  <a:cubicBezTo>
                    <a:pt x="25829" y="556014"/>
                    <a:pt x="62633" y="482148"/>
                    <a:pt x="108134" y="414605"/>
                  </a:cubicBezTo>
                  <a:close/>
                  <a:moveTo>
                    <a:pt x="884976" y="0"/>
                  </a:moveTo>
                  <a:cubicBezTo>
                    <a:pt x="919515" y="0"/>
                    <a:pt x="953617" y="1873"/>
                    <a:pt x="987151" y="5830"/>
                  </a:cubicBezTo>
                  <a:lnTo>
                    <a:pt x="1089433" y="300953"/>
                  </a:lnTo>
                  <a:cubicBezTo>
                    <a:pt x="1025687" y="277027"/>
                    <a:pt x="956647" y="265763"/>
                    <a:pt x="884976" y="265763"/>
                  </a:cubicBezTo>
                  <a:cubicBezTo>
                    <a:pt x="813305" y="265763"/>
                    <a:pt x="744265" y="277027"/>
                    <a:pt x="680519" y="300953"/>
                  </a:cubicBezTo>
                  <a:lnTo>
                    <a:pt x="782801" y="5830"/>
                  </a:lnTo>
                  <a:cubicBezTo>
                    <a:pt x="816336" y="1873"/>
                    <a:pt x="850437" y="0"/>
                    <a:pt x="88497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同心圆 9"/>
            <p:cNvSpPr/>
            <p:nvPr/>
          </p:nvSpPr>
          <p:spPr>
            <a:xfrm>
              <a:off x="6048164" y="2238907"/>
              <a:ext cx="1368152" cy="1368152"/>
            </a:xfrm>
            <a:prstGeom prst="donut">
              <a:avLst>
                <a:gd name="adj" fmla="val 623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 rot="20557778">
            <a:off x="6479083" y="752441"/>
            <a:ext cx="2078516" cy="2078516"/>
            <a:chOff x="2915816" y="843558"/>
            <a:chExt cx="2078516" cy="2078516"/>
          </a:xfrm>
          <a:solidFill>
            <a:srgbClr val="F2A849"/>
          </a:solidFill>
        </p:grpSpPr>
        <p:sp>
          <p:nvSpPr>
            <p:cNvPr id="13" name="八角星 1"/>
            <p:cNvSpPr/>
            <p:nvPr/>
          </p:nvSpPr>
          <p:spPr>
            <a:xfrm>
              <a:off x="2915816" y="843558"/>
              <a:ext cx="2078516" cy="2078516"/>
            </a:xfrm>
            <a:custGeom>
              <a:avLst/>
              <a:gdLst/>
              <a:ahLst/>
              <a:cxnLst/>
              <a:rect l="l" t="t" r="r" b="b"/>
              <a:pathLst>
                <a:path w="2078516" h="2078516">
                  <a:moveTo>
                    <a:pt x="820426" y="1876814"/>
                  </a:moveTo>
                  <a:cubicBezTo>
                    <a:pt x="890140" y="1896078"/>
                    <a:pt x="963566" y="1905783"/>
                    <a:pt x="1039258" y="1905783"/>
                  </a:cubicBezTo>
                  <a:cubicBezTo>
                    <a:pt x="1114950" y="1905783"/>
                    <a:pt x="1188375" y="1896078"/>
                    <a:pt x="1258088" y="1876815"/>
                  </a:cubicBezTo>
                  <a:lnTo>
                    <a:pt x="1200197" y="2064805"/>
                  </a:lnTo>
                  <a:cubicBezTo>
                    <a:pt x="1147883" y="2074273"/>
                    <a:pt x="1094066" y="2078516"/>
                    <a:pt x="1039258" y="2078516"/>
                  </a:cubicBezTo>
                  <a:cubicBezTo>
                    <a:pt x="984450" y="2078516"/>
                    <a:pt x="930632" y="2074273"/>
                    <a:pt x="878317" y="2064805"/>
                  </a:cubicBezTo>
                  <a:close/>
                  <a:moveTo>
                    <a:pt x="1784786" y="1474013"/>
                  </a:moveTo>
                  <a:lnTo>
                    <a:pt x="1878287" y="1650728"/>
                  </a:lnTo>
                  <a:cubicBezTo>
                    <a:pt x="1815529" y="1738606"/>
                    <a:pt x="1738606" y="1815529"/>
                    <a:pt x="1650728" y="1878286"/>
                  </a:cubicBezTo>
                  <a:lnTo>
                    <a:pt x="1474014" y="1784785"/>
                  </a:lnTo>
                  <a:cubicBezTo>
                    <a:pt x="1604814" y="1712553"/>
                    <a:pt x="1712554" y="1604813"/>
                    <a:pt x="1784786" y="1474013"/>
                  </a:cubicBezTo>
                  <a:close/>
                  <a:moveTo>
                    <a:pt x="293730" y="1474012"/>
                  </a:moveTo>
                  <a:cubicBezTo>
                    <a:pt x="365962" y="1604812"/>
                    <a:pt x="473702" y="1712553"/>
                    <a:pt x="604502" y="1784785"/>
                  </a:cubicBezTo>
                  <a:lnTo>
                    <a:pt x="427788" y="1878286"/>
                  </a:lnTo>
                  <a:cubicBezTo>
                    <a:pt x="339909" y="1815528"/>
                    <a:pt x="262986" y="1738605"/>
                    <a:pt x="200229" y="1650726"/>
                  </a:cubicBezTo>
                  <a:close/>
                  <a:moveTo>
                    <a:pt x="1876814" y="820426"/>
                  </a:moveTo>
                  <a:lnTo>
                    <a:pt x="2064805" y="878317"/>
                  </a:lnTo>
                  <a:cubicBezTo>
                    <a:pt x="2074273" y="930632"/>
                    <a:pt x="2078516" y="984450"/>
                    <a:pt x="2078516" y="1039258"/>
                  </a:cubicBezTo>
                  <a:cubicBezTo>
                    <a:pt x="2078516" y="1094066"/>
                    <a:pt x="2074274" y="1147883"/>
                    <a:pt x="2064805" y="1200197"/>
                  </a:cubicBezTo>
                  <a:lnTo>
                    <a:pt x="1876815" y="1258088"/>
                  </a:lnTo>
                  <a:cubicBezTo>
                    <a:pt x="1896078" y="1188374"/>
                    <a:pt x="1905783" y="1114950"/>
                    <a:pt x="1905783" y="1039258"/>
                  </a:cubicBezTo>
                  <a:cubicBezTo>
                    <a:pt x="1905783" y="963566"/>
                    <a:pt x="1896078" y="890140"/>
                    <a:pt x="1876814" y="820426"/>
                  </a:cubicBezTo>
                  <a:close/>
                  <a:moveTo>
                    <a:pt x="201702" y="820426"/>
                  </a:moveTo>
                  <a:cubicBezTo>
                    <a:pt x="182438" y="890140"/>
                    <a:pt x="172733" y="963566"/>
                    <a:pt x="172733" y="1039258"/>
                  </a:cubicBezTo>
                  <a:cubicBezTo>
                    <a:pt x="172733" y="1114950"/>
                    <a:pt x="182438" y="1188375"/>
                    <a:pt x="201702" y="1258089"/>
                  </a:cubicBezTo>
                  <a:lnTo>
                    <a:pt x="13711" y="1200198"/>
                  </a:lnTo>
                  <a:cubicBezTo>
                    <a:pt x="4243" y="1147883"/>
                    <a:pt x="0" y="1094066"/>
                    <a:pt x="0" y="1039258"/>
                  </a:cubicBezTo>
                  <a:cubicBezTo>
                    <a:pt x="0" y="984449"/>
                    <a:pt x="4243" y="930632"/>
                    <a:pt x="13712" y="878317"/>
                  </a:cubicBezTo>
                  <a:close/>
                  <a:moveTo>
                    <a:pt x="1650726" y="200229"/>
                  </a:moveTo>
                  <a:cubicBezTo>
                    <a:pt x="1738605" y="262986"/>
                    <a:pt x="1815528" y="339909"/>
                    <a:pt x="1878286" y="427788"/>
                  </a:cubicBezTo>
                  <a:lnTo>
                    <a:pt x="1784785" y="604502"/>
                  </a:lnTo>
                  <a:cubicBezTo>
                    <a:pt x="1712553" y="473702"/>
                    <a:pt x="1604813" y="365962"/>
                    <a:pt x="1474012" y="293730"/>
                  </a:cubicBezTo>
                  <a:close/>
                  <a:moveTo>
                    <a:pt x="427790" y="200229"/>
                  </a:moveTo>
                  <a:lnTo>
                    <a:pt x="604504" y="293730"/>
                  </a:lnTo>
                  <a:cubicBezTo>
                    <a:pt x="473703" y="365962"/>
                    <a:pt x="365962" y="473703"/>
                    <a:pt x="293730" y="604503"/>
                  </a:cubicBezTo>
                  <a:lnTo>
                    <a:pt x="200229" y="427789"/>
                  </a:lnTo>
                  <a:cubicBezTo>
                    <a:pt x="262987" y="339910"/>
                    <a:pt x="339910" y="262987"/>
                    <a:pt x="427790" y="200229"/>
                  </a:cubicBezTo>
                  <a:close/>
                  <a:moveTo>
                    <a:pt x="1039258" y="0"/>
                  </a:moveTo>
                  <a:cubicBezTo>
                    <a:pt x="1094066" y="0"/>
                    <a:pt x="1147883" y="4243"/>
                    <a:pt x="1200198" y="13711"/>
                  </a:cubicBezTo>
                  <a:lnTo>
                    <a:pt x="1258089" y="201702"/>
                  </a:lnTo>
                  <a:cubicBezTo>
                    <a:pt x="1188375" y="182438"/>
                    <a:pt x="1114950" y="172733"/>
                    <a:pt x="1039258" y="172733"/>
                  </a:cubicBezTo>
                  <a:cubicBezTo>
                    <a:pt x="963566" y="172733"/>
                    <a:pt x="890140" y="182438"/>
                    <a:pt x="820426" y="201702"/>
                  </a:cubicBezTo>
                  <a:lnTo>
                    <a:pt x="878317" y="13711"/>
                  </a:lnTo>
                  <a:cubicBezTo>
                    <a:pt x="930632" y="4243"/>
                    <a:pt x="984450" y="0"/>
                    <a:pt x="103925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同心圆 13"/>
            <p:cNvSpPr/>
            <p:nvPr/>
          </p:nvSpPr>
          <p:spPr>
            <a:xfrm>
              <a:off x="3070547" y="998289"/>
              <a:ext cx="1769054" cy="1769054"/>
            </a:xfrm>
            <a:prstGeom prst="donut">
              <a:avLst>
                <a:gd name="adj" fmla="val 510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 rot="19801086">
            <a:off x="4902781" y="1612103"/>
            <a:ext cx="1769952" cy="1870302"/>
            <a:chOff x="5847264" y="1987832"/>
            <a:chExt cx="1769952" cy="1870302"/>
          </a:xfrm>
          <a:solidFill>
            <a:srgbClr val="F2A849"/>
          </a:solidFill>
        </p:grpSpPr>
        <p:sp>
          <p:nvSpPr>
            <p:cNvPr id="16" name="六角星 6"/>
            <p:cNvSpPr/>
            <p:nvPr/>
          </p:nvSpPr>
          <p:spPr>
            <a:xfrm>
              <a:off x="5847264" y="1987832"/>
              <a:ext cx="1769952" cy="1870302"/>
            </a:xfrm>
            <a:custGeom>
              <a:avLst/>
              <a:gdLst/>
              <a:ahLst/>
              <a:cxnLst/>
              <a:rect l="l" t="t" r="r" b="b"/>
              <a:pathLst>
                <a:path w="1769952" h="1870302">
                  <a:moveTo>
                    <a:pt x="680519" y="1569349"/>
                  </a:moveTo>
                  <a:cubicBezTo>
                    <a:pt x="744265" y="1593275"/>
                    <a:pt x="813305" y="1604539"/>
                    <a:pt x="884976" y="1604539"/>
                  </a:cubicBezTo>
                  <a:cubicBezTo>
                    <a:pt x="956647" y="1604539"/>
                    <a:pt x="1025687" y="1593275"/>
                    <a:pt x="1089434" y="1569349"/>
                  </a:cubicBezTo>
                  <a:lnTo>
                    <a:pt x="987151" y="1864473"/>
                  </a:lnTo>
                  <a:cubicBezTo>
                    <a:pt x="953617" y="1868430"/>
                    <a:pt x="919515" y="1870302"/>
                    <a:pt x="884976" y="1870302"/>
                  </a:cubicBezTo>
                  <a:cubicBezTo>
                    <a:pt x="850437" y="1870302"/>
                    <a:pt x="816336" y="1868430"/>
                    <a:pt x="782801" y="1864473"/>
                  </a:cubicBezTo>
                  <a:close/>
                  <a:moveTo>
                    <a:pt x="1544942" y="1028622"/>
                  </a:moveTo>
                  <a:lnTo>
                    <a:pt x="1769952" y="1235457"/>
                  </a:lnTo>
                  <a:cubicBezTo>
                    <a:pt x="1744124" y="1314289"/>
                    <a:pt x="1707320" y="1388154"/>
                    <a:pt x="1661819" y="1455697"/>
                  </a:cubicBezTo>
                  <a:lnTo>
                    <a:pt x="1368813" y="1395745"/>
                  </a:lnTo>
                  <a:cubicBezTo>
                    <a:pt x="1463802" y="1297986"/>
                    <a:pt x="1527963" y="1170611"/>
                    <a:pt x="1544942" y="1028622"/>
                  </a:cubicBezTo>
                  <a:close/>
                  <a:moveTo>
                    <a:pt x="225011" y="1028622"/>
                  </a:moveTo>
                  <a:cubicBezTo>
                    <a:pt x="241989" y="1170611"/>
                    <a:pt x="306151" y="1297986"/>
                    <a:pt x="401140" y="1395745"/>
                  </a:cubicBezTo>
                  <a:lnTo>
                    <a:pt x="108134" y="1455697"/>
                  </a:lnTo>
                  <a:cubicBezTo>
                    <a:pt x="62633" y="1388154"/>
                    <a:pt x="25829" y="1314289"/>
                    <a:pt x="0" y="1235457"/>
                  </a:cubicBezTo>
                  <a:close/>
                  <a:moveTo>
                    <a:pt x="1661819" y="414605"/>
                  </a:moveTo>
                  <a:cubicBezTo>
                    <a:pt x="1707320" y="482148"/>
                    <a:pt x="1744124" y="556014"/>
                    <a:pt x="1769952" y="634845"/>
                  </a:cubicBezTo>
                  <a:lnTo>
                    <a:pt x="1544942" y="841680"/>
                  </a:lnTo>
                  <a:cubicBezTo>
                    <a:pt x="1527963" y="699691"/>
                    <a:pt x="1463802" y="572317"/>
                    <a:pt x="1368813" y="474558"/>
                  </a:cubicBezTo>
                  <a:close/>
                  <a:moveTo>
                    <a:pt x="108134" y="414605"/>
                  </a:moveTo>
                  <a:lnTo>
                    <a:pt x="401140" y="474558"/>
                  </a:lnTo>
                  <a:cubicBezTo>
                    <a:pt x="306151" y="572317"/>
                    <a:pt x="241989" y="699691"/>
                    <a:pt x="225011" y="841680"/>
                  </a:cubicBezTo>
                  <a:lnTo>
                    <a:pt x="0" y="634845"/>
                  </a:lnTo>
                  <a:cubicBezTo>
                    <a:pt x="25829" y="556014"/>
                    <a:pt x="62633" y="482148"/>
                    <a:pt x="108134" y="414605"/>
                  </a:cubicBezTo>
                  <a:close/>
                  <a:moveTo>
                    <a:pt x="884976" y="0"/>
                  </a:moveTo>
                  <a:cubicBezTo>
                    <a:pt x="919515" y="0"/>
                    <a:pt x="953617" y="1873"/>
                    <a:pt x="987151" y="5830"/>
                  </a:cubicBezTo>
                  <a:lnTo>
                    <a:pt x="1089433" y="300953"/>
                  </a:lnTo>
                  <a:cubicBezTo>
                    <a:pt x="1025687" y="277027"/>
                    <a:pt x="956647" y="265763"/>
                    <a:pt x="884976" y="265763"/>
                  </a:cubicBezTo>
                  <a:cubicBezTo>
                    <a:pt x="813305" y="265763"/>
                    <a:pt x="744265" y="277027"/>
                    <a:pt x="680519" y="300953"/>
                  </a:cubicBezTo>
                  <a:lnTo>
                    <a:pt x="782801" y="5830"/>
                  </a:lnTo>
                  <a:cubicBezTo>
                    <a:pt x="816336" y="1873"/>
                    <a:pt x="850437" y="0"/>
                    <a:pt x="88497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同心圆 16"/>
            <p:cNvSpPr/>
            <p:nvPr/>
          </p:nvSpPr>
          <p:spPr>
            <a:xfrm>
              <a:off x="6048164" y="2238907"/>
              <a:ext cx="1368152" cy="1368152"/>
            </a:xfrm>
            <a:prstGeom prst="donut">
              <a:avLst>
                <a:gd name="adj" fmla="val 623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0" y="448022"/>
            <a:ext cx="611560" cy="611560"/>
          </a:xfrm>
          <a:prstGeom prst="rect">
            <a:avLst/>
          </a:prstGeom>
          <a:solidFill>
            <a:srgbClr val="F2A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2A8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4480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输入你的标题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9823" y="75380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91699" y="2444471"/>
            <a:ext cx="1773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400" dirty="0">
              <a:solidFill>
                <a:srgbClr val="F2A8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75655" y="2139702"/>
            <a:ext cx="208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b="1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48283" y="1689070"/>
            <a:ext cx="1773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400" dirty="0">
              <a:solidFill>
                <a:srgbClr val="F2A8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32239" y="1384301"/>
            <a:ext cx="208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600" b="1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20072" y="2355726"/>
            <a:ext cx="11280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rgbClr val="F2A849"/>
                </a:solidFill>
              </a:rPr>
              <a:t>Know a lot of sense, but still had bad </a:t>
            </a:r>
            <a:endParaRPr lang="zh-CN" altLang="en-US" sz="1100" dirty="0">
              <a:solidFill>
                <a:srgbClr val="F2A84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0012" y="2139702"/>
            <a:ext cx="2088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200" b="1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15936" y="2038228"/>
            <a:ext cx="11280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rgbClr val="F2A849"/>
                </a:solidFill>
              </a:rPr>
              <a:t>Know a lot of sense, but still had bad </a:t>
            </a:r>
            <a:endParaRPr lang="zh-CN" altLang="en-US" sz="1100" dirty="0">
              <a:solidFill>
                <a:srgbClr val="F2A849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91879" y="1795327"/>
            <a:ext cx="2088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sz="1200" b="1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49644" y="4731990"/>
            <a:ext cx="4404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F2A849"/>
                </a:solidFill>
              </a:rPr>
              <a:t>Know a lot of sense, but still had bad in this life</a:t>
            </a:r>
            <a:endParaRPr lang="zh-CN" altLang="en-US" sz="1600" dirty="0">
              <a:solidFill>
                <a:srgbClr val="F2A849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07747" y="4418033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2A849"/>
                </a:solidFill>
                <a:latin typeface="微软雅黑" pitchFamily="34" charset="-122"/>
                <a:ea typeface="微软雅黑" pitchFamily="34" charset="-122"/>
              </a:rPr>
              <a:t>Add your title</a:t>
            </a:r>
            <a:endParaRPr lang="zh-CN" altLang="en-US" b="1" dirty="0">
              <a:solidFill>
                <a:srgbClr val="F2A849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0721356"/>
      </p:ext>
    </p:extLst>
  </p:cSld>
  <p:clrMapOvr>
    <a:masterClrMapping/>
  </p:clrMapOvr>
</p:sld>
</file>

<file path=ppt/theme/theme1.xml><?xml version="1.0" encoding="utf-8"?>
<a:theme xmlns:a="http://schemas.openxmlformats.org/drawingml/2006/main" name="清风素材 12sc.taobao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1111</Words>
  <Application>Microsoft Office PowerPoint</Application>
  <PresentationFormat>全屏显示(16:9)</PresentationFormat>
  <Paragraphs>212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9" baseType="lpstr">
      <vt:lpstr>Adobe Gothic Std B</vt:lpstr>
      <vt:lpstr>宋体</vt:lpstr>
      <vt:lpstr>微软雅黑</vt:lpstr>
      <vt:lpstr>Arial</vt:lpstr>
      <vt:lpstr>Calibri</vt:lpstr>
      <vt:lpstr>清风素材 12sc.taobao.com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12sc.taobao.com</dc:subject>
  <dc:creator>清风素材</dc:creator>
  <cp:keywords>12sc.taobao.com</cp:keywords>
  <dc:description>12sc.taobao.com</dc:description>
  <cp:lastModifiedBy>宇 之灵</cp:lastModifiedBy>
  <cp:revision>33</cp:revision>
  <dcterms:created xsi:type="dcterms:W3CDTF">2014-07-22T07:42:39Z</dcterms:created>
  <dcterms:modified xsi:type="dcterms:W3CDTF">2018-10-31T01:28:59Z</dcterms:modified>
  <cp:category>12sc.taobao.com</cp:category>
  <cp:contentStatus>12sc.taobao.com</cp:contentStatus>
</cp:coreProperties>
</file>