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57" r:id="rId5"/>
    <p:sldId id="259" r:id="rId6"/>
    <p:sldId id="263" r:id="rId7"/>
    <p:sldId id="270" r:id="rId8"/>
    <p:sldId id="268" r:id="rId9"/>
    <p:sldId id="269" r:id="rId10"/>
    <p:sldId id="265" r:id="rId11"/>
    <p:sldId id="276" r:id="rId12"/>
    <p:sldId id="277" r:id="rId13"/>
    <p:sldId id="279" r:id="rId14"/>
    <p:sldId id="264" r:id="rId15"/>
    <p:sldId id="282" r:id="rId16"/>
    <p:sldId id="278" r:id="rId17"/>
    <p:sldId id="271" r:id="rId18"/>
    <p:sldId id="266" r:id="rId19"/>
    <p:sldId id="283" r:id="rId20"/>
    <p:sldId id="274" r:id="rId21"/>
    <p:sldId id="284" r:id="rId22"/>
    <p:sldId id="275" r:id="rId23"/>
    <p:sldId id="313"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D1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43" d="100"/>
          <a:sy n="143" d="100"/>
        </p:scale>
        <p:origin x="288" y="10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1D8AC1"/>
            </a:solidFill>
          </c:spPr>
          <c:dPt>
            <c:idx val="0"/>
            <c:bubble3D val="0"/>
            <c:spPr>
              <a:solidFill>
                <a:schemeClr val="accent2"/>
              </a:solidFill>
              <a:effectLst>
                <a:innerShdw blurRad="63500" dist="50800" dir="2700000">
                  <a:prstClr val="black">
                    <a:alpha val="10000"/>
                  </a:prstClr>
                </a:innerShdw>
              </a:effectLst>
            </c:spPr>
            <c:extLst>
              <c:ext xmlns:c16="http://schemas.microsoft.com/office/drawing/2014/chart" uri="{C3380CC4-5D6E-409C-BE32-E72D297353CC}">
                <c16:uniqueId val="{00000001-B8D9-4E89-B263-5B696BE85A6F}"/>
              </c:ext>
            </c:extLst>
          </c:dPt>
          <c:dPt>
            <c:idx val="1"/>
            <c:bubble3D val="0"/>
            <c:spPr>
              <a:solidFill>
                <a:srgbClr val="404040"/>
              </a:solidFill>
              <a:effectLst>
                <a:innerShdw blurRad="63500" dist="50800" dir="13500000">
                  <a:prstClr val="black">
                    <a:alpha val="10000"/>
                  </a:prstClr>
                </a:innerShdw>
              </a:effectLst>
            </c:spPr>
            <c:extLst>
              <c:ext xmlns:c16="http://schemas.microsoft.com/office/drawing/2014/chart" uri="{C3380CC4-5D6E-409C-BE32-E72D297353CC}">
                <c16:uniqueId val="{00000003-B8D9-4E89-B263-5B696BE85A6F}"/>
              </c:ext>
            </c:extLst>
          </c:dPt>
          <c:dLbls>
            <c:dLbl>
              <c:idx val="0"/>
              <c:layout>
                <c:manualLayout>
                  <c:x val="0.15946769803355201"/>
                  <c:y val="0.29381214448840798"/>
                </c:manualLayout>
              </c:layout>
              <c:spPr/>
              <c:txPr>
                <a:bodyPr/>
                <a:lstStyle/>
                <a:p>
                  <a:pPr>
                    <a:defRPr sz="2800" b="1">
                      <a:solidFill>
                        <a:schemeClr val="accent2"/>
                      </a:solidFill>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D9-4E89-B263-5B696BE85A6F}"/>
                </c:ext>
              </c:extLst>
            </c:dLbl>
            <c:dLbl>
              <c:idx val="1"/>
              <c:layout>
                <c:manualLayout>
                  <c:x val="-0.14055197570640299"/>
                  <c:y val="-0.24978980648163901"/>
                </c:manualLayout>
              </c:layout>
              <c:spPr/>
              <c:txPr>
                <a:bodyPr/>
                <a:lstStyle/>
                <a:p>
                  <a:pPr>
                    <a:defRPr sz="2800" b="1">
                      <a:solidFill>
                        <a:srgbClr val="404040"/>
                      </a:solidFill>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D9-4E89-B263-5B696BE85A6F}"/>
                </c:ext>
              </c:extLst>
            </c:dLbl>
            <c:spPr>
              <a:noFill/>
              <a:ln>
                <a:noFill/>
              </a:ln>
              <a:effectLst/>
            </c:spPr>
            <c:txPr>
              <a:bodyPr/>
              <a:lstStyle/>
              <a:p>
                <a:pPr>
                  <a:defRPr sz="1600" b="1">
                    <a:solidFill>
                      <a:schemeClr val="accent2"/>
                    </a:solidFill>
                  </a:defRPr>
                </a:pPr>
                <a:endParaRPr lang="zh-CN"/>
              </a:p>
            </c:txPr>
            <c:showLegendKey val="0"/>
            <c:showVal val="1"/>
            <c:showCatName val="0"/>
            <c:showSerName val="0"/>
            <c:showPercent val="0"/>
            <c:showBubbleSize val="0"/>
            <c:showLeaderLines val="1"/>
            <c:leaderLines>
              <c:spPr>
                <a:ln w="28575">
                  <a:solidFill>
                    <a:schemeClr val="accent2">
                      <a:lumMod val="75000"/>
                    </a:schemeClr>
                  </a:solidFill>
                </a:ln>
              </c:spPr>
            </c:leaderLines>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B8D9-4E89-B263-5B696BE85A6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887B7-A74E-4FCC-9C5B-796A379ED9D1}" type="datetimeFigureOut">
              <a:rPr lang="zh-CN" altLang="en-US" smtClean="0"/>
              <a:t>2018/11/1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BE9CF-E744-4FDB-9D66-6B384D72CBB5}" type="slidenum">
              <a:rPr lang="zh-CN" altLang="en-US" smtClean="0"/>
              <a:t>‹#›</a:t>
            </a:fld>
            <a:endParaRPr lang="zh-CN" altLang="en-US"/>
          </a:p>
        </p:txBody>
      </p:sp>
    </p:spTree>
    <p:extLst>
      <p:ext uri="{BB962C8B-B14F-4D97-AF65-F5344CB8AC3E}">
        <p14:creationId xmlns:p14="http://schemas.microsoft.com/office/powerpoint/2010/main" val="142533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20</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D1D1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2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1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41983046"/>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5412"/>
            <a:ext cx="5688816" cy="3015992"/>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338169" y="1134020"/>
            <a:ext cx="4780275" cy="769441"/>
          </a:xfrm>
          <a:prstGeom prst="rect">
            <a:avLst/>
          </a:prstGeom>
          <a:noFill/>
        </p:spPr>
        <p:txBody>
          <a:bodyPr wrap="none" rtlCol="0">
            <a:spAutoFit/>
          </a:bodyPr>
          <a:lstStyle/>
          <a:p>
            <a:r>
              <a:rPr kumimoji="1" lang="en-US" altLang="zh-CN" sz="4400" b="1" dirty="0">
                <a:solidFill>
                  <a:schemeClr val="accent2"/>
                </a:solidFill>
                <a:ea typeface="宋体"/>
              </a:rPr>
              <a:t>Business</a:t>
            </a:r>
            <a:r>
              <a:rPr kumimoji="1" lang="zh-CN" altLang="en-US" sz="4400" b="1" dirty="0">
                <a:solidFill>
                  <a:schemeClr val="accent2"/>
                </a:solidFill>
                <a:ea typeface="宋体"/>
              </a:rPr>
              <a:t> </a:t>
            </a:r>
            <a:r>
              <a:rPr kumimoji="1" lang="en-US" altLang="zh-CN" sz="4400" b="1" dirty="0">
                <a:solidFill>
                  <a:schemeClr val="accent2"/>
                </a:solidFill>
                <a:ea typeface="宋体"/>
              </a:rPr>
              <a:t>Report</a:t>
            </a:r>
            <a:endParaRPr kumimoji="1" lang="zh-CN" altLang="en-US" sz="4400" b="1" dirty="0">
              <a:solidFill>
                <a:schemeClr val="accent2"/>
              </a:solidFill>
              <a:ea typeface="宋体"/>
            </a:endParaRPr>
          </a:p>
        </p:txBody>
      </p:sp>
      <p:sp>
        <p:nvSpPr>
          <p:cNvPr id="4" name="文本框 3"/>
          <p:cNvSpPr txBox="1"/>
          <p:nvPr/>
        </p:nvSpPr>
        <p:spPr>
          <a:xfrm>
            <a:off x="338169" y="1816591"/>
            <a:ext cx="4969630" cy="815608"/>
          </a:xfrm>
          <a:prstGeom prst="rect">
            <a:avLst/>
          </a:prstGeom>
          <a:noFill/>
        </p:spPr>
        <p:txBody>
          <a:bodyPr wrap="none" rtlCol="0">
            <a:spAutoFit/>
          </a:bodyPr>
          <a:lstStyle/>
          <a:p>
            <a:r>
              <a:rPr kumimoji="1" lang="zh-CN" altLang="en-US" sz="4700" b="1" dirty="0">
                <a:solidFill>
                  <a:srgbClr val="FFFFFF"/>
                </a:solidFill>
                <a:latin typeface="+mn-ea"/>
              </a:rPr>
              <a:t>商务报告</a:t>
            </a:r>
            <a:r>
              <a:rPr kumimoji="1" lang="en-US" altLang="zh-CN" sz="4700" b="1" dirty="0">
                <a:solidFill>
                  <a:srgbClr val="FFFFFF"/>
                </a:solidFill>
                <a:latin typeface="+mn-ea"/>
              </a:rPr>
              <a:t>PPT</a:t>
            </a:r>
            <a:r>
              <a:rPr kumimoji="1" lang="zh-CN" altLang="en-US" sz="4700" b="1" dirty="0">
                <a:solidFill>
                  <a:srgbClr val="FFFFFF"/>
                </a:solidFill>
                <a:latin typeface="+mn-ea"/>
              </a:rPr>
              <a:t>模板</a:t>
            </a:r>
          </a:p>
        </p:txBody>
      </p:sp>
      <p:sp>
        <p:nvSpPr>
          <p:cNvPr id="5" name="文本框 4"/>
          <p:cNvSpPr txBox="1"/>
          <p:nvPr/>
        </p:nvSpPr>
        <p:spPr>
          <a:xfrm>
            <a:off x="338169" y="2972030"/>
            <a:ext cx="3752274" cy="484748"/>
          </a:xfrm>
          <a:prstGeom prst="rect">
            <a:avLst/>
          </a:prstGeom>
          <a:noFill/>
        </p:spPr>
        <p:txBody>
          <a:bodyPr wrap="square" rtlCol="0">
            <a:spAutoFit/>
          </a:bodyPr>
          <a:lstStyle/>
          <a:p>
            <a:pPr>
              <a:lnSpc>
                <a:spcPct val="130000"/>
              </a:lnSpc>
            </a:pPr>
            <a:r>
              <a:rPr kumimoji="1" lang="zh-CN" altLang="en-US" sz="1000" dirty="0">
                <a:solidFill>
                  <a:srgbClr val="FFFFFF"/>
                </a:solidFill>
                <a:ea typeface="微软雅黑"/>
                <a:cs typeface="Arial"/>
              </a:rPr>
              <a:t>Click here to add text content, such as keywords, some simple introduction and so on. Click here to add text content, such as keywords, some simple introduction and so on.</a:t>
            </a:r>
          </a:p>
        </p:txBody>
      </p:sp>
      <p:sp>
        <p:nvSpPr>
          <p:cNvPr id="6" name="文本框 5"/>
          <p:cNvSpPr txBox="1"/>
          <p:nvPr/>
        </p:nvSpPr>
        <p:spPr>
          <a:xfrm>
            <a:off x="338169" y="2705678"/>
            <a:ext cx="3752274" cy="225703"/>
          </a:xfrm>
          <a:prstGeom prst="rect">
            <a:avLst/>
          </a:prstGeom>
          <a:noFill/>
        </p:spPr>
        <p:txBody>
          <a:bodyPr wrap="square" rtlCol="0">
            <a:spAutoFit/>
          </a:bodyPr>
          <a:lstStyle/>
          <a:p>
            <a:pPr>
              <a:lnSpc>
                <a:spcPts val="960"/>
              </a:lnSpc>
            </a:pPr>
            <a:r>
              <a:rPr kumimoji="1" lang="en-US" altLang="zh-CN" sz="1000" dirty="0">
                <a:solidFill>
                  <a:srgbClr val="F1B015"/>
                </a:solidFill>
                <a:ea typeface="微软雅黑"/>
                <a:cs typeface="Arial"/>
              </a:rPr>
              <a:t>Presented</a:t>
            </a:r>
            <a:r>
              <a:rPr kumimoji="1" lang="zh-CN" altLang="en-US" sz="1000" dirty="0">
                <a:solidFill>
                  <a:srgbClr val="F1B015"/>
                </a:solidFill>
                <a:ea typeface="微软雅黑"/>
                <a:cs typeface="Arial"/>
              </a:rPr>
              <a:t> </a:t>
            </a:r>
            <a:r>
              <a:rPr kumimoji="1" lang="en-US" altLang="zh-CN" sz="1000" dirty="0">
                <a:solidFill>
                  <a:srgbClr val="F1B015"/>
                </a:solidFill>
                <a:ea typeface="微软雅黑"/>
                <a:cs typeface="Arial"/>
              </a:rPr>
              <a:t>By</a:t>
            </a:r>
            <a:r>
              <a:rPr kumimoji="1" lang="zh-CN" altLang="en-US" sz="1000" dirty="0">
                <a:solidFill>
                  <a:srgbClr val="F1B015"/>
                </a:solidFill>
                <a:ea typeface="微软雅黑"/>
                <a:cs typeface="Arial"/>
              </a:rPr>
              <a:t> </a:t>
            </a:r>
            <a:r>
              <a:rPr kumimoji="1" lang="en-US" altLang="zh-CN" sz="1000" dirty="0">
                <a:solidFill>
                  <a:srgbClr val="F1B015"/>
                </a:solidFill>
                <a:ea typeface="微软雅黑"/>
                <a:cs typeface="Arial"/>
              </a:rPr>
              <a:t>JANE</a:t>
            </a:r>
            <a:r>
              <a:rPr kumimoji="1" lang="zh-CN" altLang="en-US" sz="1000" dirty="0">
                <a:solidFill>
                  <a:srgbClr val="F1B015"/>
                </a:solidFill>
                <a:ea typeface="微软雅黑"/>
                <a:cs typeface="Arial"/>
              </a:rPr>
              <a:t> </a:t>
            </a:r>
            <a:r>
              <a:rPr kumimoji="1" lang="en-US" altLang="zh-CN" sz="1000" dirty="0">
                <a:solidFill>
                  <a:srgbClr val="F1B015"/>
                </a:solidFill>
                <a:ea typeface="微软雅黑"/>
                <a:cs typeface="Arial"/>
              </a:rPr>
              <a:t>DOE</a:t>
            </a:r>
          </a:p>
        </p:txBody>
      </p:sp>
    </p:spTree>
    <p:extLst>
      <p:ext uri="{BB962C8B-B14F-4D97-AF65-F5344CB8AC3E}">
        <p14:creationId xmlns:p14="http://schemas.microsoft.com/office/powerpoint/2010/main" val="4088236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7512" y="0"/>
            <a:ext cx="4566488" cy="5143500"/>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上箭头 1"/>
          <p:cNvSpPr/>
          <p:nvPr/>
        </p:nvSpPr>
        <p:spPr>
          <a:xfrm>
            <a:off x="7648698" y="2859784"/>
            <a:ext cx="1099768" cy="2096222"/>
          </a:xfrm>
          <a:prstGeom prst="upArrow">
            <a:avLst/>
          </a:prstGeom>
          <a:gradFill>
            <a:gsLst>
              <a:gs pos="0">
                <a:schemeClr val="accent2"/>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3" name="上箭头 2"/>
          <p:cNvSpPr/>
          <p:nvPr/>
        </p:nvSpPr>
        <p:spPr>
          <a:xfrm rot="10800000">
            <a:off x="467544" y="627535"/>
            <a:ext cx="1099768" cy="2096222"/>
          </a:xfrm>
          <a:prstGeom prst="upArrow">
            <a:avLst/>
          </a:prstGeom>
          <a:gradFill>
            <a:gsLst>
              <a:gs pos="0">
                <a:schemeClr val="bg1">
                  <a:alpha val="66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4" name="椭圆 3"/>
          <p:cNvSpPr/>
          <p:nvPr/>
        </p:nvSpPr>
        <p:spPr>
          <a:xfrm>
            <a:off x="3455713" y="1275277"/>
            <a:ext cx="2232578" cy="2232578"/>
          </a:xfrm>
          <a:prstGeom prst="ellipse">
            <a:avLst/>
          </a:prstGeom>
          <a:solidFill>
            <a:schemeClr val="bg1"/>
          </a:solidFill>
          <a:ln>
            <a:noFill/>
          </a:ln>
          <a:effectLst>
            <a:outerShdw blurRad="190500" dist="38100" dir="2400000" algn="tl" rotWithShape="0">
              <a:schemeClr val="tx1">
                <a:lumMod val="85000"/>
                <a:lumOff val="15000"/>
                <a:alpha val="4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024" tIns="214024" rIns="214024" bIns="214024" numCol="1" spcCol="1270" anchor="ctr" anchorCtr="0">
            <a:noAutofit/>
          </a:bodyPr>
          <a:lstStyle/>
          <a:p>
            <a:pPr algn="ctr"/>
            <a:endParaRPr lang="en-US" altLang="zh-CN" sz="1200" b="1" dirty="0">
              <a:solidFill>
                <a:schemeClr val="bg1"/>
              </a:solidFill>
              <a:latin typeface="+mn-ea"/>
            </a:endParaRPr>
          </a:p>
        </p:txBody>
      </p:sp>
      <p:graphicFrame>
        <p:nvGraphicFramePr>
          <p:cNvPr id="5" name="图表 4"/>
          <p:cNvGraphicFramePr/>
          <p:nvPr>
            <p:extLst>
              <p:ext uri="{D42A27DB-BD31-4B8C-83A1-F6EECF244321}">
                <p14:modId xmlns:p14="http://schemas.microsoft.com/office/powerpoint/2010/main" val="2054608630"/>
              </p:ext>
            </p:extLst>
          </p:nvPr>
        </p:nvGraphicFramePr>
        <p:xfrm>
          <a:off x="2411760" y="1108826"/>
          <a:ext cx="4320480" cy="2565493"/>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p:cNvSpPr/>
          <p:nvPr/>
        </p:nvSpPr>
        <p:spPr>
          <a:xfrm>
            <a:off x="467552" y="3454145"/>
            <a:ext cx="2865355" cy="1093873"/>
          </a:xfrm>
          <a:prstGeom prst="rect">
            <a:avLst/>
          </a:prstGeom>
          <a:effectLst/>
        </p:spPr>
        <p:txBody>
          <a:bodyPr wrap="square" lIns="91424" tIns="45712" rIns="91424" bIns="45712">
            <a:spAutoFit/>
          </a:bodyPr>
          <a:lstStyle/>
          <a:p>
            <a:pPr>
              <a:lnSpc>
                <a:spcPct val="150000"/>
              </a:lnSpc>
              <a:spcBef>
                <a:spcPts val="600"/>
              </a:spcBef>
            </a:pPr>
            <a:r>
              <a:rPr lang="zh-CN" altLang="en-US" sz="1100" dirty="0">
                <a:solidFill>
                  <a:schemeClr val="bg1"/>
                </a:solidFill>
              </a:rPr>
              <a:t>Double-click the icon to select a chart graphic and text color, border, and so on. Click on the chart and then right-select "Edit Data" to automatically jump to</a:t>
            </a:r>
            <a:r>
              <a:rPr lang="en-US" altLang="zh-CN" sz="1100" dirty="0">
                <a:solidFill>
                  <a:schemeClr val="bg1"/>
                </a:solidFill>
              </a:rPr>
              <a:t>Excel</a:t>
            </a:r>
            <a:r>
              <a:rPr lang="zh-CN" altLang="en-US" sz="1100" dirty="0">
                <a:solidFill>
                  <a:schemeClr val="bg1"/>
                </a:solidFill>
              </a:rPr>
              <a:t>To edit the data information for the chart.</a:t>
            </a:r>
            <a:endParaRPr lang="en-US" altLang="zh-CN" sz="1100" dirty="0">
              <a:solidFill>
                <a:schemeClr val="bg1"/>
              </a:solidFill>
            </a:endParaRPr>
          </a:p>
        </p:txBody>
      </p:sp>
      <p:sp>
        <p:nvSpPr>
          <p:cNvPr id="7" name="TextBox 56"/>
          <p:cNvSpPr txBox="1"/>
          <p:nvPr/>
        </p:nvSpPr>
        <p:spPr>
          <a:xfrm>
            <a:off x="467552" y="3021080"/>
            <a:ext cx="2865355" cy="461665"/>
          </a:xfrm>
          <a:prstGeom prst="rect">
            <a:avLst/>
          </a:prstGeom>
          <a:noFill/>
          <a:effectLst/>
        </p:spPr>
        <p:txBody>
          <a:bodyPr wrap="square" lIns="91424" tIns="45712" rIns="91424" bIns="45712"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l"/>
            <a:r>
              <a:rPr lang="en-US" altLang="zh-CN" sz="2400" b="1" dirty="0">
                <a:solidFill>
                  <a:srgbClr val="404040"/>
                </a:solidFill>
                <a:effectLst/>
                <a:latin typeface="+mn-lt"/>
              </a:rPr>
              <a:t>LOREM IPSUM</a:t>
            </a:r>
            <a:endParaRPr lang="zh-CN" altLang="en-US" sz="2400" b="1" dirty="0">
              <a:solidFill>
                <a:srgbClr val="404040"/>
              </a:solidFill>
              <a:effectLst/>
              <a:latin typeface="+mn-lt"/>
            </a:endParaRPr>
          </a:p>
        </p:txBody>
      </p:sp>
      <p:sp>
        <p:nvSpPr>
          <p:cNvPr id="8" name="矩形 7"/>
          <p:cNvSpPr/>
          <p:nvPr/>
        </p:nvSpPr>
        <p:spPr>
          <a:xfrm>
            <a:off x="5940153" y="988599"/>
            <a:ext cx="2736304" cy="1093873"/>
          </a:xfrm>
          <a:prstGeom prst="rect">
            <a:avLst/>
          </a:prstGeom>
          <a:effectLst/>
        </p:spPr>
        <p:txBody>
          <a:bodyPr wrap="square" lIns="91424" tIns="45712" rIns="91424" bIns="45712">
            <a:spAutoFit/>
          </a:bodyPr>
          <a:lstStyle/>
          <a:p>
            <a:pPr algn="r">
              <a:lnSpc>
                <a:spcPct val="150000"/>
              </a:lnSpc>
              <a:spcBef>
                <a:spcPts val="600"/>
              </a:spcBef>
            </a:pPr>
            <a:r>
              <a:rPr lang="zh-CN" altLang="en-US" sz="1100" dirty="0">
                <a:solidFill>
                  <a:schemeClr val="bg1"/>
                </a:solidFill>
              </a:rPr>
              <a:t>Double-click the icon to select a chart graphic and text color, border, and so on. Click on the chart and then right-select "Edit Data" to automatically jump to</a:t>
            </a:r>
            <a:r>
              <a:rPr lang="en-US" altLang="zh-CN" sz="1100" dirty="0">
                <a:solidFill>
                  <a:schemeClr val="bg1"/>
                </a:solidFill>
              </a:rPr>
              <a:t>Excel</a:t>
            </a:r>
            <a:r>
              <a:rPr lang="zh-CN" altLang="en-US" sz="1100" dirty="0">
                <a:solidFill>
                  <a:schemeClr val="bg1"/>
                </a:solidFill>
              </a:rPr>
              <a:t>To edit the data information for the chart.</a:t>
            </a:r>
            <a:endParaRPr lang="en-US" altLang="zh-CN" sz="1100" dirty="0">
              <a:solidFill>
                <a:schemeClr val="bg1"/>
              </a:solidFill>
            </a:endParaRPr>
          </a:p>
        </p:txBody>
      </p:sp>
      <p:sp>
        <p:nvSpPr>
          <p:cNvPr id="9" name="TextBox 58"/>
          <p:cNvSpPr txBox="1"/>
          <p:nvPr/>
        </p:nvSpPr>
        <p:spPr>
          <a:xfrm>
            <a:off x="5940153" y="555534"/>
            <a:ext cx="2736304" cy="461665"/>
          </a:xfrm>
          <a:prstGeom prst="rect">
            <a:avLst/>
          </a:prstGeom>
          <a:noFill/>
          <a:effectLst/>
        </p:spPr>
        <p:txBody>
          <a:bodyPr wrap="square" lIns="91424" tIns="45712" rIns="91424" bIns="45712"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algn="r"/>
            <a:r>
              <a:rPr lang="en-US" altLang="zh-CN" sz="2400" b="1" dirty="0">
                <a:solidFill>
                  <a:srgbClr val="F1B015"/>
                </a:solidFill>
                <a:effectLst/>
                <a:latin typeface="+mn-lt"/>
              </a:rPr>
              <a:t>LOREM IPSUM</a:t>
            </a:r>
            <a:endParaRPr lang="zh-CN" altLang="en-US" sz="2400" b="1" dirty="0">
              <a:solidFill>
                <a:srgbClr val="F1B015"/>
              </a:solidFill>
              <a:effectLst/>
              <a:latin typeface="+mn-lt"/>
            </a:endParaRPr>
          </a:p>
        </p:txBody>
      </p:sp>
      <p:sp>
        <p:nvSpPr>
          <p:cNvPr id="11" name="文本框 10"/>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schemeClr val="bg1"/>
                </a:solidFill>
                <a:ea typeface="宋体"/>
              </a:rPr>
              <a:t>LOGO</a:t>
            </a:r>
            <a:r>
              <a:rPr kumimoji="1" lang="zh-CN" altLang="en-US" sz="1200" dirty="0">
                <a:solidFill>
                  <a:schemeClr val="bg1"/>
                </a:solidFill>
                <a:ea typeface="宋体"/>
              </a:rPr>
              <a:t>  </a:t>
            </a:r>
            <a:r>
              <a:rPr kumimoji="1" lang="en-US" altLang="zh-CN" sz="1200" dirty="0">
                <a:solidFill>
                  <a:schemeClr val="bg1"/>
                </a:solidFill>
                <a:ea typeface="宋体"/>
              </a:rPr>
              <a:t>|</a:t>
            </a:r>
            <a:r>
              <a:rPr kumimoji="1" lang="zh-CN" altLang="en-US" sz="1200" dirty="0">
                <a:solidFill>
                  <a:schemeClr val="bg1"/>
                </a:solidFill>
                <a:ea typeface="宋体"/>
              </a:rPr>
              <a:t>  </a:t>
            </a:r>
            <a:r>
              <a:rPr kumimoji="1" lang="en-US" altLang="zh-CN" sz="1200" dirty="0">
                <a:solidFill>
                  <a:schemeClr val="bg1"/>
                </a:solidFill>
                <a:ea typeface="宋体"/>
              </a:rPr>
              <a:t>Company</a:t>
            </a:r>
            <a:endParaRPr kumimoji="1" lang="zh-CN" altLang="en-US" sz="1200" dirty="0">
              <a:solidFill>
                <a:schemeClr val="bg1"/>
              </a:solidFill>
              <a:ea typeface="微软雅黑"/>
              <a:cs typeface="微软雅黑"/>
            </a:endParaRPr>
          </a:p>
        </p:txBody>
      </p:sp>
    </p:spTree>
    <p:extLst>
      <p:ext uri="{BB962C8B-B14F-4D97-AF65-F5344CB8AC3E}">
        <p14:creationId xmlns:p14="http://schemas.microsoft.com/office/powerpoint/2010/main" val="31741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950184"/>
            <a:ext cx="9144000" cy="13404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639605" y="2950184"/>
            <a:ext cx="816700" cy="1333698"/>
          </a:xfrm>
          <a:prstGeom prst="rect">
            <a:avLst/>
          </a:prstGeom>
          <a:noFill/>
        </p:spPr>
        <p:txBody>
          <a:bodyPr wrap="none" rtlCol="0">
            <a:spAutoFit/>
          </a:bodyPr>
          <a:lstStyle/>
          <a:p>
            <a:pPr>
              <a:lnSpc>
                <a:spcPct val="90000"/>
              </a:lnSpc>
            </a:pPr>
            <a:r>
              <a:rPr kumimoji="1" lang="en-US" altLang="zh-CN" sz="8800" b="1" dirty="0">
                <a:solidFill>
                  <a:srgbClr val="1D1D1D"/>
                </a:solidFill>
                <a:ea typeface="宋体"/>
              </a:rPr>
              <a:t>3</a:t>
            </a:r>
            <a:endParaRPr kumimoji="1" lang="zh-CN" altLang="en-US" sz="8800" b="1" dirty="0">
              <a:solidFill>
                <a:srgbClr val="1D1D1D"/>
              </a:solidFill>
              <a:ea typeface="宋体"/>
            </a:endParaRPr>
          </a:p>
        </p:txBody>
      </p:sp>
      <p:sp>
        <p:nvSpPr>
          <p:cNvPr id="7" name="文本框 6"/>
          <p:cNvSpPr txBox="1"/>
          <p:nvPr/>
        </p:nvSpPr>
        <p:spPr>
          <a:xfrm>
            <a:off x="1550762" y="3176282"/>
            <a:ext cx="2646878" cy="830997"/>
          </a:xfrm>
          <a:prstGeom prst="rect">
            <a:avLst/>
          </a:prstGeom>
          <a:noFill/>
        </p:spPr>
        <p:txBody>
          <a:bodyPr wrap="none" rtlCol="0">
            <a:spAutoFit/>
          </a:bodyPr>
          <a:lstStyle/>
          <a:p>
            <a:r>
              <a:rPr kumimoji="1" lang="zh-CN" altLang="en-US" sz="4800" dirty="0">
                <a:solidFill>
                  <a:srgbClr val="1D1D1D"/>
                </a:solidFill>
                <a:latin typeface="+mn-ea"/>
              </a:rPr>
              <a:t>Lessons learned</a:t>
            </a:r>
          </a:p>
        </p:txBody>
      </p:sp>
    </p:spTree>
    <p:extLst>
      <p:ext uri="{BB962C8B-B14F-4D97-AF65-F5344CB8AC3E}">
        <p14:creationId xmlns:p14="http://schemas.microsoft.com/office/powerpoint/2010/main" val="238649063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p:cNvSpPr/>
          <p:nvPr/>
        </p:nvSpPr>
        <p:spPr>
          <a:xfrm>
            <a:off x="1051312" y="1931424"/>
            <a:ext cx="2261374" cy="2261374"/>
          </a:xfrm>
          <a:prstGeom prst="donut">
            <a:avLst>
              <a:gd name="adj" fmla="val 386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椭圆 2"/>
          <p:cNvSpPr>
            <a:spLocks noChangeAspect="1"/>
          </p:cNvSpPr>
          <p:nvPr/>
        </p:nvSpPr>
        <p:spPr>
          <a:xfrm>
            <a:off x="964381" y="1901512"/>
            <a:ext cx="720000" cy="720000"/>
          </a:xfrm>
          <a:prstGeom prst="ellipse">
            <a:avLst/>
          </a:prstGeom>
          <a:solidFill>
            <a:srgbClr val="F1B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2670196" y="1901512"/>
            <a:ext cx="720000" cy="720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2679617" y="3392697"/>
            <a:ext cx="720000" cy="720000"/>
          </a:xfrm>
          <a:prstGeom prst="ellipse">
            <a:avLst/>
          </a:prstGeom>
          <a:solidFill>
            <a:srgbClr val="F1B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1042064" y="3497404"/>
            <a:ext cx="720000" cy="720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1641999" y="2522111"/>
            <a:ext cx="1080000" cy="1080000"/>
          </a:xfrm>
          <a:prstGeom prst="ellipse">
            <a:avLst/>
          </a:prstGeom>
          <a:solidFill>
            <a:srgbClr val="F1B015"/>
          </a:solidFill>
          <a:ln>
            <a:solidFill>
              <a:srgbClr val="B986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218"/>
          <p:cNvSpPr>
            <a:spLocks noChangeAspect="1" noEditPoints="1"/>
          </p:cNvSpPr>
          <p:nvPr/>
        </p:nvSpPr>
        <p:spPr bwMode="auto">
          <a:xfrm>
            <a:off x="1925169" y="2792111"/>
            <a:ext cx="513659" cy="540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9" name="组合 12"/>
          <p:cNvGrpSpPr>
            <a:grpSpLocks noChangeAspect="1"/>
          </p:cNvGrpSpPr>
          <p:nvPr/>
        </p:nvGrpSpPr>
        <p:grpSpPr>
          <a:xfrm>
            <a:off x="1239449" y="2099562"/>
            <a:ext cx="173775" cy="216000"/>
            <a:chOff x="1103314" y="674687"/>
            <a:chExt cx="169863" cy="211138"/>
          </a:xfrm>
        </p:grpSpPr>
        <p:sp>
          <p:nvSpPr>
            <p:cNvPr id="10" name="Oval 6"/>
            <p:cNvSpPr>
              <a:spLocks noChangeArrowheads="1"/>
            </p:cNvSpPr>
            <p:nvPr/>
          </p:nvSpPr>
          <p:spPr bwMode="auto">
            <a:xfrm>
              <a:off x="1130301" y="674687"/>
              <a:ext cx="112713" cy="112713"/>
            </a:xfrm>
            <a:prstGeom prst="ellipse">
              <a:avLst/>
            </a:prstGeom>
            <a:noFill/>
            <a:ln w="142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p:cNvSpPr>
              <a:spLocks/>
            </p:cNvSpPr>
            <p:nvPr/>
          </p:nvSpPr>
          <p:spPr bwMode="auto">
            <a:xfrm>
              <a:off x="1103314" y="808037"/>
              <a:ext cx="169863" cy="77788"/>
            </a:xfrm>
            <a:custGeom>
              <a:avLst/>
              <a:gdLst>
                <a:gd name="T0" fmla="*/ 80 w 107"/>
                <a:gd name="T1" fmla="*/ 0 h 49"/>
                <a:gd name="T2" fmla="*/ 102 w 107"/>
                <a:gd name="T3" fmla="*/ 9 h 49"/>
                <a:gd name="T4" fmla="*/ 107 w 107"/>
                <a:gd name="T5" fmla="*/ 49 h 49"/>
                <a:gd name="T6" fmla="*/ 0 w 107"/>
                <a:gd name="T7" fmla="*/ 49 h 49"/>
                <a:gd name="T8" fmla="*/ 4 w 107"/>
                <a:gd name="T9" fmla="*/ 9 h 49"/>
                <a:gd name="T10" fmla="*/ 27 w 107"/>
                <a:gd name="T11" fmla="*/ 0 h 49"/>
              </a:gdLst>
              <a:ahLst/>
              <a:cxnLst>
                <a:cxn ang="0">
                  <a:pos x="T0" y="T1"/>
                </a:cxn>
                <a:cxn ang="0">
                  <a:pos x="T2" y="T3"/>
                </a:cxn>
                <a:cxn ang="0">
                  <a:pos x="T4" y="T5"/>
                </a:cxn>
                <a:cxn ang="0">
                  <a:pos x="T6" y="T7"/>
                </a:cxn>
                <a:cxn ang="0">
                  <a:pos x="T8" y="T9"/>
                </a:cxn>
                <a:cxn ang="0">
                  <a:pos x="T10" y="T11"/>
                </a:cxn>
              </a:cxnLst>
              <a:rect l="0" t="0" r="r" b="b"/>
              <a:pathLst>
                <a:path w="107" h="49">
                  <a:moveTo>
                    <a:pt x="80" y="0"/>
                  </a:moveTo>
                  <a:lnTo>
                    <a:pt x="102" y="9"/>
                  </a:lnTo>
                  <a:lnTo>
                    <a:pt x="107" y="49"/>
                  </a:lnTo>
                  <a:lnTo>
                    <a:pt x="0" y="49"/>
                  </a:lnTo>
                  <a:lnTo>
                    <a:pt x="4" y="9"/>
                  </a:lnTo>
                  <a:lnTo>
                    <a:pt x="27" y="0"/>
                  </a:lnTo>
                </a:path>
              </a:pathLst>
            </a:custGeom>
            <a:noFill/>
            <a:ln w="142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7"/>
          <p:cNvGrpSpPr>
            <a:grpSpLocks noChangeAspect="1"/>
          </p:cNvGrpSpPr>
          <p:nvPr/>
        </p:nvGrpSpPr>
        <p:grpSpPr>
          <a:xfrm>
            <a:off x="2924628" y="2155917"/>
            <a:ext cx="268485" cy="216000"/>
            <a:chOff x="1082676" y="1274762"/>
            <a:chExt cx="211138" cy="169863"/>
          </a:xfrm>
        </p:grpSpPr>
        <p:sp>
          <p:nvSpPr>
            <p:cNvPr id="13" name="Rectangle 20"/>
            <p:cNvSpPr>
              <a:spLocks noChangeArrowheads="1"/>
            </p:cNvSpPr>
            <p:nvPr/>
          </p:nvSpPr>
          <p:spPr bwMode="auto">
            <a:xfrm>
              <a:off x="1082676" y="1274762"/>
              <a:ext cx="211138" cy="169863"/>
            </a:xfrm>
            <a:prstGeom prst="rect">
              <a:avLst/>
            </a:prstGeom>
            <a:noFill/>
            <a:ln w="142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Line 21"/>
            <p:cNvSpPr>
              <a:spLocks noChangeShapeType="1"/>
            </p:cNvSpPr>
            <p:nvPr/>
          </p:nvSpPr>
          <p:spPr bwMode="auto">
            <a:xfrm flipV="1">
              <a:off x="1103314" y="1339850"/>
              <a:ext cx="42863" cy="6985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2"/>
            <p:cNvSpPr>
              <a:spLocks/>
            </p:cNvSpPr>
            <p:nvPr/>
          </p:nvSpPr>
          <p:spPr bwMode="auto">
            <a:xfrm>
              <a:off x="1103314" y="1317625"/>
              <a:ext cx="169863" cy="42863"/>
            </a:xfrm>
            <a:custGeom>
              <a:avLst/>
              <a:gdLst>
                <a:gd name="T0" fmla="*/ 107 w 107"/>
                <a:gd name="T1" fmla="*/ 0 h 27"/>
                <a:gd name="T2" fmla="*/ 53 w 107"/>
                <a:gd name="T3" fmla="*/ 27 h 27"/>
                <a:gd name="T4" fmla="*/ 0 w 107"/>
                <a:gd name="T5" fmla="*/ 0 h 27"/>
              </a:gdLst>
              <a:ahLst/>
              <a:cxnLst>
                <a:cxn ang="0">
                  <a:pos x="T0" y="T1"/>
                </a:cxn>
                <a:cxn ang="0">
                  <a:pos x="T2" y="T3"/>
                </a:cxn>
                <a:cxn ang="0">
                  <a:pos x="T4" y="T5"/>
                </a:cxn>
              </a:cxnLst>
              <a:rect l="0" t="0" r="r" b="b"/>
              <a:pathLst>
                <a:path w="107" h="27">
                  <a:moveTo>
                    <a:pt x="107" y="0"/>
                  </a:moveTo>
                  <a:lnTo>
                    <a:pt x="53" y="27"/>
                  </a:lnTo>
                  <a:lnTo>
                    <a:pt x="0" y="0"/>
                  </a:lnTo>
                </a:path>
              </a:pathLst>
            </a:custGeom>
            <a:noFill/>
            <a:ln w="142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Line 23"/>
            <p:cNvSpPr>
              <a:spLocks noChangeShapeType="1"/>
            </p:cNvSpPr>
            <p:nvPr/>
          </p:nvSpPr>
          <p:spPr bwMode="auto">
            <a:xfrm flipH="1" flipV="1">
              <a:off x="1230314" y="1339850"/>
              <a:ext cx="42863" cy="6985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 name="组合 30"/>
          <p:cNvGrpSpPr>
            <a:grpSpLocks noChangeAspect="1"/>
          </p:cNvGrpSpPr>
          <p:nvPr/>
        </p:nvGrpSpPr>
        <p:grpSpPr>
          <a:xfrm>
            <a:off x="1267058" y="3752697"/>
            <a:ext cx="268485" cy="216000"/>
            <a:chOff x="1082676" y="3014662"/>
            <a:chExt cx="211138" cy="169863"/>
          </a:xfrm>
        </p:grpSpPr>
        <p:sp>
          <p:nvSpPr>
            <p:cNvPr id="18" name="Line 86"/>
            <p:cNvSpPr>
              <a:spLocks noChangeShapeType="1"/>
            </p:cNvSpPr>
            <p:nvPr/>
          </p:nvSpPr>
          <p:spPr bwMode="auto">
            <a:xfrm flipH="1">
              <a:off x="1082676" y="3014662"/>
              <a:ext cx="211138"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Line 87"/>
            <p:cNvSpPr>
              <a:spLocks noChangeShapeType="1"/>
            </p:cNvSpPr>
            <p:nvPr/>
          </p:nvSpPr>
          <p:spPr bwMode="auto">
            <a:xfrm>
              <a:off x="1082676" y="3184525"/>
              <a:ext cx="211138"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Line 88"/>
            <p:cNvSpPr>
              <a:spLocks noChangeShapeType="1"/>
            </p:cNvSpPr>
            <p:nvPr/>
          </p:nvSpPr>
          <p:spPr bwMode="auto">
            <a:xfrm>
              <a:off x="1103314" y="3036887"/>
              <a:ext cx="14288"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Line 89"/>
            <p:cNvSpPr>
              <a:spLocks noChangeShapeType="1"/>
            </p:cNvSpPr>
            <p:nvPr/>
          </p:nvSpPr>
          <p:spPr bwMode="auto">
            <a:xfrm>
              <a:off x="1123951" y="3036887"/>
              <a:ext cx="14288"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Line 90"/>
            <p:cNvSpPr>
              <a:spLocks noChangeShapeType="1"/>
            </p:cNvSpPr>
            <p:nvPr/>
          </p:nvSpPr>
          <p:spPr bwMode="auto">
            <a:xfrm>
              <a:off x="1146176" y="3036887"/>
              <a:ext cx="14288"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91"/>
            <p:cNvSpPr>
              <a:spLocks noChangeArrowheads="1"/>
            </p:cNvSpPr>
            <p:nvPr/>
          </p:nvSpPr>
          <p:spPr bwMode="auto">
            <a:xfrm>
              <a:off x="1109664" y="3092450"/>
              <a:ext cx="42863" cy="57150"/>
            </a:xfrm>
            <a:prstGeom prst="rect">
              <a:avLst/>
            </a:prstGeom>
            <a:noFill/>
            <a:ln w="142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Line 92"/>
            <p:cNvSpPr>
              <a:spLocks noChangeShapeType="1"/>
            </p:cNvSpPr>
            <p:nvPr/>
          </p:nvSpPr>
          <p:spPr bwMode="auto">
            <a:xfrm>
              <a:off x="1174751" y="3092450"/>
              <a:ext cx="49213"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93"/>
            <p:cNvSpPr>
              <a:spLocks noChangeArrowheads="1"/>
            </p:cNvSpPr>
            <p:nvPr/>
          </p:nvSpPr>
          <p:spPr bwMode="auto">
            <a:xfrm>
              <a:off x="1082676" y="3014662"/>
              <a:ext cx="211138" cy="42863"/>
            </a:xfrm>
            <a:prstGeom prst="rect">
              <a:avLst/>
            </a:prstGeom>
            <a:noFill/>
            <a:ln w="142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4"/>
            <p:cNvSpPr>
              <a:spLocks/>
            </p:cNvSpPr>
            <p:nvPr/>
          </p:nvSpPr>
          <p:spPr bwMode="auto">
            <a:xfrm>
              <a:off x="1082676" y="3078162"/>
              <a:ext cx="211138" cy="106363"/>
            </a:xfrm>
            <a:custGeom>
              <a:avLst/>
              <a:gdLst>
                <a:gd name="T0" fmla="*/ 133 w 133"/>
                <a:gd name="T1" fmla="*/ 0 h 67"/>
                <a:gd name="T2" fmla="*/ 133 w 133"/>
                <a:gd name="T3" fmla="*/ 67 h 67"/>
                <a:gd name="T4" fmla="*/ 0 w 133"/>
                <a:gd name="T5" fmla="*/ 67 h 67"/>
                <a:gd name="T6" fmla="*/ 0 w 133"/>
                <a:gd name="T7" fmla="*/ 5 h 67"/>
              </a:gdLst>
              <a:ahLst/>
              <a:cxnLst>
                <a:cxn ang="0">
                  <a:pos x="T0" y="T1"/>
                </a:cxn>
                <a:cxn ang="0">
                  <a:pos x="T2" y="T3"/>
                </a:cxn>
                <a:cxn ang="0">
                  <a:pos x="T4" y="T5"/>
                </a:cxn>
                <a:cxn ang="0">
                  <a:pos x="T6" y="T7"/>
                </a:cxn>
              </a:cxnLst>
              <a:rect l="0" t="0" r="r" b="b"/>
              <a:pathLst>
                <a:path w="133" h="67">
                  <a:moveTo>
                    <a:pt x="133" y="0"/>
                  </a:moveTo>
                  <a:lnTo>
                    <a:pt x="133" y="67"/>
                  </a:lnTo>
                  <a:lnTo>
                    <a:pt x="0" y="67"/>
                  </a:lnTo>
                  <a:lnTo>
                    <a:pt x="0" y="5"/>
                  </a:lnTo>
                </a:path>
              </a:pathLst>
            </a:custGeom>
            <a:noFill/>
            <a:ln w="142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Line 95"/>
            <p:cNvSpPr>
              <a:spLocks noChangeShapeType="1"/>
            </p:cNvSpPr>
            <p:nvPr/>
          </p:nvSpPr>
          <p:spPr bwMode="auto">
            <a:xfrm>
              <a:off x="1174751" y="3092450"/>
              <a:ext cx="49213"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Line 96"/>
            <p:cNvSpPr>
              <a:spLocks noChangeShapeType="1"/>
            </p:cNvSpPr>
            <p:nvPr/>
          </p:nvSpPr>
          <p:spPr bwMode="auto">
            <a:xfrm>
              <a:off x="1174751" y="3121025"/>
              <a:ext cx="98425"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Line 97"/>
            <p:cNvSpPr>
              <a:spLocks noChangeShapeType="1"/>
            </p:cNvSpPr>
            <p:nvPr/>
          </p:nvSpPr>
          <p:spPr bwMode="auto">
            <a:xfrm>
              <a:off x="1174751" y="3149600"/>
              <a:ext cx="98425" cy="0"/>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39"/>
          <p:cNvGrpSpPr>
            <a:grpSpLocks noChangeAspect="1"/>
          </p:cNvGrpSpPr>
          <p:nvPr/>
        </p:nvGrpSpPr>
        <p:grpSpPr>
          <a:xfrm>
            <a:off x="2879359" y="3644697"/>
            <a:ext cx="320516" cy="216000"/>
            <a:chOff x="6084888" y="2105025"/>
            <a:chExt cx="146050" cy="98425"/>
          </a:xfrm>
        </p:grpSpPr>
        <p:sp>
          <p:nvSpPr>
            <p:cNvPr id="31" name="Freeform 393"/>
            <p:cNvSpPr>
              <a:spLocks/>
            </p:cNvSpPr>
            <p:nvPr/>
          </p:nvSpPr>
          <p:spPr bwMode="auto">
            <a:xfrm>
              <a:off x="6084888" y="2105025"/>
              <a:ext cx="146050" cy="33338"/>
            </a:xfrm>
            <a:custGeom>
              <a:avLst/>
              <a:gdLst>
                <a:gd name="T0" fmla="*/ 0 w 120"/>
                <a:gd name="T1" fmla="*/ 27 h 27"/>
                <a:gd name="T2" fmla="*/ 60 w 120"/>
                <a:gd name="T3" fmla="*/ 0 h 27"/>
                <a:gd name="T4" fmla="*/ 120 w 120"/>
                <a:gd name="T5" fmla="*/ 27 h 27"/>
              </a:gdLst>
              <a:ahLst/>
              <a:cxnLst>
                <a:cxn ang="0">
                  <a:pos x="T0" y="T1"/>
                </a:cxn>
                <a:cxn ang="0">
                  <a:pos x="T2" y="T3"/>
                </a:cxn>
                <a:cxn ang="0">
                  <a:pos x="T4" y="T5"/>
                </a:cxn>
              </a:cxnLst>
              <a:rect l="0" t="0" r="r" b="b"/>
              <a:pathLst>
                <a:path w="120" h="27">
                  <a:moveTo>
                    <a:pt x="0" y="27"/>
                  </a:moveTo>
                  <a:cubicBezTo>
                    <a:pt x="14" y="10"/>
                    <a:pt x="36" y="0"/>
                    <a:pt x="60" y="0"/>
                  </a:cubicBezTo>
                  <a:cubicBezTo>
                    <a:pt x="84" y="0"/>
                    <a:pt x="106" y="10"/>
                    <a:pt x="120" y="27"/>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94"/>
            <p:cNvSpPr>
              <a:spLocks/>
            </p:cNvSpPr>
            <p:nvPr/>
          </p:nvSpPr>
          <p:spPr bwMode="auto">
            <a:xfrm>
              <a:off x="6105525" y="2132013"/>
              <a:ext cx="106363" cy="26988"/>
            </a:xfrm>
            <a:custGeom>
              <a:avLst/>
              <a:gdLst>
                <a:gd name="T0" fmla="*/ 0 w 87"/>
                <a:gd name="T1" fmla="*/ 21 h 21"/>
                <a:gd name="T2" fmla="*/ 43 w 87"/>
                <a:gd name="T3" fmla="*/ 0 h 21"/>
                <a:gd name="T4" fmla="*/ 87 w 87"/>
                <a:gd name="T5" fmla="*/ 21 h 21"/>
              </a:gdLst>
              <a:ahLst/>
              <a:cxnLst>
                <a:cxn ang="0">
                  <a:pos x="T0" y="T1"/>
                </a:cxn>
                <a:cxn ang="0">
                  <a:pos x="T2" y="T3"/>
                </a:cxn>
                <a:cxn ang="0">
                  <a:pos x="T4" y="T5"/>
                </a:cxn>
              </a:cxnLst>
              <a:rect l="0" t="0" r="r" b="b"/>
              <a:pathLst>
                <a:path w="87" h="21">
                  <a:moveTo>
                    <a:pt x="0" y="21"/>
                  </a:moveTo>
                  <a:cubicBezTo>
                    <a:pt x="10" y="8"/>
                    <a:pt x="25" y="0"/>
                    <a:pt x="43" y="0"/>
                  </a:cubicBezTo>
                  <a:cubicBezTo>
                    <a:pt x="61" y="0"/>
                    <a:pt x="76" y="8"/>
                    <a:pt x="87" y="21"/>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95"/>
            <p:cNvSpPr>
              <a:spLocks/>
            </p:cNvSpPr>
            <p:nvPr/>
          </p:nvSpPr>
          <p:spPr bwMode="auto">
            <a:xfrm>
              <a:off x="6124575" y="2160588"/>
              <a:ext cx="66675" cy="17463"/>
            </a:xfrm>
            <a:custGeom>
              <a:avLst/>
              <a:gdLst>
                <a:gd name="T0" fmla="*/ 0 w 54"/>
                <a:gd name="T1" fmla="*/ 14 h 14"/>
                <a:gd name="T2" fmla="*/ 27 w 54"/>
                <a:gd name="T3" fmla="*/ 0 h 14"/>
                <a:gd name="T4" fmla="*/ 54 w 54"/>
                <a:gd name="T5" fmla="*/ 14 h 14"/>
              </a:gdLst>
              <a:ahLst/>
              <a:cxnLst>
                <a:cxn ang="0">
                  <a:pos x="T0" y="T1"/>
                </a:cxn>
                <a:cxn ang="0">
                  <a:pos x="T2" y="T3"/>
                </a:cxn>
                <a:cxn ang="0">
                  <a:pos x="T4" y="T5"/>
                </a:cxn>
              </a:cxnLst>
              <a:rect l="0" t="0" r="r" b="b"/>
              <a:pathLst>
                <a:path w="54" h="14">
                  <a:moveTo>
                    <a:pt x="0" y="14"/>
                  </a:moveTo>
                  <a:cubicBezTo>
                    <a:pt x="6" y="5"/>
                    <a:pt x="16" y="0"/>
                    <a:pt x="27" y="0"/>
                  </a:cubicBezTo>
                  <a:cubicBezTo>
                    <a:pt x="38" y="0"/>
                    <a:pt x="48" y="5"/>
                    <a:pt x="54" y="14"/>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Oval 396"/>
            <p:cNvSpPr>
              <a:spLocks noChangeArrowheads="1"/>
            </p:cNvSpPr>
            <p:nvPr/>
          </p:nvSpPr>
          <p:spPr bwMode="auto">
            <a:xfrm>
              <a:off x="6153150" y="2193925"/>
              <a:ext cx="9525" cy="9525"/>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椭圆 34"/>
          <p:cNvSpPr>
            <a:spLocks noChangeAspect="1"/>
          </p:cNvSpPr>
          <p:nvPr/>
        </p:nvSpPr>
        <p:spPr>
          <a:xfrm>
            <a:off x="4298501" y="1733913"/>
            <a:ext cx="432000" cy="432000"/>
          </a:xfrm>
          <a:prstGeom prst="ellipse">
            <a:avLst/>
          </a:prstGeom>
          <a:solidFill>
            <a:srgbClr val="F1B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6" name="椭圆 35"/>
          <p:cNvSpPr>
            <a:spLocks noChangeAspect="1"/>
          </p:cNvSpPr>
          <p:nvPr/>
        </p:nvSpPr>
        <p:spPr>
          <a:xfrm>
            <a:off x="4298501" y="2426270"/>
            <a:ext cx="432000" cy="432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7" name="椭圆 36"/>
          <p:cNvSpPr>
            <a:spLocks noChangeAspect="1"/>
          </p:cNvSpPr>
          <p:nvPr/>
        </p:nvSpPr>
        <p:spPr>
          <a:xfrm>
            <a:off x="4298501" y="3118627"/>
            <a:ext cx="432000" cy="432000"/>
          </a:xfrm>
          <a:prstGeom prst="ellipse">
            <a:avLst/>
          </a:prstGeom>
          <a:solidFill>
            <a:srgbClr val="F1B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8" name="椭圆 37"/>
          <p:cNvSpPr>
            <a:spLocks noChangeAspect="1"/>
          </p:cNvSpPr>
          <p:nvPr/>
        </p:nvSpPr>
        <p:spPr>
          <a:xfrm>
            <a:off x="4298501" y="3810983"/>
            <a:ext cx="432000" cy="432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nvGrpSpPr>
          <p:cNvPr id="39" name="组 38"/>
          <p:cNvGrpSpPr/>
          <p:nvPr/>
        </p:nvGrpSpPr>
        <p:grpSpPr>
          <a:xfrm>
            <a:off x="4838501" y="1578742"/>
            <a:ext cx="3282207" cy="774545"/>
            <a:chOff x="4838501" y="1901450"/>
            <a:chExt cx="3282207" cy="774545"/>
          </a:xfrm>
        </p:grpSpPr>
        <p:sp>
          <p:nvSpPr>
            <p:cNvPr id="40" name="文本框 8"/>
            <p:cNvSpPr txBox="1"/>
            <p:nvPr/>
          </p:nvSpPr>
          <p:spPr>
            <a:xfrm>
              <a:off x="4838502" y="1901450"/>
              <a:ext cx="2275201" cy="3103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404040"/>
                  </a:solidFill>
                  <a:effectLst/>
                  <a:uLnTx/>
                  <a:uFillTx/>
                  <a:latin typeface="Arial"/>
                  <a:ea typeface="微软雅黑"/>
                  <a:cs typeface="+mn-cs"/>
                </a:rPr>
                <a:t>EXAMPLE TEXT</a:t>
              </a:r>
            </a:p>
          </p:txBody>
        </p:sp>
        <p:sp>
          <p:nvSpPr>
            <p:cNvPr id="41" name="矩形 40"/>
            <p:cNvSpPr/>
            <p:nvPr/>
          </p:nvSpPr>
          <p:spPr>
            <a:xfrm>
              <a:off x="4838501" y="2120778"/>
              <a:ext cx="3282207" cy="555217"/>
            </a:xfrm>
            <a:prstGeom prst="rect">
              <a:avLst/>
            </a:prstGeom>
          </p:spPr>
          <p:txBody>
            <a:bodyPr wrap="square">
              <a:spAutoFit/>
            </a:bodyPr>
            <a:lstStyle/>
            <a:p>
              <a:pPr lvl="0">
                <a:lnSpc>
                  <a:spcPct val="130000"/>
                </a:lnSpc>
              </a:pPr>
              <a:r>
                <a:rPr lang="zh-CN" altLang="en-US" sz="800" dirty="0">
                  <a:solidFill>
                    <a:srgbClr val="404040"/>
                  </a:solidFill>
                </a:rPr>
                <a:t>You can modify the font, font size, color, line spacing, and so on in the start panel at the top. Suggested body</a:t>
              </a:r>
              <a:r>
                <a:rPr lang="en-US" altLang="zh-CN" sz="800" dirty="0">
                  <a:solidFill>
                    <a:srgbClr val="404040"/>
                  </a:solidFill>
                </a:rPr>
                <a:t>10</a:t>
              </a:r>
              <a:r>
                <a:rPr lang="zh-CN" altLang="en-US" sz="800" dirty="0">
                  <a:solidFill>
                    <a:srgbClr val="404040"/>
                  </a:solidFill>
                </a:rPr>
                <a:t>Number Word,</a:t>
              </a:r>
              <a:r>
                <a:rPr lang="en-US" altLang="zh-CN" sz="800" dirty="0">
                  <a:solidFill>
                    <a:srgbClr val="404040"/>
                  </a:solidFill>
                </a:rPr>
                <a:t>1.3</a:t>
              </a:r>
              <a:r>
                <a:rPr lang="zh-CN" altLang="en-US" sz="800" dirty="0">
                  <a:solidFill>
                    <a:srgbClr val="404040"/>
                  </a:solidFill>
                </a:rPr>
                <a:t>Double word spacing.</a:t>
              </a:r>
            </a:p>
          </p:txBody>
        </p:sp>
      </p:grpSp>
      <p:grpSp>
        <p:nvGrpSpPr>
          <p:cNvPr id="42" name="组 41"/>
          <p:cNvGrpSpPr/>
          <p:nvPr/>
        </p:nvGrpSpPr>
        <p:grpSpPr>
          <a:xfrm>
            <a:off x="4838501" y="3650523"/>
            <a:ext cx="3282207" cy="774545"/>
            <a:chOff x="4838501" y="1901450"/>
            <a:chExt cx="3282207" cy="774545"/>
          </a:xfrm>
        </p:grpSpPr>
        <p:sp>
          <p:nvSpPr>
            <p:cNvPr id="43" name="文本框 8"/>
            <p:cNvSpPr txBox="1"/>
            <p:nvPr/>
          </p:nvSpPr>
          <p:spPr>
            <a:xfrm>
              <a:off x="4838502" y="1901450"/>
              <a:ext cx="2275201" cy="3103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404040"/>
                  </a:solidFill>
                  <a:effectLst/>
                  <a:uLnTx/>
                  <a:uFillTx/>
                  <a:latin typeface="Arial"/>
                  <a:ea typeface="微软雅黑"/>
                  <a:cs typeface="+mn-cs"/>
                </a:rPr>
                <a:t>EXAMPLE TEXT</a:t>
              </a:r>
            </a:p>
          </p:txBody>
        </p:sp>
        <p:sp>
          <p:nvSpPr>
            <p:cNvPr id="44" name="矩形 43"/>
            <p:cNvSpPr/>
            <p:nvPr/>
          </p:nvSpPr>
          <p:spPr>
            <a:xfrm>
              <a:off x="4838501" y="2120778"/>
              <a:ext cx="3282207" cy="555217"/>
            </a:xfrm>
            <a:prstGeom prst="rect">
              <a:avLst/>
            </a:prstGeom>
          </p:spPr>
          <p:txBody>
            <a:bodyPr wrap="square">
              <a:spAutoFit/>
            </a:bodyPr>
            <a:lstStyle/>
            <a:p>
              <a:pPr lvl="0">
                <a:lnSpc>
                  <a:spcPct val="130000"/>
                </a:lnSpc>
              </a:pPr>
              <a:r>
                <a:rPr lang="zh-CN" altLang="en-US" sz="800" dirty="0">
                  <a:solidFill>
                    <a:srgbClr val="404040"/>
                  </a:solidFill>
                </a:rPr>
                <a:t>You can modify the font, font size, color, line spacing, and so on in the start panel at the top. Suggested body</a:t>
              </a:r>
              <a:r>
                <a:rPr lang="en-US" altLang="zh-CN" sz="800" dirty="0">
                  <a:solidFill>
                    <a:srgbClr val="404040"/>
                  </a:solidFill>
                </a:rPr>
                <a:t>10</a:t>
              </a:r>
              <a:r>
                <a:rPr lang="zh-CN" altLang="en-US" sz="800" dirty="0">
                  <a:solidFill>
                    <a:srgbClr val="404040"/>
                  </a:solidFill>
                </a:rPr>
                <a:t>Number Word,</a:t>
              </a:r>
              <a:r>
                <a:rPr lang="en-US" altLang="zh-CN" sz="800" dirty="0">
                  <a:solidFill>
                    <a:srgbClr val="404040"/>
                  </a:solidFill>
                </a:rPr>
                <a:t>1.3</a:t>
              </a:r>
              <a:r>
                <a:rPr lang="zh-CN" altLang="en-US" sz="800" dirty="0">
                  <a:solidFill>
                    <a:srgbClr val="404040"/>
                  </a:solidFill>
                </a:rPr>
                <a:t>Double word spacing.</a:t>
              </a:r>
            </a:p>
          </p:txBody>
        </p:sp>
      </p:grpSp>
      <p:grpSp>
        <p:nvGrpSpPr>
          <p:cNvPr id="45" name="组 44"/>
          <p:cNvGrpSpPr/>
          <p:nvPr/>
        </p:nvGrpSpPr>
        <p:grpSpPr>
          <a:xfrm>
            <a:off x="4838501" y="2269336"/>
            <a:ext cx="3282207" cy="774545"/>
            <a:chOff x="4838501" y="1901450"/>
            <a:chExt cx="3282207" cy="774545"/>
          </a:xfrm>
        </p:grpSpPr>
        <p:sp>
          <p:nvSpPr>
            <p:cNvPr id="46" name="文本框 8"/>
            <p:cNvSpPr txBox="1"/>
            <p:nvPr/>
          </p:nvSpPr>
          <p:spPr>
            <a:xfrm>
              <a:off x="4838502" y="1901450"/>
              <a:ext cx="2275201" cy="3103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404040"/>
                  </a:solidFill>
                  <a:effectLst/>
                  <a:uLnTx/>
                  <a:uFillTx/>
                  <a:latin typeface="Arial"/>
                  <a:ea typeface="微软雅黑"/>
                  <a:cs typeface="+mn-cs"/>
                </a:rPr>
                <a:t>EXAMPLE TEXT</a:t>
              </a:r>
            </a:p>
          </p:txBody>
        </p:sp>
        <p:sp>
          <p:nvSpPr>
            <p:cNvPr id="47" name="矩形 46"/>
            <p:cNvSpPr/>
            <p:nvPr/>
          </p:nvSpPr>
          <p:spPr>
            <a:xfrm>
              <a:off x="4838501" y="2120778"/>
              <a:ext cx="3282207" cy="555217"/>
            </a:xfrm>
            <a:prstGeom prst="rect">
              <a:avLst/>
            </a:prstGeom>
          </p:spPr>
          <p:txBody>
            <a:bodyPr wrap="square">
              <a:spAutoFit/>
            </a:bodyPr>
            <a:lstStyle/>
            <a:p>
              <a:pPr lvl="0">
                <a:lnSpc>
                  <a:spcPct val="130000"/>
                </a:lnSpc>
              </a:pPr>
              <a:r>
                <a:rPr lang="zh-CN" altLang="en-US" sz="800" dirty="0">
                  <a:solidFill>
                    <a:srgbClr val="404040"/>
                  </a:solidFill>
                </a:rPr>
                <a:t>You can modify the font, font size, color, line spacing, and so on in the start panel at the top. Suggested body</a:t>
              </a:r>
              <a:r>
                <a:rPr lang="en-US" altLang="zh-CN" sz="800" dirty="0">
                  <a:solidFill>
                    <a:srgbClr val="404040"/>
                  </a:solidFill>
                </a:rPr>
                <a:t>10</a:t>
              </a:r>
              <a:r>
                <a:rPr lang="zh-CN" altLang="en-US" sz="800" dirty="0">
                  <a:solidFill>
                    <a:srgbClr val="404040"/>
                  </a:solidFill>
                </a:rPr>
                <a:t>Number Word,</a:t>
              </a:r>
              <a:r>
                <a:rPr lang="en-US" altLang="zh-CN" sz="800" dirty="0">
                  <a:solidFill>
                    <a:srgbClr val="404040"/>
                  </a:solidFill>
                </a:rPr>
                <a:t>1.3</a:t>
              </a:r>
              <a:r>
                <a:rPr lang="zh-CN" altLang="en-US" sz="800" dirty="0">
                  <a:solidFill>
                    <a:srgbClr val="404040"/>
                  </a:solidFill>
                </a:rPr>
                <a:t>Double word spacing.</a:t>
              </a:r>
            </a:p>
          </p:txBody>
        </p:sp>
      </p:grpSp>
      <p:grpSp>
        <p:nvGrpSpPr>
          <p:cNvPr id="48" name="组 47"/>
          <p:cNvGrpSpPr/>
          <p:nvPr/>
        </p:nvGrpSpPr>
        <p:grpSpPr>
          <a:xfrm>
            <a:off x="4838501" y="2959930"/>
            <a:ext cx="3282207" cy="774545"/>
            <a:chOff x="4838501" y="1901450"/>
            <a:chExt cx="3282207" cy="774545"/>
          </a:xfrm>
        </p:grpSpPr>
        <p:sp>
          <p:nvSpPr>
            <p:cNvPr id="49" name="文本框 8"/>
            <p:cNvSpPr txBox="1"/>
            <p:nvPr/>
          </p:nvSpPr>
          <p:spPr>
            <a:xfrm>
              <a:off x="4838502" y="1901450"/>
              <a:ext cx="2275201" cy="3103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404040"/>
                  </a:solidFill>
                  <a:effectLst/>
                  <a:uLnTx/>
                  <a:uFillTx/>
                  <a:latin typeface="Arial"/>
                  <a:ea typeface="微软雅黑"/>
                  <a:cs typeface="+mn-cs"/>
                </a:rPr>
                <a:t>EXAMPLE TEXT</a:t>
              </a:r>
            </a:p>
          </p:txBody>
        </p:sp>
        <p:sp>
          <p:nvSpPr>
            <p:cNvPr id="50" name="矩形 49"/>
            <p:cNvSpPr/>
            <p:nvPr/>
          </p:nvSpPr>
          <p:spPr>
            <a:xfrm>
              <a:off x="4838501" y="2120778"/>
              <a:ext cx="3282207" cy="555217"/>
            </a:xfrm>
            <a:prstGeom prst="rect">
              <a:avLst/>
            </a:prstGeom>
          </p:spPr>
          <p:txBody>
            <a:bodyPr wrap="square">
              <a:spAutoFit/>
            </a:bodyPr>
            <a:lstStyle/>
            <a:p>
              <a:pPr lvl="0">
                <a:lnSpc>
                  <a:spcPct val="130000"/>
                </a:lnSpc>
              </a:pPr>
              <a:r>
                <a:rPr lang="zh-CN" altLang="en-US" sz="800" dirty="0">
                  <a:solidFill>
                    <a:srgbClr val="404040"/>
                  </a:solidFill>
                </a:rPr>
                <a:t>You can modify the font, font size, color, line spacing, and so on in the start panel at the top. Suggested body</a:t>
              </a:r>
              <a:r>
                <a:rPr lang="en-US" altLang="zh-CN" sz="800" dirty="0">
                  <a:solidFill>
                    <a:srgbClr val="404040"/>
                  </a:solidFill>
                </a:rPr>
                <a:t>10</a:t>
              </a:r>
              <a:r>
                <a:rPr lang="zh-CN" altLang="en-US" sz="800" dirty="0">
                  <a:solidFill>
                    <a:srgbClr val="404040"/>
                  </a:solidFill>
                </a:rPr>
                <a:t>Number Word,</a:t>
              </a:r>
              <a:r>
                <a:rPr lang="en-US" altLang="zh-CN" sz="800" dirty="0">
                  <a:solidFill>
                    <a:srgbClr val="404040"/>
                  </a:solidFill>
                </a:rPr>
                <a:t>1.3</a:t>
              </a:r>
              <a:r>
                <a:rPr lang="zh-CN" altLang="en-US" sz="800" dirty="0">
                  <a:solidFill>
                    <a:srgbClr val="404040"/>
                  </a:solidFill>
                </a:rPr>
                <a:t>Double word spacing.</a:t>
              </a:r>
            </a:p>
          </p:txBody>
        </p:sp>
      </p:grpSp>
      <p:sp>
        <p:nvSpPr>
          <p:cNvPr id="51" name="矩形 50"/>
          <p:cNvSpPr/>
          <p:nvPr/>
        </p:nvSpPr>
        <p:spPr>
          <a:xfrm>
            <a:off x="0" y="-1"/>
            <a:ext cx="9144000" cy="123461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文本框 53"/>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srgbClr val="404040"/>
                </a:solidFill>
                <a:ea typeface="宋体"/>
              </a:rPr>
              <a:t>LOGO</a:t>
            </a:r>
            <a:r>
              <a:rPr kumimoji="1" lang="zh-CN" altLang="en-US" sz="1200" dirty="0">
                <a:solidFill>
                  <a:srgbClr val="404040"/>
                </a:solidFill>
                <a:ea typeface="宋体"/>
              </a:rPr>
              <a:t>  </a:t>
            </a:r>
            <a:r>
              <a:rPr kumimoji="1" lang="en-US" altLang="zh-CN" sz="1200" dirty="0">
                <a:solidFill>
                  <a:srgbClr val="404040"/>
                </a:solidFill>
                <a:ea typeface="宋体"/>
              </a:rPr>
              <a:t>|</a:t>
            </a:r>
            <a:r>
              <a:rPr kumimoji="1" lang="zh-CN" altLang="en-US" sz="1200" dirty="0">
                <a:solidFill>
                  <a:srgbClr val="404040"/>
                </a:solidFill>
                <a:ea typeface="宋体"/>
              </a:rPr>
              <a:t>  </a:t>
            </a:r>
            <a:r>
              <a:rPr kumimoji="1" lang="en-US" altLang="zh-CN" sz="1200" dirty="0">
                <a:solidFill>
                  <a:srgbClr val="404040"/>
                </a:solidFill>
                <a:ea typeface="宋体"/>
              </a:rPr>
              <a:t>Company</a:t>
            </a:r>
            <a:endParaRPr kumimoji="1" lang="zh-CN" altLang="en-US" sz="1200" dirty="0">
              <a:solidFill>
                <a:srgbClr val="404040"/>
              </a:solidFill>
              <a:ea typeface="微软雅黑"/>
              <a:cs typeface="微软雅黑"/>
            </a:endParaRPr>
          </a:p>
        </p:txBody>
      </p:sp>
      <p:sp>
        <p:nvSpPr>
          <p:cNvPr id="55" name="文本框 54"/>
          <p:cNvSpPr txBox="1"/>
          <p:nvPr/>
        </p:nvSpPr>
        <p:spPr>
          <a:xfrm>
            <a:off x="1467704" y="79362"/>
            <a:ext cx="6438504" cy="584776"/>
          </a:xfrm>
          <a:prstGeom prst="rect">
            <a:avLst/>
          </a:prstGeom>
          <a:noFill/>
        </p:spPr>
        <p:txBody>
          <a:bodyPr wrap="square" rtlCol="0">
            <a:spAutoFit/>
          </a:bodyPr>
          <a:lstStyle/>
          <a:p>
            <a:pPr algn="ctr"/>
            <a:r>
              <a:rPr kumimoji="1" lang="zh-CN" altLang="en-US" sz="3200" dirty="0">
                <a:solidFill>
                  <a:srgbClr val="F9B616"/>
                </a:solidFill>
                <a:cs typeface="Impact"/>
              </a:rPr>
              <a:t>Click here to add a title</a:t>
            </a:r>
          </a:p>
        </p:txBody>
      </p:sp>
      <p:cxnSp>
        <p:nvCxnSpPr>
          <p:cNvPr id="56" name="直线连接符 55"/>
          <p:cNvCxnSpPr/>
          <p:nvPr/>
        </p:nvCxnSpPr>
        <p:spPr>
          <a:xfrm>
            <a:off x="907642" y="758399"/>
            <a:ext cx="7558629"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90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7704" y="79362"/>
            <a:ext cx="6438504" cy="584776"/>
          </a:xfrm>
          <a:prstGeom prst="rect">
            <a:avLst/>
          </a:prstGeom>
          <a:noFill/>
        </p:spPr>
        <p:txBody>
          <a:bodyPr wrap="square" rtlCol="0">
            <a:spAutoFit/>
          </a:bodyPr>
          <a:lstStyle/>
          <a:p>
            <a:pPr algn="ctr"/>
            <a:r>
              <a:rPr kumimoji="1" lang="zh-CN" altLang="en-US" sz="3200" dirty="0">
                <a:solidFill>
                  <a:srgbClr val="F9B616"/>
                </a:solidFill>
                <a:cs typeface="Impact"/>
              </a:rPr>
              <a:t>Click here to add a title</a:t>
            </a:r>
          </a:p>
        </p:txBody>
      </p:sp>
      <p:cxnSp>
        <p:nvCxnSpPr>
          <p:cNvPr id="3" name="直线连接符 2"/>
          <p:cNvCxnSpPr/>
          <p:nvPr/>
        </p:nvCxnSpPr>
        <p:spPr>
          <a:xfrm>
            <a:off x="907642" y="758399"/>
            <a:ext cx="7558629"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4" name="同侧圆角矩形 3"/>
          <p:cNvSpPr/>
          <p:nvPr/>
        </p:nvSpPr>
        <p:spPr>
          <a:xfrm>
            <a:off x="395536" y="1095586"/>
            <a:ext cx="2700300" cy="2124236"/>
          </a:xfrm>
          <a:prstGeom prst="round2SameRect">
            <a:avLst>
              <a:gd name="adj1" fmla="val 488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5" name="同侧圆角矩形 4"/>
          <p:cNvSpPr/>
          <p:nvPr/>
        </p:nvSpPr>
        <p:spPr>
          <a:xfrm>
            <a:off x="395536" y="3255828"/>
            <a:ext cx="2700300" cy="1062118"/>
          </a:xfrm>
          <a:prstGeom prst="round2SameRect">
            <a:avLst>
              <a:gd name="adj1" fmla="val 0"/>
              <a:gd name="adj2" fmla="val 6149"/>
            </a:avLst>
          </a:prstGeom>
          <a:solidFill>
            <a:schemeClr val="bg1">
              <a:lumMod val="95000"/>
            </a:schemeClr>
          </a:solidFill>
          <a:ln>
            <a:noFill/>
          </a:ln>
          <a:effectLst>
            <a:outerShdw blurRad="1651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solidFill>
                <a:srgbClr val="404040"/>
              </a:solidFill>
            </a:endParaRPr>
          </a:p>
        </p:txBody>
      </p:sp>
      <p:sp>
        <p:nvSpPr>
          <p:cNvPr id="6" name="矩形 5"/>
          <p:cNvSpPr/>
          <p:nvPr/>
        </p:nvSpPr>
        <p:spPr>
          <a:xfrm>
            <a:off x="530043" y="2125765"/>
            <a:ext cx="2421778" cy="484732"/>
          </a:xfrm>
          <a:prstGeom prst="rect">
            <a:avLst/>
          </a:prstGeom>
          <a:noFill/>
        </p:spPr>
        <p:txBody>
          <a:bodyPr wrap="square" lIns="91424" tIns="45712" rIns="91424" bIns="45712">
            <a:spAutoFit/>
          </a:bodyPr>
          <a:lstStyle/>
          <a:p>
            <a:pPr>
              <a:lnSpc>
                <a:spcPct val="130000"/>
              </a:lnSpc>
            </a:pPr>
            <a:r>
              <a:rPr lang="zh-CN" altLang="en-US" sz="1000" dirty="0">
                <a:solidFill>
                  <a:srgbClr val="FFFFFF"/>
                </a:solidFill>
              </a:rPr>
              <a:t>You can modify the font, font size, color, line spacing, and so on in the start panel at the top.</a:t>
            </a:r>
            <a:endParaRPr lang="en-US" altLang="zh-CN" sz="1000" dirty="0">
              <a:solidFill>
                <a:srgbClr val="FFFFFF"/>
              </a:solidFill>
            </a:endParaRPr>
          </a:p>
        </p:txBody>
      </p:sp>
      <p:sp>
        <p:nvSpPr>
          <p:cNvPr id="7" name="TextBox 79"/>
          <p:cNvSpPr txBox="1"/>
          <p:nvPr/>
        </p:nvSpPr>
        <p:spPr>
          <a:xfrm>
            <a:off x="530043" y="1845869"/>
            <a:ext cx="2421778" cy="311621"/>
          </a:xfrm>
          <a:prstGeom prst="rect">
            <a:avLst/>
          </a:prstGeom>
          <a:noFill/>
          <a:effectLst/>
        </p:spPr>
        <p:txBody>
          <a:bodyPr wrap="square" lIns="91424" tIns="45712" rIns="91424" bIns="45712" rtlCol="0">
            <a:spAutoFit/>
          </a:bodyPr>
          <a:lstStyle/>
          <a:p>
            <a:r>
              <a:rPr lang="en-US" altLang="zh-CN" sz="1400" b="1" dirty="0">
                <a:solidFill>
                  <a:schemeClr val="bg1"/>
                </a:solidFill>
              </a:rPr>
              <a:t>TEXT</a:t>
            </a:r>
            <a:r>
              <a:rPr lang="zh-CN" altLang="en-US" sz="1400" b="1" dirty="0">
                <a:solidFill>
                  <a:schemeClr val="bg1"/>
                </a:solidFill>
              </a:rPr>
              <a:t> </a:t>
            </a:r>
            <a:r>
              <a:rPr lang="en-US" altLang="zh-CN" sz="1400" b="1" dirty="0">
                <a:solidFill>
                  <a:schemeClr val="bg1"/>
                </a:solidFill>
              </a:rPr>
              <a:t>Here</a:t>
            </a:r>
            <a:endParaRPr lang="zh-CN" altLang="en-US" sz="1400" b="1" dirty="0">
              <a:solidFill>
                <a:schemeClr val="bg1"/>
              </a:solidFill>
            </a:endParaRPr>
          </a:p>
        </p:txBody>
      </p:sp>
      <p:cxnSp>
        <p:nvCxnSpPr>
          <p:cNvPr id="8" name="直接连接符 83"/>
          <p:cNvCxnSpPr/>
          <p:nvPr/>
        </p:nvCxnSpPr>
        <p:spPr>
          <a:xfrm>
            <a:off x="650223" y="2823778"/>
            <a:ext cx="2193593" cy="0"/>
          </a:xfrm>
          <a:prstGeom prst="line">
            <a:avLst/>
          </a:prstGeom>
          <a:ln w="34925" cap="rnd">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9" name="直接连接符 84"/>
          <p:cNvCxnSpPr/>
          <p:nvPr/>
        </p:nvCxnSpPr>
        <p:spPr>
          <a:xfrm>
            <a:off x="650223" y="2821982"/>
            <a:ext cx="1437509"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75558" y="1205347"/>
            <a:ext cx="825867" cy="646331"/>
          </a:xfrm>
          <a:prstGeom prst="rect">
            <a:avLst/>
          </a:prstGeom>
        </p:spPr>
        <p:txBody>
          <a:bodyPr wrap="none" lIns="91424" tIns="45712" rIns="91424" bIns="45712">
            <a:spAutoFit/>
          </a:bodyPr>
          <a:lstStyle/>
          <a:p>
            <a:r>
              <a:rPr lang="en-US" altLang="zh-CN" sz="3600">
                <a:solidFill>
                  <a:schemeClr val="bg1"/>
                </a:solidFill>
                <a:latin typeface="+mj-lt"/>
                <a:ea typeface="方正粗宋简体" panose="03000509000000000000" pitchFamily="65" charset="-122"/>
              </a:rPr>
              <a:t>70</a:t>
            </a:r>
            <a:r>
              <a:rPr lang="en-US" altLang="zh-CN" sz="2400">
                <a:solidFill>
                  <a:schemeClr val="bg1"/>
                </a:solidFill>
                <a:latin typeface="+mj-lt"/>
                <a:ea typeface="方正粗宋简体" panose="03000509000000000000" pitchFamily="65" charset="-122"/>
              </a:rPr>
              <a:t>%</a:t>
            </a:r>
            <a:endParaRPr lang="zh-CN" altLang="en-US" sz="2400">
              <a:solidFill>
                <a:schemeClr val="bg1"/>
              </a:solidFill>
              <a:latin typeface="+mj-lt"/>
            </a:endParaRPr>
          </a:p>
        </p:txBody>
      </p:sp>
      <p:sp>
        <p:nvSpPr>
          <p:cNvPr id="12" name="椭圆 11"/>
          <p:cNvSpPr/>
          <p:nvPr/>
        </p:nvSpPr>
        <p:spPr>
          <a:xfrm>
            <a:off x="627025" y="3543859"/>
            <a:ext cx="452588" cy="452588"/>
          </a:xfrm>
          <a:prstGeom prst="ellipse">
            <a:avLst/>
          </a:prstGeom>
          <a:noFill/>
          <a:ln w="190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endParaRPr>
          </a:p>
        </p:txBody>
      </p:sp>
      <p:grpSp>
        <p:nvGrpSpPr>
          <p:cNvPr id="13" name="组合 91"/>
          <p:cNvGrpSpPr/>
          <p:nvPr/>
        </p:nvGrpSpPr>
        <p:grpSpPr>
          <a:xfrm>
            <a:off x="739143" y="3629832"/>
            <a:ext cx="228351" cy="261219"/>
            <a:chOff x="10856093" y="315913"/>
            <a:chExt cx="419100" cy="479425"/>
          </a:xfrm>
          <a:solidFill>
            <a:srgbClr val="404040"/>
          </a:solidFill>
        </p:grpSpPr>
        <p:sp>
          <p:nvSpPr>
            <p:cNvPr id="1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15"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16"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17"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18"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19"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grpSp>
      <p:sp>
        <p:nvSpPr>
          <p:cNvPr id="20" name="矩形 19"/>
          <p:cNvSpPr/>
          <p:nvPr/>
        </p:nvSpPr>
        <p:spPr>
          <a:xfrm>
            <a:off x="1307469" y="3322383"/>
            <a:ext cx="1656184" cy="684787"/>
          </a:xfrm>
          <a:prstGeom prst="rect">
            <a:avLst/>
          </a:prstGeom>
        </p:spPr>
        <p:txBody>
          <a:bodyPr wrap="square" lIns="91424" tIns="45712" rIns="91424" bIns="45712">
            <a:spAutoFit/>
          </a:bodyPr>
          <a:lstStyle/>
          <a:p>
            <a:pPr>
              <a:lnSpc>
                <a:spcPct val="130000"/>
              </a:lnSpc>
              <a:spcBef>
                <a:spcPts val="600"/>
              </a:spcBef>
            </a:pPr>
            <a:r>
              <a:rPr lang="zh-CN" altLang="en-US" sz="1000" dirty="0">
                <a:solidFill>
                  <a:srgbClr val="404040"/>
                </a:solidFill>
              </a:rPr>
              <a:t>You can modify the font, font size, color, line spacing, and so on in the start panel at the top.</a:t>
            </a:r>
          </a:p>
        </p:txBody>
      </p:sp>
      <p:sp>
        <p:nvSpPr>
          <p:cNvPr id="21" name="同侧圆角矩形 20"/>
          <p:cNvSpPr/>
          <p:nvPr/>
        </p:nvSpPr>
        <p:spPr>
          <a:xfrm>
            <a:off x="3239852" y="1095586"/>
            <a:ext cx="2700300" cy="2124236"/>
          </a:xfrm>
          <a:prstGeom prst="round2SameRect">
            <a:avLst>
              <a:gd name="adj1" fmla="val 488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22" name="同侧圆角矩形 21"/>
          <p:cNvSpPr/>
          <p:nvPr/>
        </p:nvSpPr>
        <p:spPr>
          <a:xfrm>
            <a:off x="3239852" y="3255828"/>
            <a:ext cx="2700300" cy="1062118"/>
          </a:xfrm>
          <a:prstGeom prst="round2SameRect">
            <a:avLst>
              <a:gd name="adj1" fmla="val 0"/>
              <a:gd name="adj2" fmla="val 6149"/>
            </a:avLst>
          </a:prstGeom>
          <a:solidFill>
            <a:schemeClr val="bg1">
              <a:lumMod val="95000"/>
            </a:schemeClr>
          </a:solidFill>
          <a:ln>
            <a:noFill/>
          </a:ln>
          <a:effectLst>
            <a:outerShdw blurRad="1651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solidFill>
                <a:srgbClr val="404040"/>
              </a:solidFill>
            </a:endParaRPr>
          </a:p>
        </p:txBody>
      </p:sp>
      <p:sp>
        <p:nvSpPr>
          <p:cNvPr id="23" name="矩形 22"/>
          <p:cNvSpPr/>
          <p:nvPr/>
        </p:nvSpPr>
        <p:spPr>
          <a:xfrm>
            <a:off x="3374358" y="2125765"/>
            <a:ext cx="2421778" cy="484732"/>
          </a:xfrm>
          <a:prstGeom prst="rect">
            <a:avLst/>
          </a:prstGeom>
          <a:noFill/>
        </p:spPr>
        <p:txBody>
          <a:bodyPr wrap="square" lIns="91424" tIns="45712" rIns="91424" bIns="45712">
            <a:spAutoFit/>
          </a:bodyPr>
          <a:lstStyle/>
          <a:p>
            <a:pPr>
              <a:lnSpc>
                <a:spcPct val="130000"/>
              </a:lnSpc>
            </a:pPr>
            <a:r>
              <a:rPr lang="zh-CN" altLang="en-US" sz="1000" dirty="0">
                <a:solidFill>
                  <a:srgbClr val="FFFFFF"/>
                </a:solidFill>
              </a:rPr>
              <a:t>You can modify the font, font size, color, line spacing, and so on in the start panel at the top.</a:t>
            </a:r>
            <a:endParaRPr lang="en-US" altLang="zh-CN" sz="1000" dirty="0">
              <a:solidFill>
                <a:srgbClr val="FFFFFF"/>
              </a:solidFill>
            </a:endParaRPr>
          </a:p>
        </p:txBody>
      </p:sp>
      <p:sp>
        <p:nvSpPr>
          <p:cNvPr id="24" name="TextBox 102"/>
          <p:cNvSpPr txBox="1"/>
          <p:nvPr/>
        </p:nvSpPr>
        <p:spPr>
          <a:xfrm>
            <a:off x="3374358" y="1845869"/>
            <a:ext cx="2421778" cy="311621"/>
          </a:xfrm>
          <a:prstGeom prst="rect">
            <a:avLst/>
          </a:prstGeom>
          <a:noFill/>
          <a:effectLst/>
        </p:spPr>
        <p:txBody>
          <a:bodyPr wrap="square" lIns="91424" tIns="45712" rIns="91424" bIns="45712" rtlCol="0">
            <a:spAutoFit/>
          </a:bodyPr>
          <a:lstStyle/>
          <a:p>
            <a:r>
              <a:rPr lang="en-US" altLang="zh-CN" sz="1400" b="1" dirty="0">
                <a:solidFill>
                  <a:schemeClr val="bg1"/>
                </a:solidFill>
              </a:rPr>
              <a:t>TEXT</a:t>
            </a:r>
            <a:r>
              <a:rPr lang="zh-CN" altLang="en-US" sz="1400" b="1" dirty="0">
                <a:solidFill>
                  <a:schemeClr val="bg1"/>
                </a:solidFill>
              </a:rPr>
              <a:t> </a:t>
            </a:r>
            <a:r>
              <a:rPr lang="en-US" altLang="zh-CN" sz="1400" b="1" dirty="0">
                <a:solidFill>
                  <a:schemeClr val="bg1"/>
                </a:solidFill>
              </a:rPr>
              <a:t>Here</a:t>
            </a:r>
            <a:endParaRPr lang="zh-CN" altLang="en-US" sz="1400" b="1" dirty="0">
              <a:solidFill>
                <a:schemeClr val="bg1"/>
              </a:solidFill>
            </a:endParaRPr>
          </a:p>
        </p:txBody>
      </p:sp>
      <p:cxnSp>
        <p:nvCxnSpPr>
          <p:cNvPr id="25" name="直接连接符 103"/>
          <p:cNvCxnSpPr/>
          <p:nvPr/>
        </p:nvCxnSpPr>
        <p:spPr>
          <a:xfrm>
            <a:off x="3494539" y="2823778"/>
            <a:ext cx="2193593" cy="0"/>
          </a:xfrm>
          <a:prstGeom prst="line">
            <a:avLst/>
          </a:prstGeom>
          <a:ln w="34925" cap="rnd">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6" name="直接连接符 104"/>
          <p:cNvCxnSpPr/>
          <p:nvPr/>
        </p:nvCxnSpPr>
        <p:spPr>
          <a:xfrm>
            <a:off x="3494533" y="2821982"/>
            <a:ext cx="1096796"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19880" y="1205342"/>
            <a:ext cx="902807" cy="646329"/>
          </a:xfrm>
          <a:prstGeom prst="rect">
            <a:avLst/>
          </a:prstGeom>
        </p:spPr>
        <p:txBody>
          <a:bodyPr wrap="none" lIns="91424" tIns="45712" rIns="91424" bIns="45712">
            <a:spAutoFit/>
          </a:bodyPr>
          <a:lstStyle/>
          <a:p>
            <a:r>
              <a:rPr lang="en-US" altLang="zh-CN" sz="3600">
                <a:solidFill>
                  <a:schemeClr val="bg1"/>
                </a:solidFill>
                <a:latin typeface="+mj-lt"/>
                <a:ea typeface="方正粗宋简体" panose="03000509000000000000" pitchFamily="65" charset="-122"/>
              </a:rPr>
              <a:t>50</a:t>
            </a:r>
            <a:r>
              <a:rPr lang="en-US" altLang="zh-CN" sz="2400">
                <a:solidFill>
                  <a:schemeClr val="bg1"/>
                </a:solidFill>
                <a:latin typeface="+mj-lt"/>
                <a:ea typeface="方正粗宋简体" panose="03000509000000000000" pitchFamily="65" charset="-122"/>
              </a:rPr>
              <a:t>%</a:t>
            </a:r>
            <a:endParaRPr lang="zh-CN" altLang="en-US" sz="2400">
              <a:solidFill>
                <a:schemeClr val="bg1"/>
              </a:solidFill>
              <a:latin typeface="+mj-lt"/>
            </a:endParaRPr>
          </a:p>
        </p:txBody>
      </p:sp>
      <p:sp>
        <p:nvSpPr>
          <p:cNvPr id="29" name="椭圆 28"/>
          <p:cNvSpPr/>
          <p:nvPr/>
        </p:nvSpPr>
        <p:spPr>
          <a:xfrm>
            <a:off x="3471340" y="3543859"/>
            <a:ext cx="452588" cy="452588"/>
          </a:xfrm>
          <a:prstGeom prst="ellipse">
            <a:avLst/>
          </a:prstGeom>
          <a:noFill/>
          <a:ln w="190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endParaRPr>
          </a:p>
        </p:txBody>
      </p:sp>
      <p:grpSp>
        <p:nvGrpSpPr>
          <p:cNvPr id="30" name="组合 136"/>
          <p:cNvGrpSpPr/>
          <p:nvPr/>
        </p:nvGrpSpPr>
        <p:grpSpPr>
          <a:xfrm>
            <a:off x="3583458" y="3629832"/>
            <a:ext cx="228351" cy="261219"/>
            <a:chOff x="10856093" y="315913"/>
            <a:chExt cx="419100" cy="479425"/>
          </a:xfrm>
          <a:solidFill>
            <a:srgbClr val="404040"/>
          </a:solidFill>
        </p:grpSpPr>
        <p:sp>
          <p:nvSpPr>
            <p:cNvPr id="31"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32"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33"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34"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35"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36"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grpSp>
      <p:sp>
        <p:nvSpPr>
          <p:cNvPr id="37" name="矩形 36"/>
          <p:cNvSpPr/>
          <p:nvPr/>
        </p:nvSpPr>
        <p:spPr>
          <a:xfrm>
            <a:off x="4151784" y="3322383"/>
            <a:ext cx="1656184" cy="684787"/>
          </a:xfrm>
          <a:prstGeom prst="rect">
            <a:avLst/>
          </a:prstGeom>
        </p:spPr>
        <p:txBody>
          <a:bodyPr wrap="square" lIns="91424" tIns="45712" rIns="91424" bIns="45712">
            <a:spAutoFit/>
          </a:bodyPr>
          <a:lstStyle/>
          <a:p>
            <a:pPr>
              <a:lnSpc>
                <a:spcPct val="130000"/>
              </a:lnSpc>
              <a:spcBef>
                <a:spcPts val="600"/>
              </a:spcBef>
            </a:pPr>
            <a:r>
              <a:rPr lang="zh-CN" altLang="en-US" sz="1000" dirty="0">
                <a:solidFill>
                  <a:srgbClr val="404040"/>
                </a:solidFill>
              </a:rPr>
              <a:t>You can modify the font, font size, color, line spacing, and so on in the start panel at the top.</a:t>
            </a:r>
            <a:endParaRPr lang="en-US" altLang="zh-CN" sz="1000" dirty="0">
              <a:solidFill>
                <a:srgbClr val="404040"/>
              </a:solidFill>
            </a:endParaRPr>
          </a:p>
        </p:txBody>
      </p:sp>
      <p:sp>
        <p:nvSpPr>
          <p:cNvPr id="38" name="同侧圆角矩形 37"/>
          <p:cNvSpPr/>
          <p:nvPr/>
        </p:nvSpPr>
        <p:spPr>
          <a:xfrm>
            <a:off x="6084168" y="1095586"/>
            <a:ext cx="2700300" cy="2124236"/>
          </a:xfrm>
          <a:prstGeom prst="round2SameRect">
            <a:avLst>
              <a:gd name="adj1" fmla="val 488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39" name="同侧圆角矩形 38"/>
          <p:cNvSpPr/>
          <p:nvPr/>
        </p:nvSpPr>
        <p:spPr>
          <a:xfrm>
            <a:off x="6084168" y="3255828"/>
            <a:ext cx="2700300" cy="1062118"/>
          </a:xfrm>
          <a:prstGeom prst="round2SameRect">
            <a:avLst>
              <a:gd name="adj1" fmla="val 0"/>
              <a:gd name="adj2" fmla="val 6149"/>
            </a:avLst>
          </a:prstGeom>
          <a:solidFill>
            <a:schemeClr val="bg1">
              <a:lumMod val="95000"/>
            </a:schemeClr>
          </a:solidFill>
          <a:ln>
            <a:noFill/>
          </a:ln>
          <a:effectLst>
            <a:outerShdw blurRad="1651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solidFill>
                <a:srgbClr val="404040"/>
              </a:solidFill>
            </a:endParaRPr>
          </a:p>
        </p:txBody>
      </p:sp>
      <p:sp>
        <p:nvSpPr>
          <p:cNvPr id="40" name="矩形 39"/>
          <p:cNvSpPr/>
          <p:nvPr/>
        </p:nvSpPr>
        <p:spPr>
          <a:xfrm>
            <a:off x="6218676" y="2125765"/>
            <a:ext cx="2421778" cy="484732"/>
          </a:xfrm>
          <a:prstGeom prst="rect">
            <a:avLst/>
          </a:prstGeom>
          <a:noFill/>
        </p:spPr>
        <p:txBody>
          <a:bodyPr wrap="square" lIns="91424" tIns="45712" rIns="91424" bIns="45712">
            <a:spAutoFit/>
          </a:bodyPr>
          <a:lstStyle/>
          <a:p>
            <a:pPr>
              <a:lnSpc>
                <a:spcPct val="130000"/>
              </a:lnSpc>
            </a:pPr>
            <a:r>
              <a:rPr lang="zh-CN" altLang="en-US" sz="1000" dirty="0">
                <a:solidFill>
                  <a:srgbClr val="FFFFFF"/>
                </a:solidFill>
              </a:rPr>
              <a:t>You can modify the font, font size, color, line spacing, and so on in the start panel at the top.</a:t>
            </a:r>
            <a:endParaRPr lang="en-US" altLang="zh-CN" sz="1000" dirty="0">
              <a:solidFill>
                <a:srgbClr val="FFFFFF"/>
              </a:solidFill>
            </a:endParaRPr>
          </a:p>
        </p:txBody>
      </p:sp>
      <p:sp>
        <p:nvSpPr>
          <p:cNvPr id="41" name="TextBox 148"/>
          <p:cNvSpPr txBox="1"/>
          <p:nvPr/>
        </p:nvSpPr>
        <p:spPr>
          <a:xfrm>
            <a:off x="6218676" y="1845869"/>
            <a:ext cx="2421778" cy="311621"/>
          </a:xfrm>
          <a:prstGeom prst="rect">
            <a:avLst/>
          </a:prstGeom>
          <a:noFill/>
          <a:effectLst/>
        </p:spPr>
        <p:txBody>
          <a:bodyPr wrap="square" lIns="91424" tIns="45712" rIns="91424" bIns="45712" rtlCol="0">
            <a:spAutoFit/>
          </a:bodyPr>
          <a:lstStyle/>
          <a:p>
            <a:r>
              <a:rPr lang="en-US" altLang="zh-CN" sz="1400" b="1" dirty="0">
                <a:solidFill>
                  <a:schemeClr val="bg1"/>
                </a:solidFill>
              </a:rPr>
              <a:t>TEXT</a:t>
            </a:r>
            <a:r>
              <a:rPr lang="zh-CN" altLang="en-US" sz="1400" b="1" dirty="0">
                <a:solidFill>
                  <a:schemeClr val="bg1"/>
                </a:solidFill>
              </a:rPr>
              <a:t> </a:t>
            </a:r>
            <a:r>
              <a:rPr lang="en-US" altLang="zh-CN" sz="1400" b="1" dirty="0">
                <a:solidFill>
                  <a:schemeClr val="bg1"/>
                </a:solidFill>
              </a:rPr>
              <a:t>Here</a:t>
            </a:r>
            <a:endParaRPr lang="zh-CN" altLang="en-US" sz="1400" b="1" dirty="0">
              <a:solidFill>
                <a:schemeClr val="bg1"/>
              </a:solidFill>
            </a:endParaRPr>
          </a:p>
        </p:txBody>
      </p:sp>
      <p:cxnSp>
        <p:nvCxnSpPr>
          <p:cNvPr id="42" name="直接连接符 150"/>
          <p:cNvCxnSpPr/>
          <p:nvPr/>
        </p:nvCxnSpPr>
        <p:spPr>
          <a:xfrm>
            <a:off x="6338855" y="2823778"/>
            <a:ext cx="2193593" cy="0"/>
          </a:xfrm>
          <a:prstGeom prst="line">
            <a:avLst/>
          </a:prstGeom>
          <a:ln w="34925" cap="rnd">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3" name="直接连接符 151"/>
          <p:cNvCxnSpPr/>
          <p:nvPr/>
        </p:nvCxnSpPr>
        <p:spPr>
          <a:xfrm>
            <a:off x="6338849" y="2821982"/>
            <a:ext cx="2013573"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264196" y="1205347"/>
            <a:ext cx="894797" cy="646331"/>
          </a:xfrm>
          <a:prstGeom prst="rect">
            <a:avLst/>
          </a:prstGeom>
        </p:spPr>
        <p:txBody>
          <a:bodyPr wrap="none" lIns="91424" tIns="45712" rIns="91424" bIns="45712">
            <a:spAutoFit/>
          </a:bodyPr>
          <a:lstStyle/>
          <a:p>
            <a:r>
              <a:rPr lang="en-US" altLang="zh-CN" sz="3600">
                <a:solidFill>
                  <a:schemeClr val="bg1"/>
                </a:solidFill>
                <a:latin typeface="+mj-lt"/>
                <a:ea typeface="方正粗宋简体" panose="03000509000000000000" pitchFamily="65" charset="-122"/>
              </a:rPr>
              <a:t>90</a:t>
            </a:r>
            <a:r>
              <a:rPr lang="en-US" altLang="zh-CN" sz="2400">
                <a:solidFill>
                  <a:schemeClr val="bg1"/>
                </a:solidFill>
                <a:latin typeface="+mj-lt"/>
                <a:ea typeface="方正粗宋简体" panose="03000509000000000000" pitchFamily="65" charset="-122"/>
              </a:rPr>
              <a:t>%</a:t>
            </a:r>
            <a:endParaRPr lang="zh-CN" altLang="en-US" sz="2400">
              <a:solidFill>
                <a:schemeClr val="bg1"/>
              </a:solidFill>
              <a:latin typeface="+mj-lt"/>
            </a:endParaRPr>
          </a:p>
        </p:txBody>
      </p:sp>
      <p:sp>
        <p:nvSpPr>
          <p:cNvPr id="46" name="椭圆 45"/>
          <p:cNvSpPr/>
          <p:nvPr/>
        </p:nvSpPr>
        <p:spPr>
          <a:xfrm>
            <a:off x="6315658" y="3543859"/>
            <a:ext cx="452588" cy="452588"/>
          </a:xfrm>
          <a:prstGeom prst="ellipse">
            <a:avLst/>
          </a:prstGeom>
          <a:noFill/>
          <a:ln w="190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endParaRPr>
          </a:p>
        </p:txBody>
      </p:sp>
      <p:grpSp>
        <p:nvGrpSpPr>
          <p:cNvPr id="47" name="组合 156"/>
          <p:cNvGrpSpPr/>
          <p:nvPr/>
        </p:nvGrpSpPr>
        <p:grpSpPr>
          <a:xfrm>
            <a:off x="6427776" y="3629832"/>
            <a:ext cx="228351" cy="261219"/>
            <a:chOff x="10856093" y="315913"/>
            <a:chExt cx="419100" cy="479425"/>
          </a:xfrm>
          <a:solidFill>
            <a:srgbClr val="404040"/>
          </a:solidFill>
        </p:grpSpPr>
        <p:sp>
          <p:nvSpPr>
            <p:cNvPr id="48"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49"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50"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51"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52"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sp>
          <p:nvSpPr>
            <p:cNvPr id="53"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404040"/>
                </a:solidFill>
              </a:endParaRPr>
            </a:p>
          </p:txBody>
        </p:sp>
      </p:grpSp>
      <p:sp>
        <p:nvSpPr>
          <p:cNvPr id="54" name="矩形 53"/>
          <p:cNvSpPr/>
          <p:nvPr/>
        </p:nvSpPr>
        <p:spPr>
          <a:xfrm>
            <a:off x="6996102" y="3322383"/>
            <a:ext cx="1656184" cy="684787"/>
          </a:xfrm>
          <a:prstGeom prst="rect">
            <a:avLst/>
          </a:prstGeom>
        </p:spPr>
        <p:txBody>
          <a:bodyPr wrap="square" lIns="91424" tIns="45712" rIns="91424" bIns="45712">
            <a:spAutoFit/>
          </a:bodyPr>
          <a:lstStyle/>
          <a:p>
            <a:pPr>
              <a:lnSpc>
                <a:spcPct val="130000"/>
              </a:lnSpc>
              <a:spcBef>
                <a:spcPts val="600"/>
              </a:spcBef>
            </a:pPr>
            <a:r>
              <a:rPr lang="zh-CN" altLang="en-US" sz="1000" dirty="0">
                <a:solidFill>
                  <a:srgbClr val="404040"/>
                </a:solidFill>
              </a:rPr>
              <a:t>You can modify the font, font size, color, line spacing, and so on in the start panel at the top.</a:t>
            </a:r>
            <a:endParaRPr lang="en-US" altLang="zh-CN" sz="1000" dirty="0">
              <a:solidFill>
                <a:srgbClr val="404040"/>
              </a:solidFill>
            </a:endParaRPr>
          </a:p>
        </p:txBody>
      </p:sp>
      <p:sp>
        <p:nvSpPr>
          <p:cNvPr id="55" name="文本框 54"/>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schemeClr val="bg1"/>
                </a:solidFill>
                <a:ea typeface="宋体"/>
              </a:rPr>
              <a:t>LOGO</a:t>
            </a:r>
            <a:r>
              <a:rPr kumimoji="1" lang="zh-CN" altLang="en-US" sz="1200" dirty="0">
                <a:solidFill>
                  <a:schemeClr val="bg1"/>
                </a:solidFill>
                <a:ea typeface="宋体"/>
              </a:rPr>
              <a:t>  </a:t>
            </a:r>
            <a:r>
              <a:rPr kumimoji="1" lang="en-US" altLang="zh-CN" sz="1200" dirty="0">
                <a:solidFill>
                  <a:schemeClr val="bg1"/>
                </a:solidFill>
                <a:ea typeface="宋体"/>
              </a:rPr>
              <a:t>|</a:t>
            </a:r>
            <a:r>
              <a:rPr kumimoji="1" lang="zh-CN" altLang="en-US" sz="1200" dirty="0">
                <a:solidFill>
                  <a:schemeClr val="bg1"/>
                </a:solidFill>
                <a:ea typeface="宋体"/>
              </a:rPr>
              <a:t>  </a:t>
            </a:r>
            <a:r>
              <a:rPr kumimoji="1" lang="en-US" altLang="zh-CN" sz="1200" dirty="0">
                <a:solidFill>
                  <a:schemeClr val="bg1"/>
                </a:solidFill>
                <a:ea typeface="宋体"/>
              </a:rPr>
              <a:t>Company</a:t>
            </a:r>
            <a:endParaRPr kumimoji="1" lang="zh-CN" altLang="en-US" sz="1200" dirty="0">
              <a:solidFill>
                <a:schemeClr val="bg1"/>
              </a:solidFill>
              <a:ea typeface="微软雅黑"/>
              <a:cs typeface="微软雅黑"/>
            </a:endParaRPr>
          </a:p>
        </p:txBody>
      </p:sp>
    </p:spTree>
    <p:extLst>
      <p:ext uri="{BB962C8B-B14F-4D97-AF65-F5344CB8AC3E}">
        <p14:creationId xmlns:p14="http://schemas.microsoft.com/office/powerpoint/2010/main" val="679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4"/>
          <p:cNvSpPr/>
          <p:nvPr/>
        </p:nvSpPr>
        <p:spPr>
          <a:xfrm rot="5400000" flipH="1">
            <a:off x="-120651" y="120651"/>
            <a:ext cx="5151968" cy="4910667"/>
          </a:xfrm>
          <a:custGeom>
            <a:avLst/>
            <a:gdLst/>
            <a:ahLst/>
            <a:cxnLst/>
            <a:rect l="l" t="t" r="r" b="b"/>
            <a:pathLst>
              <a:path w="5151968" h="5410203">
                <a:moveTo>
                  <a:pt x="5151967" y="2023534"/>
                </a:moveTo>
                <a:lnTo>
                  <a:pt x="0" y="2023534"/>
                </a:lnTo>
                <a:lnTo>
                  <a:pt x="2575984" y="0"/>
                </a:lnTo>
                <a:close/>
                <a:moveTo>
                  <a:pt x="5151968" y="2023536"/>
                </a:moveTo>
                <a:lnTo>
                  <a:pt x="5151968" y="5410203"/>
                </a:lnTo>
                <a:lnTo>
                  <a:pt x="8468" y="5410203"/>
                </a:lnTo>
                <a:lnTo>
                  <a:pt x="8468" y="2023536"/>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6" name="文本框 5"/>
          <p:cNvSpPr txBox="1"/>
          <p:nvPr/>
        </p:nvSpPr>
        <p:spPr>
          <a:xfrm>
            <a:off x="5483861" y="841601"/>
            <a:ext cx="1383036" cy="400110"/>
          </a:xfrm>
          <a:prstGeom prst="rect">
            <a:avLst/>
          </a:prstGeom>
          <a:noFill/>
        </p:spPr>
        <p:txBody>
          <a:bodyPr wrap="none" rtlCol="0">
            <a:spAutoFit/>
          </a:bodyPr>
          <a:lstStyle/>
          <a:p>
            <a:r>
              <a:rPr kumimoji="1" lang="en-US" altLang="zh-CN" sz="2000" b="1" dirty="0">
                <a:solidFill>
                  <a:schemeClr val="accent2"/>
                </a:solidFill>
                <a:latin typeface="Calibri"/>
                <a:ea typeface="宋体"/>
              </a:rPr>
              <a:t>INFOR</a:t>
            </a:r>
            <a:r>
              <a:rPr kumimoji="1" lang="zh-CN" altLang="en-US" sz="2000" b="1" dirty="0">
                <a:solidFill>
                  <a:schemeClr val="accent2"/>
                </a:solidFill>
                <a:latin typeface="Calibri"/>
                <a:ea typeface="宋体"/>
              </a:rPr>
              <a:t> </a:t>
            </a:r>
            <a:r>
              <a:rPr kumimoji="1" lang="en-US" altLang="zh-CN" sz="2000" b="1" dirty="0">
                <a:solidFill>
                  <a:schemeClr val="accent2"/>
                </a:solidFill>
                <a:latin typeface="Calibri"/>
                <a:ea typeface="宋体"/>
              </a:rPr>
              <a:t>One</a:t>
            </a:r>
            <a:endParaRPr kumimoji="1" lang="zh-CN" altLang="en-US" sz="2000" b="1" dirty="0">
              <a:solidFill>
                <a:schemeClr val="accent2"/>
              </a:solidFill>
              <a:latin typeface="Calibri"/>
              <a:ea typeface="宋体"/>
            </a:endParaRPr>
          </a:p>
        </p:txBody>
      </p:sp>
      <p:sp>
        <p:nvSpPr>
          <p:cNvPr id="7" name="直角三角形 6"/>
          <p:cNvSpPr/>
          <p:nvPr/>
        </p:nvSpPr>
        <p:spPr>
          <a:xfrm flipH="1">
            <a:off x="5257459" y="925577"/>
            <a:ext cx="226401" cy="226401"/>
          </a:xfrm>
          <a:prstGeom prst="rtTriangle">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5483860" y="1192235"/>
            <a:ext cx="3414606" cy="684803"/>
          </a:xfrm>
          <a:prstGeom prst="rect">
            <a:avLst/>
          </a:prstGeom>
          <a:noFill/>
        </p:spPr>
        <p:txBody>
          <a:bodyPr wrap="square" rtlCol="0">
            <a:spAutoFit/>
          </a:bodyPr>
          <a:lstStyle/>
          <a:p>
            <a:pPr>
              <a:lnSpc>
                <a:spcPct val="130000"/>
              </a:lnSpc>
            </a:pPr>
            <a:r>
              <a:rPr kumimoji="1" lang="zh-CN" altLang="en-US" sz="1000" dirty="0">
                <a:solidFill>
                  <a:srgbClr val="1D1D1D"/>
                </a:solidFill>
                <a:cs typeface="Arial"/>
              </a:rPr>
              <a:t>The title number can be changed by clicking and re-entering, and the top start panel can modify the font, font size, color, line spacing, and so on.</a:t>
            </a:r>
          </a:p>
        </p:txBody>
      </p:sp>
      <p:sp>
        <p:nvSpPr>
          <p:cNvPr id="10" name="文本框 9"/>
          <p:cNvSpPr txBox="1"/>
          <p:nvPr/>
        </p:nvSpPr>
        <p:spPr>
          <a:xfrm>
            <a:off x="5483861" y="1942337"/>
            <a:ext cx="1448408" cy="400110"/>
          </a:xfrm>
          <a:prstGeom prst="rect">
            <a:avLst/>
          </a:prstGeom>
          <a:noFill/>
        </p:spPr>
        <p:txBody>
          <a:bodyPr wrap="none" rtlCol="0">
            <a:spAutoFit/>
          </a:bodyPr>
          <a:lstStyle/>
          <a:p>
            <a:r>
              <a:rPr kumimoji="1" lang="en-US" altLang="zh-CN" sz="2000" b="1" dirty="0">
                <a:solidFill>
                  <a:schemeClr val="accent2"/>
                </a:solidFill>
                <a:latin typeface="Calibri"/>
                <a:ea typeface="宋体"/>
              </a:rPr>
              <a:t>INFOR</a:t>
            </a:r>
            <a:r>
              <a:rPr kumimoji="1" lang="zh-CN" altLang="en-US" sz="2000" b="1" dirty="0">
                <a:solidFill>
                  <a:schemeClr val="accent2"/>
                </a:solidFill>
                <a:latin typeface="Calibri"/>
                <a:ea typeface="宋体"/>
              </a:rPr>
              <a:t> </a:t>
            </a:r>
            <a:r>
              <a:rPr kumimoji="1" lang="en-US" altLang="zh-CN" sz="2000" b="1" dirty="0">
                <a:solidFill>
                  <a:schemeClr val="accent2"/>
                </a:solidFill>
                <a:latin typeface="Calibri"/>
                <a:ea typeface="宋体"/>
              </a:rPr>
              <a:t>Both</a:t>
            </a:r>
            <a:endParaRPr kumimoji="1" lang="zh-CN" altLang="en-US" sz="2000" b="1" dirty="0">
              <a:solidFill>
                <a:schemeClr val="accent2"/>
              </a:solidFill>
              <a:latin typeface="Calibri"/>
              <a:ea typeface="宋体"/>
            </a:endParaRPr>
          </a:p>
        </p:txBody>
      </p:sp>
      <p:sp>
        <p:nvSpPr>
          <p:cNvPr id="11" name="直角三角形 10"/>
          <p:cNvSpPr/>
          <p:nvPr/>
        </p:nvSpPr>
        <p:spPr>
          <a:xfrm flipH="1">
            <a:off x="5257459" y="2026313"/>
            <a:ext cx="226401" cy="226401"/>
          </a:xfrm>
          <a:prstGeom prst="rtTriangle">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2" name="文本框 11"/>
          <p:cNvSpPr txBox="1"/>
          <p:nvPr/>
        </p:nvSpPr>
        <p:spPr>
          <a:xfrm>
            <a:off x="5483860" y="2292971"/>
            <a:ext cx="3414606" cy="684803"/>
          </a:xfrm>
          <a:prstGeom prst="rect">
            <a:avLst/>
          </a:prstGeom>
          <a:noFill/>
        </p:spPr>
        <p:txBody>
          <a:bodyPr wrap="square" rtlCol="0">
            <a:spAutoFit/>
          </a:bodyPr>
          <a:lstStyle/>
          <a:p>
            <a:pPr lvl="0">
              <a:lnSpc>
                <a:spcPct val="130000"/>
              </a:lnSpc>
            </a:pPr>
            <a:r>
              <a:rPr kumimoji="1" lang="zh-CN" altLang="en-US" sz="1000" dirty="0">
                <a:solidFill>
                  <a:srgbClr val="1D1D1D"/>
                </a:solidFill>
                <a:cs typeface="Arial"/>
              </a:rPr>
              <a:t>The title number can be changed by clicking and re-entering, and the top start panel can modify the font, font size, color, line spacing, and so on.</a:t>
            </a:r>
          </a:p>
        </p:txBody>
      </p:sp>
      <p:sp>
        <p:nvSpPr>
          <p:cNvPr id="14" name="文本框 13"/>
          <p:cNvSpPr txBox="1"/>
          <p:nvPr/>
        </p:nvSpPr>
        <p:spPr>
          <a:xfrm>
            <a:off x="5483861" y="3043072"/>
            <a:ext cx="1598940" cy="400110"/>
          </a:xfrm>
          <a:prstGeom prst="rect">
            <a:avLst/>
          </a:prstGeom>
          <a:noFill/>
        </p:spPr>
        <p:txBody>
          <a:bodyPr wrap="none" rtlCol="0">
            <a:spAutoFit/>
          </a:bodyPr>
          <a:lstStyle/>
          <a:p>
            <a:r>
              <a:rPr kumimoji="1" lang="en-US" altLang="zh-CN" sz="2000" b="1" dirty="0">
                <a:solidFill>
                  <a:schemeClr val="accent2"/>
                </a:solidFill>
                <a:latin typeface="Calibri"/>
                <a:ea typeface="宋体"/>
              </a:rPr>
              <a:t>INFOR</a:t>
            </a:r>
            <a:r>
              <a:rPr kumimoji="1" lang="zh-CN" altLang="en-US" sz="2000" b="1" dirty="0">
                <a:solidFill>
                  <a:schemeClr val="accent2"/>
                </a:solidFill>
                <a:latin typeface="Calibri"/>
                <a:ea typeface="宋体"/>
              </a:rPr>
              <a:t> </a:t>
            </a:r>
            <a:r>
              <a:rPr kumimoji="1" lang="en-US" altLang="zh-CN" sz="2000" b="1" dirty="0">
                <a:solidFill>
                  <a:schemeClr val="accent2"/>
                </a:solidFill>
                <a:latin typeface="Calibri"/>
                <a:ea typeface="宋体"/>
              </a:rPr>
              <a:t>Three</a:t>
            </a:r>
            <a:endParaRPr kumimoji="1" lang="zh-CN" altLang="en-US" sz="2000" b="1" dirty="0">
              <a:solidFill>
                <a:schemeClr val="accent2"/>
              </a:solidFill>
              <a:latin typeface="Calibri"/>
              <a:ea typeface="宋体"/>
            </a:endParaRPr>
          </a:p>
        </p:txBody>
      </p:sp>
      <p:sp>
        <p:nvSpPr>
          <p:cNvPr id="15" name="直角三角形 14"/>
          <p:cNvSpPr/>
          <p:nvPr/>
        </p:nvSpPr>
        <p:spPr>
          <a:xfrm flipH="1">
            <a:off x="5257459" y="3127048"/>
            <a:ext cx="226401" cy="226401"/>
          </a:xfrm>
          <a:prstGeom prst="rtTriangle">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6" name="文本框 15"/>
          <p:cNvSpPr txBox="1"/>
          <p:nvPr/>
        </p:nvSpPr>
        <p:spPr>
          <a:xfrm>
            <a:off x="5483860" y="3393706"/>
            <a:ext cx="3414606" cy="684803"/>
          </a:xfrm>
          <a:prstGeom prst="rect">
            <a:avLst/>
          </a:prstGeom>
          <a:noFill/>
        </p:spPr>
        <p:txBody>
          <a:bodyPr wrap="square" rtlCol="0">
            <a:spAutoFit/>
          </a:bodyPr>
          <a:lstStyle/>
          <a:p>
            <a:pPr lvl="0">
              <a:lnSpc>
                <a:spcPct val="130000"/>
              </a:lnSpc>
            </a:pPr>
            <a:r>
              <a:rPr kumimoji="1" lang="zh-CN" altLang="en-US" sz="1000" dirty="0">
                <a:solidFill>
                  <a:srgbClr val="1D1D1D"/>
                </a:solidFill>
                <a:cs typeface="Arial"/>
              </a:rPr>
              <a:t>The title number can be changed by clicking and re-entering, and the top start panel can modify the font, font size, color, line spacing, and so on.</a:t>
            </a:r>
          </a:p>
        </p:txBody>
      </p:sp>
      <p:sp>
        <p:nvSpPr>
          <p:cNvPr id="26" name="文本框 25"/>
          <p:cNvSpPr txBox="1"/>
          <p:nvPr/>
        </p:nvSpPr>
        <p:spPr>
          <a:xfrm>
            <a:off x="605993" y="3442622"/>
            <a:ext cx="2222348" cy="884858"/>
          </a:xfrm>
          <a:prstGeom prst="rect">
            <a:avLst/>
          </a:prstGeom>
          <a:noFill/>
        </p:spPr>
        <p:txBody>
          <a:bodyPr wrap="square" rtlCol="0">
            <a:spAutoFit/>
          </a:bodyPr>
          <a:lstStyle/>
          <a:p>
            <a:pPr lvl="0">
              <a:lnSpc>
                <a:spcPct val="130000"/>
              </a:lnSpc>
            </a:pPr>
            <a:r>
              <a:rPr kumimoji="1" lang="zh-CN" altLang="en-US" sz="1000" dirty="0">
                <a:solidFill>
                  <a:srgbClr val="1D1D1D"/>
                </a:solidFill>
                <a:cs typeface="Arial"/>
              </a:rPr>
              <a:t>The title number can be changed by clicking and re-entering, and the top start panel can modify the font, font size, color, line spacing, and so on.</a:t>
            </a:r>
          </a:p>
        </p:txBody>
      </p:sp>
      <p:sp>
        <p:nvSpPr>
          <p:cNvPr id="27" name="矩形 26"/>
          <p:cNvSpPr/>
          <p:nvPr/>
        </p:nvSpPr>
        <p:spPr>
          <a:xfrm>
            <a:off x="548637" y="3442622"/>
            <a:ext cx="61832" cy="954107"/>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28" name="椭圆 27"/>
          <p:cNvSpPr/>
          <p:nvPr/>
        </p:nvSpPr>
        <p:spPr>
          <a:xfrm>
            <a:off x="515274" y="841601"/>
            <a:ext cx="2253326" cy="2253326"/>
          </a:xfrm>
          <a:prstGeom prst="ellipse">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29" name="文本框 28"/>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prstClr val="black">
                    <a:lumMod val="75000"/>
                    <a:lumOff val="25000"/>
                  </a:prstClr>
                </a:solidFill>
                <a:ea typeface="宋体"/>
              </a:rPr>
              <a:t>LOGO</a:t>
            </a:r>
            <a:r>
              <a:rPr kumimoji="1" lang="zh-CN" altLang="en-US" sz="1200" dirty="0">
                <a:solidFill>
                  <a:prstClr val="black">
                    <a:lumMod val="75000"/>
                    <a:lumOff val="25000"/>
                  </a:prstClr>
                </a:solidFill>
                <a:ea typeface="宋体"/>
              </a:rPr>
              <a:t>  </a:t>
            </a:r>
            <a:r>
              <a:rPr kumimoji="1" lang="en-US" altLang="zh-CN" sz="1200" dirty="0">
                <a:solidFill>
                  <a:prstClr val="black">
                    <a:lumMod val="75000"/>
                    <a:lumOff val="25000"/>
                  </a:prstClr>
                </a:solidFill>
                <a:ea typeface="宋体"/>
              </a:rPr>
              <a:t>|</a:t>
            </a:r>
            <a:r>
              <a:rPr kumimoji="1" lang="zh-CN" altLang="en-US" sz="1200" dirty="0">
                <a:solidFill>
                  <a:prstClr val="black">
                    <a:lumMod val="75000"/>
                    <a:lumOff val="25000"/>
                  </a:prstClr>
                </a:solidFill>
                <a:ea typeface="宋体"/>
              </a:rPr>
              <a:t>  </a:t>
            </a:r>
            <a:r>
              <a:rPr kumimoji="1" lang="en-US" altLang="zh-CN" sz="1200" dirty="0">
                <a:solidFill>
                  <a:prstClr val="black">
                    <a:lumMod val="75000"/>
                    <a:lumOff val="25000"/>
                  </a:prstClr>
                </a:solidFill>
                <a:ea typeface="宋体"/>
              </a:rPr>
              <a:t>Company</a:t>
            </a:r>
            <a:endParaRPr kumimoji="1" lang="zh-CN" altLang="en-US" sz="1200" dirty="0">
              <a:solidFill>
                <a:prstClr val="black">
                  <a:lumMod val="75000"/>
                  <a:lumOff val="25000"/>
                </a:prstClr>
              </a:solidFill>
              <a:ea typeface="微软雅黑"/>
              <a:cs typeface="微软雅黑"/>
            </a:endParaRPr>
          </a:p>
        </p:txBody>
      </p:sp>
    </p:spTree>
    <p:extLst>
      <p:ext uri="{BB962C8B-B14F-4D97-AF65-F5344CB8AC3E}">
        <p14:creationId xmlns:p14="http://schemas.microsoft.com/office/powerpoint/2010/main" val="77709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950184"/>
            <a:ext cx="9144000" cy="13404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639605" y="2950184"/>
            <a:ext cx="816700" cy="1333698"/>
          </a:xfrm>
          <a:prstGeom prst="rect">
            <a:avLst/>
          </a:prstGeom>
          <a:noFill/>
        </p:spPr>
        <p:txBody>
          <a:bodyPr wrap="none" rtlCol="0">
            <a:spAutoFit/>
          </a:bodyPr>
          <a:lstStyle/>
          <a:p>
            <a:pPr>
              <a:lnSpc>
                <a:spcPct val="90000"/>
              </a:lnSpc>
            </a:pPr>
            <a:r>
              <a:rPr kumimoji="1" lang="en-US" altLang="zh-CN" sz="8800" b="1" dirty="0">
                <a:solidFill>
                  <a:srgbClr val="1D1D1D"/>
                </a:solidFill>
                <a:ea typeface="宋体"/>
              </a:rPr>
              <a:t>4</a:t>
            </a:r>
            <a:endParaRPr kumimoji="1" lang="zh-CN" altLang="en-US" sz="8800" b="1" dirty="0">
              <a:solidFill>
                <a:srgbClr val="1D1D1D"/>
              </a:solidFill>
              <a:ea typeface="宋体"/>
            </a:endParaRPr>
          </a:p>
        </p:txBody>
      </p:sp>
      <p:sp>
        <p:nvSpPr>
          <p:cNvPr id="7" name="文本框 6"/>
          <p:cNvSpPr txBox="1"/>
          <p:nvPr/>
        </p:nvSpPr>
        <p:spPr>
          <a:xfrm>
            <a:off x="1550762" y="3176282"/>
            <a:ext cx="2646878" cy="830997"/>
          </a:xfrm>
          <a:prstGeom prst="rect">
            <a:avLst/>
          </a:prstGeom>
          <a:noFill/>
        </p:spPr>
        <p:txBody>
          <a:bodyPr wrap="none" rtlCol="0">
            <a:spAutoFit/>
          </a:bodyPr>
          <a:lstStyle/>
          <a:p>
            <a:r>
              <a:rPr kumimoji="1" lang="zh-CN" altLang="en-US" sz="4800" dirty="0">
                <a:solidFill>
                  <a:srgbClr val="1D1D1D"/>
                </a:solidFill>
                <a:latin typeface="+mn-ea"/>
              </a:rPr>
              <a:t>Phase plan</a:t>
            </a:r>
          </a:p>
        </p:txBody>
      </p:sp>
    </p:spTree>
    <p:extLst>
      <p:ext uri="{BB962C8B-B14F-4D97-AF65-F5344CB8AC3E}">
        <p14:creationId xmlns:p14="http://schemas.microsoft.com/office/powerpoint/2010/main" val="23864906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1007604" y="2668432"/>
            <a:ext cx="1656184" cy="216024"/>
          </a:xfrm>
          <a:prstGeom prst="chevron">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sp>
        <p:nvSpPr>
          <p:cNvPr id="3" name="燕尾形 2"/>
          <p:cNvSpPr/>
          <p:nvPr/>
        </p:nvSpPr>
        <p:spPr>
          <a:xfrm>
            <a:off x="2843808" y="2668432"/>
            <a:ext cx="1656184" cy="216024"/>
          </a:xfrm>
          <a:prstGeom prst="chevron">
            <a:avLst/>
          </a:prstGeom>
          <a:solidFill>
            <a:srgbClr val="404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sp>
        <p:nvSpPr>
          <p:cNvPr id="4" name="燕尾形 3"/>
          <p:cNvSpPr/>
          <p:nvPr/>
        </p:nvSpPr>
        <p:spPr>
          <a:xfrm>
            <a:off x="4695090" y="2668432"/>
            <a:ext cx="1656184" cy="216024"/>
          </a:xfrm>
          <a:prstGeom prst="chevron">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sp>
        <p:nvSpPr>
          <p:cNvPr id="5" name="燕尾形 4"/>
          <p:cNvSpPr/>
          <p:nvPr/>
        </p:nvSpPr>
        <p:spPr>
          <a:xfrm>
            <a:off x="6546372" y="2668432"/>
            <a:ext cx="1656184" cy="216024"/>
          </a:xfrm>
          <a:prstGeom prst="chevron">
            <a:avLst/>
          </a:prstGeom>
          <a:solidFill>
            <a:srgbClr val="404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sp>
        <p:nvSpPr>
          <p:cNvPr id="6" name="文本框 5"/>
          <p:cNvSpPr txBox="1"/>
          <p:nvPr/>
        </p:nvSpPr>
        <p:spPr>
          <a:xfrm>
            <a:off x="1007604" y="1619921"/>
            <a:ext cx="1476164"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a:ea typeface="微软雅黑"/>
                <a:cs typeface="+mn-cs"/>
              </a:rPr>
              <a:t>TEXT here</a:t>
            </a:r>
          </a:p>
        </p:txBody>
      </p:sp>
      <p:sp>
        <p:nvSpPr>
          <p:cNvPr id="7" name="文本框 8"/>
          <p:cNvSpPr txBox="1"/>
          <p:nvPr/>
        </p:nvSpPr>
        <p:spPr>
          <a:xfrm>
            <a:off x="4788024" y="1550672"/>
            <a:ext cx="1319426"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a:ea typeface="微软雅黑"/>
                <a:cs typeface="+mn-cs"/>
              </a:rPr>
              <a:t>TEXT here</a:t>
            </a:r>
          </a:p>
        </p:txBody>
      </p:sp>
      <p:sp>
        <p:nvSpPr>
          <p:cNvPr id="8" name="文本框 8"/>
          <p:cNvSpPr txBox="1"/>
          <p:nvPr/>
        </p:nvSpPr>
        <p:spPr>
          <a:xfrm>
            <a:off x="6538824" y="2946880"/>
            <a:ext cx="1449378"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404040"/>
                </a:solidFill>
                <a:effectLst/>
                <a:uLnTx/>
                <a:uFillTx/>
                <a:latin typeface="Arial"/>
                <a:ea typeface="微软雅黑"/>
                <a:cs typeface="+mn-cs"/>
              </a:rPr>
              <a:t>TEXT here</a:t>
            </a:r>
          </a:p>
        </p:txBody>
      </p:sp>
      <p:sp>
        <p:nvSpPr>
          <p:cNvPr id="9" name="文本框 8"/>
          <p:cNvSpPr txBox="1"/>
          <p:nvPr/>
        </p:nvSpPr>
        <p:spPr>
          <a:xfrm>
            <a:off x="2843808" y="2946880"/>
            <a:ext cx="1478692"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404040"/>
                </a:solidFill>
                <a:effectLst/>
                <a:uLnTx/>
                <a:uFillTx/>
                <a:latin typeface="Arial"/>
                <a:ea typeface="微软雅黑"/>
                <a:cs typeface="+mn-cs"/>
              </a:rPr>
              <a:t>TEXT here</a:t>
            </a:r>
          </a:p>
        </p:txBody>
      </p:sp>
      <p:sp>
        <p:nvSpPr>
          <p:cNvPr id="10" name="Freeform 89"/>
          <p:cNvSpPr>
            <a:spLocks noChangeAspect="1" noEditPoints="1"/>
          </p:cNvSpPr>
          <p:nvPr/>
        </p:nvSpPr>
        <p:spPr bwMode="auto">
          <a:xfrm>
            <a:off x="4092811" y="4187500"/>
            <a:ext cx="448694" cy="360000"/>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rgbClr val="40404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113"/>
          <p:cNvSpPr>
            <a:spLocks noChangeAspect="1"/>
          </p:cNvSpPr>
          <p:nvPr/>
        </p:nvSpPr>
        <p:spPr bwMode="auto">
          <a:xfrm>
            <a:off x="7787164" y="4197961"/>
            <a:ext cx="402076" cy="360000"/>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rgbClr val="40404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197"/>
          <p:cNvSpPr>
            <a:spLocks noChangeAspect="1" noEditPoints="1"/>
          </p:cNvSpPr>
          <p:nvPr/>
        </p:nvSpPr>
        <p:spPr bwMode="auto">
          <a:xfrm>
            <a:off x="6016686" y="1053131"/>
            <a:ext cx="334588" cy="360000"/>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234"/>
          <p:cNvSpPr>
            <a:spLocks noChangeAspect="1"/>
          </p:cNvSpPr>
          <p:nvPr/>
        </p:nvSpPr>
        <p:spPr bwMode="auto">
          <a:xfrm>
            <a:off x="2290777" y="1011629"/>
            <a:ext cx="373011" cy="360000"/>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4" name="直接连接符 17"/>
          <p:cNvCxnSpPr/>
          <p:nvPr/>
        </p:nvCxnSpPr>
        <p:spPr>
          <a:xfrm>
            <a:off x="7988202" y="2884456"/>
            <a:ext cx="0" cy="1240620"/>
          </a:xfrm>
          <a:prstGeom prst="line">
            <a:avLst/>
          </a:prstGeom>
          <a:noFill/>
          <a:ln w="9525" cap="flat" cmpd="sng" algn="ctr">
            <a:solidFill>
              <a:srgbClr val="404040"/>
            </a:solidFill>
            <a:prstDash val="solid"/>
          </a:ln>
          <a:effectLst/>
        </p:spPr>
      </p:cxnSp>
      <p:cxnSp>
        <p:nvCxnSpPr>
          <p:cNvPr id="15" name="直接连接符 18"/>
          <p:cNvCxnSpPr/>
          <p:nvPr/>
        </p:nvCxnSpPr>
        <p:spPr>
          <a:xfrm>
            <a:off x="6172268" y="1485991"/>
            <a:ext cx="0" cy="1240620"/>
          </a:xfrm>
          <a:prstGeom prst="line">
            <a:avLst/>
          </a:prstGeom>
          <a:noFill/>
          <a:ln w="9525" cap="flat" cmpd="sng" algn="ctr">
            <a:solidFill>
              <a:schemeClr val="bg1"/>
            </a:solidFill>
            <a:prstDash val="solid"/>
          </a:ln>
          <a:effectLst/>
        </p:spPr>
      </p:cxnSp>
      <p:cxnSp>
        <p:nvCxnSpPr>
          <p:cNvPr id="16" name="直接连接符 19"/>
          <p:cNvCxnSpPr/>
          <p:nvPr/>
        </p:nvCxnSpPr>
        <p:spPr>
          <a:xfrm>
            <a:off x="4317158" y="2884456"/>
            <a:ext cx="0" cy="1240620"/>
          </a:xfrm>
          <a:prstGeom prst="line">
            <a:avLst/>
          </a:prstGeom>
          <a:noFill/>
          <a:ln w="9525" cap="flat" cmpd="sng" algn="ctr">
            <a:solidFill>
              <a:srgbClr val="404040"/>
            </a:solidFill>
            <a:prstDash val="solid"/>
          </a:ln>
          <a:effectLst/>
        </p:spPr>
      </p:cxnSp>
      <p:cxnSp>
        <p:nvCxnSpPr>
          <p:cNvPr id="17" name="直接连接符 20"/>
          <p:cNvCxnSpPr/>
          <p:nvPr/>
        </p:nvCxnSpPr>
        <p:spPr>
          <a:xfrm>
            <a:off x="2483768" y="1427812"/>
            <a:ext cx="0" cy="1240620"/>
          </a:xfrm>
          <a:prstGeom prst="line">
            <a:avLst/>
          </a:prstGeom>
          <a:noFill/>
          <a:ln w="9525" cap="flat" cmpd="sng" algn="ctr">
            <a:solidFill>
              <a:schemeClr val="bg1"/>
            </a:solidFill>
            <a:prstDash val="solid"/>
          </a:ln>
          <a:effectLst/>
        </p:spPr>
      </p:cxnSp>
      <p:sp>
        <p:nvSpPr>
          <p:cNvPr id="18" name="文本框 17"/>
          <p:cNvSpPr txBox="1"/>
          <p:nvPr/>
        </p:nvSpPr>
        <p:spPr>
          <a:xfrm>
            <a:off x="1743489" y="2889728"/>
            <a:ext cx="82586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bg1"/>
                </a:solidFill>
                <a:effectLst/>
                <a:uLnTx/>
                <a:uFillTx/>
              </a:rPr>
              <a:t>20XX</a:t>
            </a:r>
            <a:endParaRPr kumimoji="0" lang="zh-CN" altLang="en-US" sz="2000" b="1" i="0" u="none" strike="noStrike" kern="0" cap="none" spc="0" normalizeH="0" baseline="0" noProof="0" dirty="0">
              <a:ln>
                <a:noFill/>
              </a:ln>
              <a:solidFill>
                <a:schemeClr val="bg1"/>
              </a:solidFill>
              <a:effectLst/>
              <a:uLnTx/>
              <a:uFillTx/>
            </a:endParaRPr>
          </a:p>
        </p:txBody>
      </p:sp>
      <p:sp>
        <p:nvSpPr>
          <p:cNvPr id="19" name="文本框 18"/>
          <p:cNvSpPr txBox="1"/>
          <p:nvPr/>
        </p:nvSpPr>
        <p:spPr>
          <a:xfrm>
            <a:off x="3600878" y="2259595"/>
            <a:ext cx="82586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404040"/>
                </a:solidFill>
                <a:effectLst/>
                <a:uLnTx/>
                <a:uFillTx/>
              </a:rPr>
              <a:t>20XX</a:t>
            </a:r>
            <a:endParaRPr kumimoji="0" lang="zh-CN" altLang="en-US" sz="2000" b="1" i="0" u="none" strike="noStrike" kern="0" cap="none" spc="0" normalizeH="0" baseline="0" noProof="0" dirty="0">
              <a:ln>
                <a:noFill/>
              </a:ln>
              <a:solidFill>
                <a:srgbClr val="404040"/>
              </a:solidFill>
              <a:effectLst/>
              <a:uLnTx/>
              <a:uFillTx/>
            </a:endParaRPr>
          </a:p>
        </p:txBody>
      </p:sp>
      <p:sp>
        <p:nvSpPr>
          <p:cNvPr id="20" name="文本框 19"/>
          <p:cNvSpPr txBox="1"/>
          <p:nvPr/>
        </p:nvSpPr>
        <p:spPr>
          <a:xfrm>
            <a:off x="5412004" y="2879749"/>
            <a:ext cx="82586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bg1"/>
                </a:solidFill>
                <a:effectLst/>
                <a:uLnTx/>
                <a:uFillTx/>
              </a:rPr>
              <a:t>20XX</a:t>
            </a:r>
            <a:endParaRPr kumimoji="0" lang="zh-CN" altLang="en-US" sz="2000" b="1" i="0" u="none" strike="noStrike" kern="0" cap="none" spc="0" normalizeH="0" baseline="0" noProof="0" dirty="0">
              <a:ln>
                <a:noFill/>
              </a:ln>
              <a:solidFill>
                <a:schemeClr val="bg1"/>
              </a:solidFill>
              <a:effectLst/>
              <a:uLnTx/>
              <a:uFillTx/>
            </a:endParaRPr>
          </a:p>
        </p:txBody>
      </p:sp>
      <p:sp>
        <p:nvSpPr>
          <p:cNvPr id="21" name="文本框 20"/>
          <p:cNvSpPr txBox="1"/>
          <p:nvPr/>
        </p:nvSpPr>
        <p:spPr>
          <a:xfrm>
            <a:off x="7294672" y="2269189"/>
            <a:ext cx="82586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404040"/>
                </a:solidFill>
                <a:effectLst/>
                <a:uLnTx/>
                <a:uFillTx/>
              </a:rPr>
              <a:t>20XX</a:t>
            </a:r>
            <a:endParaRPr kumimoji="0" lang="zh-CN" altLang="en-US" sz="2000" b="1" i="0" u="none" strike="noStrike" kern="0" cap="none" spc="0" normalizeH="0" baseline="0" noProof="0" dirty="0">
              <a:ln>
                <a:noFill/>
              </a:ln>
              <a:solidFill>
                <a:srgbClr val="404040"/>
              </a:solidFill>
              <a:effectLst/>
              <a:uLnTx/>
              <a:uFillTx/>
            </a:endParaRPr>
          </a:p>
        </p:txBody>
      </p:sp>
      <p:sp>
        <p:nvSpPr>
          <p:cNvPr id="22" name="矩形 21"/>
          <p:cNvSpPr/>
          <p:nvPr/>
        </p:nvSpPr>
        <p:spPr>
          <a:xfrm>
            <a:off x="849454" y="1818348"/>
            <a:ext cx="1634314" cy="793102"/>
          </a:xfrm>
          <a:prstGeom prst="rect">
            <a:avLst/>
          </a:prstGeom>
        </p:spPr>
        <p:txBody>
          <a:bodyPr wrap="square">
            <a:spAutoFit/>
          </a:bodyPr>
          <a:lstStyle/>
          <a:p>
            <a:pPr algn="r">
              <a:lnSpc>
                <a:spcPct val="130000"/>
              </a:lnSpc>
            </a:pPr>
            <a:r>
              <a:rPr lang="zh-CN" altLang="en-US" sz="900" dirty="0">
                <a:solidFill>
                  <a:srgbClr val="404040"/>
                </a:solidFill>
              </a:rPr>
              <a:t>You can modify the font, font size, color, line spacing, and so on in the start panel at the top.</a:t>
            </a:r>
          </a:p>
        </p:txBody>
      </p:sp>
      <p:sp>
        <p:nvSpPr>
          <p:cNvPr id="23" name="矩形 22"/>
          <p:cNvSpPr/>
          <p:nvPr/>
        </p:nvSpPr>
        <p:spPr>
          <a:xfrm>
            <a:off x="4537954" y="1818348"/>
            <a:ext cx="1634314" cy="793102"/>
          </a:xfrm>
          <a:prstGeom prst="rect">
            <a:avLst/>
          </a:prstGeom>
        </p:spPr>
        <p:txBody>
          <a:bodyPr wrap="square">
            <a:spAutoFit/>
          </a:bodyPr>
          <a:lstStyle/>
          <a:p>
            <a:pPr algn="r">
              <a:lnSpc>
                <a:spcPct val="130000"/>
              </a:lnSpc>
            </a:pPr>
            <a:r>
              <a:rPr lang="zh-CN" altLang="en-US" sz="900" dirty="0">
                <a:solidFill>
                  <a:srgbClr val="404040"/>
                </a:solidFill>
              </a:rPr>
              <a:t>You can modify the font, font size, color, line spacing, and so on in the start panel at the top.</a:t>
            </a:r>
          </a:p>
        </p:txBody>
      </p:sp>
      <p:sp>
        <p:nvSpPr>
          <p:cNvPr id="24" name="矩形 23"/>
          <p:cNvSpPr/>
          <p:nvPr/>
        </p:nvSpPr>
        <p:spPr>
          <a:xfrm>
            <a:off x="2663788" y="3125201"/>
            <a:ext cx="1634314" cy="793102"/>
          </a:xfrm>
          <a:prstGeom prst="rect">
            <a:avLst/>
          </a:prstGeom>
        </p:spPr>
        <p:txBody>
          <a:bodyPr wrap="square">
            <a:spAutoFit/>
          </a:bodyPr>
          <a:lstStyle/>
          <a:p>
            <a:pPr algn="r">
              <a:lnSpc>
                <a:spcPct val="130000"/>
              </a:lnSpc>
            </a:pPr>
            <a:r>
              <a:rPr lang="zh-CN" altLang="en-US" sz="900" dirty="0">
                <a:solidFill>
                  <a:srgbClr val="404040"/>
                </a:solidFill>
              </a:rPr>
              <a:t>You can modify the font, font size, color, line spacing, and so on in the start panel at the top.</a:t>
            </a:r>
          </a:p>
        </p:txBody>
      </p:sp>
      <p:sp>
        <p:nvSpPr>
          <p:cNvPr id="25" name="矩形 24"/>
          <p:cNvSpPr/>
          <p:nvPr/>
        </p:nvSpPr>
        <p:spPr>
          <a:xfrm>
            <a:off x="6352288" y="3125201"/>
            <a:ext cx="1634314" cy="793102"/>
          </a:xfrm>
          <a:prstGeom prst="rect">
            <a:avLst/>
          </a:prstGeom>
        </p:spPr>
        <p:txBody>
          <a:bodyPr wrap="square">
            <a:spAutoFit/>
          </a:bodyPr>
          <a:lstStyle/>
          <a:p>
            <a:pPr algn="r">
              <a:lnSpc>
                <a:spcPct val="130000"/>
              </a:lnSpc>
            </a:pPr>
            <a:r>
              <a:rPr lang="zh-CN" altLang="en-US" sz="900" dirty="0">
                <a:solidFill>
                  <a:srgbClr val="404040"/>
                </a:solidFill>
              </a:rPr>
              <a:t>You can modify the font, font size, color, line spacing, and so on in the start panel at the top.</a:t>
            </a:r>
          </a:p>
        </p:txBody>
      </p:sp>
      <p:sp>
        <p:nvSpPr>
          <p:cNvPr id="26" name="文本框 25"/>
          <p:cNvSpPr txBox="1"/>
          <p:nvPr/>
        </p:nvSpPr>
        <p:spPr>
          <a:xfrm>
            <a:off x="1467704" y="79362"/>
            <a:ext cx="6438504" cy="584776"/>
          </a:xfrm>
          <a:prstGeom prst="rect">
            <a:avLst/>
          </a:prstGeom>
          <a:noFill/>
        </p:spPr>
        <p:txBody>
          <a:bodyPr wrap="square" rtlCol="0">
            <a:spAutoFit/>
          </a:bodyPr>
          <a:lstStyle/>
          <a:p>
            <a:pPr algn="ctr"/>
            <a:r>
              <a:rPr kumimoji="1" lang="zh-CN" altLang="en-US" sz="3200" dirty="0">
                <a:solidFill>
                  <a:srgbClr val="404040"/>
                </a:solidFill>
                <a:cs typeface="Impact"/>
              </a:rPr>
              <a:t>Click here to add a title</a:t>
            </a:r>
          </a:p>
        </p:txBody>
      </p:sp>
      <p:cxnSp>
        <p:nvCxnSpPr>
          <p:cNvPr id="27" name="直线连接符 26"/>
          <p:cNvCxnSpPr/>
          <p:nvPr/>
        </p:nvCxnSpPr>
        <p:spPr>
          <a:xfrm>
            <a:off x="907642" y="758399"/>
            <a:ext cx="7558629" cy="0"/>
          </a:xfrm>
          <a:prstGeom prst="line">
            <a:avLst/>
          </a:prstGeom>
          <a:ln w="12700" cmpd="sng">
            <a:gradFill flip="none" rotWithShape="1">
              <a:gsLst>
                <a:gs pos="0">
                  <a:schemeClr val="accent1">
                    <a:alpha val="0"/>
                  </a:schemeClr>
                </a:gs>
                <a:gs pos="100000">
                  <a:prstClr val="white">
                    <a:alpha val="0"/>
                  </a:prstClr>
                </a:gs>
                <a:gs pos="50000">
                  <a:srgbClr val="404040">
                    <a:alpha val="65000"/>
                  </a:srgb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8" name="文本框 27"/>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prstClr val="black">
                    <a:lumMod val="75000"/>
                    <a:lumOff val="25000"/>
                  </a:prstClr>
                </a:solidFill>
                <a:ea typeface="宋体"/>
              </a:rPr>
              <a:t>LOGO</a:t>
            </a:r>
            <a:r>
              <a:rPr kumimoji="1" lang="zh-CN" altLang="en-US" sz="1200" dirty="0">
                <a:solidFill>
                  <a:prstClr val="black">
                    <a:lumMod val="75000"/>
                    <a:lumOff val="25000"/>
                  </a:prstClr>
                </a:solidFill>
                <a:ea typeface="宋体"/>
              </a:rPr>
              <a:t>  </a:t>
            </a:r>
            <a:r>
              <a:rPr kumimoji="1" lang="en-US" altLang="zh-CN" sz="1200" dirty="0">
                <a:solidFill>
                  <a:prstClr val="black">
                    <a:lumMod val="75000"/>
                    <a:lumOff val="25000"/>
                  </a:prstClr>
                </a:solidFill>
                <a:ea typeface="宋体"/>
              </a:rPr>
              <a:t>|</a:t>
            </a:r>
            <a:r>
              <a:rPr kumimoji="1" lang="zh-CN" altLang="en-US" sz="1200" dirty="0">
                <a:solidFill>
                  <a:prstClr val="black">
                    <a:lumMod val="75000"/>
                    <a:lumOff val="25000"/>
                  </a:prstClr>
                </a:solidFill>
                <a:ea typeface="宋体"/>
              </a:rPr>
              <a:t>  </a:t>
            </a:r>
            <a:r>
              <a:rPr kumimoji="1" lang="en-US" altLang="zh-CN" sz="1200" dirty="0">
                <a:solidFill>
                  <a:prstClr val="black">
                    <a:lumMod val="75000"/>
                    <a:lumOff val="25000"/>
                  </a:prstClr>
                </a:solidFill>
                <a:ea typeface="宋体"/>
              </a:rPr>
              <a:t>Company</a:t>
            </a:r>
            <a:endParaRPr kumimoji="1" lang="zh-CN" altLang="en-US" sz="1200" dirty="0">
              <a:solidFill>
                <a:prstClr val="black">
                  <a:lumMod val="75000"/>
                  <a:lumOff val="25000"/>
                </a:prstClr>
              </a:solidFill>
              <a:ea typeface="微软雅黑"/>
              <a:cs typeface="微软雅黑"/>
            </a:endParaRPr>
          </a:p>
        </p:txBody>
      </p:sp>
    </p:spTree>
    <p:extLst>
      <p:ext uri="{BB962C8B-B14F-4D97-AF65-F5344CB8AC3E}">
        <p14:creationId xmlns:p14="http://schemas.microsoft.com/office/powerpoint/2010/main" val="171194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V="1">
            <a:off x="0" y="0"/>
            <a:ext cx="6475687" cy="514350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186678" y="1121963"/>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400974" y="1121963"/>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615270" y="1121963"/>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6829565" y="1121963"/>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86678" y="28322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2400974" y="28322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4615270" y="28322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6829565" y="28322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186677" y="163426"/>
            <a:ext cx="4070769" cy="369332"/>
          </a:xfrm>
          <a:prstGeom prst="rect">
            <a:avLst/>
          </a:prstGeom>
          <a:noFill/>
        </p:spPr>
        <p:txBody>
          <a:bodyPr wrap="square" rtlCol="0">
            <a:spAutoFit/>
          </a:bodyPr>
          <a:lstStyle/>
          <a:p>
            <a:r>
              <a:rPr kumimoji="1" lang="en-US" altLang="zh-CN" b="1" dirty="0">
                <a:solidFill>
                  <a:srgbClr val="1D1D1D"/>
                </a:solidFill>
              </a:rPr>
              <a:t>Picture</a:t>
            </a:r>
            <a:r>
              <a:rPr kumimoji="1" lang="zh-CN" altLang="en-US" b="1" dirty="0">
                <a:solidFill>
                  <a:srgbClr val="1D1D1D"/>
                </a:solidFill>
              </a:rPr>
              <a:t> </a:t>
            </a:r>
            <a:r>
              <a:rPr kumimoji="1" lang="en-US" altLang="zh-CN" b="1" dirty="0">
                <a:solidFill>
                  <a:srgbClr val="1D1D1D"/>
                </a:solidFill>
              </a:rPr>
              <a:t>Here</a:t>
            </a:r>
            <a:r>
              <a:rPr kumimoji="1" lang="zh-CN" altLang="en-US" b="1" dirty="0">
                <a:solidFill>
                  <a:srgbClr val="1D1D1D"/>
                </a:solidFill>
              </a:rPr>
              <a:t> Picture Show Page</a:t>
            </a:r>
            <a:endParaRPr kumimoji="1" lang="en-US" altLang="zh-CN" b="1" dirty="0">
              <a:solidFill>
                <a:srgbClr val="1D1D1D"/>
              </a:solidFill>
            </a:endParaRPr>
          </a:p>
        </p:txBody>
      </p:sp>
      <p:sp>
        <p:nvSpPr>
          <p:cNvPr id="12" name="文本框 11"/>
          <p:cNvSpPr txBox="1"/>
          <p:nvPr/>
        </p:nvSpPr>
        <p:spPr>
          <a:xfrm>
            <a:off x="186678" y="502102"/>
            <a:ext cx="5008478" cy="484748"/>
          </a:xfrm>
          <a:prstGeom prst="rect">
            <a:avLst/>
          </a:prstGeom>
          <a:noFill/>
        </p:spPr>
        <p:txBody>
          <a:bodyPr wrap="square" rtlCol="0">
            <a:spAutoFit/>
          </a:bodyPr>
          <a:lstStyle/>
          <a:p>
            <a:pPr>
              <a:lnSpc>
                <a:spcPct val="130000"/>
              </a:lnSpc>
            </a:pPr>
            <a:r>
              <a:rPr lang="zh-CN" altLang="en-US" sz="1000" dirty="0">
                <a:solidFill>
                  <a:srgbClr val="1D1D1D"/>
                </a:solidFill>
                <a:latin typeface="Century Gothic"/>
                <a:ea typeface="微软雅黑"/>
              </a:rPr>
              <a:t>Picture change: Double-click the picture, find the fill in the top navigation, drop-down menu select the Fill effect, select</a:t>
            </a:r>
            <a:r>
              <a:rPr lang="zh-CN" altLang="zh-CN" sz="1000" dirty="0">
                <a:solidFill>
                  <a:srgbClr val="1D1D1D"/>
                </a:solidFill>
                <a:latin typeface="Century Gothic"/>
                <a:ea typeface="微软雅黑"/>
              </a:rPr>
              <a:t>“</a:t>
            </a:r>
            <a:r>
              <a:rPr lang="zh-CN" altLang="en-US" sz="1000" dirty="0">
                <a:solidFill>
                  <a:srgbClr val="1D1D1D"/>
                </a:solidFill>
                <a:latin typeface="Century Gothic"/>
                <a:ea typeface="微软雅黑"/>
              </a:rPr>
              <a:t>Picture or texture, select the picture you want to insert from the picture, click Insert and OK.</a:t>
            </a:r>
            <a:endParaRPr lang="en-US" altLang="zh-CN" sz="1000" dirty="0">
              <a:solidFill>
                <a:srgbClr val="1D1D1D"/>
              </a:solidFill>
              <a:latin typeface="Century Gothic"/>
              <a:ea typeface="微软雅黑"/>
            </a:endParaRPr>
          </a:p>
        </p:txBody>
      </p:sp>
      <p:sp>
        <p:nvSpPr>
          <p:cNvPr id="13" name="文本框 12"/>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chemeClr val="bg1"/>
                </a:solidFill>
              </a:rPr>
              <a:t>LOGO | Company</a:t>
            </a:r>
            <a:endParaRPr kumimoji="1" lang="zh-CN" altLang="en-US" sz="1000" dirty="0">
              <a:solidFill>
                <a:schemeClr val="bg1"/>
              </a:solidFill>
            </a:endParaRPr>
          </a:p>
        </p:txBody>
      </p:sp>
    </p:spTree>
    <p:extLst>
      <p:ext uri="{BB962C8B-B14F-4D97-AF65-F5344CB8AC3E}">
        <p14:creationId xmlns:p14="http://schemas.microsoft.com/office/powerpoint/2010/main" val="37001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8461" y="2748776"/>
            <a:ext cx="1620000" cy="21602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entury Gothic"/>
              <a:ea typeface="微软雅黑"/>
            </a:endParaRPr>
          </a:p>
        </p:txBody>
      </p:sp>
      <p:sp>
        <p:nvSpPr>
          <p:cNvPr id="3" name="圆角矩形 2"/>
          <p:cNvSpPr/>
          <p:nvPr/>
        </p:nvSpPr>
        <p:spPr>
          <a:xfrm>
            <a:off x="1743379" y="2748776"/>
            <a:ext cx="1980000" cy="21602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entury Gothic"/>
              <a:ea typeface="微软雅黑"/>
            </a:endParaRPr>
          </a:p>
        </p:txBody>
      </p:sp>
      <p:sp>
        <p:nvSpPr>
          <p:cNvPr id="4" name="圆角矩形 3"/>
          <p:cNvSpPr/>
          <p:nvPr/>
        </p:nvSpPr>
        <p:spPr>
          <a:xfrm>
            <a:off x="3518297" y="2748776"/>
            <a:ext cx="1980000" cy="21602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entury Gothic"/>
              <a:ea typeface="微软雅黑"/>
            </a:endParaRPr>
          </a:p>
        </p:txBody>
      </p:sp>
      <p:sp>
        <p:nvSpPr>
          <p:cNvPr id="5" name="圆角矩形 4"/>
          <p:cNvSpPr/>
          <p:nvPr/>
        </p:nvSpPr>
        <p:spPr>
          <a:xfrm>
            <a:off x="5293215" y="2748776"/>
            <a:ext cx="1980000" cy="21602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entury Gothic"/>
              <a:ea typeface="微软雅黑"/>
            </a:endParaRPr>
          </a:p>
        </p:txBody>
      </p:sp>
      <p:sp>
        <p:nvSpPr>
          <p:cNvPr id="6" name="椭圆 5"/>
          <p:cNvSpPr>
            <a:spLocks noChangeAspect="1"/>
          </p:cNvSpPr>
          <p:nvPr/>
        </p:nvSpPr>
        <p:spPr>
          <a:xfrm>
            <a:off x="1714108" y="1431534"/>
            <a:ext cx="288000" cy="288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entury Gothic"/>
              <a:ea typeface="微软雅黑"/>
            </a:endParaRPr>
          </a:p>
        </p:txBody>
      </p:sp>
      <p:sp>
        <p:nvSpPr>
          <p:cNvPr id="7" name="椭圆 6"/>
          <p:cNvSpPr>
            <a:spLocks noChangeAspect="1"/>
          </p:cNvSpPr>
          <p:nvPr/>
        </p:nvSpPr>
        <p:spPr>
          <a:xfrm>
            <a:off x="3452459" y="4044920"/>
            <a:ext cx="288000" cy="288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entury Gothic"/>
              <a:ea typeface="微软雅黑"/>
            </a:endParaRPr>
          </a:p>
        </p:txBody>
      </p:sp>
      <p:sp>
        <p:nvSpPr>
          <p:cNvPr id="8" name="椭圆 7"/>
          <p:cNvSpPr>
            <a:spLocks noChangeAspect="1"/>
          </p:cNvSpPr>
          <p:nvPr/>
        </p:nvSpPr>
        <p:spPr>
          <a:xfrm>
            <a:off x="5293215" y="1431534"/>
            <a:ext cx="288000" cy="288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entury Gothic"/>
              <a:ea typeface="微软雅黑"/>
            </a:endParaRPr>
          </a:p>
        </p:txBody>
      </p:sp>
      <p:cxnSp>
        <p:nvCxnSpPr>
          <p:cNvPr id="9" name="直接连接符 11"/>
          <p:cNvCxnSpPr/>
          <p:nvPr/>
        </p:nvCxnSpPr>
        <p:spPr>
          <a:xfrm>
            <a:off x="1858108" y="1776768"/>
            <a:ext cx="0" cy="90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12"/>
          <p:cNvCxnSpPr/>
          <p:nvPr/>
        </p:nvCxnSpPr>
        <p:spPr>
          <a:xfrm>
            <a:off x="3591027" y="3036808"/>
            <a:ext cx="0" cy="90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3"/>
          <p:cNvCxnSpPr/>
          <p:nvPr/>
        </p:nvCxnSpPr>
        <p:spPr>
          <a:xfrm>
            <a:off x="5437215" y="1776768"/>
            <a:ext cx="0" cy="90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031874" y="1431534"/>
            <a:ext cx="1937052" cy="338554"/>
          </a:xfrm>
          <a:prstGeom prst="rect">
            <a:avLst/>
          </a:prstGeom>
          <a:noFill/>
        </p:spPr>
        <p:txBody>
          <a:bodyPr wrap="square" rtlCol="0">
            <a:spAutoFit/>
          </a:bodyPr>
          <a:lstStyle/>
          <a:p>
            <a:r>
              <a:rPr lang="en-US" altLang="zh-CN" sz="1600" b="1" dirty="0">
                <a:solidFill>
                  <a:schemeClr val="accent2"/>
                </a:solidFill>
                <a:latin typeface="Century Gothic"/>
                <a:ea typeface="微软雅黑"/>
                <a:cs typeface="Arial" panose="020B0604020202020204" pitchFamily="34" charset="0"/>
              </a:rPr>
              <a:t>ADD Your </a:t>
            </a:r>
            <a:r>
              <a:rPr lang="en-US" altLang="zh-CN" sz="1600" b="1" dirty="0">
                <a:solidFill>
                  <a:schemeClr val="accent2"/>
                </a:solidFill>
                <a:latin typeface="Century Gothic"/>
                <a:ea typeface="微软雅黑"/>
              </a:rPr>
              <a:t>Text</a:t>
            </a:r>
          </a:p>
        </p:txBody>
      </p:sp>
      <p:sp>
        <p:nvSpPr>
          <p:cNvPr id="13" name="文本框 12"/>
          <p:cNvSpPr txBox="1"/>
          <p:nvPr/>
        </p:nvSpPr>
        <p:spPr>
          <a:xfrm>
            <a:off x="3781263" y="3317257"/>
            <a:ext cx="1937052" cy="338554"/>
          </a:xfrm>
          <a:prstGeom prst="rect">
            <a:avLst/>
          </a:prstGeom>
          <a:noFill/>
        </p:spPr>
        <p:txBody>
          <a:bodyPr wrap="square" rtlCol="0">
            <a:spAutoFit/>
          </a:bodyPr>
          <a:lstStyle/>
          <a:p>
            <a:r>
              <a:rPr lang="en-US" altLang="zh-CN" sz="1600" b="1" dirty="0">
                <a:solidFill>
                  <a:srgbClr val="F1B015"/>
                </a:solidFill>
                <a:latin typeface="Century Gothic"/>
                <a:ea typeface="微软雅黑"/>
                <a:cs typeface="Arial" panose="020B0604020202020204" pitchFamily="34" charset="0"/>
              </a:rPr>
              <a:t>ADD Your </a:t>
            </a:r>
            <a:r>
              <a:rPr lang="en-US" altLang="zh-CN" sz="1600" b="1" dirty="0">
                <a:solidFill>
                  <a:srgbClr val="F1B015"/>
                </a:solidFill>
                <a:latin typeface="Century Gothic"/>
                <a:ea typeface="微软雅黑"/>
              </a:rPr>
              <a:t>Text</a:t>
            </a:r>
          </a:p>
        </p:txBody>
      </p:sp>
      <p:sp>
        <p:nvSpPr>
          <p:cNvPr id="14" name="文本框 13"/>
          <p:cNvSpPr txBox="1"/>
          <p:nvPr/>
        </p:nvSpPr>
        <p:spPr>
          <a:xfrm>
            <a:off x="5667451" y="1431534"/>
            <a:ext cx="1937052" cy="338554"/>
          </a:xfrm>
          <a:prstGeom prst="rect">
            <a:avLst/>
          </a:prstGeom>
          <a:noFill/>
        </p:spPr>
        <p:txBody>
          <a:bodyPr wrap="square" rtlCol="0">
            <a:spAutoFit/>
          </a:bodyPr>
          <a:lstStyle/>
          <a:p>
            <a:r>
              <a:rPr lang="en-US" altLang="zh-CN" sz="1600" b="1" dirty="0">
                <a:solidFill>
                  <a:schemeClr val="accent2"/>
                </a:solidFill>
                <a:latin typeface="Century Gothic"/>
                <a:ea typeface="微软雅黑"/>
                <a:cs typeface="Arial" panose="020B0604020202020204" pitchFamily="34" charset="0"/>
              </a:rPr>
              <a:t>ADD Your </a:t>
            </a:r>
            <a:r>
              <a:rPr lang="en-US" altLang="zh-CN" sz="1600" b="1" dirty="0">
                <a:solidFill>
                  <a:schemeClr val="accent2"/>
                </a:solidFill>
                <a:latin typeface="Century Gothic"/>
                <a:ea typeface="微软雅黑"/>
              </a:rPr>
              <a:t>Text</a:t>
            </a:r>
          </a:p>
        </p:txBody>
      </p:sp>
      <p:sp>
        <p:nvSpPr>
          <p:cNvPr id="15" name="文本框 14"/>
          <p:cNvSpPr txBox="1"/>
          <p:nvPr/>
        </p:nvSpPr>
        <p:spPr>
          <a:xfrm>
            <a:off x="6635977" y="3322792"/>
            <a:ext cx="1937052" cy="338554"/>
          </a:xfrm>
          <a:prstGeom prst="rect">
            <a:avLst/>
          </a:prstGeom>
          <a:noFill/>
        </p:spPr>
        <p:txBody>
          <a:bodyPr wrap="square" rtlCol="0">
            <a:spAutoFit/>
          </a:bodyPr>
          <a:lstStyle/>
          <a:p>
            <a:pPr algn="ctr"/>
            <a:r>
              <a:rPr lang="en-US" altLang="zh-CN" sz="1600" b="1" dirty="0">
                <a:solidFill>
                  <a:srgbClr val="F1B015"/>
                </a:solidFill>
                <a:latin typeface="Century Gothic"/>
                <a:ea typeface="微软雅黑"/>
                <a:cs typeface="Arial" panose="020B0604020202020204" pitchFamily="34" charset="0"/>
              </a:rPr>
              <a:t>ADD Your </a:t>
            </a:r>
            <a:r>
              <a:rPr lang="en-US" altLang="zh-CN" sz="1600" b="1" dirty="0">
                <a:solidFill>
                  <a:srgbClr val="F1B015"/>
                </a:solidFill>
                <a:latin typeface="Century Gothic"/>
                <a:ea typeface="微软雅黑"/>
              </a:rPr>
              <a:t>Text</a:t>
            </a:r>
          </a:p>
        </p:txBody>
      </p:sp>
      <p:grpSp>
        <p:nvGrpSpPr>
          <p:cNvPr id="16" name="组 15"/>
          <p:cNvGrpSpPr/>
          <p:nvPr/>
        </p:nvGrpSpPr>
        <p:grpSpPr>
          <a:xfrm>
            <a:off x="7554987" y="2560423"/>
            <a:ext cx="576000" cy="600164"/>
            <a:chOff x="7554987" y="2209979"/>
            <a:chExt cx="576000" cy="600164"/>
          </a:xfrm>
        </p:grpSpPr>
        <p:sp>
          <p:nvSpPr>
            <p:cNvPr id="17" name="椭圆 16"/>
            <p:cNvSpPr>
              <a:spLocks noChangeAspect="1"/>
            </p:cNvSpPr>
            <p:nvPr/>
          </p:nvSpPr>
          <p:spPr>
            <a:xfrm>
              <a:off x="7554987" y="2218344"/>
              <a:ext cx="576000" cy="576000"/>
            </a:xfrm>
            <a:prstGeom prst="ellipse">
              <a:avLst/>
            </a:prstGeom>
            <a:solidFill>
              <a:srgbClr val="F1B01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zh-CN" altLang="en-US" sz="4800" dirty="0">
                <a:solidFill>
                  <a:schemeClr val="bg1"/>
                </a:solidFill>
                <a:latin typeface="Century Gothic"/>
                <a:ea typeface="微软雅黑"/>
              </a:endParaRPr>
            </a:p>
          </p:txBody>
        </p:sp>
        <p:sp>
          <p:nvSpPr>
            <p:cNvPr id="18" name="文本框 17"/>
            <p:cNvSpPr txBox="1"/>
            <p:nvPr/>
          </p:nvSpPr>
          <p:spPr>
            <a:xfrm>
              <a:off x="7614770" y="2209979"/>
              <a:ext cx="464415" cy="600164"/>
            </a:xfrm>
            <a:prstGeom prst="rect">
              <a:avLst/>
            </a:prstGeom>
            <a:noFill/>
          </p:spPr>
          <p:txBody>
            <a:bodyPr wrap="none" rtlCol="0">
              <a:spAutoFit/>
            </a:bodyPr>
            <a:lstStyle/>
            <a:p>
              <a:pPr>
                <a:lnSpc>
                  <a:spcPct val="90000"/>
                </a:lnSpc>
              </a:pPr>
              <a:r>
                <a:rPr kumimoji="1" lang="en-US" altLang="zh-CN" sz="3600" dirty="0">
                  <a:solidFill>
                    <a:schemeClr val="bg1"/>
                  </a:solidFill>
                  <a:latin typeface="Century Gothic"/>
                  <a:ea typeface="微软雅黑"/>
                </a:rPr>
                <a:t>+</a:t>
              </a:r>
              <a:endParaRPr kumimoji="1" lang="zh-CN" altLang="en-US" sz="3600" dirty="0">
                <a:solidFill>
                  <a:schemeClr val="bg1"/>
                </a:solidFill>
                <a:latin typeface="Century Gothic"/>
                <a:ea typeface="微软雅黑"/>
              </a:endParaRPr>
            </a:p>
          </p:txBody>
        </p:sp>
      </p:grpSp>
      <p:sp>
        <p:nvSpPr>
          <p:cNvPr id="19" name="矩形 18"/>
          <p:cNvSpPr/>
          <p:nvPr/>
        </p:nvSpPr>
        <p:spPr>
          <a:xfrm>
            <a:off x="2031874" y="1719534"/>
            <a:ext cx="1999894" cy="484748"/>
          </a:xfrm>
          <a:prstGeom prst="rect">
            <a:avLst/>
          </a:prstGeom>
        </p:spPr>
        <p:txBody>
          <a:bodyPr wrap="square">
            <a:spAutoFit/>
          </a:bodyPr>
          <a:lstStyle/>
          <a:p>
            <a:pPr>
              <a:lnSpc>
                <a:spcPct val="130000"/>
              </a:lnSpc>
            </a:pPr>
            <a:r>
              <a:rPr lang="zh-CN" altLang="en-US" sz="1000" dirty="0">
                <a:solidFill>
                  <a:schemeClr val="bg1"/>
                </a:solidFill>
              </a:rPr>
              <a:t>You can modify the font, font size, color, line spacing, and so on in the start panel at the top.</a:t>
            </a:r>
            <a:endParaRPr lang="en-US" altLang="zh-CN" sz="1000" dirty="0">
              <a:solidFill>
                <a:schemeClr val="bg1"/>
              </a:solidFill>
            </a:endParaRPr>
          </a:p>
        </p:txBody>
      </p:sp>
      <p:sp>
        <p:nvSpPr>
          <p:cNvPr id="20" name="矩形 19"/>
          <p:cNvSpPr/>
          <p:nvPr/>
        </p:nvSpPr>
        <p:spPr>
          <a:xfrm>
            <a:off x="5667451" y="1719534"/>
            <a:ext cx="1999894" cy="484748"/>
          </a:xfrm>
          <a:prstGeom prst="rect">
            <a:avLst/>
          </a:prstGeom>
        </p:spPr>
        <p:txBody>
          <a:bodyPr wrap="square">
            <a:spAutoFit/>
          </a:bodyPr>
          <a:lstStyle/>
          <a:p>
            <a:pPr>
              <a:lnSpc>
                <a:spcPct val="130000"/>
              </a:lnSpc>
            </a:pPr>
            <a:r>
              <a:rPr lang="zh-CN" altLang="en-US" sz="1000" dirty="0">
                <a:solidFill>
                  <a:schemeClr val="bg1"/>
                </a:solidFill>
              </a:rPr>
              <a:t>You can modify the font, font size, color, line spacing, and so on in the start panel at the top.</a:t>
            </a:r>
            <a:endParaRPr lang="en-US" altLang="zh-CN" sz="1000" dirty="0">
              <a:solidFill>
                <a:schemeClr val="bg1"/>
              </a:solidFill>
            </a:endParaRPr>
          </a:p>
        </p:txBody>
      </p:sp>
      <p:sp>
        <p:nvSpPr>
          <p:cNvPr id="21" name="矩形 20"/>
          <p:cNvSpPr/>
          <p:nvPr/>
        </p:nvSpPr>
        <p:spPr>
          <a:xfrm>
            <a:off x="3781263" y="3583249"/>
            <a:ext cx="1999894" cy="484748"/>
          </a:xfrm>
          <a:prstGeom prst="rect">
            <a:avLst/>
          </a:prstGeom>
        </p:spPr>
        <p:txBody>
          <a:bodyPr wrap="square">
            <a:spAutoFit/>
          </a:bodyPr>
          <a:lstStyle/>
          <a:p>
            <a:pPr>
              <a:lnSpc>
                <a:spcPct val="130000"/>
              </a:lnSpc>
            </a:pPr>
            <a:r>
              <a:rPr lang="zh-CN" altLang="en-US" sz="1000" dirty="0">
                <a:solidFill>
                  <a:schemeClr val="bg1"/>
                </a:solidFill>
              </a:rPr>
              <a:t>You can modify the font, font size, color, line spacing, and so on in the start panel at the top.</a:t>
            </a:r>
            <a:endParaRPr lang="en-US" altLang="zh-CN" sz="1000" dirty="0">
              <a:solidFill>
                <a:schemeClr val="bg1"/>
              </a:solidFill>
            </a:endParaRPr>
          </a:p>
        </p:txBody>
      </p:sp>
      <p:sp>
        <p:nvSpPr>
          <p:cNvPr id="22" name="矩形 21"/>
          <p:cNvSpPr/>
          <p:nvPr/>
        </p:nvSpPr>
        <p:spPr>
          <a:xfrm>
            <a:off x="6849001" y="3602491"/>
            <a:ext cx="1999894" cy="484748"/>
          </a:xfrm>
          <a:prstGeom prst="rect">
            <a:avLst/>
          </a:prstGeom>
        </p:spPr>
        <p:txBody>
          <a:bodyPr wrap="square">
            <a:spAutoFit/>
          </a:bodyPr>
          <a:lstStyle/>
          <a:p>
            <a:pPr>
              <a:lnSpc>
                <a:spcPct val="130000"/>
              </a:lnSpc>
            </a:pPr>
            <a:r>
              <a:rPr lang="zh-CN" altLang="en-US" sz="1000" dirty="0">
                <a:solidFill>
                  <a:schemeClr val="bg1"/>
                </a:solidFill>
              </a:rPr>
              <a:t>You can modify the font, font size, color, line spacing, and so on in the start panel at the top.</a:t>
            </a:r>
            <a:endParaRPr lang="en-US" altLang="zh-CN" sz="1000" dirty="0">
              <a:solidFill>
                <a:schemeClr val="bg1"/>
              </a:solidFill>
            </a:endParaRPr>
          </a:p>
        </p:txBody>
      </p:sp>
      <p:sp>
        <p:nvSpPr>
          <p:cNvPr id="23" name="文本框 22"/>
          <p:cNvSpPr txBox="1"/>
          <p:nvPr/>
        </p:nvSpPr>
        <p:spPr>
          <a:xfrm>
            <a:off x="2253082" y="235179"/>
            <a:ext cx="4506163" cy="523220"/>
          </a:xfrm>
          <a:prstGeom prst="rect">
            <a:avLst/>
          </a:prstGeom>
          <a:noFill/>
        </p:spPr>
        <p:txBody>
          <a:bodyPr wrap="square" rtlCol="0">
            <a:spAutoFit/>
          </a:bodyPr>
          <a:lstStyle/>
          <a:p>
            <a:pPr algn="ctr"/>
            <a:r>
              <a:rPr kumimoji="1" lang="zh-CN" altLang="en-US" sz="2800" dirty="0">
                <a:solidFill>
                  <a:srgbClr val="F9B616"/>
                </a:solidFill>
                <a:ea typeface="微软雅黑"/>
                <a:cs typeface="Impact"/>
              </a:rPr>
              <a:t>Click here to add a title</a:t>
            </a:r>
          </a:p>
        </p:txBody>
      </p:sp>
      <p:cxnSp>
        <p:nvCxnSpPr>
          <p:cNvPr id="24" name="直线连接符 23"/>
          <p:cNvCxnSpPr/>
          <p:nvPr/>
        </p:nvCxnSpPr>
        <p:spPr>
          <a:xfrm>
            <a:off x="907642" y="800387"/>
            <a:ext cx="7558629"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5" name="文本框 24"/>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chemeClr val="bg1"/>
                </a:solidFill>
              </a:rPr>
              <a:t>LOGO | Company</a:t>
            </a:r>
            <a:endParaRPr kumimoji="1" lang="zh-CN" altLang="en-US" sz="1000" dirty="0">
              <a:solidFill>
                <a:schemeClr val="bg1"/>
              </a:solidFill>
            </a:endParaRPr>
          </a:p>
        </p:txBody>
      </p:sp>
    </p:spTree>
    <p:extLst>
      <p:ext uri="{BB962C8B-B14F-4D97-AF65-F5344CB8AC3E}">
        <p14:creationId xmlns:p14="http://schemas.microsoft.com/office/powerpoint/2010/main" val="227631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5412"/>
            <a:ext cx="5688816" cy="3015992"/>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338169" y="1134020"/>
            <a:ext cx="3328581" cy="769441"/>
          </a:xfrm>
          <a:prstGeom prst="rect">
            <a:avLst/>
          </a:prstGeom>
          <a:noFill/>
        </p:spPr>
        <p:txBody>
          <a:bodyPr wrap="none" rtlCol="0">
            <a:spAutoFit/>
          </a:bodyPr>
          <a:lstStyle/>
          <a:p>
            <a:r>
              <a:rPr kumimoji="1" lang="en-US" altLang="zh-CN" sz="4400" dirty="0">
                <a:solidFill>
                  <a:schemeClr val="accent2"/>
                </a:solidFill>
                <a:ea typeface="宋体"/>
              </a:rPr>
              <a:t>THANK</a:t>
            </a:r>
            <a:endParaRPr kumimoji="1" lang="zh-CN" altLang="en-US" sz="4400" dirty="0">
              <a:solidFill>
                <a:schemeClr val="accent2"/>
              </a:solidFill>
              <a:ea typeface="宋体"/>
            </a:endParaRPr>
          </a:p>
        </p:txBody>
      </p:sp>
      <p:sp>
        <p:nvSpPr>
          <p:cNvPr id="4" name="文本框 3"/>
          <p:cNvSpPr txBox="1"/>
          <p:nvPr/>
        </p:nvSpPr>
        <p:spPr>
          <a:xfrm>
            <a:off x="338169" y="1716899"/>
            <a:ext cx="4440839" cy="769441"/>
          </a:xfrm>
          <a:prstGeom prst="rect">
            <a:avLst/>
          </a:prstGeom>
          <a:noFill/>
        </p:spPr>
        <p:txBody>
          <a:bodyPr wrap="none" rtlCol="0">
            <a:spAutoFit/>
          </a:bodyPr>
          <a:lstStyle/>
          <a:p>
            <a:r>
              <a:rPr kumimoji="1" lang="en-US" altLang="zh-CN" sz="4400" dirty="0">
                <a:solidFill>
                  <a:srgbClr val="FFFFFF"/>
                </a:solidFill>
                <a:ea typeface="宋体"/>
              </a:rPr>
              <a:t>For</a:t>
            </a:r>
            <a:r>
              <a:rPr kumimoji="1" lang="zh-CN" altLang="en-US" sz="4400" dirty="0">
                <a:solidFill>
                  <a:srgbClr val="FFFFFF"/>
                </a:solidFill>
                <a:ea typeface="宋体"/>
              </a:rPr>
              <a:t> </a:t>
            </a:r>
            <a:r>
              <a:rPr kumimoji="1" lang="en-US" altLang="zh-CN" sz="4400" dirty="0">
                <a:solidFill>
                  <a:srgbClr val="FFFFFF"/>
                </a:solidFill>
                <a:ea typeface="宋体"/>
              </a:rPr>
              <a:t>Watching</a:t>
            </a:r>
            <a:endParaRPr kumimoji="1" lang="zh-CN" altLang="en-US" sz="4400" dirty="0">
              <a:solidFill>
                <a:srgbClr val="FFFFFF"/>
              </a:solidFill>
              <a:ea typeface="宋体"/>
            </a:endParaRPr>
          </a:p>
        </p:txBody>
      </p:sp>
      <p:sp>
        <p:nvSpPr>
          <p:cNvPr id="5" name="文本框 4"/>
          <p:cNvSpPr txBox="1"/>
          <p:nvPr/>
        </p:nvSpPr>
        <p:spPr>
          <a:xfrm>
            <a:off x="338169" y="2972030"/>
            <a:ext cx="3752274" cy="484748"/>
          </a:xfrm>
          <a:prstGeom prst="rect">
            <a:avLst/>
          </a:prstGeom>
          <a:noFill/>
        </p:spPr>
        <p:txBody>
          <a:bodyPr wrap="square" rtlCol="0">
            <a:spAutoFit/>
          </a:bodyPr>
          <a:lstStyle/>
          <a:p>
            <a:pPr>
              <a:lnSpc>
                <a:spcPct val="130000"/>
              </a:lnSpc>
            </a:pPr>
            <a:r>
              <a:rPr kumimoji="1" lang="zh-CN" altLang="en-US" sz="1000" dirty="0">
                <a:solidFill>
                  <a:srgbClr val="FFFFFF"/>
                </a:solidFill>
                <a:ea typeface="微软雅黑"/>
                <a:cs typeface="Arial"/>
              </a:rPr>
              <a:t>Click here to add text content, such as keywords, some simple introduction and so on. Click here to add text content, such as keywords, some simple introduction and so on.</a:t>
            </a:r>
          </a:p>
        </p:txBody>
      </p:sp>
      <p:sp>
        <p:nvSpPr>
          <p:cNvPr id="6" name="文本框 5"/>
          <p:cNvSpPr txBox="1"/>
          <p:nvPr/>
        </p:nvSpPr>
        <p:spPr>
          <a:xfrm>
            <a:off x="338169" y="2479975"/>
            <a:ext cx="3752274" cy="225703"/>
          </a:xfrm>
          <a:prstGeom prst="rect">
            <a:avLst/>
          </a:prstGeom>
          <a:noFill/>
        </p:spPr>
        <p:txBody>
          <a:bodyPr wrap="square" rtlCol="0">
            <a:spAutoFit/>
          </a:bodyPr>
          <a:lstStyle/>
          <a:p>
            <a:pPr>
              <a:lnSpc>
                <a:spcPts val="960"/>
              </a:lnSpc>
            </a:pPr>
            <a:r>
              <a:rPr kumimoji="1" lang="en-US" altLang="zh-CN" sz="1000" dirty="0">
                <a:solidFill>
                  <a:srgbClr val="F1B015"/>
                </a:solidFill>
                <a:ea typeface="微软雅黑"/>
                <a:cs typeface="Arial"/>
              </a:rPr>
              <a:t>Presented</a:t>
            </a:r>
            <a:r>
              <a:rPr kumimoji="1" lang="zh-CN" altLang="en-US" sz="1000" dirty="0">
                <a:solidFill>
                  <a:srgbClr val="F1B015"/>
                </a:solidFill>
                <a:ea typeface="微软雅黑"/>
                <a:cs typeface="Arial"/>
              </a:rPr>
              <a:t> </a:t>
            </a:r>
            <a:r>
              <a:rPr kumimoji="1" lang="en-US" altLang="zh-CN" sz="1000" dirty="0">
                <a:solidFill>
                  <a:srgbClr val="F1B015"/>
                </a:solidFill>
                <a:ea typeface="微软雅黑"/>
                <a:cs typeface="Arial"/>
              </a:rPr>
              <a:t>By</a:t>
            </a:r>
            <a:r>
              <a:rPr kumimoji="1" lang="zh-CN" altLang="en-US" sz="1000" dirty="0">
                <a:solidFill>
                  <a:srgbClr val="F1B015"/>
                </a:solidFill>
                <a:ea typeface="微软雅黑"/>
                <a:cs typeface="Arial"/>
              </a:rPr>
              <a:t> </a:t>
            </a:r>
            <a:r>
              <a:rPr kumimoji="1" lang="en-US" altLang="zh-CN" sz="1000" dirty="0">
                <a:solidFill>
                  <a:srgbClr val="F1B015"/>
                </a:solidFill>
                <a:ea typeface="微软雅黑"/>
                <a:cs typeface="Arial"/>
              </a:rPr>
              <a:t>JANE</a:t>
            </a:r>
            <a:r>
              <a:rPr kumimoji="1" lang="zh-CN" altLang="en-US" sz="1000" dirty="0">
                <a:solidFill>
                  <a:srgbClr val="F1B015"/>
                </a:solidFill>
                <a:ea typeface="微软雅黑"/>
                <a:cs typeface="Arial"/>
              </a:rPr>
              <a:t> </a:t>
            </a:r>
            <a:r>
              <a:rPr kumimoji="1" lang="en-US" altLang="zh-CN" sz="1000" dirty="0">
                <a:solidFill>
                  <a:srgbClr val="F1B015"/>
                </a:solidFill>
                <a:ea typeface="微软雅黑"/>
                <a:cs typeface="Arial"/>
              </a:rPr>
              <a:t>DOE</a:t>
            </a:r>
          </a:p>
        </p:txBody>
      </p:sp>
    </p:spTree>
    <p:extLst>
      <p:ext uri="{BB962C8B-B14F-4D97-AF65-F5344CB8AC3E}">
        <p14:creationId xmlns:p14="http://schemas.microsoft.com/office/powerpoint/2010/main" val="15147106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1289" y="0"/>
            <a:ext cx="4242711" cy="5143500"/>
          </a:xfrm>
          <a:prstGeom prst="rect">
            <a:avLst/>
          </a:prstGeom>
          <a:solidFill>
            <a:srgbClr val="1D1D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2000" b="1" dirty="0"/>
          </a:p>
        </p:txBody>
      </p:sp>
      <p:grpSp>
        <p:nvGrpSpPr>
          <p:cNvPr id="3" name="组 2"/>
          <p:cNvGrpSpPr/>
          <p:nvPr/>
        </p:nvGrpSpPr>
        <p:grpSpPr>
          <a:xfrm>
            <a:off x="4523459" y="461862"/>
            <a:ext cx="4620539" cy="1212503"/>
            <a:chOff x="4743860" y="461861"/>
            <a:chExt cx="4400139" cy="1154667"/>
          </a:xfrm>
        </p:grpSpPr>
        <p:sp>
          <p:nvSpPr>
            <p:cNvPr id="4" name="剪去单角的矩形 3"/>
            <p:cNvSpPr/>
            <p:nvPr/>
          </p:nvSpPr>
          <p:spPr>
            <a:xfrm flipH="1" flipV="1">
              <a:off x="4754355" y="461861"/>
              <a:ext cx="4389644" cy="1144170"/>
            </a:xfrm>
            <a:prstGeom prst="snip1Rect">
              <a:avLst>
                <a:gd name="adj" fmla="val 26757"/>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直角三角形 4"/>
            <p:cNvSpPr/>
            <p:nvPr/>
          </p:nvSpPr>
          <p:spPr>
            <a:xfrm flipH="1" flipV="1">
              <a:off x="4743860" y="1291124"/>
              <a:ext cx="325404" cy="325404"/>
            </a:xfrm>
            <a:prstGeom prst="rtTriangl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6" name="文本框 5"/>
          <p:cNvSpPr txBox="1"/>
          <p:nvPr/>
        </p:nvSpPr>
        <p:spPr>
          <a:xfrm>
            <a:off x="435416" y="4236251"/>
            <a:ext cx="2227894" cy="584776"/>
          </a:xfrm>
          <a:prstGeom prst="rect">
            <a:avLst/>
          </a:prstGeom>
          <a:noFill/>
        </p:spPr>
        <p:txBody>
          <a:bodyPr wrap="none" rtlCol="0">
            <a:spAutoFit/>
          </a:bodyPr>
          <a:lstStyle/>
          <a:p>
            <a:r>
              <a:rPr kumimoji="1" lang="en-US" altLang="zh-CN" sz="3200" b="1" dirty="0">
                <a:solidFill>
                  <a:srgbClr val="FFFFFF"/>
                </a:solidFill>
              </a:rPr>
              <a:t>CONTENTS</a:t>
            </a:r>
            <a:endParaRPr kumimoji="1" lang="zh-CN" altLang="en-US" sz="3200" b="1" dirty="0">
              <a:solidFill>
                <a:srgbClr val="FFFFFF"/>
              </a:solidFill>
            </a:endParaRPr>
          </a:p>
        </p:txBody>
      </p:sp>
      <p:sp>
        <p:nvSpPr>
          <p:cNvPr id="7" name="文本框 6"/>
          <p:cNvSpPr txBox="1"/>
          <p:nvPr/>
        </p:nvSpPr>
        <p:spPr>
          <a:xfrm>
            <a:off x="5048223" y="527403"/>
            <a:ext cx="4019686" cy="1035348"/>
          </a:xfrm>
          <a:prstGeom prst="rect">
            <a:avLst/>
          </a:prstGeom>
          <a:noFill/>
        </p:spPr>
        <p:txBody>
          <a:bodyPr wrap="square" rtlCol="0">
            <a:spAutoFit/>
          </a:bodyPr>
          <a:lstStyle/>
          <a:p>
            <a:pPr>
              <a:lnSpc>
                <a:spcPct val="130000"/>
              </a:lnSpc>
            </a:pPr>
            <a:r>
              <a:rPr lang="zh-CN" altLang="en-US" sz="800" dirty="0">
                <a:solidFill>
                  <a:srgbClr val="103154"/>
                </a:solidFill>
              </a:rPr>
              <a:t>Click here to add text content, such as keywords, some simple introduction and so on. Click here to add text content, such as keywords, some simple introduction and so on. Click here to add text content, such as keywords, some simple introduction and so on. Click here to add text content, such as keywords, some simple introduction and so on. Click here to add text content, such as keywords, some simple introduction and so on.</a:t>
            </a:r>
          </a:p>
        </p:txBody>
      </p:sp>
      <p:sp>
        <p:nvSpPr>
          <p:cNvPr id="9" name="文本框 8"/>
          <p:cNvSpPr txBox="1"/>
          <p:nvPr/>
        </p:nvSpPr>
        <p:spPr>
          <a:xfrm>
            <a:off x="5879352" y="2067659"/>
            <a:ext cx="1362416" cy="400110"/>
          </a:xfrm>
          <a:prstGeom prst="rect">
            <a:avLst/>
          </a:prstGeom>
          <a:noFill/>
        </p:spPr>
        <p:txBody>
          <a:bodyPr wrap="square" rtlCol="0">
            <a:spAutoFit/>
          </a:bodyPr>
          <a:lstStyle/>
          <a:p>
            <a:pPr>
              <a:lnSpc>
                <a:spcPct val="130000"/>
              </a:lnSpc>
            </a:pPr>
            <a:r>
              <a:rPr lang="en-US" altLang="zh-CN" sz="1600" dirty="0">
                <a:solidFill>
                  <a:schemeClr val="bg1"/>
                </a:solidFill>
              </a:rPr>
              <a:t>Part</a:t>
            </a:r>
            <a:r>
              <a:rPr lang="zh-CN" altLang="en-US" sz="1600" dirty="0">
                <a:solidFill>
                  <a:schemeClr val="bg1"/>
                </a:solidFill>
              </a:rPr>
              <a:t> </a:t>
            </a:r>
            <a:r>
              <a:rPr lang="en-US" altLang="zh-CN" sz="1600" dirty="0">
                <a:solidFill>
                  <a:schemeClr val="bg1"/>
                </a:solidFill>
              </a:rPr>
              <a:t>One</a:t>
            </a:r>
            <a:endParaRPr kumimoji="1" lang="zh-CN" altLang="en-US" sz="1600" dirty="0">
              <a:solidFill>
                <a:schemeClr val="bg1"/>
              </a:solidFill>
            </a:endParaRPr>
          </a:p>
        </p:txBody>
      </p:sp>
      <p:sp>
        <p:nvSpPr>
          <p:cNvPr id="10" name="文本框 9"/>
          <p:cNvSpPr txBox="1"/>
          <p:nvPr/>
        </p:nvSpPr>
        <p:spPr>
          <a:xfrm>
            <a:off x="5182977" y="1972880"/>
            <a:ext cx="696375" cy="646331"/>
          </a:xfrm>
          <a:prstGeom prst="rect">
            <a:avLst/>
          </a:prstGeom>
          <a:noFill/>
        </p:spPr>
        <p:txBody>
          <a:bodyPr wrap="none" rtlCol="0">
            <a:spAutoFit/>
          </a:bodyPr>
          <a:lstStyle/>
          <a:p>
            <a:r>
              <a:rPr kumimoji="1" lang="en-US" altLang="zh-CN" sz="3600" dirty="0">
                <a:solidFill>
                  <a:srgbClr val="FFFFFF"/>
                </a:solidFill>
              </a:rPr>
              <a:t>01</a:t>
            </a:r>
            <a:endParaRPr kumimoji="1" lang="zh-CN" altLang="en-US" sz="3600" dirty="0">
              <a:solidFill>
                <a:srgbClr val="FFFFFF"/>
              </a:solidFill>
            </a:endParaRPr>
          </a:p>
        </p:txBody>
      </p:sp>
      <p:sp>
        <p:nvSpPr>
          <p:cNvPr id="12" name="文本框 11"/>
          <p:cNvSpPr txBox="1"/>
          <p:nvPr/>
        </p:nvSpPr>
        <p:spPr>
          <a:xfrm>
            <a:off x="5879352" y="2718289"/>
            <a:ext cx="1362416" cy="400110"/>
          </a:xfrm>
          <a:prstGeom prst="rect">
            <a:avLst/>
          </a:prstGeom>
          <a:noFill/>
        </p:spPr>
        <p:txBody>
          <a:bodyPr wrap="square" rtlCol="0">
            <a:spAutoFit/>
          </a:bodyPr>
          <a:lstStyle/>
          <a:p>
            <a:pPr>
              <a:lnSpc>
                <a:spcPct val="130000"/>
              </a:lnSpc>
            </a:pPr>
            <a:r>
              <a:rPr lang="en-US" altLang="zh-CN" sz="1600" dirty="0">
                <a:solidFill>
                  <a:schemeClr val="bg1"/>
                </a:solidFill>
              </a:rPr>
              <a:t>Part</a:t>
            </a:r>
            <a:r>
              <a:rPr lang="zh-CN" altLang="en-US" sz="1600" dirty="0">
                <a:solidFill>
                  <a:schemeClr val="bg1"/>
                </a:solidFill>
              </a:rPr>
              <a:t> </a:t>
            </a:r>
            <a:r>
              <a:rPr lang="en-US" altLang="zh-CN" sz="1600" dirty="0">
                <a:solidFill>
                  <a:schemeClr val="bg1"/>
                </a:solidFill>
              </a:rPr>
              <a:t>Both</a:t>
            </a:r>
            <a:endParaRPr kumimoji="1" lang="zh-CN" altLang="en-US" sz="1600" dirty="0">
              <a:solidFill>
                <a:schemeClr val="bg1"/>
              </a:solidFill>
            </a:endParaRPr>
          </a:p>
        </p:txBody>
      </p:sp>
      <p:sp>
        <p:nvSpPr>
          <p:cNvPr id="13" name="文本框 12"/>
          <p:cNvSpPr txBox="1"/>
          <p:nvPr/>
        </p:nvSpPr>
        <p:spPr>
          <a:xfrm>
            <a:off x="5182977" y="2623510"/>
            <a:ext cx="696375" cy="646331"/>
          </a:xfrm>
          <a:prstGeom prst="rect">
            <a:avLst/>
          </a:prstGeom>
          <a:noFill/>
        </p:spPr>
        <p:txBody>
          <a:bodyPr wrap="none" rtlCol="0">
            <a:spAutoFit/>
          </a:bodyPr>
          <a:lstStyle/>
          <a:p>
            <a:r>
              <a:rPr kumimoji="1" lang="en-US" altLang="zh-CN" sz="3600" dirty="0">
                <a:solidFill>
                  <a:srgbClr val="FFFFFF"/>
                </a:solidFill>
              </a:rPr>
              <a:t>02</a:t>
            </a:r>
            <a:endParaRPr kumimoji="1" lang="zh-CN" altLang="en-US" sz="3600" dirty="0">
              <a:solidFill>
                <a:srgbClr val="FFFFFF"/>
              </a:solidFill>
            </a:endParaRPr>
          </a:p>
        </p:txBody>
      </p:sp>
      <p:sp>
        <p:nvSpPr>
          <p:cNvPr id="15" name="文本框 14"/>
          <p:cNvSpPr txBox="1"/>
          <p:nvPr/>
        </p:nvSpPr>
        <p:spPr>
          <a:xfrm>
            <a:off x="5879352" y="3368919"/>
            <a:ext cx="1362416" cy="400110"/>
          </a:xfrm>
          <a:prstGeom prst="rect">
            <a:avLst/>
          </a:prstGeom>
          <a:noFill/>
        </p:spPr>
        <p:txBody>
          <a:bodyPr wrap="square" rtlCol="0">
            <a:spAutoFit/>
          </a:bodyPr>
          <a:lstStyle/>
          <a:p>
            <a:pPr>
              <a:lnSpc>
                <a:spcPct val="130000"/>
              </a:lnSpc>
            </a:pPr>
            <a:r>
              <a:rPr lang="en-US" altLang="zh-CN" sz="1600" dirty="0">
                <a:solidFill>
                  <a:schemeClr val="bg1"/>
                </a:solidFill>
              </a:rPr>
              <a:t>Part</a:t>
            </a:r>
            <a:r>
              <a:rPr lang="zh-CN" altLang="en-US" sz="1600" dirty="0">
                <a:solidFill>
                  <a:schemeClr val="bg1"/>
                </a:solidFill>
              </a:rPr>
              <a:t> </a:t>
            </a:r>
            <a:r>
              <a:rPr lang="en-US" altLang="zh-CN" sz="1600" dirty="0">
                <a:solidFill>
                  <a:schemeClr val="bg1"/>
                </a:solidFill>
              </a:rPr>
              <a:t>Three</a:t>
            </a:r>
            <a:endParaRPr kumimoji="1" lang="zh-CN" altLang="en-US" sz="1600" dirty="0">
              <a:solidFill>
                <a:schemeClr val="bg1"/>
              </a:solidFill>
            </a:endParaRPr>
          </a:p>
        </p:txBody>
      </p:sp>
      <p:sp>
        <p:nvSpPr>
          <p:cNvPr id="16" name="文本框 15"/>
          <p:cNvSpPr txBox="1"/>
          <p:nvPr/>
        </p:nvSpPr>
        <p:spPr>
          <a:xfrm>
            <a:off x="5182977" y="3274140"/>
            <a:ext cx="696375" cy="646331"/>
          </a:xfrm>
          <a:prstGeom prst="rect">
            <a:avLst/>
          </a:prstGeom>
          <a:noFill/>
        </p:spPr>
        <p:txBody>
          <a:bodyPr wrap="none" rtlCol="0">
            <a:spAutoFit/>
          </a:bodyPr>
          <a:lstStyle/>
          <a:p>
            <a:r>
              <a:rPr kumimoji="1" lang="en-US" altLang="zh-CN" sz="3600" dirty="0">
                <a:solidFill>
                  <a:srgbClr val="FFFFFF"/>
                </a:solidFill>
              </a:rPr>
              <a:t>03</a:t>
            </a:r>
            <a:endParaRPr kumimoji="1" lang="zh-CN" altLang="en-US" sz="3600" dirty="0">
              <a:solidFill>
                <a:srgbClr val="FFFFFF"/>
              </a:solidFill>
            </a:endParaRPr>
          </a:p>
        </p:txBody>
      </p:sp>
      <p:sp>
        <p:nvSpPr>
          <p:cNvPr id="18" name="文本框 17"/>
          <p:cNvSpPr txBox="1"/>
          <p:nvPr/>
        </p:nvSpPr>
        <p:spPr>
          <a:xfrm>
            <a:off x="5879352" y="4019550"/>
            <a:ext cx="1362416" cy="400110"/>
          </a:xfrm>
          <a:prstGeom prst="rect">
            <a:avLst/>
          </a:prstGeom>
          <a:noFill/>
        </p:spPr>
        <p:txBody>
          <a:bodyPr wrap="square" rtlCol="0">
            <a:spAutoFit/>
          </a:bodyPr>
          <a:lstStyle/>
          <a:p>
            <a:pPr>
              <a:lnSpc>
                <a:spcPct val="130000"/>
              </a:lnSpc>
            </a:pPr>
            <a:r>
              <a:rPr lang="en-US" altLang="zh-CN" sz="1600" dirty="0">
                <a:solidFill>
                  <a:schemeClr val="bg1"/>
                </a:solidFill>
              </a:rPr>
              <a:t>Part</a:t>
            </a:r>
            <a:r>
              <a:rPr lang="zh-CN" altLang="en-US" sz="1600" dirty="0">
                <a:solidFill>
                  <a:schemeClr val="bg1"/>
                </a:solidFill>
              </a:rPr>
              <a:t> </a:t>
            </a:r>
            <a:r>
              <a:rPr lang="en-US" altLang="zh-CN" sz="1600" dirty="0">
                <a:solidFill>
                  <a:schemeClr val="bg1"/>
                </a:solidFill>
              </a:rPr>
              <a:t>Four</a:t>
            </a:r>
            <a:endParaRPr kumimoji="1" lang="zh-CN" altLang="en-US" sz="1600" dirty="0">
              <a:solidFill>
                <a:schemeClr val="bg1"/>
              </a:solidFill>
            </a:endParaRPr>
          </a:p>
        </p:txBody>
      </p:sp>
      <p:sp>
        <p:nvSpPr>
          <p:cNvPr id="19" name="文本框 18"/>
          <p:cNvSpPr txBox="1"/>
          <p:nvPr/>
        </p:nvSpPr>
        <p:spPr>
          <a:xfrm>
            <a:off x="5182977" y="3924771"/>
            <a:ext cx="696375" cy="646331"/>
          </a:xfrm>
          <a:prstGeom prst="rect">
            <a:avLst/>
          </a:prstGeom>
          <a:noFill/>
        </p:spPr>
        <p:txBody>
          <a:bodyPr wrap="none" rtlCol="0">
            <a:spAutoFit/>
          </a:bodyPr>
          <a:lstStyle/>
          <a:p>
            <a:r>
              <a:rPr kumimoji="1" lang="en-US" altLang="zh-CN" sz="3600" dirty="0">
                <a:solidFill>
                  <a:srgbClr val="FFFFFF"/>
                </a:solidFill>
              </a:rPr>
              <a:t>04</a:t>
            </a:r>
            <a:endParaRPr kumimoji="1" lang="zh-CN" altLang="en-US" sz="3600" dirty="0">
              <a:solidFill>
                <a:srgbClr val="FFFFFF"/>
              </a:solidFill>
            </a:endParaRPr>
          </a:p>
        </p:txBody>
      </p:sp>
      <p:sp>
        <p:nvSpPr>
          <p:cNvPr id="20" name="矩形 19"/>
          <p:cNvSpPr/>
          <p:nvPr/>
        </p:nvSpPr>
        <p:spPr>
          <a:xfrm>
            <a:off x="7063349" y="2067659"/>
            <a:ext cx="1005403" cy="400110"/>
          </a:xfrm>
          <a:prstGeom prst="rect">
            <a:avLst/>
          </a:prstGeom>
        </p:spPr>
        <p:txBody>
          <a:bodyPr wrap="none">
            <a:spAutoFit/>
          </a:bodyPr>
          <a:lstStyle/>
          <a:p>
            <a:pPr lvl="0">
              <a:lnSpc>
                <a:spcPct val="130000"/>
              </a:lnSpc>
            </a:pPr>
            <a:r>
              <a:rPr kumimoji="1" lang="zh-CN" altLang="en-US" sz="1600" dirty="0">
                <a:solidFill>
                  <a:srgbClr val="FFFFFF"/>
                </a:solidFill>
              </a:rPr>
              <a:t>Job description</a:t>
            </a:r>
          </a:p>
        </p:txBody>
      </p:sp>
      <p:sp>
        <p:nvSpPr>
          <p:cNvPr id="21" name="矩形 20"/>
          <p:cNvSpPr/>
          <p:nvPr/>
        </p:nvSpPr>
        <p:spPr>
          <a:xfrm>
            <a:off x="7063349" y="2718289"/>
            <a:ext cx="1005403" cy="400110"/>
          </a:xfrm>
          <a:prstGeom prst="rect">
            <a:avLst/>
          </a:prstGeom>
        </p:spPr>
        <p:txBody>
          <a:bodyPr wrap="none">
            <a:spAutoFit/>
          </a:bodyPr>
          <a:lstStyle/>
          <a:p>
            <a:pPr lvl="0">
              <a:lnSpc>
                <a:spcPct val="130000"/>
              </a:lnSpc>
            </a:pPr>
            <a:r>
              <a:rPr kumimoji="1" lang="zh-CN" altLang="en-US" sz="1600" dirty="0">
                <a:solidFill>
                  <a:srgbClr val="FFFFFF"/>
                </a:solidFill>
              </a:rPr>
              <a:t>Stage Achievement</a:t>
            </a:r>
          </a:p>
        </p:txBody>
      </p:sp>
      <p:sp>
        <p:nvSpPr>
          <p:cNvPr id="22" name="矩形 21"/>
          <p:cNvSpPr/>
          <p:nvPr/>
        </p:nvSpPr>
        <p:spPr>
          <a:xfrm>
            <a:off x="7063349" y="3368919"/>
            <a:ext cx="1005403" cy="400110"/>
          </a:xfrm>
          <a:prstGeom prst="rect">
            <a:avLst/>
          </a:prstGeom>
        </p:spPr>
        <p:txBody>
          <a:bodyPr wrap="none">
            <a:spAutoFit/>
          </a:bodyPr>
          <a:lstStyle/>
          <a:p>
            <a:pPr lvl="0">
              <a:lnSpc>
                <a:spcPct val="130000"/>
              </a:lnSpc>
            </a:pPr>
            <a:r>
              <a:rPr kumimoji="1" lang="zh-CN" altLang="en-US" sz="1600" dirty="0">
                <a:solidFill>
                  <a:srgbClr val="FFFFFF"/>
                </a:solidFill>
              </a:rPr>
              <a:t>Lessons learned</a:t>
            </a:r>
          </a:p>
        </p:txBody>
      </p:sp>
      <p:sp>
        <p:nvSpPr>
          <p:cNvPr id="23" name="矩形 22"/>
          <p:cNvSpPr/>
          <p:nvPr/>
        </p:nvSpPr>
        <p:spPr>
          <a:xfrm>
            <a:off x="7063349" y="4019550"/>
            <a:ext cx="1005403" cy="400110"/>
          </a:xfrm>
          <a:prstGeom prst="rect">
            <a:avLst/>
          </a:prstGeom>
        </p:spPr>
        <p:txBody>
          <a:bodyPr wrap="none">
            <a:spAutoFit/>
          </a:bodyPr>
          <a:lstStyle/>
          <a:p>
            <a:pPr lvl="0">
              <a:lnSpc>
                <a:spcPct val="130000"/>
              </a:lnSpc>
            </a:pPr>
            <a:r>
              <a:rPr kumimoji="1" lang="zh-CN" altLang="en-US" sz="1600" dirty="0">
                <a:solidFill>
                  <a:srgbClr val="FFFFFF"/>
                </a:solidFill>
              </a:rPr>
              <a:t>Phase plan</a:t>
            </a:r>
          </a:p>
        </p:txBody>
      </p:sp>
    </p:spTree>
    <p:extLst>
      <p:ext uri="{BB962C8B-B14F-4D97-AF65-F5344CB8AC3E}">
        <p14:creationId xmlns:p14="http://schemas.microsoft.com/office/powerpoint/2010/main" val="183417339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950184"/>
            <a:ext cx="9144000" cy="13404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639605" y="2950184"/>
            <a:ext cx="816700" cy="1333698"/>
          </a:xfrm>
          <a:prstGeom prst="rect">
            <a:avLst/>
          </a:prstGeom>
          <a:noFill/>
        </p:spPr>
        <p:txBody>
          <a:bodyPr wrap="none" rtlCol="0">
            <a:spAutoFit/>
          </a:bodyPr>
          <a:lstStyle/>
          <a:p>
            <a:pPr>
              <a:lnSpc>
                <a:spcPct val="90000"/>
              </a:lnSpc>
            </a:pPr>
            <a:r>
              <a:rPr kumimoji="1" lang="en-US" altLang="zh-CN" sz="8800" b="1" dirty="0">
                <a:solidFill>
                  <a:srgbClr val="1D1D1D"/>
                </a:solidFill>
                <a:ea typeface="宋体"/>
              </a:rPr>
              <a:t>1</a:t>
            </a:r>
            <a:endParaRPr kumimoji="1" lang="zh-CN" altLang="en-US" sz="8800" b="1" dirty="0">
              <a:solidFill>
                <a:srgbClr val="1D1D1D"/>
              </a:solidFill>
              <a:ea typeface="宋体"/>
            </a:endParaRPr>
          </a:p>
        </p:txBody>
      </p:sp>
      <p:sp>
        <p:nvSpPr>
          <p:cNvPr id="5" name="文本框 4"/>
          <p:cNvSpPr txBox="1"/>
          <p:nvPr/>
        </p:nvSpPr>
        <p:spPr>
          <a:xfrm>
            <a:off x="1550762" y="3176282"/>
            <a:ext cx="2646878" cy="830997"/>
          </a:xfrm>
          <a:prstGeom prst="rect">
            <a:avLst/>
          </a:prstGeom>
          <a:noFill/>
        </p:spPr>
        <p:txBody>
          <a:bodyPr wrap="none" rtlCol="0">
            <a:spAutoFit/>
          </a:bodyPr>
          <a:lstStyle/>
          <a:p>
            <a:r>
              <a:rPr kumimoji="1" lang="zh-CN" altLang="en-US" sz="4800" dirty="0">
                <a:solidFill>
                  <a:srgbClr val="1D1D1D"/>
                </a:solidFill>
                <a:latin typeface="+mn-ea"/>
              </a:rPr>
              <a:t>Job description</a:t>
            </a:r>
          </a:p>
        </p:txBody>
      </p:sp>
    </p:spTree>
    <p:extLst>
      <p:ext uri="{BB962C8B-B14F-4D97-AF65-F5344CB8AC3E}">
        <p14:creationId xmlns:p14="http://schemas.microsoft.com/office/powerpoint/2010/main" val="3980682772"/>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1816" y="2676932"/>
            <a:ext cx="2387021" cy="1168625"/>
          </a:xfrm>
          <a:prstGeom prst="rect">
            <a:avLst/>
          </a:prstGeom>
          <a:solidFill>
            <a:srgbClr val="1D1D1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4" name="矩形 3"/>
          <p:cNvSpPr/>
          <p:nvPr/>
        </p:nvSpPr>
        <p:spPr>
          <a:xfrm>
            <a:off x="611971" y="1060023"/>
            <a:ext cx="2446866" cy="1617133"/>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5" name="文本框 4"/>
          <p:cNvSpPr txBox="1"/>
          <p:nvPr/>
        </p:nvSpPr>
        <p:spPr>
          <a:xfrm>
            <a:off x="671816" y="2722635"/>
            <a:ext cx="2395488" cy="684803"/>
          </a:xfrm>
          <a:prstGeom prst="rect">
            <a:avLst/>
          </a:prstGeom>
          <a:noFill/>
        </p:spPr>
        <p:txBody>
          <a:bodyPr wrap="square" rtlCol="0">
            <a:spAutoFit/>
          </a:bodyPr>
          <a:lstStyle/>
          <a:p>
            <a:pPr>
              <a:lnSpc>
                <a:spcPct val="130000"/>
              </a:lnSpc>
            </a:pPr>
            <a:r>
              <a:rPr kumimoji="1" lang="zh-CN" altLang="en-US" sz="1000" dirty="0">
                <a:solidFill>
                  <a:schemeClr val="bg1"/>
                </a:solidFill>
                <a:cs typeface="Arial"/>
              </a:rPr>
              <a:t>The title number can be changed by clicking and re-entering, and the top start panel can modify the font, font size, color, line spacing, and so on.</a:t>
            </a:r>
          </a:p>
        </p:txBody>
      </p:sp>
      <p:sp>
        <p:nvSpPr>
          <p:cNvPr id="6" name="矩形 5"/>
          <p:cNvSpPr/>
          <p:nvPr/>
        </p:nvSpPr>
        <p:spPr>
          <a:xfrm>
            <a:off x="614460" y="2676932"/>
            <a:ext cx="57356" cy="11686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8" name="矩形 7"/>
          <p:cNvSpPr/>
          <p:nvPr/>
        </p:nvSpPr>
        <p:spPr>
          <a:xfrm>
            <a:off x="3271082" y="2676932"/>
            <a:ext cx="2387021" cy="1168625"/>
          </a:xfrm>
          <a:prstGeom prst="rect">
            <a:avLst/>
          </a:prstGeom>
          <a:solidFill>
            <a:srgbClr val="1D1D1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9" name="矩形 8"/>
          <p:cNvSpPr/>
          <p:nvPr/>
        </p:nvSpPr>
        <p:spPr>
          <a:xfrm>
            <a:off x="3211237" y="1060023"/>
            <a:ext cx="2446866" cy="1617133"/>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0" name="文本框 9"/>
          <p:cNvSpPr txBox="1"/>
          <p:nvPr/>
        </p:nvSpPr>
        <p:spPr>
          <a:xfrm>
            <a:off x="3271082" y="2722635"/>
            <a:ext cx="2395488" cy="684803"/>
          </a:xfrm>
          <a:prstGeom prst="rect">
            <a:avLst/>
          </a:prstGeom>
          <a:noFill/>
        </p:spPr>
        <p:txBody>
          <a:bodyPr wrap="square" rtlCol="0">
            <a:spAutoFit/>
          </a:bodyPr>
          <a:lstStyle/>
          <a:p>
            <a:pPr>
              <a:lnSpc>
                <a:spcPct val="130000"/>
              </a:lnSpc>
            </a:pPr>
            <a:r>
              <a:rPr kumimoji="1" lang="zh-CN" altLang="en-US" sz="1000" dirty="0">
                <a:solidFill>
                  <a:schemeClr val="bg1"/>
                </a:solidFill>
                <a:cs typeface="Arial"/>
              </a:rPr>
              <a:t>The title number can be changed by clicking and re-entering, and the top start panel can modify the font, font size, color, line spacing, and so on.</a:t>
            </a:r>
          </a:p>
        </p:txBody>
      </p:sp>
      <p:sp>
        <p:nvSpPr>
          <p:cNvPr id="11" name="矩形 10"/>
          <p:cNvSpPr/>
          <p:nvPr/>
        </p:nvSpPr>
        <p:spPr>
          <a:xfrm>
            <a:off x="3213726" y="2676932"/>
            <a:ext cx="57356" cy="1168624"/>
          </a:xfrm>
          <a:prstGeom prst="rect">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3" name="矩形 12"/>
          <p:cNvSpPr/>
          <p:nvPr/>
        </p:nvSpPr>
        <p:spPr>
          <a:xfrm>
            <a:off x="5878816" y="2676932"/>
            <a:ext cx="2387021" cy="1168625"/>
          </a:xfrm>
          <a:prstGeom prst="rect">
            <a:avLst/>
          </a:prstGeom>
          <a:solidFill>
            <a:srgbClr val="1D1D1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4" name="矩形 13"/>
          <p:cNvSpPr/>
          <p:nvPr/>
        </p:nvSpPr>
        <p:spPr>
          <a:xfrm>
            <a:off x="5818971" y="1060023"/>
            <a:ext cx="2446866" cy="1617133"/>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5" name="文本框 14"/>
          <p:cNvSpPr txBox="1"/>
          <p:nvPr/>
        </p:nvSpPr>
        <p:spPr>
          <a:xfrm>
            <a:off x="5878816" y="2722635"/>
            <a:ext cx="2395488" cy="684803"/>
          </a:xfrm>
          <a:prstGeom prst="rect">
            <a:avLst/>
          </a:prstGeom>
          <a:noFill/>
        </p:spPr>
        <p:txBody>
          <a:bodyPr wrap="square" rtlCol="0">
            <a:spAutoFit/>
          </a:bodyPr>
          <a:lstStyle/>
          <a:p>
            <a:pPr>
              <a:lnSpc>
                <a:spcPct val="130000"/>
              </a:lnSpc>
            </a:pPr>
            <a:r>
              <a:rPr kumimoji="1" lang="zh-CN" altLang="en-US" sz="1000" dirty="0">
                <a:solidFill>
                  <a:schemeClr val="bg1"/>
                </a:solidFill>
                <a:cs typeface="Arial"/>
              </a:rPr>
              <a:t>The title number can be changed by clicking and re-entering, and the top start panel can modify the font, font size, color, line spacing, and so on.</a:t>
            </a:r>
          </a:p>
        </p:txBody>
      </p:sp>
      <p:sp>
        <p:nvSpPr>
          <p:cNvPr id="16" name="矩形 15"/>
          <p:cNvSpPr/>
          <p:nvPr/>
        </p:nvSpPr>
        <p:spPr>
          <a:xfrm>
            <a:off x="5821460" y="2676932"/>
            <a:ext cx="57356" cy="1168624"/>
          </a:xfrm>
          <a:prstGeom prst="rect">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7" name="文本框 16"/>
          <p:cNvSpPr txBox="1"/>
          <p:nvPr/>
        </p:nvSpPr>
        <p:spPr>
          <a:xfrm>
            <a:off x="622928" y="3950042"/>
            <a:ext cx="7651376" cy="484748"/>
          </a:xfrm>
          <a:prstGeom prst="rect">
            <a:avLst/>
          </a:prstGeom>
          <a:noFill/>
        </p:spPr>
        <p:txBody>
          <a:bodyPr wrap="square" rtlCol="0">
            <a:spAutoFit/>
          </a:bodyPr>
          <a:lstStyle/>
          <a:p>
            <a:pPr>
              <a:lnSpc>
                <a:spcPct val="130000"/>
              </a:lnSpc>
            </a:pPr>
            <a:r>
              <a:rPr kumimoji="1" lang="zh-CN" altLang="en-US" sz="1000" dirty="0">
                <a:solidFill>
                  <a:srgbClr val="1D1D1D"/>
                </a:solidFill>
                <a:cs typeface="Arial"/>
              </a:rPr>
              <a:t>The title number can be changed by clicking and re-entering, and the top start panel can modify the font, font size, color, line spacing, and so on. The title number can be changed by clicking and re-entering, and the top start panel can modify the font, font size, color, line spacing, and so on.</a:t>
            </a:r>
          </a:p>
        </p:txBody>
      </p:sp>
      <p:sp>
        <p:nvSpPr>
          <p:cNvPr id="18" name="文本框 17"/>
          <p:cNvSpPr txBox="1"/>
          <p:nvPr/>
        </p:nvSpPr>
        <p:spPr>
          <a:xfrm>
            <a:off x="2398547" y="235179"/>
            <a:ext cx="4346905" cy="523220"/>
          </a:xfrm>
          <a:prstGeom prst="rect">
            <a:avLst/>
          </a:prstGeom>
          <a:noFill/>
        </p:spPr>
        <p:txBody>
          <a:bodyPr wrap="square" rtlCol="0">
            <a:spAutoFit/>
          </a:bodyPr>
          <a:lstStyle/>
          <a:p>
            <a:pPr algn="ctr"/>
            <a:r>
              <a:rPr kumimoji="1" lang="zh-CN" altLang="en-US" sz="2800" dirty="0">
                <a:solidFill>
                  <a:srgbClr val="F9B616"/>
                </a:solidFill>
                <a:ea typeface="微软雅黑"/>
                <a:cs typeface="Impact"/>
              </a:rPr>
              <a:t>Click here to add a title</a:t>
            </a:r>
          </a:p>
        </p:txBody>
      </p:sp>
      <p:cxnSp>
        <p:nvCxnSpPr>
          <p:cNvPr id="19" name="直线连接符 18"/>
          <p:cNvCxnSpPr/>
          <p:nvPr/>
        </p:nvCxnSpPr>
        <p:spPr>
          <a:xfrm>
            <a:off x="907642" y="800387"/>
            <a:ext cx="7558629"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prstClr val="black">
                    <a:lumMod val="75000"/>
                    <a:lumOff val="25000"/>
                  </a:prstClr>
                </a:solidFill>
                <a:ea typeface="宋体"/>
              </a:rPr>
              <a:t>LOGO</a:t>
            </a:r>
            <a:r>
              <a:rPr kumimoji="1" lang="zh-CN" altLang="en-US" sz="1200" dirty="0">
                <a:solidFill>
                  <a:prstClr val="black">
                    <a:lumMod val="75000"/>
                    <a:lumOff val="25000"/>
                  </a:prstClr>
                </a:solidFill>
                <a:ea typeface="宋体"/>
              </a:rPr>
              <a:t>  </a:t>
            </a:r>
            <a:r>
              <a:rPr kumimoji="1" lang="en-US" altLang="zh-CN" sz="1200" dirty="0">
                <a:solidFill>
                  <a:prstClr val="black">
                    <a:lumMod val="75000"/>
                    <a:lumOff val="25000"/>
                  </a:prstClr>
                </a:solidFill>
                <a:ea typeface="宋体"/>
              </a:rPr>
              <a:t>|</a:t>
            </a:r>
            <a:r>
              <a:rPr kumimoji="1" lang="zh-CN" altLang="en-US" sz="1200" dirty="0">
                <a:solidFill>
                  <a:prstClr val="black">
                    <a:lumMod val="75000"/>
                    <a:lumOff val="25000"/>
                  </a:prstClr>
                </a:solidFill>
                <a:ea typeface="宋体"/>
              </a:rPr>
              <a:t>  </a:t>
            </a:r>
            <a:r>
              <a:rPr kumimoji="1" lang="en-US" altLang="zh-CN" sz="1200" dirty="0">
                <a:solidFill>
                  <a:prstClr val="black">
                    <a:lumMod val="75000"/>
                    <a:lumOff val="25000"/>
                  </a:prstClr>
                </a:solidFill>
                <a:ea typeface="宋体"/>
              </a:rPr>
              <a:t>Company</a:t>
            </a:r>
            <a:endParaRPr kumimoji="1" lang="zh-CN" altLang="en-US" sz="1200" dirty="0">
              <a:solidFill>
                <a:prstClr val="black">
                  <a:lumMod val="75000"/>
                  <a:lumOff val="25000"/>
                </a:prstClr>
              </a:solidFill>
              <a:ea typeface="微软雅黑"/>
              <a:cs typeface="微软雅黑"/>
            </a:endParaRPr>
          </a:p>
        </p:txBody>
      </p:sp>
    </p:spTree>
    <p:extLst>
      <p:ext uri="{BB962C8B-B14F-4D97-AF65-F5344CB8AC3E}">
        <p14:creationId xmlns:p14="http://schemas.microsoft.com/office/powerpoint/2010/main" val="5024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rot="16200000">
            <a:off x="1058387" y="1049424"/>
            <a:ext cx="2663244" cy="2663244"/>
          </a:xfrm>
          <a:prstGeom prst="blockArc">
            <a:avLst>
              <a:gd name="adj1" fmla="val 4719989"/>
              <a:gd name="adj2" fmla="val 21446483"/>
              <a:gd name="adj3" fmla="val 5649"/>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latin typeface="Calibri"/>
              <a:ea typeface="宋体"/>
            </a:endParaRPr>
          </a:p>
        </p:txBody>
      </p:sp>
      <p:sp>
        <p:nvSpPr>
          <p:cNvPr id="3" name="椭圆 2"/>
          <p:cNvSpPr/>
          <p:nvPr/>
        </p:nvSpPr>
        <p:spPr>
          <a:xfrm>
            <a:off x="1122236" y="1113272"/>
            <a:ext cx="2535547" cy="2535547"/>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4" name="文本框 3"/>
          <p:cNvSpPr txBox="1"/>
          <p:nvPr/>
        </p:nvSpPr>
        <p:spPr>
          <a:xfrm>
            <a:off x="4198259" y="1040603"/>
            <a:ext cx="4127698" cy="707886"/>
          </a:xfrm>
          <a:prstGeom prst="rect">
            <a:avLst/>
          </a:prstGeom>
          <a:noFill/>
        </p:spPr>
        <p:txBody>
          <a:bodyPr wrap="square" rtlCol="0">
            <a:spAutoFit/>
          </a:bodyPr>
          <a:lstStyle/>
          <a:p>
            <a:r>
              <a:rPr kumimoji="1" lang="en-US" altLang="zh-CN" sz="2000" dirty="0">
                <a:solidFill>
                  <a:schemeClr val="bg1"/>
                </a:solidFill>
                <a:ea typeface="微软雅黑"/>
                <a:cs typeface="Impact"/>
              </a:rPr>
              <a:t>CLICK here to ADD YOUR TITLE</a:t>
            </a:r>
          </a:p>
          <a:p>
            <a:r>
              <a:rPr kumimoji="1" lang="zh-CN" altLang="en-US" sz="2000" dirty="0">
                <a:solidFill>
                  <a:schemeClr val="accent2"/>
                </a:solidFill>
                <a:ea typeface="微软雅黑"/>
                <a:cs typeface="Impact"/>
              </a:rPr>
              <a:t>Click here to add a title</a:t>
            </a:r>
          </a:p>
        </p:txBody>
      </p:sp>
      <p:sp>
        <p:nvSpPr>
          <p:cNvPr id="5" name="文本框 4"/>
          <p:cNvSpPr txBox="1"/>
          <p:nvPr/>
        </p:nvSpPr>
        <p:spPr>
          <a:xfrm>
            <a:off x="4198259" y="2794930"/>
            <a:ext cx="3909260" cy="684803"/>
          </a:xfrm>
          <a:prstGeom prst="rect">
            <a:avLst/>
          </a:prstGeom>
          <a:noFill/>
        </p:spPr>
        <p:txBody>
          <a:bodyPr wrap="square" rtlCol="0">
            <a:spAutoFit/>
          </a:bodyPr>
          <a:lstStyle/>
          <a:p>
            <a:pPr>
              <a:lnSpc>
                <a:spcPct val="130000"/>
              </a:lnSpc>
            </a:pPr>
            <a:r>
              <a:rPr kumimoji="1" lang="zh-CN" altLang="en-US" sz="1000" dirty="0">
                <a:solidFill>
                  <a:prstClr val="white"/>
                </a:solidFill>
                <a:cs typeface="Arial"/>
              </a:rPr>
              <a:t>The title number can be changed by clicking and re-entering, and the top start panel can modify the font, font size, color, line spacing, and so on. Suggested body</a:t>
            </a:r>
            <a:r>
              <a:rPr kumimoji="1" lang="en-US" altLang="zh-CN" sz="1000" dirty="0">
                <a:solidFill>
                  <a:prstClr val="white"/>
                </a:solidFill>
                <a:cs typeface="Arial"/>
              </a:rPr>
              <a:t>10</a:t>
            </a:r>
            <a:r>
              <a:rPr kumimoji="1" lang="zh-CN" altLang="en-US" sz="1000" dirty="0">
                <a:solidFill>
                  <a:prstClr val="white"/>
                </a:solidFill>
                <a:cs typeface="Arial"/>
              </a:rPr>
              <a:t>Number Word,</a:t>
            </a:r>
            <a:r>
              <a:rPr kumimoji="1" lang="en-US" altLang="zh-CN" sz="1000" dirty="0">
                <a:solidFill>
                  <a:prstClr val="white"/>
                </a:solidFill>
                <a:cs typeface="Arial"/>
              </a:rPr>
              <a:t>1.3</a:t>
            </a:r>
            <a:r>
              <a:rPr kumimoji="1" lang="zh-CN" altLang="en-US" sz="1000" dirty="0">
                <a:solidFill>
                  <a:prstClr val="white"/>
                </a:solidFill>
                <a:cs typeface="Arial"/>
              </a:rPr>
              <a:t>Double word spacing.</a:t>
            </a:r>
            <a:endParaRPr kumimoji="1" lang="en-US" altLang="zh-CN" sz="1000" dirty="0">
              <a:solidFill>
                <a:prstClr val="white"/>
              </a:solidFill>
              <a:ea typeface="微软雅黑"/>
              <a:cs typeface="Arial"/>
            </a:endParaRPr>
          </a:p>
        </p:txBody>
      </p:sp>
      <p:sp>
        <p:nvSpPr>
          <p:cNvPr id="6" name="椭圆 5"/>
          <p:cNvSpPr/>
          <p:nvPr/>
        </p:nvSpPr>
        <p:spPr>
          <a:xfrm>
            <a:off x="1291935" y="1282971"/>
            <a:ext cx="2196148" cy="2196148"/>
          </a:xfrm>
          <a:prstGeom prst="ellipse">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7" name="文本框 6"/>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schemeClr val="bg1"/>
                </a:solidFill>
                <a:ea typeface="宋体"/>
              </a:rPr>
              <a:t>LOGO</a:t>
            </a:r>
            <a:r>
              <a:rPr kumimoji="1" lang="zh-CN" altLang="en-US" sz="1200" dirty="0">
                <a:solidFill>
                  <a:schemeClr val="bg1"/>
                </a:solidFill>
                <a:ea typeface="宋体"/>
              </a:rPr>
              <a:t>  </a:t>
            </a:r>
            <a:r>
              <a:rPr kumimoji="1" lang="en-US" altLang="zh-CN" sz="1200" dirty="0">
                <a:solidFill>
                  <a:schemeClr val="bg1"/>
                </a:solidFill>
                <a:ea typeface="宋体"/>
              </a:rPr>
              <a:t>|</a:t>
            </a:r>
            <a:r>
              <a:rPr kumimoji="1" lang="zh-CN" altLang="en-US" sz="1200" dirty="0">
                <a:solidFill>
                  <a:schemeClr val="bg1"/>
                </a:solidFill>
                <a:ea typeface="宋体"/>
              </a:rPr>
              <a:t>  </a:t>
            </a:r>
            <a:r>
              <a:rPr kumimoji="1" lang="en-US" altLang="zh-CN" sz="1200" dirty="0">
                <a:solidFill>
                  <a:schemeClr val="bg1"/>
                </a:solidFill>
                <a:ea typeface="宋体"/>
              </a:rPr>
              <a:t>Company</a:t>
            </a:r>
            <a:endParaRPr kumimoji="1" lang="zh-CN" altLang="en-US" sz="1200" dirty="0">
              <a:solidFill>
                <a:schemeClr val="bg1"/>
              </a:solidFill>
              <a:ea typeface="微软雅黑"/>
              <a:cs typeface="微软雅黑"/>
            </a:endParaRPr>
          </a:p>
        </p:txBody>
      </p:sp>
    </p:spTree>
    <p:extLst>
      <p:ext uri="{BB962C8B-B14F-4D97-AF65-F5344CB8AC3E}">
        <p14:creationId xmlns:p14="http://schemas.microsoft.com/office/powerpoint/2010/main" val="236617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467704" y="79362"/>
            <a:ext cx="6438504" cy="584776"/>
          </a:xfrm>
          <a:prstGeom prst="rect">
            <a:avLst/>
          </a:prstGeom>
          <a:noFill/>
        </p:spPr>
        <p:txBody>
          <a:bodyPr wrap="square" rtlCol="0">
            <a:spAutoFit/>
          </a:bodyPr>
          <a:lstStyle/>
          <a:p>
            <a:pPr algn="ctr"/>
            <a:r>
              <a:rPr kumimoji="1" lang="zh-CN" altLang="en-US" sz="3200" dirty="0">
                <a:solidFill>
                  <a:srgbClr val="F9B616"/>
                </a:solidFill>
                <a:cs typeface="Impact"/>
              </a:rPr>
              <a:t>Click here to add a title</a:t>
            </a:r>
          </a:p>
        </p:txBody>
      </p:sp>
      <p:cxnSp>
        <p:nvCxnSpPr>
          <p:cNvPr id="22" name="直线连接符 21"/>
          <p:cNvCxnSpPr/>
          <p:nvPr/>
        </p:nvCxnSpPr>
        <p:spPr>
          <a:xfrm>
            <a:off x="907642" y="758399"/>
            <a:ext cx="7558629"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24" name="组 23"/>
          <p:cNvGrpSpPr/>
          <p:nvPr/>
        </p:nvGrpSpPr>
        <p:grpSpPr>
          <a:xfrm>
            <a:off x="907642" y="1022287"/>
            <a:ext cx="2042727" cy="2036834"/>
            <a:chOff x="1320051" y="1288914"/>
            <a:chExt cx="2163760" cy="2157522"/>
          </a:xfrm>
        </p:grpSpPr>
        <p:sp>
          <p:nvSpPr>
            <p:cNvPr id="26" name="空心弧 25"/>
            <p:cNvSpPr/>
            <p:nvPr/>
          </p:nvSpPr>
          <p:spPr>
            <a:xfrm rot="6977117">
              <a:off x="1326290" y="1297734"/>
              <a:ext cx="2148703" cy="2148702"/>
            </a:xfrm>
            <a:prstGeom prst="blockArc">
              <a:avLst>
                <a:gd name="adj1" fmla="val 12089868"/>
                <a:gd name="adj2" fmla="val 21534669"/>
                <a:gd name="adj3" fmla="val 10611"/>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27" name="空心弧 26"/>
            <p:cNvSpPr/>
            <p:nvPr/>
          </p:nvSpPr>
          <p:spPr>
            <a:xfrm rot="14440068">
              <a:off x="1326290" y="1297734"/>
              <a:ext cx="2148702" cy="2148702"/>
            </a:xfrm>
            <a:prstGeom prst="blockArc">
              <a:avLst>
                <a:gd name="adj1" fmla="val 11252161"/>
                <a:gd name="adj2" fmla="val 21534669"/>
                <a:gd name="adj3" fmla="val 10611"/>
              </a:avLst>
            </a:prstGeom>
            <a:solidFill>
              <a:srgbClr val="FA96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28" name="空心弧 27"/>
            <p:cNvSpPr/>
            <p:nvPr/>
          </p:nvSpPr>
          <p:spPr>
            <a:xfrm rot="19513660">
              <a:off x="1320051" y="1290640"/>
              <a:ext cx="2148702" cy="2148702"/>
            </a:xfrm>
            <a:prstGeom prst="blockArc">
              <a:avLst>
                <a:gd name="adj1" fmla="val 18837859"/>
                <a:gd name="adj2" fmla="val 21534669"/>
                <a:gd name="adj3" fmla="val 10611"/>
              </a:avLst>
            </a:prstGeom>
            <a:solidFill>
              <a:srgbClr val="F9B6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29" name="空心弧 28"/>
            <p:cNvSpPr/>
            <p:nvPr/>
          </p:nvSpPr>
          <p:spPr>
            <a:xfrm rot="17060374">
              <a:off x="1335109" y="1288914"/>
              <a:ext cx="2148702" cy="214870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grpSp>
      <p:sp>
        <p:nvSpPr>
          <p:cNvPr id="25" name="椭圆 24"/>
          <p:cNvSpPr/>
          <p:nvPr/>
        </p:nvSpPr>
        <p:spPr>
          <a:xfrm>
            <a:off x="1011713" y="1123412"/>
            <a:ext cx="1834585" cy="1834585"/>
          </a:xfrm>
          <a:prstGeom prst="ellipse">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ea typeface="宋体"/>
            </a:endParaRPr>
          </a:p>
        </p:txBody>
      </p:sp>
      <p:grpSp>
        <p:nvGrpSpPr>
          <p:cNvPr id="31" name="组 30"/>
          <p:cNvGrpSpPr/>
          <p:nvPr/>
        </p:nvGrpSpPr>
        <p:grpSpPr>
          <a:xfrm>
            <a:off x="3482144" y="1022287"/>
            <a:ext cx="2042727" cy="2036834"/>
            <a:chOff x="1320051" y="1288914"/>
            <a:chExt cx="2163760" cy="2157522"/>
          </a:xfrm>
        </p:grpSpPr>
        <p:sp>
          <p:nvSpPr>
            <p:cNvPr id="33" name="空心弧 32"/>
            <p:cNvSpPr/>
            <p:nvPr/>
          </p:nvSpPr>
          <p:spPr>
            <a:xfrm rot="6977117">
              <a:off x="1326290" y="1297734"/>
              <a:ext cx="2148703" cy="2148702"/>
            </a:xfrm>
            <a:prstGeom prst="blockArc">
              <a:avLst>
                <a:gd name="adj1" fmla="val 12089868"/>
                <a:gd name="adj2" fmla="val 21534669"/>
                <a:gd name="adj3" fmla="val 10611"/>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34" name="空心弧 33"/>
            <p:cNvSpPr/>
            <p:nvPr/>
          </p:nvSpPr>
          <p:spPr>
            <a:xfrm rot="14440068">
              <a:off x="1326290" y="1297734"/>
              <a:ext cx="2148702" cy="2148702"/>
            </a:xfrm>
            <a:prstGeom prst="blockArc">
              <a:avLst>
                <a:gd name="adj1" fmla="val 11252161"/>
                <a:gd name="adj2" fmla="val 21534669"/>
                <a:gd name="adj3" fmla="val 10611"/>
              </a:avLst>
            </a:prstGeom>
            <a:solidFill>
              <a:srgbClr val="FA96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35" name="空心弧 34"/>
            <p:cNvSpPr/>
            <p:nvPr/>
          </p:nvSpPr>
          <p:spPr>
            <a:xfrm rot="19513660">
              <a:off x="1320051" y="1290640"/>
              <a:ext cx="2148702" cy="2148702"/>
            </a:xfrm>
            <a:prstGeom prst="blockArc">
              <a:avLst>
                <a:gd name="adj1" fmla="val 18837859"/>
                <a:gd name="adj2" fmla="val 21534669"/>
                <a:gd name="adj3" fmla="val 10611"/>
              </a:avLst>
            </a:prstGeom>
            <a:solidFill>
              <a:srgbClr val="F9B6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36" name="空心弧 35"/>
            <p:cNvSpPr/>
            <p:nvPr/>
          </p:nvSpPr>
          <p:spPr>
            <a:xfrm rot="17060374">
              <a:off x="1335109" y="1288914"/>
              <a:ext cx="2148702" cy="214870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grpSp>
      <p:sp>
        <p:nvSpPr>
          <p:cNvPr id="32" name="椭圆 31"/>
          <p:cNvSpPr/>
          <p:nvPr/>
        </p:nvSpPr>
        <p:spPr>
          <a:xfrm>
            <a:off x="3586216" y="1123413"/>
            <a:ext cx="1834585" cy="1834585"/>
          </a:xfrm>
          <a:prstGeom prst="ellipse">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ea typeface="宋体"/>
            </a:endParaRPr>
          </a:p>
        </p:txBody>
      </p:sp>
      <p:grpSp>
        <p:nvGrpSpPr>
          <p:cNvPr id="38" name="组 37"/>
          <p:cNvGrpSpPr/>
          <p:nvPr/>
        </p:nvGrpSpPr>
        <p:grpSpPr>
          <a:xfrm>
            <a:off x="6056647" y="1022287"/>
            <a:ext cx="2042727" cy="2036834"/>
            <a:chOff x="1320051" y="1288914"/>
            <a:chExt cx="2163760" cy="2157522"/>
          </a:xfrm>
        </p:grpSpPr>
        <p:sp>
          <p:nvSpPr>
            <p:cNvPr id="40" name="空心弧 39"/>
            <p:cNvSpPr/>
            <p:nvPr/>
          </p:nvSpPr>
          <p:spPr>
            <a:xfrm rot="6977117">
              <a:off x="1326290" y="1297734"/>
              <a:ext cx="2148703" cy="2148702"/>
            </a:xfrm>
            <a:prstGeom prst="blockArc">
              <a:avLst>
                <a:gd name="adj1" fmla="val 12089868"/>
                <a:gd name="adj2" fmla="val 21534669"/>
                <a:gd name="adj3" fmla="val 10611"/>
              </a:avLst>
            </a:prstGeom>
            <a:solidFill>
              <a:srgbClr val="F1B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41" name="空心弧 40"/>
            <p:cNvSpPr/>
            <p:nvPr/>
          </p:nvSpPr>
          <p:spPr>
            <a:xfrm rot="14440068">
              <a:off x="1326290" y="1297734"/>
              <a:ext cx="2148702" cy="2148702"/>
            </a:xfrm>
            <a:prstGeom prst="blockArc">
              <a:avLst>
                <a:gd name="adj1" fmla="val 11252161"/>
                <a:gd name="adj2" fmla="val 21534669"/>
                <a:gd name="adj3" fmla="val 10611"/>
              </a:avLst>
            </a:prstGeom>
            <a:solidFill>
              <a:srgbClr val="FA96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42" name="空心弧 41"/>
            <p:cNvSpPr/>
            <p:nvPr/>
          </p:nvSpPr>
          <p:spPr>
            <a:xfrm rot="19513660">
              <a:off x="1320051" y="1290640"/>
              <a:ext cx="2148702" cy="2148702"/>
            </a:xfrm>
            <a:prstGeom prst="blockArc">
              <a:avLst>
                <a:gd name="adj1" fmla="val 18837859"/>
                <a:gd name="adj2" fmla="val 21534669"/>
                <a:gd name="adj3" fmla="val 10611"/>
              </a:avLst>
            </a:prstGeom>
            <a:solidFill>
              <a:srgbClr val="F9B6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sp>
          <p:nvSpPr>
            <p:cNvPr id="43" name="空心弧 42"/>
            <p:cNvSpPr/>
            <p:nvPr/>
          </p:nvSpPr>
          <p:spPr>
            <a:xfrm rot="17060374">
              <a:off x="1335109" y="1288914"/>
              <a:ext cx="2148702" cy="214870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ea typeface="宋体"/>
              </a:endParaRPr>
            </a:p>
          </p:txBody>
        </p:sp>
      </p:grpSp>
      <p:sp>
        <p:nvSpPr>
          <p:cNvPr id="39" name="椭圆 38"/>
          <p:cNvSpPr/>
          <p:nvPr/>
        </p:nvSpPr>
        <p:spPr>
          <a:xfrm>
            <a:off x="6160719" y="1123413"/>
            <a:ext cx="1834585" cy="1834585"/>
          </a:xfrm>
          <a:prstGeom prst="ellipse">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ea typeface="宋体"/>
            </a:endParaRPr>
          </a:p>
        </p:txBody>
      </p:sp>
      <p:sp>
        <p:nvSpPr>
          <p:cNvPr id="45" name="文本框 44"/>
          <p:cNvSpPr txBox="1"/>
          <p:nvPr/>
        </p:nvSpPr>
        <p:spPr>
          <a:xfrm>
            <a:off x="1104992" y="3147878"/>
            <a:ext cx="1633361" cy="456407"/>
          </a:xfrm>
          <a:prstGeom prst="rect">
            <a:avLst/>
          </a:prstGeom>
          <a:noFill/>
        </p:spPr>
        <p:txBody>
          <a:bodyPr wrap="square" rtlCol="0">
            <a:spAutoFit/>
          </a:bodyPr>
          <a:lstStyle/>
          <a:p>
            <a:pPr algn="ctr">
              <a:lnSpc>
                <a:spcPts val="1500"/>
              </a:lnSpc>
            </a:pPr>
            <a:r>
              <a:rPr kumimoji="1" lang="en-US" altLang="zh-CN" sz="900" b="1" dirty="0">
                <a:solidFill>
                  <a:schemeClr val="accent2"/>
                </a:solidFill>
                <a:ea typeface="宋体"/>
              </a:rPr>
              <a:t>YOUR</a:t>
            </a:r>
            <a:r>
              <a:rPr kumimoji="1" lang="zh-CN" altLang="en-US" sz="900" b="1" dirty="0">
                <a:solidFill>
                  <a:schemeClr val="accent2"/>
                </a:solidFill>
                <a:ea typeface="宋体"/>
              </a:rPr>
              <a:t> </a:t>
            </a:r>
            <a:r>
              <a:rPr kumimoji="1" lang="en-US" altLang="zh-CN" sz="900" b="1" dirty="0">
                <a:solidFill>
                  <a:schemeClr val="accent2"/>
                </a:solidFill>
                <a:ea typeface="宋体"/>
              </a:rPr>
              <a:t>TITLE</a:t>
            </a:r>
            <a:r>
              <a:rPr kumimoji="1" lang="zh-CN" altLang="en-US" sz="900" b="1" dirty="0">
                <a:solidFill>
                  <a:schemeClr val="accent2"/>
                </a:solidFill>
                <a:ea typeface="宋体"/>
              </a:rPr>
              <a:t> </a:t>
            </a:r>
            <a:r>
              <a:rPr kumimoji="1" lang="en-US" altLang="zh-CN" sz="900" b="1" dirty="0">
                <a:solidFill>
                  <a:schemeClr val="accent2"/>
                </a:solidFill>
                <a:ea typeface="宋体"/>
              </a:rPr>
              <a:t>Here</a:t>
            </a:r>
          </a:p>
          <a:p>
            <a:pPr algn="ctr">
              <a:lnSpc>
                <a:spcPts val="1500"/>
              </a:lnSpc>
            </a:pPr>
            <a:r>
              <a:rPr kumimoji="1" lang="zh-CN" altLang="en-US" sz="900" b="1" dirty="0">
                <a:solidFill>
                  <a:schemeClr val="accent2"/>
                </a:solidFill>
                <a:latin typeface="+mn-ea"/>
              </a:rPr>
              <a:t>Click here to add a title</a:t>
            </a:r>
          </a:p>
        </p:txBody>
      </p:sp>
      <p:sp>
        <p:nvSpPr>
          <p:cNvPr id="46" name="文本框 45"/>
          <p:cNvSpPr txBox="1"/>
          <p:nvPr/>
        </p:nvSpPr>
        <p:spPr>
          <a:xfrm>
            <a:off x="836828" y="3606011"/>
            <a:ext cx="2169689" cy="884858"/>
          </a:xfrm>
          <a:prstGeom prst="rect">
            <a:avLst/>
          </a:prstGeom>
          <a:noFill/>
        </p:spPr>
        <p:txBody>
          <a:bodyPr wrap="square" rtlCol="0">
            <a:spAutoFit/>
          </a:bodyPr>
          <a:lstStyle/>
          <a:p>
            <a:pPr algn="ctr">
              <a:lnSpc>
                <a:spcPct val="130000"/>
              </a:lnSpc>
            </a:pPr>
            <a:r>
              <a:rPr kumimoji="1" lang="zh-CN" altLang="en-US" sz="1000" dirty="0">
                <a:solidFill>
                  <a:schemeClr val="bg1"/>
                </a:solidFill>
                <a:cs typeface="Arial"/>
              </a:rPr>
              <a:t>The title number can be changed by clicking and re-entering, and the top start panel can modify the font, font size, color, line spacing, and so on.</a:t>
            </a:r>
          </a:p>
        </p:txBody>
      </p:sp>
      <p:sp>
        <p:nvSpPr>
          <p:cNvPr id="48" name="文本框 47"/>
          <p:cNvSpPr txBox="1"/>
          <p:nvPr/>
        </p:nvSpPr>
        <p:spPr>
          <a:xfrm>
            <a:off x="3699490" y="3147878"/>
            <a:ext cx="1633361" cy="456407"/>
          </a:xfrm>
          <a:prstGeom prst="rect">
            <a:avLst/>
          </a:prstGeom>
          <a:noFill/>
        </p:spPr>
        <p:txBody>
          <a:bodyPr wrap="square" rtlCol="0">
            <a:spAutoFit/>
          </a:bodyPr>
          <a:lstStyle/>
          <a:p>
            <a:pPr algn="ctr">
              <a:lnSpc>
                <a:spcPts val="1500"/>
              </a:lnSpc>
            </a:pPr>
            <a:r>
              <a:rPr kumimoji="1" lang="en-US" altLang="zh-CN" sz="900" b="1" dirty="0">
                <a:solidFill>
                  <a:schemeClr val="accent2"/>
                </a:solidFill>
                <a:ea typeface="宋体"/>
              </a:rPr>
              <a:t>YOUR</a:t>
            </a:r>
            <a:r>
              <a:rPr kumimoji="1" lang="zh-CN" altLang="en-US" sz="900" b="1" dirty="0">
                <a:solidFill>
                  <a:schemeClr val="accent2"/>
                </a:solidFill>
                <a:ea typeface="宋体"/>
              </a:rPr>
              <a:t> </a:t>
            </a:r>
            <a:r>
              <a:rPr kumimoji="1" lang="en-US" altLang="zh-CN" sz="900" b="1" dirty="0">
                <a:solidFill>
                  <a:schemeClr val="accent2"/>
                </a:solidFill>
                <a:ea typeface="宋体"/>
              </a:rPr>
              <a:t>TITLE</a:t>
            </a:r>
            <a:r>
              <a:rPr kumimoji="1" lang="zh-CN" altLang="en-US" sz="900" b="1" dirty="0">
                <a:solidFill>
                  <a:schemeClr val="accent2"/>
                </a:solidFill>
                <a:ea typeface="宋体"/>
              </a:rPr>
              <a:t> </a:t>
            </a:r>
            <a:r>
              <a:rPr kumimoji="1" lang="en-US" altLang="zh-CN" sz="900" b="1" dirty="0">
                <a:solidFill>
                  <a:schemeClr val="accent2"/>
                </a:solidFill>
                <a:ea typeface="宋体"/>
              </a:rPr>
              <a:t>Here</a:t>
            </a:r>
          </a:p>
          <a:p>
            <a:pPr algn="ctr">
              <a:lnSpc>
                <a:spcPts val="1500"/>
              </a:lnSpc>
            </a:pPr>
            <a:r>
              <a:rPr kumimoji="1" lang="zh-CN" altLang="en-US" sz="900" b="1" dirty="0">
                <a:solidFill>
                  <a:schemeClr val="accent2"/>
                </a:solidFill>
                <a:latin typeface="+mn-ea"/>
              </a:rPr>
              <a:t>Click here to add a title</a:t>
            </a:r>
          </a:p>
        </p:txBody>
      </p:sp>
      <p:sp>
        <p:nvSpPr>
          <p:cNvPr id="49" name="文本框 48"/>
          <p:cNvSpPr txBox="1"/>
          <p:nvPr/>
        </p:nvSpPr>
        <p:spPr>
          <a:xfrm>
            <a:off x="3431326" y="3606011"/>
            <a:ext cx="2169689" cy="884858"/>
          </a:xfrm>
          <a:prstGeom prst="rect">
            <a:avLst/>
          </a:prstGeom>
          <a:noFill/>
        </p:spPr>
        <p:txBody>
          <a:bodyPr wrap="square" rtlCol="0">
            <a:spAutoFit/>
          </a:bodyPr>
          <a:lstStyle/>
          <a:p>
            <a:pPr algn="ctr">
              <a:lnSpc>
                <a:spcPct val="130000"/>
              </a:lnSpc>
            </a:pPr>
            <a:r>
              <a:rPr kumimoji="1" lang="zh-CN" altLang="en-US" sz="1000" dirty="0">
                <a:solidFill>
                  <a:schemeClr val="bg1"/>
                </a:solidFill>
                <a:cs typeface="Arial"/>
              </a:rPr>
              <a:t>The title number can be changed by clicking and re-entering, and the top start panel can modify the font, font size, color, line spacing, and so on.</a:t>
            </a:r>
          </a:p>
        </p:txBody>
      </p:sp>
      <p:sp>
        <p:nvSpPr>
          <p:cNvPr id="51" name="文本框 50"/>
          <p:cNvSpPr txBox="1"/>
          <p:nvPr/>
        </p:nvSpPr>
        <p:spPr>
          <a:xfrm>
            <a:off x="6260548" y="3147878"/>
            <a:ext cx="1633361" cy="456407"/>
          </a:xfrm>
          <a:prstGeom prst="rect">
            <a:avLst/>
          </a:prstGeom>
          <a:noFill/>
        </p:spPr>
        <p:txBody>
          <a:bodyPr wrap="square" rtlCol="0">
            <a:spAutoFit/>
          </a:bodyPr>
          <a:lstStyle/>
          <a:p>
            <a:pPr algn="ctr">
              <a:lnSpc>
                <a:spcPts val="1500"/>
              </a:lnSpc>
            </a:pPr>
            <a:r>
              <a:rPr kumimoji="1" lang="en-US" altLang="zh-CN" sz="900" b="1" dirty="0">
                <a:solidFill>
                  <a:schemeClr val="accent2"/>
                </a:solidFill>
                <a:ea typeface="宋体"/>
              </a:rPr>
              <a:t>YOUR</a:t>
            </a:r>
            <a:r>
              <a:rPr kumimoji="1" lang="zh-CN" altLang="en-US" sz="900" b="1" dirty="0">
                <a:solidFill>
                  <a:schemeClr val="accent2"/>
                </a:solidFill>
                <a:ea typeface="宋体"/>
              </a:rPr>
              <a:t> </a:t>
            </a:r>
            <a:r>
              <a:rPr kumimoji="1" lang="en-US" altLang="zh-CN" sz="900" b="1" dirty="0">
                <a:solidFill>
                  <a:schemeClr val="accent2"/>
                </a:solidFill>
                <a:ea typeface="宋体"/>
              </a:rPr>
              <a:t>TITLE</a:t>
            </a:r>
            <a:r>
              <a:rPr kumimoji="1" lang="zh-CN" altLang="en-US" sz="900" b="1" dirty="0">
                <a:solidFill>
                  <a:schemeClr val="accent2"/>
                </a:solidFill>
                <a:ea typeface="宋体"/>
              </a:rPr>
              <a:t> </a:t>
            </a:r>
            <a:r>
              <a:rPr kumimoji="1" lang="en-US" altLang="zh-CN" sz="900" b="1" dirty="0">
                <a:solidFill>
                  <a:schemeClr val="accent2"/>
                </a:solidFill>
                <a:ea typeface="宋体"/>
              </a:rPr>
              <a:t>Here</a:t>
            </a:r>
          </a:p>
          <a:p>
            <a:pPr algn="ctr">
              <a:lnSpc>
                <a:spcPts val="1500"/>
              </a:lnSpc>
            </a:pPr>
            <a:r>
              <a:rPr kumimoji="1" lang="zh-CN" altLang="en-US" sz="900" b="1" dirty="0">
                <a:solidFill>
                  <a:schemeClr val="accent2"/>
                </a:solidFill>
                <a:latin typeface="+mn-ea"/>
              </a:rPr>
              <a:t>Click here to add a title</a:t>
            </a:r>
          </a:p>
        </p:txBody>
      </p:sp>
      <p:sp>
        <p:nvSpPr>
          <p:cNvPr id="52" name="文本框 51"/>
          <p:cNvSpPr txBox="1"/>
          <p:nvPr/>
        </p:nvSpPr>
        <p:spPr>
          <a:xfrm>
            <a:off x="5992384" y="3606011"/>
            <a:ext cx="2169689" cy="884858"/>
          </a:xfrm>
          <a:prstGeom prst="rect">
            <a:avLst/>
          </a:prstGeom>
          <a:noFill/>
        </p:spPr>
        <p:txBody>
          <a:bodyPr wrap="square" rtlCol="0">
            <a:spAutoFit/>
          </a:bodyPr>
          <a:lstStyle/>
          <a:p>
            <a:pPr algn="ctr">
              <a:lnSpc>
                <a:spcPct val="130000"/>
              </a:lnSpc>
            </a:pPr>
            <a:r>
              <a:rPr kumimoji="1" lang="zh-CN" altLang="en-US" sz="1000" dirty="0">
                <a:solidFill>
                  <a:schemeClr val="bg1"/>
                </a:solidFill>
                <a:cs typeface="Arial"/>
              </a:rPr>
              <a:t>The title number can be changed by clicking and re-entering, and the top start panel can modify the font, font size, color, line spacing, and so on.</a:t>
            </a:r>
          </a:p>
        </p:txBody>
      </p:sp>
      <p:sp>
        <p:nvSpPr>
          <p:cNvPr id="54" name="文本框 53"/>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schemeClr val="bg1"/>
                </a:solidFill>
                <a:ea typeface="宋体"/>
              </a:rPr>
              <a:t>LOGO</a:t>
            </a:r>
            <a:r>
              <a:rPr kumimoji="1" lang="zh-CN" altLang="en-US" sz="1200" dirty="0">
                <a:solidFill>
                  <a:schemeClr val="bg1"/>
                </a:solidFill>
                <a:ea typeface="宋体"/>
              </a:rPr>
              <a:t>  </a:t>
            </a:r>
            <a:r>
              <a:rPr kumimoji="1" lang="en-US" altLang="zh-CN" sz="1200" dirty="0">
                <a:solidFill>
                  <a:schemeClr val="bg1"/>
                </a:solidFill>
                <a:ea typeface="宋体"/>
              </a:rPr>
              <a:t>|</a:t>
            </a:r>
            <a:r>
              <a:rPr kumimoji="1" lang="zh-CN" altLang="en-US" sz="1200" dirty="0">
                <a:solidFill>
                  <a:schemeClr val="bg1"/>
                </a:solidFill>
                <a:ea typeface="宋体"/>
              </a:rPr>
              <a:t>  </a:t>
            </a:r>
            <a:r>
              <a:rPr kumimoji="1" lang="en-US" altLang="zh-CN" sz="1200" dirty="0">
                <a:solidFill>
                  <a:schemeClr val="bg1"/>
                </a:solidFill>
                <a:ea typeface="宋体"/>
              </a:rPr>
              <a:t>Company</a:t>
            </a:r>
            <a:endParaRPr kumimoji="1" lang="zh-CN" altLang="en-US" sz="1200" dirty="0">
              <a:solidFill>
                <a:schemeClr val="bg1"/>
              </a:solidFill>
              <a:ea typeface="微软雅黑"/>
              <a:cs typeface="微软雅黑"/>
            </a:endParaRPr>
          </a:p>
        </p:txBody>
      </p:sp>
    </p:spTree>
    <p:extLst>
      <p:ext uri="{BB962C8B-B14F-4D97-AF65-F5344CB8AC3E}">
        <p14:creationId xmlns:p14="http://schemas.microsoft.com/office/powerpoint/2010/main" val="35961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950184"/>
            <a:ext cx="9144000" cy="13404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639605" y="2950184"/>
            <a:ext cx="816700" cy="1333698"/>
          </a:xfrm>
          <a:prstGeom prst="rect">
            <a:avLst/>
          </a:prstGeom>
          <a:noFill/>
        </p:spPr>
        <p:txBody>
          <a:bodyPr wrap="none" rtlCol="0">
            <a:spAutoFit/>
          </a:bodyPr>
          <a:lstStyle/>
          <a:p>
            <a:pPr>
              <a:lnSpc>
                <a:spcPct val="90000"/>
              </a:lnSpc>
            </a:pPr>
            <a:r>
              <a:rPr kumimoji="1" lang="en-US" altLang="zh-CN" sz="8800" b="1" dirty="0">
                <a:solidFill>
                  <a:srgbClr val="1D1D1D"/>
                </a:solidFill>
                <a:ea typeface="宋体"/>
              </a:rPr>
              <a:t>2</a:t>
            </a:r>
            <a:endParaRPr kumimoji="1" lang="zh-CN" altLang="en-US" sz="8800" b="1" dirty="0">
              <a:solidFill>
                <a:srgbClr val="1D1D1D"/>
              </a:solidFill>
              <a:ea typeface="宋体"/>
            </a:endParaRPr>
          </a:p>
        </p:txBody>
      </p:sp>
      <p:sp>
        <p:nvSpPr>
          <p:cNvPr id="7" name="文本框 6"/>
          <p:cNvSpPr txBox="1"/>
          <p:nvPr/>
        </p:nvSpPr>
        <p:spPr>
          <a:xfrm>
            <a:off x="1550762" y="3176282"/>
            <a:ext cx="2646878" cy="830997"/>
          </a:xfrm>
          <a:prstGeom prst="rect">
            <a:avLst/>
          </a:prstGeom>
          <a:noFill/>
        </p:spPr>
        <p:txBody>
          <a:bodyPr wrap="none" rtlCol="0">
            <a:spAutoFit/>
          </a:bodyPr>
          <a:lstStyle/>
          <a:p>
            <a:r>
              <a:rPr kumimoji="1" lang="zh-CN" altLang="en-US" sz="4800" dirty="0">
                <a:solidFill>
                  <a:srgbClr val="1D1D1D"/>
                </a:solidFill>
                <a:latin typeface="+mn-ea"/>
              </a:rPr>
              <a:t>Stage Achievement</a:t>
            </a:r>
          </a:p>
        </p:txBody>
      </p:sp>
    </p:spTree>
    <p:extLst>
      <p:ext uri="{BB962C8B-B14F-4D97-AF65-F5344CB8AC3E}">
        <p14:creationId xmlns:p14="http://schemas.microsoft.com/office/powerpoint/2010/main" val="23864906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7704" y="79362"/>
            <a:ext cx="6438504" cy="584776"/>
          </a:xfrm>
          <a:prstGeom prst="rect">
            <a:avLst/>
          </a:prstGeom>
          <a:noFill/>
        </p:spPr>
        <p:txBody>
          <a:bodyPr wrap="square" rtlCol="0">
            <a:spAutoFit/>
          </a:bodyPr>
          <a:lstStyle/>
          <a:p>
            <a:pPr algn="ctr"/>
            <a:r>
              <a:rPr kumimoji="1" lang="zh-CN" altLang="en-US" sz="3200" dirty="0">
                <a:solidFill>
                  <a:srgbClr val="F9B616"/>
                </a:solidFill>
                <a:cs typeface="Impact"/>
              </a:rPr>
              <a:t>Click here to add a title</a:t>
            </a:r>
          </a:p>
        </p:txBody>
      </p:sp>
      <p:cxnSp>
        <p:nvCxnSpPr>
          <p:cNvPr id="3" name="直线连接符 2"/>
          <p:cNvCxnSpPr/>
          <p:nvPr/>
        </p:nvCxnSpPr>
        <p:spPr>
          <a:xfrm>
            <a:off x="907642" y="758399"/>
            <a:ext cx="7558629"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4" name="圆角矩形 3"/>
          <p:cNvSpPr/>
          <p:nvPr/>
        </p:nvSpPr>
        <p:spPr>
          <a:xfrm>
            <a:off x="912401" y="1038229"/>
            <a:ext cx="1007527" cy="384954"/>
          </a:xfrm>
          <a:prstGeom prst="roundRect">
            <a:avLst>
              <a:gd name="adj" fmla="val 7843"/>
            </a:avLst>
          </a:prstGeom>
          <a:solidFill>
            <a:srgbClr val="F1B01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altLang="zh-CN" sz="2400" b="1" dirty="0">
                <a:solidFill>
                  <a:schemeClr val="bg1"/>
                </a:solidFill>
                <a:ea typeface="宋体"/>
              </a:rPr>
              <a:t>201X</a:t>
            </a:r>
            <a:endParaRPr lang="zh-CN" altLang="en-US" sz="2400" b="1" dirty="0">
              <a:solidFill>
                <a:schemeClr val="bg1"/>
              </a:solidFill>
              <a:ea typeface="宋体"/>
            </a:endParaRPr>
          </a:p>
        </p:txBody>
      </p:sp>
      <p:sp>
        <p:nvSpPr>
          <p:cNvPr id="5" name="圆角矩形 4"/>
          <p:cNvSpPr/>
          <p:nvPr/>
        </p:nvSpPr>
        <p:spPr>
          <a:xfrm>
            <a:off x="912401" y="2019959"/>
            <a:ext cx="1007527" cy="384954"/>
          </a:xfrm>
          <a:prstGeom prst="roundRect">
            <a:avLst>
              <a:gd name="adj" fmla="val 78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altLang="zh-CN" sz="2400" b="1" dirty="0">
                <a:solidFill>
                  <a:schemeClr val="bg1"/>
                </a:solidFill>
                <a:ea typeface="宋体"/>
              </a:rPr>
              <a:t>201X</a:t>
            </a:r>
            <a:endParaRPr lang="zh-CN" altLang="en-US" sz="2400" b="1" dirty="0">
              <a:solidFill>
                <a:schemeClr val="bg1"/>
              </a:solidFill>
              <a:ea typeface="宋体"/>
            </a:endParaRPr>
          </a:p>
        </p:txBody>
      </p:sp>
      <p:sp>
        <p:nvSpPr>
          <p:cNvPr id="6" name="圆角矩形 5"/>
          <p:cNvSpPr/>
          <p:nvPr/>
        </p:nvSpPr>
        <p:spPr>
          <a:xfrm>
            <a:off x="912401" y="3001690"/>
            <a:ext cx="1007527" cy="384954"/>
          </a:xfrm>
          <a:prstGeom prst="roundRect">
            <a:avLst>
              <a:gd name="adj" fmla="val 7843"/>
            </a:avLst>
          </a:prstGeom>
          <a:solidFill>
            <a:srgbClr val="F1B01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altLang="zh-CN" sz="2400" b="1" dirty="0">
                <a:solidFill>
                  <a:schemeClr val="bg1"/>
                </a:solidFill>
                <a:ea typeface="宋体"/>
              </a:rPr>
              <a:t>201X</a:t>
            </a:r>
            <a:endParaRPr lang="zh-CN" altLang="en-US" sz="2400" b="1" dirty="0">
              <a:solidFill>
                <a:schemeClr val="bg1"/>
              </a:solidFill>
              <a:ea typeface="宋体"/>
            </a:endParaRPr>
          </a:p>
        </p:txBody>
      </p:sp>
      <p:sp>
        <p:nvSpPr>
          <p:cNvPr id="7" name="圆角矩形 6"/>
          <p:cNvSpPr/>
          <p:nvPr/>
        </p:nvSpPr>
        <p:spPr>
          <a:xfrm>
            <a:off x="912401" y="3983421"/>
            <a:ext cx="1007527" cy="384954"/>
          </a:xfrm>
          <a:prstGeom prst="roundRect">
            <a:avLst>
              <a:gd name="adj" fmla="val 78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altLang="zh-CN" sz="2400" b="1" dirty="0">
                <a:solidFill>
                  <a:schemeClr val="bg1"/>
                </a:solidFill>
                <a:ea typeface="宋体"/>
              </a:rPr>
              <a:t>201X</a:t>
            </a:r>
            <a:endParaRPr lang="zh-CN" altLang="en-US" sz="2400" b="1" dirty="0">
              <a:solidFill>
                <a:schemeClr val="bg1"/>
              </a:solidFill>
              <a:ea typeface="宋体"/>
            </a:endParaRPr>
          </a:p>
        </p:txBody>
      </p:sp>
      <p:cxnSp>
        <p:nvCxnSpPr>
          <p:cNvPr id="8" name="直接连接符 6"/>
          <p:cNvCxnSpPr>
            <a:stCxn id="4" idx="2"/>
            <a:endCxn id="5" idx="0"/>
          </p:cNvCxnSpPr>
          <p:nvPr/>
        </p:nvCxnSpPr>
        <p:spPr>
          <a:xfrm>
            <a:off x="1416164" y="1423183"/>
            <a:ext cx="0" cy="59677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9"/>
          <p:cNvCxnSpPr>
            <a:stCxn id="5" idx="2"/>
            <a:endCxn id="6" idx="0"/>
          </p:cNvCxnSpPr>
          <p:nvPr/>
        </p:nvCxnSpPr>
        <p:spPr>
          <a:xfrm>
            <a:off x="1416164" y="2404913"/>
            <a:ext cx="0" cy="59677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17"/>
          <p:cNvCxnSpPr>
            <a:stCxn id="6" idx="2"/>
            <a:endCxn id="7" idx="0"/>
          </p:cNvCxnSpPr>
          <p:nvPr/>
        </p:nvCxnSpPr>
        <p:spPr>
          <a:xfrm>
            <a:off x="1416164" y="3386637"/>
            <a:ext cx="0" cy="59677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65"/>
          <p:cNvCxnSpPr/>
          <p:nvPr/>
        </p:nvCxnSpPr>
        <p:spPr>
          <a:xfrm flipH="1">
            <a:off x="1696768" y="1832957"/>
            <a:ext cx="3304098" cy="1"/>
          </a:xfrm>
          <a:prstGeom prst="line">
            <a:avLst/>
          </a:prstGeom>
          <a:ln w="28575">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77"/>
          <p:cNvCxnSpPr/>
          <p:nvPr/>
        </p:nvCxnSpPr>
        <p:spPr>
          <a:xfrm flipH="1">
            <a:off x="1696768" y="2804028"/>
            <a:ext cx="3304098" cy="1"/>
          </a:xfrm>
          <a:prstGeom prst="line">
            <a:avLst/>
          </a:prstGeom>
          <a:ln w="28575">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78"/>
          <p:cNvCxnSpPr/>
          <p:nvPr/>
        </p:nvCxnSpPr>
        <p:spPr>
          <a:xfrm flipH="1">
            <a:off x="1696768" y="3775112"/>
            <a:ext cx="3304098" cy="1"/>
          </a:xfrm>
          <a:prstGeom prst="line">
            <a:avLst/>
          </a:prstGeom>
          <a:ln w="28575">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191711" y="1043645"/>
            <a:ext cx="1179523" cy="700190"/>
          </a:xfrm>
          <a:prstGeom prst="rect">
            <a:avLst/>
          </a:prstGeom>
          <a:noFill/>
        </p:spPr>
        <p:txBody>
          <a:bodyPr wrap="none" lIns="68570" tIns="34289" rIns="68570" bIns="34289" rtlCol="0">
            <a:spAutoFit/>
          </a:bodyPr>
          <a:lstStyle/>
          <a:p>
            <a:pPr defTabSz="685681"/>
            <a:r>
              <a:rPr lang="en-US" altLang="zh-CN" sz="4100" b="1" dirty="0">
                <a:solidFill>
                  <a:schemeClr val="bg1"/>
                </a:solidFill>
                <a:ea typeface="宋体"/>
              </a:rPr>
              <a:t>46%</a:t>
            </a:r>
            <a:endParaRPr lang="zh-CN" altLang="en-US" sz="4100" b="1" dirty="0">
              <a:solidFill>
                <a:schemeClr val="bg1"/>
              </a:solidFill>
              <a:ea typeface="宋体"/>
            </a:endParaRPr>
          </a:p>
        </p:txBody>
      </p:sp>
      <p:sp>
        <p:nvSpPr>
          <p:cNvPr id="15" name="文本框 14"/>
          <p:cNvSpPr txBox="1"/>
          <p:nvPr/>
        </p:nvSpPr>
        <p:spPr>
          <a:xfrm>
            <a:off x="5191711" y="1929328"/>
            <a:ext cx="1179523" cy="700190"/>
          </a:xfrm>
          <a:prstGeom prst="rect">
            <a:avLst/>
          </a:prstGeom>
          <a:noFill/>
        </p:spPr>
        <p:txBody>
          <a:bodyPr wrap="none" lIns="68570" tIns="34289" rIns="68570" bIns="34289" rtlCol="0">
            <a:spAutoFit/>
          </a:bodyPr>
          <a:lstStyle/>
          <a:p>
            <a:pPr defTabSz="685681"/>
            <a:r>
              <a:rPr lang="en-US" altLang="zh-CN" sz="4100" b="1" dirty="0">
                <a:solidFill>
                  <a:schemeClr val="bg1"/>
                </a:solidFill>
                <a:ea typeface="宋体"/>
              </a:rPr>
              <a:t>56%</a:t>
            </a:r>
            <a:endParaRPr lang="zh-CN" altLang="en-US" sz="4100" b="1" dirty="0">
              <a:solidFill>
                <a:schemeClr val="bg1"/>
              </a:solidFill>
              <a:ea typeface="宋体"/>
            </a:endParaRPr>
          </a:p>
        </p:txBody>
      </p:sp>
      <p:sp>
        <p:nvSpPr>
          <p:cNvPr id="16" name="文本框 15"/>
          <p:cNvSpPr txBox="1"/>
          <p:nvPr/>
        </p:nvSpPr>
        <p:spPr>
          <a:xfrm>
            <a:off x="5191711" y="2905279"/>
            <a:ext cx="1179523" cy="700190"/>
          </a:xfrm>
          <a:prstGeom prst="rect">
            <a:avLst/>
          </a:prstGeom>
          <a:noFill/>
        </p:spPr>
        <p:txBody>
          <a:bodyPr wrap="none" lIns="68570" tIns="34289" rIns="68570" bIns="34289" rtlCol="0">
            <a:spAutoFit/>
          </a:bodyPr>
          <a:lstStyle/>
          <a:p>
            <a:pPr defTabSz="685681"/>
            <a:r>
              <a:rPr lang="en-US" altLang="zh-CN" sz="4100" b="1" dirty="0">
                <a:solidFill>
                  <a:schemeClr val="bg1"/>
                </a:solidFill>
                <a:ea typeface="宋体"/>
              </a:rPr>
              <a:t>66%</a:t>
            </a:r>
            <a:endParaRPr lang="zh-CN" altLang="en-US" sz="4100" b="1" dirty="0">
              <a:solidFill>
                <a:schemeClr val="bg1"/>
              </a:solidFill>
              <a:ea typeface="宋体"/>
            </a:endParaRPr>
          </a:p>
        </p:txBody>
      </p:sp>
      <p:sp>
        <p:nvSpPr>
          <p:cNvPr id="17" name="文本框 16"/>
          <p:cNvSpPr txBox="1"/>
          <p:nvPr/>
        </p:nvSpPr>
        <p:spPr>
          <a:xfrm>
            <a:off x="5191711" y="3855439"/>
            <a:ext cx="1179523" cy="700190"/>
          </a:xfrm>
          <a:prstGeom prst="rect">
            <a:avLst/>
          </a:prstGeom>
          <a:noFill/>
        </p:spPr>
        <p:txBody>
          <a:bodyPr wrap="none" lIns="68570" tIns="34289" rIns="68570" bIns="34289" rtlCol="0">
            <a:spAutoFit/>
          </a:bodyPr>
          <a:lstStyle/>
          <a:p>
            <a:pPr defTabSz="685681"/>
            <a:r>
              <a:rPr lang="en-US" altLang="zh-CN" sz="4100" b="1" dirty="0">
                <a:solidFill>
                  <a:schemeClr val="bg1"/>
                </a:solidFill>
                <a:ea typeface="宋体"/>
              </a:rPr>
              <a:t>76%</a:t>
            </a:r>
            <a:endParaRPr lang="zh-CN" altLang="en-US" sz="4100" b="1" dirty="0">
              <a:solidFill>
                <a:schemeClr val="bg1"/>
              </a:solidFill>
              <a:ea typeface="宋体"/>
            </a:endParaRPr>
          </a:p>
        </p:txBody>
      </p:sp>
      <p:sp>
        <p:nvSpPr>
          <p:cNvPr id="18" name="矩形 17"/>
          <p:cNvSpPr/>
          <p:nvPr/>
        </p:nvSpPr>
        <p:spPr>
          <a:xfrm>
            <a:off x="1961614" y="1051118"/>
            <a:ext cx="2942234" cy="692175"/>
          </a:xfrm>
          <a:prstGeom prst="rect">
            <a:avLst/>
          </a:prstGeom>
        </p:spPr>
        <p:txBody>
          <a:bodyPr wrap="square" lIns="68570" tIns="34289" rIns="68570" bIns="34289">
            <a:spAutoFit/>
          </a:bodyPr>
          <a:lstStyle/>
          <a:p>
            <a:pPr defTabSz="685681">
              <a:lnSpc>
                <a:spcPct val="130000"/>
              </a:lnSpc>
            </a:pPr>
            <a:r>
              <a:rPr lang="zh-CN" altLang="en-US" sz="800" dirty="0">
                <a:solidFill>
                  <a:schemeClr val="bg1"/>
                </a:solidFill>
              </a:rPr>
              <a:t>The title number can be changed by clicking and re-entering, and the top start panel can modify the font, font size, color, line spacing, and so on. Suggested body</a:t>
            </a:r>
            <a:r>
              <a:rPr lang="en-US" altLang="zh-CN" sz="800" dirty="0">
                <a:solidFill>
                  <a:schemeClr val="bg1"/>
                </a:solidFill>
              </a:rPr>
              <a:t>10</a:t>
            </a:r>
            <a:r>
              <a:rPr lang="zh-CN" altLang="en-US" sz="800" dirty="0">
                <a:solidFill>
                  <a:schemeClr val="bg1"/>
                </a:solidFill>
              </a:rPr>
              <a:t>Number Word,</a:t>
            </a:r>
            <a:r>
              <a:rPr lang="en-US" altLang="zh-CN" sz="800" dirty="0">
                <a:solidFill>
                  <a:schemeClr val="bg1"/>
                </a:solidFill>
              </a:rPr>
              <a:t>1.3</a:t>
            </a:r>
            <a:r>
              <a:rPr lang="zh-CN" altLang="en-US" sz="800" dirty="0">
                <a:solidFill>
                  <a:schemeClr val="bg1"/>
                </a:solidFill>
              </a:rPr>
              <a:t>Double word spacing.</a:t>
            </a:r>
          </a:p>
        </p:txBody>
      </p:sp>
      <p:sp>
        <p:nvSpPr>
          <p:cNvPr id="19" name="矩形 18"/>
          <p:cNvSpPr/>
          <p:nvPr/>
        </p:nvSpPr>
        <p:spPr>
          <a:xfrm>
            <a:off x="1961614" y="2024251"/>
            <a:ext cx="2942234" cy="692175"/>
          </a:xfrm>
          <a:prstGeom prst="rect">
            <a:avLst/>
          </a:prstGeom>
        </p:spPr>
        <p:txBody>
          <a:bodyPr wrap="square" lIns="68570" tIns="34289" rIns="68570" bIns="34289">
            <a:spAutoFit/>
          </a:bodyPr>
          <a:lstStyle/>
          <a:p>
            <a:pPr lvl="0" defTabSz="685681">
              <a:lnSpc>
                <a:spcPct val="130000"/>
              </a:lnSpc>
            </a:pPr>
            <a:r>
              <a:rPr lang="zh-CN" altLang="en-US" sz="800" dirty="0">
                <a:solidFill>
                  <a:schemeClr val="bg1"/>
                </a:solidFill>
              </a:rPr>
              <a:t>The title number can be changed by clicking and re-entering, and the top start panel can modify the font, font size, color, line spacing, and so on. Suggested body</a:t>
            </a:r>
            <a:r>
              <a:rPr lang="en-US" altLang="zh-CN" sz="800" dirty="0">
                <a:solidFill>
                  <a:schemeClr val="bg1"/>
                </a:solidFill>
              </a:rPr>
              <a:t>10</a:t>
            </a:r>
            <a:r>
              <a:rPr lang="zh-CN" altLang="en-US" sz="800" dirty="0">
                <a:solidFill>
                  <a:schemeClr val="bg1"/>
                </a:solidFill>
              </a:rPr>
              <a:t>Number Word,</a:t>
            </a:r>
            <a:r>
              <a:rPr lang="en-US" altLang="zh-CN" sz="800" dirty="0">
                <a:solidFill>
                  <a:schemeClr val="bg1"/>
                </a:solidFill>
              </a:rPr>
              <a:t>1.3</a:t>
            </a:r>
            <a:r>
              <a:rPr lang="zh-CN" altLang="en-US" sz="800" dirty="0">
                <a:solidFill>
                  <a:schemeClr val="bg1"/>
                </a:solidFill>
              </a:rPr>
              <a:t>Double word spacing.</a:t>
            </a:r>
          </a:p>
        </p:txBody>
      </p:sp>
      <p:sp>
        <p:nvSpPr>
          <p:cNvPr id="20" name="矩形 19"/>
          <p:cNvSpPr/>
          <p:nvPr/>
        </p:nvSpPr>
        <p:spPr>
          <a:xfrm>
            <a:off x="1961614" y="3023176"/>
            <a:ext cx="2942234" cy="692175"/>
          </a:xfrm>
          <a:prstGeom prst="rect">
            <a:avLst/>
          </a:prstGeom>
        </p:spPr>
        <p:txBody>
          <a:bodyPr wrap="square" lIns="68570" tIns="34289" rIns="68570" bIns="34289">
            <a:spAutoFit/>
          </a:bodyPr>
          <a:lstStyle/>
          <a:p>
            <a:pPr lvl="0" defTabSz="685681">
              <a:lnSpc>
                <a:spcPct val="130000"/>
              </a:lnSpc>
            </a:pPr>
            <a:r>
              <a:rPr lang="zh-CN" altLang="en-US" sz="800" dirty="0">
                <a:solidFill>
                  <a:schemeClr val="bg1"/>
                </a:solidFill>
              </a:rPr>
              <a:t>The title number can be changed by clicking and re-entering, and the top start panel can modify the font, font size, color, line spacing, and so on. Suggested body</a:t>
            </a:r>
            <a:r>
              <a:rPr lang="en-US" altLang="zh-CN" sz="800" dirty="0">
                <a:solidFill>
                  <a:schemeClr val="bg1"/>
                </a:solidFill>
              </a:rPr>
              <a:t>10</a:t>
            </a:r>
            <a:r>
              <a:rPr lang="zh-CN" altLang="en-US" sz="800" dirty="0">
                <a:solidFill>
                  <a:schemeClr val="bg1"/>
                </a:solidFill>
              </a:rPr>
              <a:t>Number Word,</a:t>
            </a:r>
            <a:r>
              <a:rPr lang="en-US" altLang="zh-CN" sz="800" dirty="0">
                <a:solidFill>
                  <a:schemeClr val="bg1"/>
                </a:solidFill>
              </a:rPr>
              <a:t>1.3</a:t>
            </a:r>
            <a:r>
              <a:rPr lang="zh-CN" altLang="en-US" sz="800" dirty="0">
                <a:solidFill>
                  <a:schemeClr val="bg1"/>
                </a:solidFill>
              </a:rPr>
              <a:t>Double word spacing.</a:t>
            </a:r>
          </a:p>
        </p:txBody>
      </p:sp>
      <p:sp>
        <p:nvSpPr>
          <p:cNvPr id="21" name="矩形 20"/>
          <p:cNvSpPr/>
          <p:nvPr/>
        </p:nvSpPr>
        <p:spPr>
          <a:xfrm>
            <a:off x="1961614" y="3983414"/>
            <a:ext cx="2942234" cy="692175"/>
          </a:xfrm>
          <a:prstGeom prst="rect">
            <a:avLst/>
          </a:prstGeom>
        </p:spPr>
        <p:txBody>
          <a:bodyPr wrap="square" lIns="68570" tIns="34289" rIns="68570" bIns="34289">
            <a:spAutoFit/>
          </a:bodyPr>
          <a:lstStyle/>
          <a:p>
            <a:pPr lvl="0" defTabSz="685681">
              <a:lnSpc>
                <a:spcPct val="130000"/>
              </a:lnSpc>
            </a:pPr>
            <a:r>
              <a:rPr lang="zh-CN" altLang="en-US" sz="800" dirty="0">
                <a:solidFill>
                  <a:schemeClr val="bg1"/>
                </a:solidFill>
              </a:rPr>
              <a:t>The title number can be changed by clicking and re-entering, and the top start panel can modify the font, font size, color, line spacing, and so on. Suggested body</a:t>
            </a:r>
            <a:r>
              <a:rPr lang="en-US" altLang="zh-CN" sz="800" dirty="0">
                <a:solidFill>
                  <a:schemeClr val="bg1"/>
                </a:solidFill>
              </a:rPr>
              <a:t>10</a:t>
            </a:r>
            <a:r>
              <a:rPr lang="zh-CN" altLang="en-US" sz="800" dirty="0">
                <a:solidFill>
                  <a:schemeClr val="bg1"/>
                </a:solidFill>
              </a:rPr>
              <a:t>Number Word,</a:t>
            </a:r>
            <a:r>
              <a:rPr lang="en-US" altLang="zh-CN" sz="800" dirty="0">
                <a:solidFill>
                  <a:schemeClr val="bg1"/>
                </a:solidFill>
              </a:rPr>
              <a:t>1.3</a:t>
            </a:r>
            <a:r>
              <a:rPr lang="zh-CN" altLang="en-US" sz="800" dirty="0">
                <a:solidFill>
                  <a:schemeClr val="bg1"/>
                </a:solidFill>
              </a:rPr>
              <a:t>Double word spacing.</a:t>
            </a:r>
          </a:p>
        </p:txBody>
      </p:sp>
      <p:sp>
        <p:nvSpPr>
          <p:cNvPr id="22" name="矩形 21"/>
          <p:cNvSpPr/>
          <p:nvPr/>
        </p:nvSpPr>
        <p:spPr>
          <a:xfrm>
            <a:off x="6641026" y="1103544"/>
            <a:ext cx="1825245" cy="558164"/>
          </a:xfrm>
          <a:prstGeom prst="rect">
            <a:avLst/>
          </a:prstGeom>
        </p:spPr>
        <p:txBody>
          <a:bodyPr wrap="square" lIns="68570" tIns="34289" rIns="68570" bIns="34289">
            <a:spAutoFit/>
          </a:bodyPr>
          <a:lstStyle/>
          <a:p>
            <a:pPr marL="257132" indent="-257132" defTabSz="685681">
              <a:lnSpc>
                <a:spcPts val="1275"/>
              </a:lnSpc>
              <a:buClr>
                <a:prstClr val="white">
                  <a:lumMod val="65000"/>
                </a:prstClr>
              </a:buClr>
              <a:buFont typeface="Wingdings" charset="2"/>
              <a:buChar char="p"/>
            </a:pPr>
            <a:r>
              <a:rPr lang="zh-CN" altLang="en-US" sz="1000" dirty="0">
                <a:solidFill>
                  <a:schemeClr val="bg1"/>
                </a:solidFill>
              </a:rPr>
              <a:t>You can modify the font, font size, color, line spacing, and so on in the start panel at the top.</a:t>
            </a:r>
            <a:endParaRPr lang="en-US" altLang="zh-CN" sz="1200" dirty="0">
              <a:solidFill>
                <a:schemeClr val="bg1"/>
              </a:solidFill>
              <a:latin typeface="Calibri"/>
              <a:ea typeface="宋体"/>
            </a:endParaRPr>
          </a:p>
        </p:txBody>
      </p:sp>
      <p:sp>
        <p:nvSpPr>
          <p:cNvPr id="23" name="矩形 22"/>
          <p:cNvSpPr/>
          <p:nvPr/>
        </p:nvSpPr>
        <p:spPr>
          <a:xfrm>
            <a:off x="6641026" y="2004725"/>
            <a:ext cx="1825245" cy="558164"/>
          </a:xfrm>
          <a:prstGeom prst="rect">
            <a:avLst/>
          </a:prstGeom>
        </p:spPr>
        <p:txBody>
          <a:bodyPr wrap="square" lIns="68570" tIns="34289" rIns="68570" bIns="34289">
            <a:spAutoFit/>
          </a:bodyPr>
          <a:lstStyle/>
          <a:p>
            <a:pPr marL="257132" indent="-257132" defTabSz="685681">
              <a:lnSpc>
                <a:spcPts val="1275"/>
              </a:lnSpc>
              <a:buClr>
                <a:prstClr val="white">
                  <a:lumMod val="65000"/>
                </a:prstClr>
              </a:buClr>
              <a:buFont typeface="Wingdings" charset="2"/>
              <a:buChar char="p"/>
            </a:pPr>
            <a:r>
              <a:rPr lang="zh-CN" altLang="en-US" sz="1000" dirty="0">
                <a:solidFill>
                  <a:schemeClr val="bg1"/>
                </a:solidFill>
              </a:rPr>
              <a:t>You can modify the font, font size, color, line spacing, and so on in the start panel at the top.</a:t>
            </a:r>
            <a:endParaRPr lang="en-US" altLang="zh-CN" sz="1200" dirty="0">
              <a:solidFill>
                <a:schemeClr val="bg1"/>
              </a:solidFill>
              <a:latin typeface="Calibri"/>
              <a:ea typeface="宋体"/>
            </a:endParaRPr>
          </a:p>
        </p:txBody>
      </p:sp>
      <p:sp>
        <p:nvSpPr>
          <p:cNvPr id="24" name="矩形 23"/>
          <p:cNvSpPr/>
          <p:nvPr/>
        </p:nvSpPr>
        <p:spPr>
          <a:xfrm>
            <a:off x="6641026" y="2962446"/>
            <a:ext cx="1825245" cy="558164"/>
          </a:xfrm>
          <a:prstGeom prst="rect">
            <a:avLst/>
          </a:prstGeom>
        </p:spPr>
        <p:txBody>
          <a:bodyPr wrap="square" lIns="68570" tIns="34289" rIns="68570" bIns="34289">
            <a:spAutoFit/>
          </a:bodyPr>
          <a:lstStyle/>
          <a:p>
            <a:pPr marL="257132" indent="-257132" defTabSz="685681">
              <a:lnSpc>
                <a:spcPts val="1275"/>
              </a:lnSpc>
              <a:buClr>
                <a:prstClr val="white">
                  <a:lumMod val="65000"/>
                </a:prstClr>
              </a:buClr>
              <a:buFont typeface="Wingdings" charset="2"/>
              <a:buChar char="p"/>
            </a:pPr>
            <a:r>
              <a:rPr lang="zh-CN" altLang="en-US" sz="1000" dirty="0">
                <a:solidFill>
                  <a:schemeClr val="bg1"/>
                </a:solidFill>
              </a:rPr>
              <a:t>You can modify the font, font size, color, line spacing, and so on in the start panel at the top.</a:t>
            </a:r>
            <a:endParaRPr lang="en-US" altLang="zh-CN" sz="1200" dirty="0">
              <a:solidFill>
                <a:schemeClr val="bg1"/>
              </a:solidFill>
              <a:latin typeface="Calibri"/>
              <a:ea typeface="宋体"/>
            </a:endParaRPr>
          </a:p>
        </p:txBody>
      </p:sp>
      <p:sp>
        <p:nvSpPr>
          <p:cNvPr id="25" name="矩形 24"/>
          <p:cNvSpPr/>
          <p:nvPr/>
        </p:nvSpPr>
        <p:spPr>
          <a:xfrm>
            <a:off x="6641026" y="3937475"/>
            <a:ext cx="1825245" cy="558164"/>
          </a:xfrm>
          <a:prstGeom prst="rect">
            <a:avLst/>
          </a:prstGeom>
        </p:spPr>
        <p:txBody>
          <a:bodyPr wrap="square" lIns="68570" tIns="34289" rIns="68570" bIns="34289">
            <a:spAutoFit/>
          </a:bodyPr>
          <a:lstStyle/>
          <a:p>
            <a:pPr marL="257132" indent="-257132" defTabSz="685681">
              <a:lnSpc>
                <a:spcPts val="1275"/>
              </a:lnSpc>
              <a:buClr>
                <a:prstClr val="white">
                  <a:lumMod val="65000"/>
                </a:prstClr>
              </a:buClr>
              <a:buFont typeface="Wingdings" charset="2"/>
              <a:buChar char="p"/>
            </a:pPr>
            <a:r>
              <a:rPr lang="zh-CN" altLang="en-US" sz="1000" dirty="0">
                <a:solidFill>
                  <a:schemeClr val="bg1"/>
                </a:solidFill>
              </a:rPr>
              <a:t>You can modify the font, font size, color, line spacing, and so on in the start panel at the top.</a:t>
            </a:r>
            <a:endParaRPr lang="en-US" altLang="zh-CN" sz="1200" dirty="0">
              <a:solidFill>
                <a:schemeClr val="bg1"/>
              </a:solidFill>
              <a:latin typeface="Calibri"/>
              <a:ea typeface="宋体"/>
            </a:endParaRPr>
          </a:p>
        </p:txBody>
      </p:sp>
      <p:sp>
        <p:nvSpPr>
          <p:cNvPr id="28" name="文本框 27"/>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schemeClr val="bg1"/>
                </a:solidFill>
                <a:ea typeface="宋体"/>
              </a:rPr>
              <a:t>LOGO</a:t>
            </a:r>
            <a:r>
              <a:rPr kumimoji="1" lang="zh-CN" altLang="en-US" sz="1200" dirty="0">
                <a:solidFill>
                  <a:schemeClr val="bg1"/>
                </a:solidFill>
                <a:ea typeface="宋体"/>
              </a:rPr>
              <a:t>  </a:t>
            </a:r>
            <a:r>
              <a:rPr kumimoji="1" lang="en-US" altLang="zh-CN" sz="1200" dirty="0">
                <a:solidFill>
                  <a:schemeClr val="bg1"/>
                </a:solidFill>
                <a:ea typeface="宋体"/>
              </a:rPr>
              <a:t>|</a:t>
            </a:r>
            <a:r>
              <a:rPr kumimoji="1" lang="zh-CN" altLang="en-US" sz="1200" dirty="0">
                <a:solidFill>
                  <a:schemeClr val="bg1"/>
                </a:solidFill>
                <a:ea typeface="宋体"/>
              </a:rPr>
              <a:t>  </a:t>
            </a:r>
            <a:r>
              <a:rPr kumimoji="1" lang="en-US" altLang="zh-CN" sz="1200" dirty="0">
                <a:solidFill>
                  <a:schemeClr val="bg1"/>
                </a:solidFill>
                <a:ea typeface="宋体"/>
              </a:rPr>
              <a:t>Company</a:t>
            </a:r>
            <a:endParaRPr kumimoji="1" lang="zh-CN" altLang="en-US" sz="1200" dirty="0">
              <a:solidFill>
                <a:schemeClr val="bg1"/>
              </a:solidFill>
              <a:ea typeface="微软雅黑"/>
              <a:cs typeface="微软雅黑"/>
            </a:endParaRPr>
          </a:p>
        </p:txBody>
      </p:sp>
    </p:spTree>
    <p:extLst>
      <p:ext uri="{BB962C8B-B14F-4D97-AF65-F5344CB8AC3E}">
        <p14:creationId xmlns:p14="http://schemas.microsoft.com/office/powerpoint/2010/main" val="175656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7704" y="79362"/>
            <a:ext cx="6438504" cy="584776"/>
          </a:xfrm>
          <a:prstGeom prst="rect">
            <a:avLst/>
          </a:prstGeom>
          <a:noFill/>
        </p:spPr>
        <p:txBody>
          <a:bodyPr wrap="square" rtlCol="0">
            <a:spAutoFit/>
          </a:bodyPr>
          <a:lstStyle/>
          <a:p>
            <a:pPr algn="ctr"/>
            <a:r>
              <a:rPr kumimoji="1" lang="zh-CN" altLang="en-US" sz="3200" dirty="0">
                <a:solidFill>
                  <a:srgbClr val="F9B616"/>
                </a:solidFill>
                <a:cs typeface="Impact"/>
              </a:rPr>
              <a:t>Click here to add a title</a:t>
            </a:r>
          </a:p>
        </p:txBody>
      </p:sp>
      <p:cxnSp>
        <p:nvCxnSpPr>
          <p:cNvPr id="3" name="直线连接符 2"/>
          <p:cNvCxnSpPr/>
          <p:nvPr/>
        </p:nvCxnSpPr>
        <p:spPr>
          <a:xfrm>
            <a:off x="907642" y="758399"/>
            <a:ext cx="7558629" cy="0"/>
          </a:xfrm>
          <a:prstGeom prst="line">
            <a:avLst/>
          </a:prstGeom>
          <a:ln w="12700" cmpd="sng">
            <a:gradFill flip="none" rotWithShape="1">
              <a:gsLst>
                <a:gs pos="0">
                  <a:schemeClr val="accent1">
                    <a:alpha val="0"/>
                  </a:schemeClr>
                </a:gs>
                <a:gs pos="100000">
                  <a:prstClr val="white">
                    <a:alpha val="0"/>
                  </a:prstClr>
                </a:gs>
                <a:gs pos="50000">
                  <a:schemeClr val="bg1">
                    <a:alpha val="65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4" name="TextBox 6"/>
          <p:cNvSpPr txBox="1"/>
          <p:nvPr/>
        </p:nvSpPr>
        <p:spPr>
          <a:xfrm>
            <a:off x="3382584" y="2856955"/>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4</a:t>
            </a:r>
            <a:r>
              <a:rPr lang="zh-CN" altLang="en-US" sz="1400" kern="0" dirty="0">
                <a:solidFill>
                  <a:srgbClr val="FFFFFF"/>
                </a:solidFill>
              </a:rPr>
              <a:t>Month</a:t>
            </a:r>
            <a:endParaRPr lang="en-US" sz="1400" kern="0" dirty="0">
              <a:solidFill>
                <a:srgbClr val="FFFFFF"/>
              </a:solidFill>
            </a:endParaRPr>
          </a:p>
        </p:txBody>
      </p:sp>
      <p:sp>
        <p:nvSpPr>
          <p:cNvPr id="5" name="TextBox 7"/>
          <p:cNvSpPr txBox="1"/>
          <p:nvPr/>
        </p:nvSpPr>
        <p:spPr>
          <a:xfrm>
            <a:off x="3382585" y="3246473"/>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3</a:t>
            </a:r>
            <a:r>
              <a:rPr lang="zh-CN" altLang="en-US" sz="1400" kern="0" dirty="0">
                <a:solidFill>
                  <a:srgbClr val="FFFFFF"/>
                </a:solidFill>
              </a:rPr>
              <a:t>Month</a:t>
            </a:r>
            <a:endParaRPr lang="en-US" sz="1400" kern="0" dirty="0">
              <a:solidFill>
                <a:srgbClr val="FFFFFF"/>
              </a:solidFill>
            </a:endParaRPr>
          </a:p>
        </p:txBody>
      </p:sp>
      <p:sp>
        <p:nvSpPr>
          <p:cNvPr id="6" name="TextBox 8"/>
          <p:cNvSpPr txBox="1"/>
          <p:nvPr/>
        </p:nvSpPr>
        <p:spPr>
          <a:xfrm>
            <a:off x="3382585" y="3635982"/>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2</a:t>
            </a:r>
            <a:r>
              <a:rPr lang="zh-CN" altLang="en-US" sz="1400" kern="0" dirty="0">
                <a:solidFill>
                  <a:srgbClr val="FFFFFF"/>
                </a:solidFill>
              </a:rPr>
              <a:t>Month</a:t>
            </a:r>
            <a:endParaRPr lang="en-US" sz="1400" kern="0" dirty="0">
              <a:solidFill>
                <a:srgbClr val="FFFFFF"/>
              </a:solidFill>
            </a:endParaRPr>
          </a:p>
        </p:txBody>
      </p:sp>
      <p:sp>
        <p:nvSpPr>
          <p:cNvPr id="7" name="TextBox 9"/>
          <p:cNvSpPr txBox="1"/>
          <p:nvPr/>
        </p:nvSpPr>
        <p:spPr>
          <a:xfrm>
            <a:off x="3382585" y="4025490"/>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1</a:t>
            </a:r>
            <a:r>
              <a:rPr lang="zh-CN" altLang="en-US" sz="1400" kern="0" dirty="0">
                <a:solidFill>
                  <a:srgbClr val="FFFFFF"/>
                </a:solidFill>
              </a:rPr>
              <a:t>Month</a:t>
            </a:r>
            <a:endParaRPr lang="en-US" sz="1400" kern="0" dirty="0">
              <a:solidFill>
                <a:srgbClr val="FFFFFF"/>
              </a:solidFill>
            </a:endParaRPr>
          </a:p>
        </p:txBody>
      </p:sp>
      <p:sp>
        <p:nvSpPr>
          <p:cNvPr id="8" name="TextBox 10"/>
          <p:cNvSpPr txBox="1"/>
          <p:nvPr/>
        </p:nvSpPr>
        <p:spPr>
          <a:xfrm>
            <a:off x="3382585" y="1298922"/>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8</a:t>
            </a:r>
            <a:r>
              <a:rPr lang="zh-CN" altLang="en-US" sz="1400" kern="0" dirty="0">
                <a:solidFill>
                  <a:srgbClr val="FFFFFF"/>
                </a:solidFill>
              </a:rPr>
              <a:t>Month</a:t>
            </a:r>
            <a:endParaRPr lang="en-US" sz="1400" kern="0" dirty="0">
              <a:solidFill>
                <a:srgbClr val="FFFFFF"/>
              </a:solidFill>
            </a:endParaRPr>
          </a:p>
        </p:txBody>
      </p:sp>
      <p:sp>
        <p:nvSpPr>
          <p:cNvPr id="9" name="TextBox 11"/>
          <p:cNvSpPr txBox="1"/>
          <p:nvPr/>
        </p:nvSpPr>
        <p:spPr>
          <a:xfrm>
            <a:off x="3382585" y="1688433"/>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7</a:t>
            </a:r>
            <a:r>
              <a:rPr lang="zh-CN" altLang="en-US" sz="1400" kern="0" dirty="0">
                <a:solidFill>
                  <a:srgbClr val="FFFFFF"/>
                </a:solidFill>
              </a:rPr>
              <a:t>Month</a:t>
            </a:r>
            <a:endParaRPr lang="en-US" sz="1400" kern="0" dirty="0">
              <a:solidFill>
                <a:srgbClr val="FFFFFF"/>
              </a:solidFill>
            </a:endParaRPr>
          </a:p>
        </p:txBody>
      </p:sp>
      <p:sp>
        <p:nvSpPr>
          <p:cNvPr id="10" name="TextBox 12"/>
          <p:cNvSpPr txBox="1"/>
          <p:nvPr/>
        </p:nvSpPr>
        <p:spPr>
          <a:xfrm>
            <a:off x="3382585" y="2077943"/>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6</a:t>
            </a:r>
            <a:r>
              <a:rPr lang="zh-CN" altLang="en-US" sz="1400" kern="0" dirty="0">
                <a:solidFill>
                  <a:srgbClr val="FFFFFF"/>
                </a:solidFill>
              </a:rPr>
              <a:t>Month</a:t>
            </a:r>
            <a:endParaRPr lang="en-US" sz="1400" kern="0" dirty="0">
              <a:solidFill>
                <a:srgbClr val="FFFFFF"/>
              </a:solidFill>
            </a:endParaRPr>
          </a:p>
        </p:txBody>
      </p:sp>
      <p:sp>
        <p:nvSpPr>
          <p:cNvPr id="11" name="TextBox 13"/>
          <p:cNvSpPr txBox="1"/>
          <p:nvPr/>
        </p:nvSpPr>
        <p:spPr>
          <a:xfrm>
            <a:off x="3382585" y="2467452"/>
            <a:ext cx="463669" cy="307760"/>
          </a:xfrm>
          <a:prstGeom prst="rect">
            <a:avLst/>
          </a:prstGeom>
          <a:noFill/>
        </p:spPr>
        <p:txBody>
          <a:bodyPr wrap="none" lIns="91424" tIns="45712" rIns="91424" bIns="45712" rtlCol="0">
            <a:spAutoFit/>
          </a:bodyPr>
          <a:lstStyle/>
          <a:p>
            <a:pPr defTabSz="914220">
              <a:defRPr/>
            </a:pPr>
            <a:r>
              <a:rPr lang="en-US" altLang="zh-CN" sz="1400" kern="0" dirty="0">
                <a:solidFill>
                  <a:srgbClr val="FFFFFF"/>
                </a:solidFill>
              </a:rPr>
              <a:t>5</a:t>
            </a:r>
            <a:r>
              <a:rPr lang="zh-CN" altLang="en-US" sz="1400" kern="0" dirty="0">
                <a:solidFill>
                  <a:srgbClr val="FFFFFF"/>
                </a:solidFill>
              </a:rPr>
              <a:t>Month</a:t>
            </a:r>
            <a:endParaRPr lang="en-US" sz="1400" kern="0" dirty="0">
              <a:solidFill>
                <a:srgbClr val="FFFFFF"/>
              </a:solidFill>
            </a:endParaRPr>
          </a:p>
        </p:txBody>
      </p:sp>
      <p:cxnSp>
        <p:nvCxnSpPr>
          <p:cNvPr id="12" name="直接连接符 15"/>
          <p:cNvCxnSpPr/>
          <p:nvPr/>
        </p:nvCxnSpPr>
        <p:spPr>
          <a:xfrm>
            <a:off x="3996416" y="1445481"/>
            <a:ext cx="4320000" cy="0"/>
          </a:xfrm>
          <a:prstGeom prst="line">
            <a:avLst/>
          </a:prstGeom>
          <a:noFill/>
          <a:ln w="9525" cap="flat" cmpd="sng" algn="ctr">
            <a:solidFill>
              <a:sysClr val="window" lastClr="FFFFFF">
                <a:lumMod val="50000"/>
              </a:sysClr>
            </a:solidFill>
            <a:prstDash val="sysDot"/>
          </a:ln>
          <a:effectLst/>
        </p:spPr>
      </p:cxnSp>
      <p:cxnSp>
        <p:nvCxnSpPr>
          <p:cNvPr id="13" name="直接连接符 16"/>
          <p:cNvCxnSpPr/>
          <p:nvPr/>
        </p:nvCxnSpPr>
        <p:spPr>
          <a:xfrm>
            <a:off x="3996416" y="1834991"/>
            <a:ext cx="4320000" cy="0"/>
          </a:xfrm>
          <a:prstGeom prst="line">
            <a:avLst/>
          </a:prstGeom>
          <a:noFill/>
          <a:ln w="9525" cap="flat" cmpd="sng" algn="ctr">
            <a:solidFill>
              <a:sysClr val="window" lastClr="FFFFFF">
                <a:lumMod val="50000"/>
              </a:sysClr>
            </a:solidFill>
            <a:prstDash val="sysDot"/>
          </a:ln>
          <a:effectLst/>
        </p:spPr>
      </p:cxnSp>
      <p:cxnSp>
        <p:nvCxnSpPr>
          <p:cNvPr id="14" name="直接连接符 17"/>
          <p:cNvCxnSpPr/>
          <p:nvPr/>
        </p:nvCxnSpPr>
        <p:spPr>
          <a:xfrm>
            <a:off x="3996416" y="2224501"/>
            <a:ext cx="4320000" cy="0"/>
          </a:xfrm>
          <a:prstGeom prst="line">
            <a:avLst/>
          </a:prstGeom>
          <a:noFill/>
          <a:ln w="9525" cap="flat" cmpd="sng" algn="ctr">
            <a:solidFill>
              <a:sysClr val="window" lastClr="FFFFFF">
                <a:lumMod val="50000"/>
              </a:sysClr>
            </a:solidFill>
            <a:prstDash val="sysDot"/>
          </a:ln>
          <a:effectLst/>
        </p:spPr>
      </p:cxnSp>
      <p:cxnSp>
        <p:nvCxnSpPr>
          <p:cNvPr id="15" name="直接连接符 18"/>
          <p:cNvCxnSpPr/>
          <p:nvPr/>
        </p:nvCxnSpPr>
        <p:spPr>
          <a:xfrm>
            <a:off x="3996416" y="2614011"/>
            <a:ext cx="4320000" cy="0"/>
          </a:xfrm>
          <a:prstGeom prst="line">
            <a:avLst/>
          </a:prstGeom>
          <a:noFill/>
          <a:ln w="9525" cap="flat" cmpd="sng" algn="ctr">
            <a:solidFill>
              <a:sysClr val="window" lastClr="FFFFFF">
                <a:lumMod val="50000"/>
              </a:sysClr>
            </a:solidFill>
            <a:prstDash val="sysDot"/>
          </a:ln>
          <a:effectLst/>
        </p:spPr>
      </p:cxnSp>
      <p:cxnSp>
        <p:nvCxnSpPr>
          <p:cNvPr id="16" name="直接连接符 19"/>
          <p:cNvCxnSpPr/>
          <p:nvPr/>
        </p:nvCxnSpPr>
        <p:spPr>
          <a:xfrm>
            <a:off x="3996416" y="3003521"/>
            <a:ext cx="4320000" cy="0"/>
          </a:xfrm>
          <a:prstGeom prst="line">
            <a:avLst/>
          </a:prstGeom>
          <a:noFill/>
          <a:ln w="9525" cap="flat" cmpd="sng" algn="ctr">
            <a:solidFill>
              <a:sysClr val="window" lastClr="FFFFFF">
                <a:lumMod val="50000"/>
              </a:sysClr>
            </a:solidFill>
            <a:prstDash val="sysDot"/>
          </a:ln>
          <a:effectLst/>
        </p:spPr>
      </p:cxnSp>
      <p:cxnSp>
        <p:nvCxnSpPr>
          <p:cNvPr id="17" name="直接连接符 20"/>
          <p:cNvCxnSpPr/>
          <p:nvPr/>
        </p:nvCxnSpPr>
        <p:spPr>
          <a:xfrm>
            <a:off x="3996416" y="3393031"/>
            <a:ext cx="4320000" cy="0"/>
          </a:xfrm>
          <a:prstGeom prst="line">
            <a:avLst/>
          </a:prstGeom>
          <a:noFill/>
          <a:ln w="9525" cap="flat" cmpd="sng" algn="ctr">
            <a:solidFill>
              <a:sysClr val="window" lastClr="FFFFFF">
                <a:lumMod val="50000"/>
              </a:sysClr>
            </a:solidFill>
            <a:prstDash val="sysDot"/>
          </a:ln>
          <a:effectLst/>
        </p:spPr>
      </p:cxnSp>
      <p:cxnSp>
        <p:nvCxnSpPr>
          <p:cNvPr id="18" name="直接连接符 21"/>
          <p:cNvCxnSpPr/>
          <p:nvPr/>
        </p:nvCxnSpPr>
        <p:spPr>
          <a:xfrm>
            <a:off x="3996416" y="3782541"/>
            <a:ext cx="4320000" cy="0"/>
          </a:xfrm>
          <a:prstGeom prst="line">
            <a:avLst/>
          </a:prstGeom>
          <a:noFill/>
          <a:ln w="9525" cap="flat" cmpd="sng" algn="ctr">
            <a:solidFill>
              <a:sysClr val="window" lastClr="FFFFFF">
                <a:lumMod val="50000"/>
              </a:sysClr>
            </a:solidFill>
            <a:prstDash val="sysDot"/>
          </a:ln>
          <a:effectLst/>
        </p:spPr>
      </p:cxnSp>
      <p:cxnSp>
        <p:nvCxnSpPr>
          <p:cNvPr id="19" name="直接连接符 22"/>
          <p:cNvCxnSpPr/>
          <p:nvPr/>
        </p:nvCxnSpPr>
        <p:spPr>
          <a:xfrm>
            <a:off x="3996416" y="4172048"/>
            <a:ext cx="4320000" cy="0"/>
          </a:xfrm>
          <a:prstGeom prst="line">
            <a:avLst/>
          </a:prstGeom>
          <a:noFill/>
          <a:ln w="9525" cap="flat" cmpd="sng" algn="ctr">
            <a:solidFill>
              <a:sysClr val="window" lastClr="FFFFFF">
                <a:lumMod val="50000"/>
              </a:sysClr>
            </a:solidFill>
            <a:prstDash val="sysDot"/>
          </a:ln>
          <a:effectLst/>
        </p:spPr>
      </p:cxnSp>
      <p:sp>
        <p:nvSpPr>
          <p:cNvPr id="20" name="矩形 19"/>
          <p:cNvSpPr/>
          <p:nvPr/>
        </p:nvSpPr>
        <p:spPr>
          <a:xfrm>
            <a:off x="494339" y="2051234"/>
            <a:ext cx="2547945" cy="1685061"/>
          </a:xfrm>
          <a:prstGeom prst="rect">
            <a:avLst/>
          </a:prstGeom>
        </p:spPr>
        <p:txBody>
          <a:bodyPr wrap="square" lIns="91424" tIns="45712" rIns="91424" bIns="45712">
            <a:spAutoFit/>
          </a:bodyPr>
          <a:lstStyle/>
          <a:p>
            <a:pPr defTabSz="457200">
              <a:lnSpc>
                <a:spcPct val="130000"/>
              </a:lnSpc>
            </a:pPr>
            <a:r>
              <a:rPr lang="zh-CN" altLang="en-US" sz="800" dirty="0">
                <a:solidFill>
                  <a:srgbClr val="FFFFFF"/>
                </a:solidFill>
                <a:latin typeface="Century Gothic"/>
              </a:rPr>
              <a:t>The title number can be changed by clicking and re-entering, and the top start panel can modify the font, font size, color, line spacing, and so on. Suggested body</a:t>
            </a:r>
            <a:r>
              <a:rPr lang="en-US" altLang="zh-CN" sz="800" dirty="0">
                <a:solidFill>
                  <a:srgbClr val="FFFFFF"/>
                </a:solidFill>
                <a:latin typeface="Century Gothic"/>
              </a:rPr>
              <a:t>10</a:t>
            </a:r>
            <a:r>
              <a:rPr lang="zh-CN" altLang="en-US" sz="800" dirty="0">
                <a:solidFill>
                  <a:srgbClr val="FFFFFF"/>
                </a:solidFill>
                <a:latin typeface="Century Gothic"/>
              </a:rPr>
              <a:t>Number Word,</a:t>
            </a:r>
            <a:r>
              <a:rPr lang="en-US" altLang="zh-CN" sz="800" dirty="0">
                <a:solidFill>
                  <a:srgbClr val="FFFFFF"/>
                </a:solidFill>
                <a:latin typeface="Century Gothic"/>
              </a:rPr>
              <a:t>1.3</a:t>
            </a:r>
            <a:r>
              <a:rPr lang="zh-CN" altLang="en-US" sz="800" dirty="0">
                <a:solidFill>
                  <a:srgbClr val="FFFFFF"/>
                </a:solidFill>
                <a:latin typeface="Century Gothic"/>
              </a:rPr>
              <a:t>Double word spacing. The title number can be changed by clicking and re-entering, and the top start panel can modify the font, font size, color, line spacing, and so on. Suggested body</a:t>
            </a:r>
            <a:r>
              <a:rPr lang="en-US" altLang="zh-CN" sz="800" dirty="0">
                <a:solidFill>
                  <a:srgbClr val="FFFFFF"/>
                </a:solidFill>
                <a:latin typeface="Century Gothic"/>
              </a:rPr>
              <a:t>10</a:t>
            </a:r>
            <a:r>
              <a:rPr lang="zh-CN" altLang="en-US" sz="800" dirty="0">
                <a:solidFill>
                  <a:srgbClr val="FFFFFF"/>
                </a:solidFill>
                <a:latin typeface="Century Gothic"/>
              </a:rPr>
              <a:t>Number Word,</a:t>
            </a:r>
            <a:r>
              <a:rPr lang="en-US" altLang="zh-CN" sz="800" dirty="0">
                <a:solidFill>
                  <a:srgbClr val="FFFFFF"/>
                </a:solidFill>
                <a:latin typeface="Century Gothic"/>
              </a:rPr>
              <a:t>1.3</a:t>
            </a:r>
            <a:r>
              <a:rPr lang="zh-CN" altLang="en-US" sz="800" dirty="0">
                <a:solidFill>
                  <a:srgbClr val="FFFFFF"/>
                </a:solidFill>
                <a:latin typeface="Century Gothic"/>
              </a:rPr>
              <a:t>Double word spacing.</a:t>
            </a:r>
          </a:p>
        </p:txBody>
      </p:sp>
      <p:sp>
        <p:nvSpPr>
          <p:cNvPr id="21" name="矩形 20"/>
          <p:cNvSpPr/>
          <p:nvPr/>
        </p:nvSpPr>
        <p:spPr>
          <a:xfrm>
            <a:off x="442839" y="1522900"/>
            <a:ext cx="2249301" cy="528334"/>
          </a:xfrm>
          <a:prstGeom prst="rect">
            <a:avLst/>
          </a:prstGeom>
        </p:spPr>
        <p:txBody>
          <a:bodyPr wrap="none" lIns="91424" tIns="45712" rIns="91424" bIns="45712">
            <a:spAutoFit/>
          </a:bodyPr>
          <a:lstStyle/>
          <a:p>
            <a:pPr defTabSz="914220">
              <a:lnSpc>
                <a:spcPct val="150000"/>
              </a:lnSpc>
              <a:defRPr/>
            </a:pPr>
            <a:r>
              <a:rPr lang="zh-CN" altLang="en-US" sz="2000" b="1" kern="0" dirty="0">
                <a:solidFill>
                  <a:schemeClr val="accent2"/>
                </a:solidFill>
              </a:rPr>
              <a:t>Click here to add a title</a:t>
            </a:r>
            <a:endParaRPr lang="en-US" altLang="zh-CN" sz="2000" b="1" kern="0" dirty="0">
              <a:solidFill>
                <a:schemeClr val="accent2"/>
              </a:solidFill>
            </a:endParaRPr>
          </a:p>
        </p:txBody>
      </p:sp>
      <p:sp>
        <p:nvSpPr>
          <p:cNvPr id="22" name="五边形 21"/>
          <p:cNvSpPr/>
          <p:nvPr/>
        </p:nvSpPr>
        <p:spPr>
          <a:xfrm rot="5400000">
            <a:off x="4457819" y="1650690"/>
            <a:ext cx="833070" cy="403404"/>
          </a:xfrm>
          <a:prstGeom prst="homePlate">
            <a:avLst/>
          </a:prstGeom>
          <a:solidFill>
            <a:srgbClr val="F1B015"/>
          </a:solidFill>
          <a:ln w="25400" cap="flat" cmpd="sng" algn="ctr">
            <a:noFill/>
            <a:prstDash val="solid"/>
          </a:ln>
          <a:effectLst/>
        </p:spPr>
        <p:txBody>
          <a:bodyPr lIns="91424" tIns="45712" rIns="91424" bIns="45712" rtlCol="0" anchor="ctr"/>
          <a:lstStyle/>
          <a:p>
            <a:pPr algn="ctr" defTabSz="914220">
              <a:defRPr/>
            </a:pPr>
            <a:endParaRPr lang="en-US" kern="0">
              <a:solidFill>
                <a:srgbClr val="FFFFFF"/>
              </a:solidFill>
              <a:latin typeface="Arial"/>
              <a:ea typeface="微软雅黑"/>
            </a:endParaRPr>
          </a:p>
        </p:txBody>
      </p:sp>
      <p:sp>
        <p:nvSpPr>
          <p:cNvPr id="23" name="五边形 22"/>
          <p:cNvSpPr/>
          <p:nvPr/>
        </p:nvSpPr>
        <p:spPr>
          <a:xfrm rot="5400000">
            <a:off x="4973887" y="2412309"/>
            <a:ext cx="1558040" cy="403404"/>
          </a:xfrm>
          <a:prstGeom prst="homePlate">
            <a:avLst/>
          </a:prstGeom>
          <a:solidFill>
            <a:srgbClr val="F1B015"/>
          </a:solidFill>
          <a:ln w="25400" cap="flat" cmpd="sng" algn="ctr">
            <a:noFill/>
            <a:prstDash val="solid"/>
          </a:ln>
          <a:effectLst/>
        </p:spPr>
        <p:txBody>
          <a:bodyPr lIns="91424" tIns="45712" rIns="91424" bIns="45712" rtlCol="0" anchor="ctr"/>
          <a:lstStyle/>
          <a:p>
            <a:pPr algn="ctr" defTabSz="914220">
              <a:defRPr/>
            </a:pPr>
            <a:endParaRPr lang="en-US" kern="0">
              <a:solidFill>
                <a:srgbClr val="FFFFFF"/>
              </a:solidFill>
              <a:latin typeface="Arial"/>
              <a:ea typeface="微软雅黑"/>
            </a:endParaRPr>
          </a:p>
        </p:txBody>
      </p:sp>
      <p:sp>
        <p:nvSpPr>
          <p:cNvPr id="24" name="五边形 23"/>
          <p:cNvSpPr/>
          <p:nvPr/>
        </p:nvSpPr>
        <p:spPr>
          <a:xfrm rot="5400000">
            <a:off x="5852437" y="2801819"/>
            <a:ext cx="1558040" cy="403404"/>
          </a:xfrm>
          <a:prstGeom prst="homePlate">
            <a:avLst/>
          </a:prstGeom>
          <a:solidFill>
            <a:srgbClr val="F1B015"/>
          </a:solidFill>
          <a:ln w="25400" cap="flat" cmpd="sng" algn="ctr">
            <a:noFill/>
            <a:prstDash val="solid"/>
          </a:ln>
          <a:effectLst/>
        </p:spPr>
        <p:txBody>
          <a:bodyPr lIns="91424" tIns="45712" rIns="91424" bIns="45712" rtlCol="0" anchor="ctr"/>
          <a:lstStyle/>
          <a:p>
            <a:pPr algn="ctr" defTabSz="914220">
              <a:defRPr/>
            </a:pPr>
            <a:endParaRPr lang="en-US" kern="0">
              <a:solidFill>
                <a:srgbClr val="FFFFFF"/>
              </a:solidFill>
              <a:latin typeface="Arial"/>
              <a:ea typeface="微软雅黑"/>
            </a:endParaRPr>
          </a:p>
        </p:txBody>
      </p:sp>
      <p:sp>
        <p:nvSpPr>
          <p:cNvPr id="25" name="五边形 24"/>
          <p:cNvSpPr/>
          <p:nvPr/>
        </p:nvSpPr>
        <p:spPr>
          <a:xfrm rot="5400000">
            <a:off x="6925743" y="3386084"/>
            <a:ext cx="1168528" cy="403404"/>
          </a:xfrm>
          <a:prstGeom prst="homePlate">
            <a:avLst/>
          </a:prstGeom>
          <a:solidFill>
            <a:srgbClr val="F1B015"/>
          </a:solidFill>
          <a:ln w="25400" cap="flat" cmpd="sng" algn="ctr">
            <a:noFill/>
            <a:prstDash val="solid"/>
          </a:ln>
          <a:effectLst/>
        </p:spPr>
        <p:txBody>
          <a:bodyPr lIns="91424" tIns="45712" rIns="91424" bIns="45712" rtlCol="0" anchor="ctr"/>
          <a:lstStyle/>
          <a:p>
            <a:pPr algn="ctr" defTabSz="914220">
              <a:defRPr/>
            </a:pPr>
            <a:endParaRPr lang="en-US" kern="0">
              <a:solidFill>
                <a:srgbClr val="FFFFFF"/>
              </a:solidFill>
              <a:latin typeface="Arial"/>
              <a:ea typeface="微软雅黑"/>
            </a:endParaRPr>
          </a:p>
        </p:txBody>
      </p:sp>
      <p:sp>
        <p:nvSpPr>
          <p:cNvPr id="26" name="矩形 25"/>
          <p:cNvSpPr/>
          <p:nvPr/>
        </p:nvSpPr>
        <p:spPr>
          <a:xfrm>
            <a:off x="4669266" y="1700693"/>
            <a:ext cx="406792" cy="361634"/>
          </a:xfrm>
          <a:prstGeom prst="rect">
            <a:avLst/>
          </a:prstGeom>
        </p:spPr>
        <p:txBody>
          <a:bodyPr wrap="square" lIns="91424" tIns="45712" rIns="91424" bIns="45712">
            <a:spAutoFit/>
          </a:bodyPr>
          <a:lstStyle/>
          <a:p>
            <a:pPr algn="ctr" defTabSz="914220">
              <a:lnSpc>
                <a:spcPct val="150000"/>
              </a:lnSpc>
              <a:defRPr/>
            </a:pPr>
            <a:r>
              <a:rPr lang="en-US" altLang="zh-CN" sz="600" kern="0" dirty="0">
                <a:solidFill>
                  <a:srgbClr val="FFFFFF"/>
                </a:solidFill>
              </a:rPr>
              <a:t>YOUR TEXT</a:t>
            </a:r>
          </a:p>
        </p:txBody>
      </p:sp>
      <p:sp>
        <p:nvSpPr>
          <p:cNvPr id="27" name="矩形 26"/>
          <p:cNvSpPr/>
          <p:nvPr/>
        </p:nvSpPr>
        <p:spPr>
          <a:xfrm>
            <a:off x="5551203" y="2794322"/>
            <a:ext cx="406792" cy="361634"/>
          </a:xfrm>
          <a:prstGeom prst="rect">
            <a:avLst/>
          </a:prstGeom>
        </p:spPr>
        <p:txBody>
          <a:bodyPr wrap="square" lIns="91424" tIns="45712" rIns="91424" bIns="45712">
            <a:spAutoFit/>
          </a:bodyPr>
          <a:lstStyle/>
          <a:p>
            <a:pPr algn="ctr" defTabSz="914220">
              <a:lnSpc>
                <a:spcPct val="150000"/>
              </a:lnSpc>
              <a:defRPr/>
            </a:pPr>
            <a:r>
              <a:rPr lang="en-US" altLang="zh-CN" sz="600" kern="0" dirty="0">
                <a:solidFill>
                  <a:srgbClr val="FFFFFF"/>
                </a:solidFill>
              </a:rPr>
              <a:t>YOUR TEXT</a:t>
            </a:r>
          </a:p>
        </p:txBody>
      </p:sp>
      <p:sp>
        <p:nvSpPr>
          <p:cNvPr id="28" name="矩形 27"/>
          <p:cNvSpPr/>
          <p:nvPr/>
        </p:nvSpPr>
        <p:spPr>
          <a:xfrm>
            <a:off x="6426366" y="3146534"/>
            <a:ext cx="406792" cy="361634"/>
          </a:xfrm>
          <a:prstGeom prst="rect">
            <a:avLst/>
          </a:prstGeom>
        </p:spPr>
        <p:txBody>
          <a:bodyPr wrap="square" lIns="91424" tIns="45712" rIns="91424" bIns="45712">
            <a:spAutoFit/>
          </a:bodyPr>
          <a:lstStyle/>
          <a:p>
            <a:pPr algn="ctr" defTabSz="914220">
              <a:lnSpc>
                <a:spcPct val="150000"/>
              </a:lnSpc>
              <a:defRPr/>
            </a:pPr>
            <a:r>
              <a:rPr lang="en-US" altLang="zh-CN" sz="600" kern="0" dirty="0">
                <a:solidFill>
                  <a:srgbClr val="FFFFFF"/>
                </a:solidFill>
              </a:rPr>
              <a:t>YOUR TEXT</a:t>
            </a:r>
          </a:p>
        </p:txBody>
      </p:sp>
      <p:sp>
        <p:nvSpPr>
          <p:cNvPr id="29" name="矩形 28"/>
          <p:cNvSpPr/>
          <p:nvPr/>
        </p:nvSpPr>
        <p:spPr>
          <a:xfrm>
            <a:off x="7308305" y="3498746"/>
            <a:ext cx="406792" cy="361634"/>
          </a:xfrm>
          <a:prstGeom prst="rect">
            <a:avLst/>
          </a:prstGeom>
        </p:spPr>
        <p:txBody>
          <a:bodyPr wrap="square" lIns="91424" tIns="45712" rIns="91424" bIns="45712">
            <a:spAutoFit/>
          </a:bodyPr>
          <a:lstStyle/>
          <a:p>
            <a:pPr algn="ctr" defTabSz="914220">
              <a:lnSpc>
                <a:spcPct val="150000"/>
              </a:lnSpc>
              <a:defRPr/>
            </a:pPr>
            <a:r>
              <a:rPr lang="en-US" altLang="zh-CN" sz="600" kern="0" dirty="0">
                <a:solidFill>
                  <a:srgbClr val="FFFFFF"/>
                </a:solidFill>
              </a:rPr>
              <a:t>YOUR TEXT</a:t>
            </a:r>
          </a:p>
        </p:txBody>
      </p:sp>
      <p:sp>
        <p:nvSpPr>
          <p:cNvPr id="30" name="Freeform 89"/>
          <p:cNvSpPr>
            <a:spLocks noChangeAspect="1" noEditPoints="1"/>
          </p:cNvSpPr>
          <p:nvPr/>
        </p:nvSpPr>
        <p:spPr bwMode="auto">
          <a:xfrm>
            <a:off x="7397833" y="3318746"/>
            <a:ext cx="224348" cy="180000"/>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ysClr val="window" lastClr="FFFFFF"/>
          </a:solidFill>
          <a:ln w="0">
            <a:noFill/>
            <a:prstDash val="solid"/>
            <a:round/>
            <a:headEnd/>
            <a:tailEnd/>
          </a:ln>
        </p:spPr>
        <p:txBody>
          <a:bodyPr vert="horz" wrap="square" lIns="91424" tIns="45712" rIns="91424" bIns="45712" numCol="1" anchor="t" anchorCtr="0" compatLnSpc="1">
            <a:prstTxWarp prst="textNoShape">
              <a:avLst/>
            </a:prstTxWarp>
          </a:bodyPr>
          <a:lstStyle/>
          <a:p>
            <a:pPr defTabSz="914220">
              <a:defRPr/>
            </a:pPr>
            <a:endParaRPr lang="en-US" kern="0">
              <a:solidFill>
                <a:srgbClr val="FFFFFF"/>
              </a:solidFill>
            </a:endParaRPr>
          </a:p>
        </p:txBody>
      </p:sp>
      <p:sp>
        <p:nvSpPr>
          <p:cNvPr id="31" name="Freeform 113"/>
          <p:cNvSpPr>
            <a:spLocks noChangeAspect="1"/>
          </p:cNvSpPr>
          <p:nvPr/>
        </p:nvSpPr>
        <p:spPr bwMode="auto">
          <a:xfrm>
            <a:off x="5654080" y="2586736"/>
            <a:ext cx="201038" cy="180000"/>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ysClr val="window" lastClr="FFFFFF"/>
          </a:solidFill>
          <a:ln w="0">
            <a:noFill/>
            <a:prstDash val="solid"/>
            <a:round/>
            <a:headEnd/>
            <a:tailEnd/>
          </a:ln>
        </p:spPr>
        <p:txBody>
          <a:bodyPr vert="horz" wrap="square" lIns="91424" tIns="45712" rIns="91424" bIns="45712" numCol="1" anchor="t" anchorCtr="0" compatLnSpc="1">
            <a:prstTxWarp prst="textNoShape">
              <a:avLst/>
            </a:prstTxWarp>
          </a:bodyPr>
          <a:lstStyle/>
          <a:p>
            <a:pPr defTabSz="914220">
              <a:defRPr/>
            </a:pPr>
            <a:endParaRPr lang="en-US" kern="0">
              <a:solidFill>
                <a:srgbClr val="FFFFFF"/>
              </a:solidFill>
            </a:endParaRPr>
          </a:p>
        </p:txBody>
      </p:sp>
      <p:sp>
        <p:nvSpPr>
          <p:cNvPr id="32" name="Freeform 197"/>
          <p:cNvSpPr>
            <a:spLocks noChangeAspect="1" noEditPoints="1"/>
          </p:cNvSpPr>
          <p:nvPr/>
        </p:nvSpPr>
        <p:spPr bwMode="auto">
          <a:xfrm>
            <a:off x="6547817" y="2913521"/>
            <a:ext cx="167293" cy="180000"/>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ysClr val="window" lastClr="FFFFFF"/>
          </a:solidFill>
          <a:ln w="0">
            <a:noFill/>
            <a:prstDash val="solid"/>
            <a:round/>
            <a:headEnd/>
            <a:tailEnd/>
          </a:ln>
        </p:spPr>
        <p:txBody>
          <a:bodyPr vert="horz" wrap="square" lIns="91424" tIns="45712" rIns="91424" bIns="45712" numCol="1" anchor="t" anchorCtr="0" compatLnSpc="1">
            <a:prstTxWarp prst="textNoShape">
              <a:avLst/>
            </a:prstTxWarp>
          </a:bodyPr>
          <a:lstStyle/>
          <a:p>
            <a:pPr defTabSz="914220">
              <a:defRPr/>
            </a:pPr>
            <a:endParaRPr lang="en-US" kern="0">
              <a:solidFill>
                <a:srgbClr val="FFFFFF"/>
              </a:solidFill>
            </a:endParaRPr>
          </a:p>
        </p:txBody>
      </p:sp>
      <p:sp>
        <p:nvSpPr>
          <p:cNvPr id="33" name="Freeform 234"/>
          <p:cNvSpPr>
            <a:spLocks noChangeAspect="1"/>
          </p:cNvSpPr>
          <p:nvPr/>
        </p:nvSpPr>
        <p:spPr bwMode="auto">
          <a:xfrm>
            <a:off x="4781101" y="1502330"/>
            <a:ext cx="186506" cy="180000"/>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ysClr val="window" lastClr="FFFFFF"/>
          </a:solidFill>
          <a:ln w="0">
            <a:noFill/>
            <a:prstDash val="solid"/>
            <a:round/>
            <a:headEnd/>
            <a:tailEnd/>
          </a:ln>
        </p:spPr>
        <p:txBody>
          <a:bodyPr vert="horz" wrap="square" lIns="91424" tIns="45712" rIns="91424" bIns="45712" numCol="1" anchor="t" anchorCtr="0" compatLnSpc="1">
            <a:prstTxWarp prst="textNoShape">
              <a:avLst/>
            </a:prstTxWarp>
          </a:bodyPr>
          <a:lstStyle/>
          <a:p>
            <a:pPr defTabSz="914220">
              <a:defRPr/>
            </a:pPr>
            <a:endParaRPr lang="en-US" kern="0">
              <a:solidFill>
                <a:srgbClr val="FFFFFF"/>
              </a:solidFill>
            </a:endParaRPr>
          </a:p>
        </p:txBody>
      </p:sp>
      <p:sp>
        <p:nvSpPr>
          <p:cNvPr id="34" name="文本框 33"/>
          <p:cNvSpPr txBox="1"/>
          <p:nvPr/>
        </p:nvSpPr>
        <p:spPr>
          <a:xfrm>
            <a:off x="3625848" y="4704329"/>
            <a:ext cx="1892305" cy="246221"/>
          </a:xfrm>
          <a:prstGeom prst="rect">
            <a:avLst/>
          </a:prstGeom>
          <a:noFill/>
        </p:spPr>
        <p:txBody>
          <a:bodyPr wrap="square" rtlCol="0">
            <a:spAutoFit/>
          </a:bodyPr>
          <a:lstStyle/>
          <a:p>
            <a:pPr algn="ctr">
              <a:lnSpc>
                <a:spcPct val="80000"/>
              </a:lnSpc>
            </a:pPr>
            <a:r>
              <a:rPr kumimoji="1" lang="en-US" altLang="zh-CN" sz="1200" dirty="0">
                <a:solidFill>
                  <a:schemeClr val="bg1"/>
                </a:solidFill>
                <a:ea typeface="宋体"/>
              </a:rPr>
              <a:t>LOGO</a:t>
            </a:r>
            <a:r>
              <a:rPr kumimoji="1" lang="zh-CN" altLang="en-US" sz="1200" dirty="0">
                <a:solidFill>
                  <a:schemeClr val="bg1"/>
                </a:solidFill>
                <a:ea typeface="宋体"/>
              </a:rPr>
              <a:t>  </a:t>
            </a:r>
            <a:r>
              <a:rPr kumimoji="1" lang="en-US" altLang="zh-CN" sz="1200" dirty="0">
                <a:solidFill>
                  <a:schemeClr val="bg1"/>
                </a:solidFill>
                <a:ea typeface="宋体"/>
              </a:rPr>
              <a:t>|</a:t>
            </a:r>
            <a:r>
              <a:rPr kumimoji="1" lang="zh-CN" altLang="en-US" sz="1200" dirty="0">
                <a:solidFill>
                  <a:schemeClr val="bg1"/>
                </a:solidFill>
                <a:ea typeface="宋体"/>
              </a:rPr>
              <a:t>  </a:t>
            </a:r>
            <a:r>
              <a:rPr kumimoji="1" lang="en-US" altLang="zh-CN" sz="1200" dirty="0">
                <a:solidFill>
                  <a:schemeClr val="bg1"/>
                </a:solidFill>
                <a:ea typeface="宋体"/>
              </a:rPr>
              <a:t>Company</a:t>
            </a:r>
            <a:endParaRPr kumimoji="1" lang="zh-CN" altLang="en-US" sz="1200" dirty="0">
              <a:solidFill>
                <a:schemeClr val="bg1"/>
              </a:solidFill>
              <a:ea typeface="微软雅黑"/>
              <a:cs typeface="微软雅黑"/>
            </a:endParaRPr>
          </a:p>
        </p:txBody>
      </p:sp>
    </p:spTree>
    <p:extLst>
      <p:ext uri="{BB962C8B-B14F-4D97-AF65-F5344CB8AC3E}">
        <p14:creationId xmlns:p14="http://schemas.microsoft.com/office/powerpoint/2010/main" val="10328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www.freeppt7.com-Best powerpoint templates free download-slideshow">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392</TotalTime>
  <Words>1933</Words>
  <Application>Microsoft Office PowerPoint</Application>
  <PresentationFormat>全屏显示(16:9)</PresentationFormat>
  <Paragraphs>158</Paragraphs>
  <Slides>20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Meiryo</vt:lpstr>
      <vt:lpstr>等线</vt:lpstr>
      <vt:lpstr>方正粗宋简体</vt:lpstr>
      <vt:lpstr>宋体</vt:lpstr>
      <vt:lpstr>微软雅黑</vt:lpstr>
      <vt:lpstr>Arial</vt:lpstr>
      <vt:lpstr>Calibri</vt:lpstr>
      <vt:lpstr>Century Gothic</vt:lpstr>
      <vt:lpstr>Impact</vt:lpstr>
      <vt:lpstr>Wingdings</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www.freeppt7.com;</dc:subject>
  <dc:creator>www.freeppt7.com</dc:creator>
  <cp:keywords>www.freeppt7.com</cp:keywords>
  <dc:description>www.freeppt7.com;</dc:description>
  <cp:lastModifiedBy>宇 之灵</cp:lastModifiedBy>
  <cp:revision>101</cp:revision>
  <dcterms:created xsi:type="dcterms:W3CDTF">2010-04-12T23:12:02Z</dcterms:created>
  <dcterms:modified xsi:type="dcterms:W3CDTF">2018-11-01T01:52:29Z</dcterms:modified>
  <cp:category>www.freeppt7.com</cp:category>
  <cp:contentStatus>www.freeppt7.com;</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