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5" r:id="rId3"/>
    <p:sldMasterId id="2147483687" r:id="rId4"/>
    <p:sldMasterId id="2147483688" r:id="rId5"/>
    <p:sldMasterId id="2147483689" r:id="rId6"/>
    <p:sldMasterId id="2147483690" r:id="rId7"/>
    <p:sldMasterId id="2147483691" r:id="rId8"/>
    <p:sldMasterId id="2147483692" r:id="rId9"/>
    <p:sldMasterId id="2147483693" r:id="rId10"/>
    <p:sldMasterId id="2147483694" r:id="rId11"/>
    <p:sldMasterId id="2147483695" r:id="rId12"/>
    <p:sldMasterId id="2147483696" r:id="rId13"/>
  </p:sldMasterIdLst>
  <p:notesMasterIdLst>
    <p:notesMasterId r:id="rId30"/>
  </p:notesMasterIdLst>
  <p:sldIdLst>
    <p:sldId id="256" r:id="rId14"/>
    <p:sldId id="259" r:id="rId15"/>
    <p:sldId id="268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57" r:id="rId25"/>
    <p:sldId id="269" r:id="rId26"/>
    <p:sldId id="270" r:id="rId27"/>
    <p:sldId id="258" r:id="rId28"/>
    <p:sldId id="288" r:id="rId2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5D48"/>
    <a:srgbClr val="EC8C7C"/>
    <a:srgbClr val="76CABD"/>
    <a:srgbClr val="A1B400"/>
    <a:srgbClr val="0C6094"/>
    <a:srgbClr val="C66433"/>
    <a:srgbClr val="FCB62F"/>
    <a:srgbClr val="44BC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页眉占位符 1">
            <a:extLst>
              <a:ext uri="{FF2B5EF4-FFF2-40B4-BE49-F238E27FC236}">
                <a16:creationId xmlns:a16="http://schemas.microsoft.com/office/drawing/2014/main" id="{B227489A-7D6E-495C-B137-D1B12283AC0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200">
                <a:latin typeface="Calibri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6387" name="日期占位符 2">
            <a:extLst>
              <a:ext uri="{FF2B5EF4-FFF2-40B4-BE49-F238E27FC236}">
                <a16:creationId xmlns:a16="http://schemas.microsoft.com/office/drawing/2014/main" id="{42743457-5C5C-4274-B874-2E70F0268BC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F366F35-9D76-43AE-A07B-12C1DF68BE2E}" type="datetimeFigureOut">
              <a:rPr lang="zh-CN" altLang="en-US"/>
              <a:pPr>
                <a:defRPr/>
              </a:pPr>
              <a:t>2018/11/3 Saturday</a:t>
            </a:fld>
            <a:endParaRPr lang="zh-CN" altLang="en-US"/>
          </a:p>
        </p:txBody>
      </p:sp>
      <p:sp>
        <p:nvSpPr>
          <p:cNvPr id="164868" name="幻灯片图像占位符 3">
            <a:extLst>
              <a:ext uri="{FF2B5EF4-FFF2-40B4-BE49-F238E27FC236}">
                <a16:creationId xmlns:a16="http://schemas.microsoft.com/office/drawing/2014/main" id="{0443AD7D-C90A-44C1-BA5D-5F3F58751022}"/>
              </a:ext>
            </a:extLst>
          </p:cNvPr>
          <p:cNvSpPr>
            <a:spLocks noGrp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6389" name="备注占位符 4">
            <a:extLst>
              <a:ext uri="{FF2B5EF4-FFF2-40B4-BE49-F238E27FC236}">
                <a16:creationId xmlns:a16="http://schemas.microsoft.com/office/drawing/2014/main" id="{CF57D585-4688-47A9-B64D-BED0F593C73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16390" name="页脚占位符 5">
            <a:extLst>
              <a:ext uri="{FF2B5EF4-FFF2-40B4-BE49-F238E27FC236}">
                <a16:creationId xmlns:a16="http://schemas.microsoft.com/office/drawing/2014/main" id="{395A5826-3698-48F1-A2EC-B284CBEDB87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200">
                <a:latin typeface="Calibri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6391" name="灯片编号占位符 6">
            <a:extLst>
              <a:ext uri="{FF2B5EF4-FFF2-40B4-BE49-F238E27FC236}">
                <a16:creationId xmlns:a16="http://schemas.microsoft.com/office/drawing/2014/main" id="{EF332C94-F147-4C9E-A7DE-8B2BBE7B8F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EE5D71A-FD34-45F4-9361-A41B53DFCE8A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宋体" pitchFamily="2" charset="-122"/>
        <a:cs typeface="宋体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/>
            <a:fld id="{9A0DB2DC-4C9A-4742-B13C-FB6460FD3503}" type="slidenum">
              <a:rPr lang="zh-CN" altLang="en-US" sz="18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16</a:t>
            </a:fld>
            <a:endParaRPr lang="zh-CN" altLang="en-US" sz="18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D86E61F-9A13-4ABF-AD26-7003EF7F27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94C5E-E45C-4E5B-916A-8CCF01C3C99A}" type="datetimeFigureOut">
              <a:rPr lang="zh-CN" altLang="en-US"/>
              <a:pPr>
                <a:defRPr/>
              </a:pPr>
              <a:t>2018/11/3 Saturday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1B7E5FB-86FA-461C-8CC3-99A4C5C1CC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60E4597-485D-4B2D-971E-9495E99594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C2DEC6-FF23-415E-A519-5CE1F0A6B5F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914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B4533E-B776-4B0E-B3C5-677A782EC6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28A54-EF84-4332-8BE6-A770B1D4832F}" type="datetimeFigureOut">
              <a:rPr lang="zh-CN" altLang="en-US"/>
              <a:pPr>
                <a:defRPr/>
              </a:pPr>
              <a:t>2018/11/3 Saturday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1F28A32-C218-407F-A9F2-452CB7A1BB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B0E86F-EAEB-4B3D-80AF-B7C1498736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8B2803-9352-4D69-978E-678CECD7DC3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1216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921694BE-AF2E-4776-A6DD-20A527AF0C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357799-7765-4919-9B27-63E2EEDB0874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3D70FCC5-D13B-41D7-AEB2-C39B596801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EF923E1A-AA10-4C6D-85AC-E1EBF364CF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BB6F1-594E-414E-92F6-295FD04DAEC8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023370"/>
      </p:ext>
    </p:extLst>
  </p:cSld>
  <p:clrMapOvr>
    <a:masterClrMapping/>
  </p:clrMapOvr>
  <p:transition spd="slow" advClick="0" advTm="300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B31938F5-F8D2-460F-BBDC-297F02EA57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29ABF1-B9BC-442A-9D84-88FB83D7C807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30FB0E73-2F02-4E39-86E8-74E5BF71D5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75663585-F7CB-43BC-9BE0-A17F7F949A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DFF9E-0D28-4B4B-B50E-90EF5960C4B4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1979"/>
      </p:ext>
    </p:extLst>
  </p:cSld>
  <p:clrMapOvr>
    <a:masterClrMapping/>
  </p:clrMapOvr>
  <p:transition spd="slow" advClick="0" advTm="300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5B343B54-D749-4F2D-909D-1E068C10BB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29ABF1-B9BC-442A-9D84-88FB83D7C807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C1E9B459-BEFB-4ADF-8DF0-EDD2BF327B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12244666-598E-49D0-86ED-52AEADBCC5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89148-B22E-48D2-9A25-FB8FC1B849DF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044474"/>
      </p:ext>
    </p:extLst>
  </p:cSld>
  <p:clrMapOvr>
    <a:masterClrMapping/>
  </p:clrMapOvr>
  <p:transition spd="slow" advClick="0" advTm="300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51F90ED2-EDB3-4F4A-AA90-ED84049706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29ABF1-B9BC-442A-9D84-88FB83D7C807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0A1CCAF4-5BA9-41A2-BC92-32599443FC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E65F84B4-411B-4206-B82E-213F26A1C5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7C7B1-C43F-40DA-9859-24864D540A22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446777"/>
      </p:ext>
    </p:extLst>
  </p:cSld>
  <p:clrMapOvr>
    <a:masterClrMapping/>
  </p:clrMapOvr>
  <p:transition spd="slow" advClick="0" advTm="300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ED5E08A-7F18-493F-AA81-747BF99ED8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29ABF1-B9BC-442A-9D84-88FB83D7C807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BFDC81F-D90F-4CEE-8F8A-7747C0918C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6871329-8774-457B-816B-D2F77E930E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C9E12F-E916-478E-8EE3-ED55327B6A12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308582"/>
      </p:ext>
    </p:extLst>
  </p:cSld>
  <p:clrMapOvr>
    <a:masterClrMapping/>
  </p:clrMapOvr>
  <p:transition spd="slow" advClick="0" advTm="300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4">
            <a:extLst>
              <a:ext uri="{FF2B5EF4-FFF2-40B4-BE49-F238E27FC236}">
                <a16:creationId xmlns:a16="http://schemas.microsoft.com/office/drawing/2014/main" id="{35682212-ACDB-4A47-ACD0-992EC52371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29ABF1-B9BC-442A-9D84-88FB83D7C807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5">
            <a:extLst>
              <a:ext uri="{FF2B5EF4-FFF2-40B4-BE49-F238E27FC236}">
                <a16:creationId xmlns:a16="http://schemas.microsoft.com/office/drawing/2014/main" id="{146D4E36-770C-452E-A523-0B7002780A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>
            <a:extLst>
              <a:ext uri="{FF2B5EF4-FFF2-40B4-BE49-F238E27FC236}">
                <a16:creationId xmlns:a16="http://schemas.microsoft.com/office/drawing/2014/main" id="{361743A4-5218-4A2A-B58F-13F475916D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659AE7-341C-4505-BA3A-B63243B3BCF5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848033"/>
      </p:ext>
    </p:extLst>
  </p:cSld>
  <p:clrMapOvr>
    <a:masterClrMapping/>
  </p:clrMapOvr>
  <p:transition spd="slow" advClick="0" advTm="300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4">
            <a:extLst>
              <a:ext uri="{FF2B5EF4-FFF2-40B4-BE49-F238E27FC236}">
                <a16:creationId xmlns:a16="http://schemas.microsoft.com/office/drawing/2014/main" id="{6862A760-B88A-40CE-A9A8-4F5E40D6B4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29ABF1-B9BC-442A-9D84-88FB83D7C807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5">
            <a:extLst>
              <a:ext uri="{FF2B5EF4-FFF2-40B4-BE49-F238E27FC236}">
                <a16:creationId xmlns:a16="http://schemas.microsoft.com/office/drawing/2014/main" id="{B0EFB975-A369-41B4-B235-A376626F2D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>
            <a:extLst>
              <a:ext uri="{FF2B5EF4-FFF2-40B4-BE49-F238E27FC236}">
                <a16:creationId xmlns:a16="http://schemas.microsoft.com/office/drawing/2014/main" id="{5667B83D-92D4-4DE9-B37A-F6922CEDE6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F5AFBA-10E4-43D5-98DE-33E3BC8309CC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642390"/>
      </p:ext>
    </p:extLst>
  </p:cSld>
  <p:clrMapOvr>
    <a:masterClrMapping/>
  </p:clrMapOvr>
  <p:transition spd="slow" advClick="0" advTm="300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>
            <a:extLst>
              <a:ext uri="{FF2B5EF4-FFF2-40B4-BE49-F238E27FC236}">
                <a16:creationId xmlns:a16="http://schemas.microsoft.com/office/drawing/2014/main" id="{9EA5E32B-C544-4B74-B9EB-6D16CEA2F3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29ABF1-B9BC-442A-9D84-88FB83D7C807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5">
            <a:extLst>
              <a:ext uri="{FF2B5EF4-FFF2-40B4-BE49-F238E27FC236}">
                <a16:creationId xmlns:a16="http://schemas.microsoft.com/office/drawing/2014/main" id="{5AB57D8D-8266-4370-A763-7072D65805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>
            <a:extLst>
              <a:ext uri="{FF2B5EF4-FFF2-40B4-BE49-F238E27FC236}">
                <a16:creationId xmlns:a16="http://schemas.microsoft.com/office/drawing/2014/main" id="{38DD3322-A0E8-4AEB-B457-664511DC6C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7E460-1834-409D-9371-E74F8A7DB03D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765067"/>
      </p:ext>
    </p:extLst>
  </p:cSld>
  <p:clrMapOvr>
    <a:masterClrMapping/>
  </p:clrMapOvr>
  <p:transition spd="slow" advClick="0" advTm="300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71DB09D-A5CF-4B8D-BC00-8465182371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29ABF1-B9BC-442A-9D84-88FB83D7C807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C2EF5-9306-4A55-9E96-AECAB08229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81EBCA6-D074-4146-93DC-A758CD53A6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C0B0F-D4F7-4F38-856F-F4EF73C98384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37938"/>
      </p:ext>
    </p:extLst>
  </p:cSld>
  <p:clrMapOvr>
    <a:masterClrMapping/>
  </p:clrMapOvr>
  <p:transition spd="slow" advClick="0" advTm="300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197BE8F-8CE3-4911-90D3-BEC355BA7D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29ABF1-B9BC-442A-9D84-88FB83D7C807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CC08693-913D-4F70-B45D-6ED0A610B8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EF749F5-ACCD-4312-B26D-023044D58E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BB98E-07C7-4A3C-8B66-A960CD17A415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792241"/>
      </p:ext>
    </p:extLst>
  </p:cSld>
  <p:clrMapOvr>
    <a:masterClrMapping/>
  </p:clrMapOvr>
  <p:transition spd="slow"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50180A-665E-4DEE-A36A-92BB2A5A2C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37B6C-ACF2-4BEE-BE32-195A5A0CFC2C}" type="datetimeFigureOut">
              <a:rPr lang="zh-CN" altLang="en-US"/>
              <a:pPr>
                <a:defRPr/>
              </a:pPr>
              <a:t>2018/11/3 Saturday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30B2BC-1281-4AB3-B6CB-2D8D51483B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7600E81-756B-4E4C-AA42-4812AADBBA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C641B6-3A68-40BE-B1BD-F1726A480BB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72178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F56BC560-9FF6-43DE-A515-36DD7463AE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29ABF1-B9BC-442A-9D84-88FB83D7C807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E1B11D6D-A944-4A6C-9BF6-ED5BD59D1A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C09B245F-2A7D-405A-9DAB-5ABFDF4A38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A70C9-04C2-4AE9-9A8A-531D24F38B13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637103"/>
      </p:ext>
    </p:extLst>
  </p:cSld>
  <p:clrMapOvr>
    <a:masterClrMapping/>
  </p:clrMapOvr>
  <p:transition spd="slow" advClick="0" advTm="300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12DCED7D-075D-48EE-9DE3-6E9FB69E48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29ABF1-B9BC-442A-9D84-88FB83D7C807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70FDD2A4-4F04-4465-AEE3-EE01997EA4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E9186263-AC47-49FE-9B9D-6617C59684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16856-0236-4E67-855D-6FAF224FC57A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446026"/>
      </p:ext>
    </p:extLst>
  </p:cSld>
  <p:clrMapOvr>
    <a:masterClrMapping/>
  </p:clrMapOvr>
  <p:transition spd="slow" advClick="0" advTm="300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8A54465-A8D2-470B-B281-1F9C8E6742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7493F0-4A3C-4067-B4DE-4BDF3F81ECB7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FB8FFFE-DC22-4DE4-A2B0-B191BCF096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F50C48-FB00-4349-9FFA-06932EEF71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59339-4E31-4E96-99CE-088A3896B2DE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364388"/>
      </p:ext>
    </p:extLst>
  </p:cSld>
  <p:clrMapOvr>
    <a:masterClrMapping/>
  </p:clrMapOvr>
  <p:transition spd="slow" advClick="0" advTm="300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020598-AB55-4DBB-8EA8-08493FB416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7493F0-4A3C-4067-B4DE-4BDF3F81ECB7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8732F8-C465-496D-99B8-D0D75D0288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58D8AD-8590-46DA-B593-322756BAE9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1139B-85E9-4ED0-A3A5-DB4DED05F930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457661"/>
      </p:ext>
    </p:extLst>
  </p:cSld>
  <p:clrMapOvr>
    <a:masterClrMapping/>
  </p:clrMapOvr>
  <p:transition spd="slow" advClick="0" advTm="300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9DE849-1BF8-4E83-9197-4E3DC5ABCC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7493F0-4A3C-4067-B4DE-4BDF3F81ECB7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4C5DBC-CE2A-42C7-ACEA-CB7DF28BCF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8B0D1F-8AF4-4DCB-A2D4-5A83E094DD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506F66-1834-42A2-88AE-030EB7CA2474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588347"/>
      </p:ext>
    </p:extLst>
  </p:cSld>
  <p:clrMapOvr>
    <a:masterClrMapping/>
  </p:clrMapOvr>
  <p:transition spd="slow" advClick="0" advTm="300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82370D8-F917-4D63-8187-0C305FA0F2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7493F0-4A3C-4067-B4DE-4BDF3F81ECB7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E50A97DC-66B4-4D3E-A146-834D2B6867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F47FB162-1243-4643-87AD-89CC0DAFEC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EC38A-3EEC-4543-A5F5-3EE829CC0EB8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452867"/>
      </p:ext>
    </p:extLst>
  </p:cSld>
  <p:clrMapOvr>
    <a:masterClrMapping/>
  </p:clrMapOvr>
  <p:transition spd="slow" advClick="0" advTm="300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3BBFA34A-EBC9-4A3C-B00B-5B6DE6A1E5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7493F0-4A3C-4067-B4DE-4BDF3F81ECB7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7C2305B5-FC9B-48CD-B0D5-09E1954DB9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30429936-1363-4566-976E-9384580648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690A6-7CBC-42D0-8BAF-D11CAC41D5D4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269574"/>
      </p:ext>
    </p:extLst>
  </p:cSld>
  <p:clrMapOvr>
    <a:masterClrMapping/>
  </p:clrMapOvr>
  <p:transition spd="slow" advClick="0" advTm="300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EC253BDF-DDB8-4ECD-BCF6-7F24EE4BC3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7493F0-4A3C-4067-B4DE-4BDF3F81ECB7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2E81E5F7-B0D3-47A1-A1F4-E85E0C6CED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2EF97600-2512-4816-9BB3-BB5BF2E398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523AC-5B3E-4465-85BC-56EF27496C82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245842"/>
      </p:ext>
    </p:extLst>
  </p:cSld>
  <p:clrMapOvr>
    <a:masterClrMapping/>
  </p:clrMapOvr>
  <p:transition spd="slow" advClick="0" advTm="300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5A508E87-8351-4FF7-8AEE-F5A704F799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7493F0-4A3C-4067-B4DE-4BDF3F81ECB7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F95BC841-E0D2-4479-8F64-4C0085CD4F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997CA245-B59F-4FA6-A5DE-A84CC7276D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F1801-CE6B-4DE0-A1C1-FCA18F2B372F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338276"/>
      </p:ext>
    </p:extLst>
  </p:cSld>
  <p:clrMapOvr>
    <a:masterClrMapping/>
  </p:clrMapOvr>
  <p:transition spd="slow" advClick="0" advTm="300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8FA16BAC-6DB8-4E1A-8EDC-C219F318E4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7493F0-4A3C-4067-B4DE-4BDF3F81ECB7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6F47A2A7-527C-47F5-8367-3459D2F00B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3D4DB363-EB13-4628-9DB3-03B6E5150C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C6E60-CD0D-40E9-B51D-7F3E86D0C4C5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916013"/>
      </p:ext>
    </p:extLst>
  </p:cSld>
  <p:clrMapOvr>
    <a:masterClrMapping/>
  </p:clrMapOvr>
  <p:transition spd="slow" advClick="0" advTm="3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348742" y="243040"/>
            <a:ext cx="4930588" cy="549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zh-CN" altLang="en-US" dirty="0"/>
              <a:t>单击此处添加标题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201563059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79B1361A-54B6-4765-8116-F9138068EA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7493F0-4A3C-4067-B4DE-4BDF3F81ECB7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AD2B4DCE-0704-4CF0-BA4A-D08E589547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28854472-00EB-4EAA-B825-9C5CB956CD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7B1C8A-F6B0-4FB8-90C2-543C1788E756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103925"/>
      </p:ext>
    </p:extLst>
  </p:cSld>
  <p:clrMapOvr>
    <a:masterClrMapping/>
  </p:clrMapOvr>
  <p:transition spd="slow" advClick="0" advTm="300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97570A-470F-48BD-8DD2-05FAFE762A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7493F0-4A3C-4067-B4DE-4BDF3F81ECB7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54A26D-70D3-4317-8D6A-7F2F261E74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5E66EC-607B-4E87-96EE-43CA3104ED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E004A-5B75-4AE0-9099-2E3F88A278E2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562515"/>
      </p:ext>
    </p:extLst>
  </p:cSld>
  <p:clrMapOvr>
    <a:masterClrMapping/>
  </p:clrMapOvr>
  <p:transition spd="slow" advClick="0" advTm="300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50654AC-137C-47B9-99F3-52440B966E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7493F0-4A3C-4067-B4DE-4BDF3F81ECB7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0C070F-E929-473E-A15C-DE6682FDA0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6E83D1E-E977-4527-8432-6AA2FF7A56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B8B63-F67C-4409-B03B-23D5933BF467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909421"/>
      </p:ext>
    </p:extLst>
  </p:cSld>
  <p:clrMapOvr>
    <a:masterClrMapping/>
  </p:clrMapOvr>
  <p:transition spd="slow" advClick="0" advTm="300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87F793-6D18-49C2-B885-17CE43BDD6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B61895-989D-459B-A29D-997934140B8E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584366-66E0-4689-A49D-BA07EAC11A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F9F03C-226B-487F-8B00-7496180E28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350CD-9D77-483E-A92E-1ECFB2C0B8BD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284145"/>
      </p:ext>
    </p:extLst>
  </p:cSld>
  <p:clrMapOvr>
    <a:masterClrMapping/>
  </p:clrMapOvr>
  <p:transition spd="slow" advClick="0" advTm="300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C1BB75-BD58-4AB3-AAF9-112D96F018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B61895-989D-459B-A29D-997934140B8E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50040CC-0881-4231-9677-A9A35260C5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544426-2B85-46CA-B5BB-9D951C6ED0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2F543B-1AB4-4ED2-B551-3D83865DC398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344788"/>
      </p:ext>
    </p:extLst>
  </p:cSld>
  <p:clrMapOvr>
    <a:masterClrMapping/>
  </p:clrMapOvr>
  <p:transition spd="slow" advClick="0" advTm="300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B8C848C-746E-473B-B891-10E5B7881C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B61895-989D-459B-A29D-997934140B8E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7CB094B-1575-4653-AA87-49CA360D12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2D3B7EB-6C64-4417-BEBF-E2190E2DEF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CC8DB-3C0C-4970-A505-F754EAAF24C0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996489"/>
      </p:ext>
    </p:extLst>
  </p:cSld>
  <p:clrMapOvr>
    <a:masterClrMapping/>
  </p:clrMapOvr>
  <p:transition spd="slow" advClick="0" advTm="300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9EDCA67-4D89-4CD3-86C0-AC1D702518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B61895-989D-459B-A29D-997934140B8E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4156653D-E4B6-42BA-A4B1-B66F9E3025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D20F5849-9469-4604-8096-5A91E93DE9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002B5-1AF9-4686-9EE8-2B877F65BC09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69731"/>
      </p:ext>
    </p:extLst>
  </p:cSld>
  <p:clrMapOvr>
    <a:masterClrMapping/>
  </p:clrMapOvr>
  <p:transition spd="slow" advClick="0" advTm="300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F8B6D478-8530-406B-BA66-A19FD26ABF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B61895-989D-459B-A29D-997934140B8E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0F816829-08EC-470E-A7F5-43114E762E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E7EDAB33-292F-4A39-8ED3-3EE878494A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35C47-F4C6-4E67-A0E4-719FFC7C2E88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294991"/>
      </p:ext>
    </p:extLst>
  </p:cSld>
  <p:clrMapOvr>
    <a:masterClrMapping/>
  </p:clrMapOvr>
  <p:transition spd="slow" advClick="0" advTm="300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417199DD-0E59-41E4-BAD3-0DDD0721E5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B61895-989D-459B-A29D-997934140B8E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08F9A169-A94B-4833-956C-4374259F13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B3B52313-11BF-42B1-94DD-69E301F93D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B98D9-950A-433D-AA7D-EF318036ACA1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506301"/>
      </p:ext>
    </p:extLst>
  </p:cSld>
  <p:clrMapOvr>
    <a:masterClrMapping/>
  </p:clrMapOvr>
  <p:transition spd="slow" advClick="0" advTm="300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2947C0B1-2EC6-4DB1-ACC1-2C0E45A0C5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B61895-989D-459B-A29D-997934140B8E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67B09DCC-0EDF-4C9E-89B4-7060D729BA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C2A0243C-F4FC-4559-AD77-C66E4992C4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22EC7-9047-43EB-98A5-D4AA5A93CD11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044591"/>
      </p:ext>
    </p:extLst>
  </p:cSld>
  <p:clrMapOvr>
    <a:masterClrMapping/>
  </p:clrMapOvr>
  <p:transition spd="slow" advClick="0" advTm="3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2008B4-115A-465C-9C7F-06297233AC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961D76-9416-40A8-91FD-40076658A037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AA9868-07B9-400F-AE76-D5117A6126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B3C2132-922D-4BE6-B410-CE1ACA5406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2EE9E-2D4F-4474-838B-9F019D04F270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196736"/>
      </p:ext>
    </p:extLst>
  </p:cSld>
  <p:clrMapOvr>
    <a:masterClrMapping/>
  </p:clrMapOvr>
  <p:transition spd="slow" advClick="0" advTm="300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5A997180-44AD-4221-A20C-42CD9FD8F1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B61895-989D-459B-A29D-997934140B8E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82053ADF-001A-4451-B341-3490F985E4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2B5E45FF-FA3C-4F4B-85FF-6EF3286500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79D81-C0ED-43A8-BFCC-F36D00D4D50D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565518"/>
      </p:ext>
    </p:extLst>
  </p:cSld>
  <p:clrMapOvr>
    <a:masterClrMapping/>
  </p:clrMapOvr>
  <p:transition spd="slow" advClick="0" advTm="300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849CA99B-6AA6-4A94-B275-D0857BC9C1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B61895-989D-459B-A29D-997934140B8E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A306C4FE-7E79-4EC6-B66C-78BF25A45A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1FAF25BA-2015-4950-AF52-3DB6E92C32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4A3FF-DB1B-4F23-8E88-F3CC2ECB924C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492691"/>
      </p:ext>
    </p:extLst>
  </p:cSld>
  <p:clrMapOvr>
    <a:masterClrMapping/>
  </p:clrMapOvr>
  <p:transition spd="slow" advClick="0" advTm="300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FE42F1-0754-41D3-B249-D8BDB47AD1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B61895-989D-459B-A29D-997934140B8E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82CB9A-B387-4B47-BEF5-FCBA60A797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3B9F974-B451-44AD-B867-944BE67FCB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1E99F-310A-4FF7-8AE9-32B97879D7F5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772866"/>
      </p:ext>
    </p:extLst>
  </p:cSld>
  <p:clrMapOvr>
    <a:masterClrMapping/>
  </p:clrMapOvr>
  <p:transition spd="slow" advClick="0" advTm="300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B5F14DE-E685-4735-AA73-9511FD27AD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B61895-989D-459B-A29D-997934140B8E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3D7C0C-FB83-4B2A-92AC-16C109409E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618462-5A6F-48BB-8127-747EE6A2CA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0B10A-6333-4739-A89E-AE352899E830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825784"/>
      </p:ext>
    </p:extLst>
  </p:cSld>
  <p:clrMapOvr>
    <a:masterClrMapping/>
  </p:clrMapOvr>
  <p:transition spd="slow" advClick="0" advTm="300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2">
            <a:extLst>
              <a:ext uri="{FF2B5EF4-FFF2-40B4-BE49-F238E27FC236}">
                <a16:creationId xmlns:a16="http://schemas.microsoft.com/office/drawing/2014/main" id="{128455F9-0D19-45F5-8247-97EE735C40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18897A-5656-4840-AB7A-7EC42CB24AE8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>
            <a:extLst>
              <a:ext uri="{FF2B5EF4-FFF2-40B4-BE49-F238E27FC236}">
                <a16:creationId xmlns:a16="http://schemas.microsoft.com/office/drawing/2014/main" id="{D71AA27C-53EC-4376-80F9-53D47BE363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>
            <a:extLst>
              <a:ext uri="{FF2B5EF4-FFF2-40B4-BE49-F238E27FC236}">
                <a16:creationId xmlns:a16="http://schemas.microsoft.com/office/drawing/2014/main" id="{2FCEB4D9-DA82-4DE4-98A4-18227A05E1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138AB-4972-4C9B-AF3C-9B0C3C02A997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082970"/>
      </p:ext>
    </p:extLst>
  </p:cSld>
  <p:clrMapOvr>
    <a:masterClrMapping/>
  </p:clrMapOvr>
  <p:transition spd="slow" advClick="0" advTm="3000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2">
            <a:extLst>
              <a:ext uri="{FF2B5EF4-FFF2-40B4-BE49-F238E27FC236}">
                <a16:creationId xmlns:a16="http://schemas.microsoft.com/office/drawing/2014/main" id="{D7DDAB69-EB1A-474C-B02F-51DBCCB7CA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18897A-5656-4840-AB7A-7EC42CB24AE8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>
            <a:extLst>
              <a:ext uri="{FF2B5EF4-FFF2-40B4-BE49-F238E27FC236}">
                <a16:creationId xmlns:a16="http://schemas.microsoft.com/office/drawing/2014/main" id="{9B732E88-1705-4D6F-A0FF-68DB6A21B2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>
            <a:extLst>
              <a:ext uri="{FF2B5EF4-FFF2-40B4-BE49-F238E27FC236}">
                <a16:creationId xmlns:a16="http://schemas.microsoft.com/office/drawing/2014/main" id="{E32224FB-3848-4ECD-80F2-E082AA79FC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D6FF8F-3BE2-4F5B-9119-631D5A3BB0A4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596092"/>
      </p:ext>
    </p:extLst>
  </p:cSld>
  <p:clrMapOvr>
    <a:masterClrMapping/>
  </p:clrMapOvr>
  <p:transition spd="slow" advClick="0" advTm="300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2">
            <a:extLst>
              <a:ext uri="{FF2B5EF4-FFF2-40B4-BE49-F238E27FC236}">
                <a16:creationId xmlns:a16="http://schemas.microsoft.com/office/drawing/2014/main" id="{D143350E-B5C0-434D-AD9E-C8E2CEA2F4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18897A-5656-4840-AB7A-7EC42CB24AE8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>
            <a:extLst>
              <a:ext uri="{FF2B5EF4-FFF2-40B4-BE49-F238E27FC236}">
                <a16:creationId xmlns:a16="http://schemas.microsoft.com/office/drawing/2014/main" id="{CA0EE2D7-E097-4D21-97ED-18579DBFCF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>
            <a:extLst>
              <a:ext uri="{FF2B5EF4-FFF2-40B4-BE49-F238E27FC236}">
                <a16:creationId xmlns:a16="http://schemas.microsoft.com/office/drawing/2014/main" id="{C4EA1F23-8A39-4753-BA16-763CA02D56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B1983-B4D1-4834-96F6-85FC30F2EEF1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622214"/>
      </p:ext>
    </p:extLst>
  </p:cSld>
  <p:clrMapOvr>
    <a:masterClrMapping/>
  </p:clrMapOvr>
  <p:transition spd="slow" advClick="0" advTm="300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2">
            <a:extLst>
              <a:ext uri="{FF2B5EF4-FFF2-40B4-BE49-F238E27FC236}">
                <a16:creationId xmlns:a16="http://schemas.microsoft.com/office/drawing/2014/main" id="{ACD3D6DE-897B-4A43-B667-E770FC3275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18897A-5656-4840-AB7A-7EC42CB24AE8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>
            <a:extLst>
              <a:ext uri="{FF2B5EF4-FFF2-40B4-BE49-F238E27FC236}">
                <a16:creationId xmlns:a16="http://schemas.microsoft.com/office/drawing/2014/main" id="{2745CB31-3FBE-4CFC-A883-72E0254168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>
            <a:extLst>
              <a:ext uri="{FF2B5EF4-FFF2-40B4-BE49-F238E27FC236}">
                <a16:creationId xmlns:a16="http://schemas.microsoft.com/office/drawing/2014/main" id="{1119F695-2B29-4739-BD17-5298D6D0AC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AA8ECB-6EF0-445B-AD47-D0B19143EBA7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222631"/>
      </p:ext>
    </p:extLst>
  </p:cSld>
  <p:clrMapOvr>
    <a:masterClrMapping/>
  </p:clrMapOvr>
  <p:transition spd="slow" advClick="0" advTm="3000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2">
            <a:extLst>
              <a:ext uri="{FF2B5EF4-FFF2-40B4-BE49-F238E27FC236}">
                <a16:creationId xmlns:a16="http://schemas.microsoft.com/office/drawing/2014/main" id="{C994ABA1-23C5-4F40-888F-ADFB0EECBA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18897A-5656-4840-AB7A-7EC42CB24AE8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3">
            <a:extLst>
              <a:ext uri="{FF2B5EF4-FFF2-40B4-BE49-F238E27FC236}">
                <a16:creationId xmlns:a16="http://schemas.microsoft.com/office/drawing/2014/main" id="{28C1EC9D-76C8-4CFE-ACC8-681B2CB78D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4">
            <a:extLst>
              <a:ext uri="{FF2B5EF4-FFF2-40B4-BE49-F238E27FC236}">
                <a16:creationId xmlns:a16="http://schemas.microsoft.com/office/drawing/2014/main" id="{F0940239-8E5F-4D4F-9407-7869AE8B41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36CF8-9E8F-4A34-843B-965864D9CA0A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896305"/>
      </p:ext>
    </p:extLst>
  </p:cSld>
  <p:clrMapOvr>
    <a:masterClrMapping/>
  </p:clrMapOvr>
  <p:transition spd="slow" advClick="0" advTm="3000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BE3AF00-48A1-43E9-8B47-D40FA3ECCF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18897A-5656-4840-AB7A-7EC42CB24AE8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D0FE4C1-597C-4F0E-AFA6-9A502BDADB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E9FDF0A-0413-49B0-9ED4-DE3FE050A4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09E7E-1748-4A9D-8A43-1CD7BE77989F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433558"/>
      </p:ext>
    </p:extLst>
  </p:cSld>
  <p:clrMapOvr>
    <a:masterClrMapping/>
  </p:clrMapOvr>
  <p:transition spd="slow" advClick="0" advTm="3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7C4333-AE59-4B92-8ECA-210FE8CEA0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961D76-9416-40A8-91FD-40076658A037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9C0D541-484A-4115-943C-CB9FE30310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DA7F526-A44A-4D65-A54C-19DA617C6A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C7AF9D-32FA-42E4-B6B4-F034AB2B4326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684780"/>
      </p:ext>
    </p:extLst>
  </p:cSld>
  <p:clrMapOvr>
    <a:masterClrMapping/>
  </p:clrMapOvr>
  <p:transition spd="slow" advClick="0" advTm="300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>
            <a:extLst>
              <a:ext uri="{FF2B5EF4-FFF2-40B4-BE49-F238E27FC236}">
                <a16:creationId xmlns:a16="http://schemas.microsoft.com/office/drawing/2014/main" id="{85935200-52DD-48B3-9F00-FAFF4ED7E8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18897A-5656-4840-AB7A-7EC42CB24AE8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3">
            <a:extLst>
              <a:ext uri="{FF2B5EF4-FFF2-40B4-BE49-F238E27FC236}">
                <a16:creationId xmlns:a16="http://schemas.microsoft.com/office/drawing/2014/main" id="{381B0FE5-65C9-4014-B198-49D06AB3A2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>
            <a:extLst>
              <a:ext uri="{FF2B5EF4-FFF2-40B4-BE49-F238E27FC236}">
                <a16:creationId xmlns:a16="http://schemas.microsoft.com/office/drawing/2014/main" id="{E4BC0F13-66F2-4951-B532-BD4FA0C0FA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77653C-9470-46E4-8945-2BD6F2AE8FCB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715154"/>
      </p:ext>
    </p:extLst>
  </p:cSld>
  <p:clrMapOvr>
    <a:masterClrMapping/>
  </p:clrMapOvr>
  <p:transition spd="slow" advClick="0" advTm="3000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2">
            <a:extLst>
              <a:ext uri="{FF2B5EF4-FFF2-40B4-BE49-F238E27FC236}">
                <a16:creationId xmlns:a16="http://schemas.microsoft.com/office/drawing/2014/main" id="{8250C20A-D802-4B14-AA49-9C0245D5E6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18897A-5656-4840-AB7A-7EC42CB24AE8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>
            <a:extLst>
              <a:ext uri="{FF2B5EF4-FFF2-40B4-BE49-F238E27FC236}">
                <a16:creationId xmlns:a16="http://schemas.microsoft.com/office/drawing/2014/main" id="{54DCF0C8-DCF1-4EAC-917C-789DFDDD7C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>
            <a:extLst>
              <a:ext uri="{FF2B5EF4-FFF2-40B4-BE49-F238E27FC236}">
                <a16:creationId xmlns:a16="http://schemas.microsoft.com/office/drawing/2014/main" id="{661C2601-5593-49FD-8D1B-DCA719BCF1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54C6A-EB7C-4C3D-B7D1-E6E1FAD0B3E6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52741"/>
      </p:ext>
    </p:extLst>
  </p:cSld>
  <p:clrMapOvr>
    <a:masterClrMapping/>
  </p:clrMapOvr>
  <p:transition spd="slow" advClick="0" advTm="3000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2">
            <a:extLst>
              <a:ext uri="{FF2B5EF4-FFF2-40B4-BE49-F238E27FC236}">
                <a16:creationId xmlns:a16="http://schemas.microsoft.com/office/drawing/2014/main" id="{535FA8B3-7AFB-46C9-ADD0-860472E255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18897A-5656-4840-AB7A-7EC42CB24AE8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>
            <a:extLst>
              <a:ext uri="{FF2B5EF4-FFF2-40B4-BE49-F238E27FC236}">
                <a16:creationId xmlns:a16="http://schemas.microsoft.com/office/drawing/2014/main" id="{5293ECB0-9E60-47B5-A6A7-C17BFCF492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>
            <a:extLst>
              <a:ext uri="{FF2B5EF4-FFF2-40B4-BE49-F238E27FC236}">
                <a16:creationId xmlns:a16="http://schemas.microsoft.com/office/drawing/2014/main" id="{50F25EF5-93EF-4945-8A9B-8F62446D1E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A3A773-2B56-4C2E-A28A-B709B16C9545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289443"/>
      </p:ext>
    </p:extLst>
  </p:cSld>
  <p:clrMapOvr>
    <a:masterClrMapping/>
  </p:clrMapOvr>
  <p:transition spd="slow" advClick="0" advTm="3000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2">
            <a:extLst>
              <a:ext uri="{FF2B5EF4-FFF2-40B4-BE49-F238E27FC236}">
                <a16:creationId xmlns:a16="http://schemas.microsoft.com/office/drawing/2014/main" id="{B1600843-E300-488E-9125-2964A9E7C1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18897A-5656-4840-AB7A-7EC42CB24AE8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>
            <a:extLst>
              <a:ext uri="{FF2B5EF4-FFF2-40B4-BE49-F238E27FC236}">
                <a16:creationId xmlns:a16="http://schemas.microsoft.com/office/drawing/2014/main" id="{9E3251E5-BB00-4F44-B1C0-4B85ADE45C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>
            <a:extLst>
              <a:ext uri="{FF2B5EF4-FFF2-40B4-BE49-F238E27FC236}">
                <a16:creationId xmlns:a16="http://schemas.microsoft.com/office/drawing/2014/main" id="{9103FF9C-0EE5-4711-AEA2-681AEDD48E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F457D-5C39-4B50-A6A1-60604BDD37EC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875153"/>
      </p:ext>
    </p:extLst>
  </p:cSld>
  <p:clrMapOvr>
    <a:masterClrMapping/>
  </p:clrMapOvr>
  <p:transition spd="slow" advClick="0" advTm="3000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2">
            <a:extLst>
              <a:ext uri="{FF2B5EF4-FFF2-40B4-BE49-F238E27FC236}">
                <a16:creationId xmlns:a16="http://schemas.microsoft.com/office/drawing/2014/main" id="{08344CB3-44AD-4EDE-84A6-18FD581DDE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18897A-5656-4840-AB7A-7EC42CB24AE8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>
            <a:extLst>
              <a:ext uri="{FF2B5EF4-FFF2-40B4-BE49-F238E27FC236}">
                <a16:creationId xmlns:a16="http://schemas.microsoft.com/office/drawing/2014/main" id="{C740242A-044F-4675-BFCB-D5BE3A13D7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>
            <a:extLst>
              <a:ext uri="{FF2B5EF4-FFF2-40B4-BE49-F238E27FC236}">
                <a16:creationId xmlns:a16="http://schemas.microsoft.com/office/drawing/2014/main" id="{2F09838D-41CC-4411-B646-17742D6976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05EC80-78D4-4E18-AF2D-7479193D4865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66072"/>
      </p:ext>
    </p:extLst>
  </p:cSld>
  <p:clrMapOvr>
    <a:masterClrMapping/>
  </p:clrMapOvr>
  <p:transition spd="slow" advClick="0" advTm="3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2F8EC2-449E-484B-8CD7-4348BCFE38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961D76-9416-40A8-91FD-40076658A037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274605-245E-4E8F-8C1A-81517BBE9D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B5FFB7-4266-4456-8240-06CCF12587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06764-5BF1-4462-A699-A407B1A2F0AB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870523"/>
      </p:ext>
    </p:extLst>
  </p:cSld>
  <p:clrMapOvr>
    <a:masterClrMapping/>
  </p:clrMapOvr>
  <p:transition spd="slow" advClick="0" advTm="3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C99AE26A-E058-4BA7-9C6F-D5363F3DF7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961D76-9416-40A8-91FD-40076658A037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B3C54F30-2564-48AE-86BA-8FBC0D24AA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882C3C02-2C67-4854-8D9E-61AE983B52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E7765-512D-469E-A230-910C57A1E972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666404"/>
      </p:ext>
    </p:extLst>
  </p:cSld>
  <p:clrMapOvr>
    <a:masterClrMapping/>
  </p:clrMapOvr>
  <p:transition spd="slow" advClick="0" advTm="3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8066FEB5-4DAA-4E31-92C1-42D6AF6892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961D76-9416-40A8-91FD-40076658A037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290E0214-0C50-4D68-8EFB-08A0EAF254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719C95EC-7FBA-4497-96F6-5E32E74518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348A4-4E94-4347-90D6-4856F02CB026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730722"/>
      </p:ext>
    </p:extLst>
  </p:cSld>
  <p:clrMapOvr>
    <a:masterClrMapping/>
  </p:clrMapOvr>
  <p:transition spd="slow" advClick="0" advTm="3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76F2C199-2E00-4E6E-AC54-49FED85016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961D76-9416-40A8-91FD-40076658A037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03913083-6E7C-41A8-A8B2-13A2C571FD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E5617E17-C021-4665-8383-38EBD18D9F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DEC68-4C92-418E-936D-3DE274523C18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904694"/>
      </p:ext>
    </p:extLst>
  </p:cSld>
  <p:clrMapOvr>
    <a:masterClrMapping/>
  </p:clrMapOvr>
  <p:transition spd="slow" advClick="0" advTm="3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DEB401D6-5EF8-49C8-8770-B0E9F5DB55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961D76-9416-40A8-91FD-40076658A037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F9B74AA4-64A6-4F47-A320-A59588A02D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EE768EF4-45FD-4305-ACB0-6F434BC816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A13B1-D4D6-40F2-9291-8C8B82E42E80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736277"/>
      </p:ext>
    </p:extLst>
  </p:cSld>
  <p:clrMapOvr>
    <a:masterClrMapping/>
  </p:clrMapOvr>
  <p:transition spd="slow"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2806290-D7C0-4F16-845B-DE88F03D64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C17D6-6448-4EFA-ACD1-CF268691CB26}" type="datetimeFigureOut">
              <a:rPr lang="zh-CN" altLang="en-US"/>
              <a:pPr>
                <a:defRPr/>
              </a:pPr>
              <a:t>2018/11/3 Saturday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11FE0E-B26C-4B04-B135-2D3FAFC05C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843687-00AB-47D9-B42F-3DBD700EBB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6BF3DC-7DC1-4277-95EE-77C81BE719A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84069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D2AC9F87-B0D9-4D21-9547-BC1AFE3BCA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961D76-9416-40A8-91FD-40076658A037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558DE54B-14E6-4CA7-94FA-6FDD5AA8A5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EF1E0A6F-1666-48D9-9652-88F49AD5B0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AB474-C78D-4872-9E8F-E681BE69FDD5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812048"/>
      </p:ext>
    </p:extLst>
  </p:cSld>
  <p:clrMapOvr>
    <a:masterClrMapping/>
  </p:clrMapOvr>
  <p:transition spd="slow" advClick="0" advTm="3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76F06305-23B8-47FF-BAB1-56BBE88788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961D76-9416-40A8-91FD-40076658A037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E312D044-DEBD-4B67-8498-3C8727CC10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4A6CAB32-02BB-4DFB-A967-BFA983EF05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4A075-979D-4CCF-B129-9AE04779D201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696061"/>
      </p:ext>
    </p:extLst>
  </p:cSld>
  <p:clrMapOvr>
    <a:masterClrMapping/>
  </p:clrMapOvr>
  <p:transition spd="slow" advClick="0" advTm="3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74A094-8709-4B3D-9DFE-20A74C1140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961D76-9416-40A8-91FD-40076658A037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BB9A784-23D9-4A51-91E3-6EDBD4DEB5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51078C-16B4-436B-A869-4D17ABC3E5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5F8237-61E0-4C64-AC26-A99747E77225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903847"/>
      </p:ext>
    </p:extLst>
  </p:cSld>
  <p:clrMapOvr>
    <a:masterClrMapping/>
  </p:clrMapOvr>
  <p:transition spd="slow" advClick="0" advTm="3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3E40ED-C6FF-4A3E-B0EE-D52CADBAE9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961D76-9416-40A8-91FD-40076658A037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D8F6D84-DC1F-4381-B739-C10D295B3A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1F4D7D5-A705-41C5-8A7C-9A49956B4B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9060A-780F-4EE6-A341-9EB32CCA1A51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078742"/>
      </p:ext>
    </p:extLst>
  </p:cSld>
  <p:clrMapOvr>
    <a:masterClrMapping/>
  </p:clrMapOvr>
  <p:transition spd="slow" advClick="0" advTm="3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C65B22-49B6-47DA-A85A-F37E3B5AC6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76AE1B-3441-4CD1-A07F-FF244BF428BE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49BC50-9B50-4B4C-BFB3-E943F76C3C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C4DF4A-7423-4307-915B-CDA897DEF8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DCE0A-E8AB-4001-91D1-B96DA88D37BC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15255"/>
      </p:ext>
    </p:extLst>
  </p:cSld>
  <p:clrMapOvr>
    <a:masterClrMapping/>
  </p:clrMapOvr>
  <p:transition spd="slow" advClick="0" advTm="3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3E4CC0E-5847-44E7-ABB4-B345216776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76AE1B-3441-4CD1-A07F-FF244BF428BE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EDCBA17-8393-4925-B329-7033EC65D5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5622B43-5F5B-4123-8285-A6D063B094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C10280-E0A4-4FB1-BB77-39DF237C231B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706100"/>
      </p:ext>
    </p:extLst>
  </p:cSld>
  <p:clrMapOvr>
    <a:masterClrMapping/>
  </p:clrMapOvr>
  <p:transition spd="slow" advClick="0" advTm="3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E47D36-CFE2-49EF-89D5-FF42007CB3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76AE1B-3441-4CD1-A07F-FF244BF428BE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5575AA-F943-4F70-BCF6-2F97134500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6DA158-0FC3-4D2B-869C-09A8008C86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F3D4D-1109-4CDF-B60F-DC39883309AC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72455"/>
      </p:ext>
    </p:extLst>
  </p:cSld>
  <p:clrMapOvr>
    <a:masterClrMapping/>
  </p:clrMapOvr>
  <p:transition spd="slow" advClick="0" advTm="3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C774DF9E-2ABA-4502-9DB1-201A5A7ACF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76AE1B-3441-4CD1-A07F-FF244BF428BE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B6B663DA-6000-4BBD-91C2-3AEAA9524D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FDE4ACFB-24EF-4CEA-8741-CE88DA9818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C38466-C214-49EB-A73F-5ED05FD079E4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462537"/>
      </p:ext>
    </p:extLst>
  </p:cSld>
  <p:clrMapOvr>
    <a:masterClrMapping/>
  </p:clrMapOvr>
  <p:transition spd="slow" advClick="0" advTm="3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EE9B660C-EF4A-47DD-8B28-22FB7A610C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76AE1B-3441-4CD1-A07F-FF244BF428BE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64056C9B-CE0F-47E7-8524-4BC11A630C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05BCFCBD-6F28-42E9-AED7-8E2F5F9EE4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4FF99-C7CC-45E4-998C-E3E09A1A8052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676938"/>
      </p:ext>
    </p:extLst>
  </p:cSld>
  <p:clrMapOvr>
    <a:masterClrMapping/>
  </p:clrMapOvr>
  <p:transition spd="slow" advClick="0" advTm="3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5BCB2240-4C84-4AEB-98CC-3B398BEC4E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76AE1B-3441-4CD1-A07F-FF244BF428BE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B3E6E26F-181D-4920-9897-0991C4494E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60F659B9-FDEB-4006-9BFC-DD18BDA3A4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1A369-957C-484C-B53F-BB1AA0E29121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870688"/>
      </p:ext>
    </p:extLst>
  </p:cSld>
  <p:clrMapOvr>
    <a:masterClrMapping/>
  </p:clrMapOvr>
  <p:transition spd="slow" advClick="0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C645E6-6BB9-472D-89C9-FA809A8C42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08450-BCD6-4479-A98D-E0D1822C31AE}" type="datetimeFigureOut">
              <a:rPr lang="zh-CN" altLang="en-US"/>
              <a:pPr>
                <a:defRPr/>
              </a:pPr>
              <a:t>2018/11/3 Saturday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3329F1-6492-4568-9D8B-0604823F33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9A1DC4-7857-4DB0-807B-3FCFB9A079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381ED1-C694-47AE-AA95-2A216FAE9F6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5612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A5F4E5AA-53E0-45F9-9870-3B3356010E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76AE1B-3441-4CD1-A07F-FF244BF428BE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4B9056D2-E590-4C8B-AED3-250B06AEBD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AB2DD2F0-827B-4627-9B9D-46112228C8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1DA70-5188-46A2-868E-6E4127F0838D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173381"/>
      </p:ext>
    </p:extLst>
  </p:cSld>
  <p:clrMapOvr>
    <a:masterClrMapping/>
  </p:clrMapOvr>
  <p:transition spd="slow" advClick="0" advTm="3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D4D45D96-27DD-44A7-B551-BF66FB57DC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76AE1B-3441-4CD1-A07F-FF244BF428BE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9A73D3CB-A56F-43A8-97A8-45E8A3620A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343E714F-B733-4020-9098-0CD64DA48D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676C7-3B65-43A3-9F2E-BD494A9A76D9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118495"/>
      </p:ext>
    </p:extLst>
  </p:cSld>
  <p:clrMapOvr>
    <a:masterClrMapping/>
  </p:clrMapOvr>
  <p:transition spd="slow" advClick="0" advTm="3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E0BEF292-79D7-4EF6-A467-2A782F8DE5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76AE1B-3441-4CD1-A07F-FF244BF428BE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DEC70CA0-4048-45A9-83F3-6CF53AA3D4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6B00E2CD-7725-45C7-A922-A11228D1DB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10D33-DBB7-42C7-96BD-E59AD2D5A723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664477"/>
      </p:ext>
    </p:extLst>
  </p:cSld>
  <p:clrMapOvr>
    <a:masterClrMapping/>
  </p:clrMapOvr>
  <p:transition spd="slow" advClick="0" advTm="3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64475B-7320-4EFA-ABBE-FE5DAA46C1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76AE1B-3441-4CD1-A07F-FF244BF428BE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1000705-5E36-4A40-ACC7-8D18AF449E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F92FF82-9560-463F-A674-6C044A24AF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BE825-920B-4393-8E96-11BD4EEF6F99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120513"/>
      </p:ext>
    </p:extLst>
  </p:cSld>
  <p:clrMapOvr>
    <a:masterClrMapping/>
  </p:clrMapOvr>
  <p:transition spd="slow" advClick="0" advTm="300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E4DA34-8895-4EF5-A562-16F26F2F1F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76AE1B-3441-4CD1-A07F-FF244BF428BE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69400C-E84A-4AA9-A165-AE52FC7FCF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98B5D4-D8EF-4528-A3BF-E824196EE5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DE98E-592E-48D1-9C5D-ED4144A1CB25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358861"/>
      </p:ext>
    </p:extLst>
  </p:cSld>
  <p:clrMapOvr>
    <a:masterClrMapping/>
  </p:clrMapOvr>
  <p:transition spd="slow" advClick="0" advTm="300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FFC889-A00D-4664-A4C5-7E465F0B2A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15C86C-C132-449C-860C-68E7A1D2F2EE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9AE3BF-98A2-45A9-A7FB-87E4CBBA0D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5EAAFF-94EF-4508-BEA5-E3ACE2DB7D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CC943-5E87-49FA-B2CB-AC0E109EB13F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106948"/>
      </p:ext>
    </p:extLst>
  </p:cSld>
  <p:clrMapOvr>
    <a:masterClrMapping/>
  </p:clrMapOvr>
  <p:transition spd="slow" advClick="0" advTm="300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9BF72A-C260-4443-AAD0-46F88A044A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15C86C-C132-449C-860C-68E7A1D2F2EE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4BB384-3760-46A1-8A91-8424730D7F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187054-FA67-405E-B85B-0E35019005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7D966-A2FA-4BE4-8633-C8799B3E9640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726511"/>
      </p:ext>
    </p:extLst>
  </p:cSld>
  <p:clrMapOvr>
    <a:masterClrMapping/>
  </p:clrMapOvr>
  <p:transition spd="slow" advClick="0" advTm="300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21544A-48FC-4516-A08B-E1C6BFF703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15C86C-C132-449C-860C-68E7A1D2F2EE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67D332F-7B87-412B-9268-FFB63CF67B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444B0B-A9C5-451F-98F5-1BECD8A819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30FB2-B50A-40AC-8DA5-DCEC46FA4C37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856245"/>
      </p:ext>
    </p:extLst>
  </p:cSld>
  <p:clrMapOvr>
    <a:masterClrMapping/>
  </p:clrMapOvr>
  <p:transition spd="slow" advClick="0" advTm="300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C332B01E-3B17-4605-8D23-D5CB368577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15C86C-C132-449C-860C-68E7A1D2F2EE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DC5C36D7-44F0-412C-8FF7-022324471F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41B1030D-8BB3-46EE-AD05-F789E3BE3C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AE2A2-AD77-47B7-9E39-8A7382B08A11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67842"/>
      </p:ext>
    </p:extLst>
  </p:cSld>
  <p:clrMapOvr>
    <a:masterClrMapping/>
  </p:clrMapOvr>
  <p:transition spd="slow" advClick="0" advTm="300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FCF2A51D-8970-44A9-8645-A383B3E9F6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15C86C-C132-449C-860C-68E7A1D2F2EE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B553441F-4715-4C25-98AB-623E4AD0BB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D45EFC69-3DF4-47DE-9195-6C470E337E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15864-E91C-4281-8312-51B24C8A1070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832232"/>
      </p:ext>
    </p:extLst>
  </p:cSld>
  <p:clrMapOvr>
    <a:masterClrMapping/>
  </p:clrMapOvr>
  <p:transition spd="slow"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08D3168B-6084-4AEB-B329-B8AADA88FA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7E9EE-3C7D-48A4-8964-3636E2C4072C}" type="datetimeFigureOut">
              <a:rPr lang="zh-CN" altLang="en-US"/>
              <a:pPr>
                <a:defRPr/>
              </a:pPr>
              <a:t>2018/11/3 Saturday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E2D8FB76-8947-4034-A5AC-449626B5A8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EF1E0CB5-F4CB-42E0-8858-11DE25272D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387B9B-72C3-4559-95C9-6C3874181F1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5988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3B69938F-DBBB-4559-A5A7-4ECD13E9DF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15C86C-C132-449C-860C-68E7A1D2F2EE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AD9B9624-D25A-4D16-AFB1-DF8CC0D562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F3655604-23B1-4B22-8D89-2093E64BFB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9FC219-FF1E-4D1F-9B25-0A087FD1834B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383627"/>
      </p:ext>
    </p:extLst>
  </p:cSld>
  <p:clrMapOvr>
    <a:masterClrMapping/>
  </p:clrMapOvr>
  <p:transition spd="slow" advClick="0" advTm="300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BBFC546E-E792-412E-872C-C22126C1B0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15C86C-C132-449C-860C-68E7A1D2F2EE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92AACA7F-9E9B-463A-A4C7-AF370C1B66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75C5E3AC-4AC2-43C3-AF50-8BB4B8187E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11DBD3-733F-4E1D-9006-2FF755460A6C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73721"/>
      </p:ext>
    </p:extLst>
  </p:cSld>
  <p:clrMapOvr>
    <a:masterClrMapping/>
  </p:clrMapOvr>
  <p:transition spd="slow" advClick="0" advTm="300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64968C27-C80D-4EC4-8404-6F16A7CBE0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15C86C-C132-449C-860C-68E7A1D2F2EE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8F20A13A-2DB5-4FB6-90B9-BEF865A818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AF77FE06-B64A-4475-A068-3291055CB7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347E4-7DB4-48C1-B2AD-4BFA7F93A408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962784"/>
      </p:ext>
    </p:extLst>
  </p:cSld>
  <p:clrMapOvr>
    <a:masterClrMapping/>
  </p:clrMapOvr>
  <p:transition spd="slow" advClick="0" advTm="300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C0AA69DC-583C-49C3-81E7-B5883CE1C7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15C86C-C132-449C-860C-68E7A1D2F2EE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8EC0AE43-40E1-4374-9DC8-92E5C22EA8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EE07C43D-D7D9-4B3D-BF66-97015A3B5A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3D204-3AA3-4B62-9116-5BDF5AC5CD30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699231"/>
      </p:ext>
    </p:extLst>
  </p:cSld>
  <p:clrMapOvr>
    <a:masterClrMapping/>
  </p:clrMapOvr>
  <p:transition spd="slow" advClick="0" advTm="300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52AD64-529D-48B2-A0B3-FABC0EC364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15C86C-C132-449C-860C-68E7A1D2F2EE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40CA3F-6A36-4184-B012-E6C9A31F56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E4DE04-C2C0-4E19-AAA0-0ECB2E1D2A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425607-D320-47C8-AD0C-FBA72270E73E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117511"/>
      </p:ext>
    </p:extLst>
  </p:cSld>
  <p:clrMapOvr>
    <a:masterClrMapping/>
  </p:clrMapOvr>
  <p:transition spd="slow" advClick="0" advTm="300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86D5920-BC68-4662-8934-E50AFC61D5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15C86C-C132-449C-860C-68E7A1D2F2EE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EA4E11-4593-47F9-88A8-711B5BA034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57CDA4C-2047-4FFA-B48B-C3D7B8EB12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BCBB3-76E3-4BBD-A5DB-0705989EE981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333650"/>
      </p:ext>
    </p:extLst>
  </p:cSld>
  <p:clrMapOvr>
    <a:masterClrMapping/>
  </p:clrMapOvr>
  <p:transition spd="slow" advClick="0" advTm="300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43F3A49E-4D1A-459F-8B05-763F9455D1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A6E950-CBCD-4B72-B418-DDEB32A83AC9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04E894E1-4277-4DF8-8EEE-E997D1D37A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3E27643A-CBD6-403D-95F8-A14B190CB4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BE098-448D-4131-9E8F-E6D3133A26DD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754075"/>
      </p:ext>
    </p:extLst>
  </p:cSld>
  <p:clrMapOvr>
    <a:masterClrMapping/>
  </p:clrMapOvr>
  <p:transition spd="slow" advClick="0" advTm="300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E9D76E91-BE54-40AC-A77C-8DDABC247D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A6E950-CBCD-4B72-B418-DDEB32A83AC9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169EA5F7-9048-44E0-9260-2E81FA0DD2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261742E3-C0D4-441B-A8D1-9918FAC0D9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11A384-3DBF-44E9-9467-3DF0714D29F0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059767"/>
      </p:ext>
    </p:extLst>
  </p:cSld>
  <p:clrMapOvr>
    <a:masterClrMapping/>
  </p:clrMapOvr>
  <p:transition spd="slow" advClick="0" advTm="300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27D6C0E0-F3B8-44E0-BCAA-D60BCF532C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A6E950-CBCD-4B72-B418-DDEB32A83AC9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2CE2D859-03AD-46C5-994A-954BCA8FF9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AD84A64C-1F8B-4D17-8A4D-DAAE6623B4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FA8D4-B2C1-4E07-BC6F-6D48F8107699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944145"/>
      </p:ext>
    </p:extLst>
  </p:cSld>
  <p:clrMapOvr>
    <a:masterClrMapping/>
  </p:clrMapOvr>
  <p:transition spd="slow" advClick="0" advTm="300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8AA9FE7-0910-42DD-9AEB-7CFE353342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A6E950-CBCD-4B72-B418-DDEB32A83AC9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6F89CEF-D0DC-4D86-B7BD-0E928760B4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A11230E-12C1-487E-995C-7D049C9490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7BDDF-C0B6-429F-AC39-C885B6943AB9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756656"/>
      </p:ext>
    </p:extLst>
  </p:cSld>
  <p:clrMapOvr>
    <a:masterClrMapping/>
  </p:clrMapOvr>
  <p:transition spd="slow"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192177E6-310E-4F0A-9454-825550CD7E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FAB91-959C-4CA5-A21A-1CF0CB1C0837}" type="datetimeFigureOut">
              <a:rPr lang="zh-CN" altLang="en-US"/>
              <a:pPr>
                <a:defRPr/>
              </a:pPr>
              <a:t>2018/11/3 Saturday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0D74806A-8146-456D-9554-24C8C66DE0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2FBCA557-06B6-493D-8D94-7598E56F6D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A55AC2-0699-49A0-B8AF-5CB8151E070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85330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4">
            <a:extLst>
              <a:ext uri="{FF2B5EF4-FFF2-40B4-BE49-F238E27FC236}">
                <a16:creationId xmlns:a16="http://schemas.microsoft.com/office/drawing/2014/main" id="{A2A8A5FE-A12C-4B02-B888-8CD455BCE7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A6E950-CBCD-4B72-B418-DDEB32A83AC9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5">
            <a:extLst>
              <a:ext uri="{FF2B5EF4-FFF2-40B4-BE49-F238E27FC236}">
                <a16:creationId xmlns:a16="http://schemas.microsoft.com/office/drawing/2014/main" id="{3BE8DDBB-11AA-4CE6-97E3-CB63D50A34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>
            <a:extLst>
              <a:ext uri="{FF2B5EF4-FFF2-40B4-BE49-F238E27FC236}">
                <a16:creationId xmlns:a16="http://schemas.microsoft.com/office/drawing/2014/main" id="{50E64A06-7058-4379-976B-FECF9338AC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FE8E9-DCE7-4BE1-9AB0-EDF5E5BDF479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511534"/>
      </p:ext>
    </p:extLst>
  </p:cSld>
  <p:clrMapOvr>
    <a:masterClrMapping/>
  </p:clrMapOvr>
  <p:transition spd="slow" advClick="0" advTm="300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4">
            <a:extLst>
              <a:ext uri="{FF2B5EF4-FFF2-40B4-BE49-F238E27FC236}">
                <a16:creationId xmlns:a16="http://schemas.microsoft.com/office/drawing/2014/main" id="{EA6F7684-1176-4D0F-BD61-5C9AC3D4B0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A6E950-CBCD-4B72-B418-DDEB32A83AC9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5">
            <a:extLst>
              <a:ext uri="{FF2B5EF4-FFF2-40B4-BE49-F238E27FC236}">
                <a16:creationId xmlns:a16="http://schemas.microsoft.com/office/drawing/2014/main" id="{D9B9DCDE-DE0E-4481-928F-1468F791D7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>
            <a:extLst>
              <a:ext uri="{FF2B5EF4-FFF2-40B4-BE49-F238E27FC236}">
                <a16:creationId xmlns:a16="http://schemas.microsoft.com/office/drawing/2014/main" id="{A07E742A-5B38-404F-AE10-129FE54978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2D1B9C-2B50-41E7-A737-63E847D90D4B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291270"/>
      </p:ext>
    </p:extLst>
  </p:cSld>
  <p:clrMapOvr>
    <a:masterClrMapping/>
  </p:clrMapOvr>
  <p:transition spd="slow" advClick="0" advTm="300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>
            <a:extLst>
              <a:ext uri="{FF2B5EF4-FFF2-40B4-BE49-F238E27FC236}">
                <a16:creationId xmlns:a16="http://schemas.microsoft.com/office/drawing/2014/main" id="{C391BA5C-E1F9-43C0-A336-5C4909863B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A6E950-CBCD-4B72-B418-DDEB32A83AC9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5">
            <a:extLst>
              <a:ext uri="{FF2B5EF4-FFF2-40B4-BE49-F238E27FC236}">
                <a16:creationId xmlns:a16="http://schemas.microsoft.com/office/drawing/2014/main" id="{69EA4025-D6A7-421A-84AB-EEA505AD7E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>
            <a:extLst>
              <a:ext uri="{FF2B5EF4-FFF2-40B4-BE49-F238E27FC236}">
                <a16:creationId xmlns:a16="http://schemas.microsoft.com/office/drawing/2014/main" id="{34657A69-071D-4FD1-9FEE-EA49B89641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B502C0-42B2-4485-A93D-BC4EE09DB91C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781130"/>
      </p:ext>
    </p:extLst>
  </p:cSld>
  <p:clrMapOvr>
    <a:masterClrMapping/>
  </p:clrMapOvr>
  <p:transition spd="slow" advClick="0" advTm="300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A5090CB-8489-4167-AC8C-B1F7057075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A6E950-CBCD-4B72-B418-DDEB32A83AC9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93BF065-E728-432C-AEAE-E3E0887DB3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9B5F52A-10C9-433E-A9C6-F3EDD5E99D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81B378-287E-4E62-AEBE-6A4F810FAAEC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07828"/>
      </p:ext>
    </p:extLst>
  </p:cSld>
  <p:clrMapOvr>
    <a:masterClrMapping/>
  </p:clrMapOvr>
  <p:transition spd="slow" advClick="0" advTm="300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9B01957-92E6-441D-AC6E-14EEE799B0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A6E950-CBCD-4B72-B418-DDEB32A83AC9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9FE2535-3C07-42F8-A158-DAC6ABF060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7FCB0A-54AD-45BF-B091-1378A8B1D1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FBC91B-17E8-4B7E-A81F-77E0FC166B08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146206"/>
      </p:ext>
    </p:extLst>
  </p:cSld>
  <p:clrMapOvr>
    <a:masterClrMapping/>
  </p:clrMapOvr>
  <p:transition spd="slow" advClick="0" advTm="300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A70CBBEB-FAAC-47EB-99F2-AEEF9563EB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A6E950-CBCD-4B72-B418-DDEB32A83AC9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88E017EF-D6A2-4673-B046-B1062D6991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68CD42DA-16F8-4E7A-8BE7-7CAB7B0FFA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DC384-FEC5-4A3D-8307-001D84BF4B89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592980"/>
      </p:ext>
    </p:extLst>
  </p:cSld>
  <p:clrMapOvr>
    <a:masterClrMapping/>
  </p:clrMapOvr>
  <p:transition spd="slow" advClick="0" advTm="300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02780F7C-A501-4A40-8464-9E8049B473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A6E950-CBCD-4B72-B418-DDEB32A83AC9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E3C0C766-2501-400A-9CB3-E9E699C78B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1E93E71B-EFDF-4C59-B516-5194AD1840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3A1DB-D946-495C-B91B-FAF49121B76E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184233"/>
      </p:ext>
    </p:extLst>
  </p:cSld>
  <p:clrMapOvr>
    <a:masterClrMapping/>
  </p:clrMapOvr>
  <p:transition spd="slow" advClick="0" advTm="300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6">
            <a:extLst>
              <a:ext uri="{FF2B5EF4-FFF2-40B4-BE49-F238E27FC236}">
                <a16:creationId xmlns:a16="http://schemas.microsoft.com/office/drawing/2014/main" id="{38CADB34-845E-4C0E-8B0E-AD0DA39DFB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2F83C7-5703-4655-9487-40016324F12F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7">
            <a:extLst>
              <a:ext uri="{FF2B5EF4-FFF2-40B4-BE49-F238E27FC236}">
                <a16:creationId xmlns:a16="http://schemas.microsoft.com/office/drawing/2014/main" id="{9A897802-03B4-47BA-8A50-8BB3DE7B19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>
            <a:extLst>
              <a:ext uri="{FF2B5EF4-FFF2-40B4-BE49-F238E27FC236}">
                <a16:creationId xmlns:a16="http://schemas.microsoft.com/office/drawing/2014/main" id="{C206ABAF-A504-4FE9-964F-ECDD59F722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C4B53-A304-449E-8A7C-1776DE052985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774893"/>
      </p:ext>
    </p:extLst>
  </p:cSld>
  <p:clrMapOvr>
    <a:masterClrMapping/>
  </p:clrMapOvr>
  <p:transition spd="slow" advClick="0" advTm="300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6">
            <a:extLst>
              <a:ext uri="{FF2B5EF4-FFF2-40B4-BE49-F238E27FC236}">
                <a16:creationId xmlns:a16="http://schemas.microsoft.com/office/drawing/2014/main" id="{E550A7E9-5BF4-43D1-8F8B-5882E78EEC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2F83C7-5703-4655-9487-40016324F12F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7">
            <a:extLst>
              <a:ext uri="{FF2B5EF4-FFF2-40B4-BE49-F238E27FC236}">
                <a16:creationId xmlns:a16="http://schemas.microsoft.com/office/drawing/2014/main" id="{56D4F653-9ABE-4DEB-8438-A44B25956D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>
            <a:extLst>
              <a:ext uri="{FF2B5EF4-FFF2-40B4-BE49-F238E27FC236}">
                <a16:creationId xmlns:a16="http://schemas.microsoft.com/office/drawing/2014/main" id="{F478A69C-F194-4B87-8D20-D6E7358A0C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2C245-B007-49EA-A376-F788410C06FB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927041"/>
      </p:ext>
    </p:extLst>
  </p:cSld>
  <p:clrMapOvr>
    <a:masterClrMapping/>
  </p:clrMapOvr>
  <p:transition spd="slow" advClick="0" advTm="300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6">
            <a:extLst>
              <a:ext uri="{FF2B5EF4-FFF2-40B4-BE49-F238E27FC236}">
                <a16:creationId xmlns:a16="http://schemas.microsoft.com/office/drawing/2014/main" id="{67187D99-12AE-44F2-91A1-61B0993F5E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2F83C7-5703-4655-9487-40016324F12F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7">
            <a:extLst>
              <a:ext uri="{FF2B5EF4-FFF2-40B4-BE49-F238E27FC236}">
                <a16:creationId xmlns:a16="http://schemas.microsoft.com/office/drawing/2014/main" id="{9BF9F8EE-9582-4B48-915F-3FA95E82C2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>
            <a:extLst>
              <a:ext uri="{FF2B5EF4-FFF2-40B4-BE49-F238E27FC236}">
                <a16:creationId xmlns:a16="http://schemas.microsoft.com/office/drawing/2014/main" id="{7D739053-E4EF-4254-9EB8-1D6D828ABB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45106-611F-4D6F-A5CB-80E76AC787A2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81410"/>
      </p:ext>
    </p:extLst>
  </p:cSld>
  <p:clrMapOvr>
    <a:masterClrMapping/>
  </p:clrMapOvr>
  <p:transition spd="slow"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257DBC82-6DBA-4B52-8351-FD244F6844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8068A-3072-4D04-9023-78AAB339F1C3}" type="datetimeFigureOut">
              <a:rPr lang="zh-CN" altLang="en-US"/>
              <a:pPr>
                <a:defRPr/>
              </a:pPr>
              <a:t>2018/11/3 Saturday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F3AB74C8-74AE-4B10-8032-BD285410CC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53FE0856-6066-4E68-BCF8-42E7F4F7CD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E7AEA8-6D9F-4157-BE62-4DBD5B9AED1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49347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6">
            <a:extLst>
              <a:ext uri="{FF2B5EF4-FFF2-40B4-BE49-F238E27FC236}">
                <a16:creationId xmlns:a16="http://schemas.microsoft.com/office/drawing/2014/main" id="{368B625A-21DB-4A41-BB6C-97E7867C40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2F83C7-5703-4655-9487-40016324F12F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7">
            <a:extLst>
              <a:ext uri="{FF2B5EF4-FFF2-40B4-BE49-F238E27FC236}">
                <a16:creationId xmlns:a16="http://schemas.microsoft.com/office/drawing/2014/main" id="{021834B7-DA36-4A74-BDEB-B208AC556C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>
            <a:extLst>
              <a:ext uri="{FF2B5EF4-FFF2-40B4-BE49-F238E27FC236}">
                <a16:creationId xmlns:a16="http://schemas.microsoft.com/office/drawing/2014/main" id="{673952D3-95D7-48D4-9C6A-5353123DC4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27795-4C79-47C7-B55C-6A7BAB8C4991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635820"/>
      </p:ext>
    </p:extLst>
  </p:cSld>
  <p:clrMapOvr>
    <a:masterClrMapping/>
  </p:clrMapOvr>
  <p:transition spd="slow" advClick="0" advTm="300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FE4AC33-7A74-4EF3-8031-F0F8C74277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2F83C7-5703-4655-9487-40016324F12F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4BDE161-6E0C-4E50-967C-F20F945F06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4144B4B-A1E8-4159-898A-675BE3C51C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393A3-0130-4A32-87F4-5EF2BAD9C011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811376"/>
      </p:ext>
    </p:extLst>
  </p:cSld>
  <p:clrMapOvr>
    <a:masterClrMapping/>
  </p:clrMapOvr>
  <p:transition spd="slow" advClick="0" advTm="300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6">
            <a:extLst>
              <a:ext uri="{FF2B5EF4-FFF2-40B4-BE49-F238E27FC236}">
                <a16:creationId xmlns:a16="http://schemas.microsoft.com/office/drawing/2014/main" id="{12AD8F13-B7A1-4823-9962-FCE52771C6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2F83C7-5703-4655-9487-40016324F12F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7">
            <a:extLst>
              <a:ext uri="{FF2B5EF4-FFF2-40B4-BE49-F238E27FC236}">
                <a16:creationId xmlns:a16="http://schemas.microsoft.com/office/drawing/2014/main" id="{CB5A7E9C-2753-4E4D-B716-8D80910C8D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8">
            <a:extLst>
              <a:ext uri="{FF2B5EF4-FFF2-40B4-BE49-F238E27FC236}">
                <a16:creationId xmlns:a16="http://schemas.microsoft.com/office/drawing/2014/main" id="{4AFB1F0D-432D-4F4F-B43C-C915EE51ED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EB3C27-567B-41DE-80B3-1FCFC35A59B2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495882"/>
      </p:ext>
    </p:extLst>
  </p:cSld>
  <p:clrMapOvr>
    <a:masterClrMapping/>
  </p:clrMapOvr>
  <p:transition spd="slow" advClick="0" advTm="300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6">
            <a:extLst>
              <a:ext uri="{FF2B5EF4-FFF2-40B4-BE49-F238E27FC236}">
                <a16:creationId xmlns:a16="http://schemas.microsoft.com/office/drawing/2014/main" id="{F6993F2A-AE4F-4DEF-A7C3-AD0672F924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2F83C7-5703-4655-9487-40016324F12F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7">
            <a:extLst>
              <a:ext uri="{FF2B5EF4-FFF2-40B4-BE49-F238E27FC236}">
                <a16:creationId xmlns:a16="http://schemas.microsoft.com/office/drawing/2014/main" id="{F650A14D-8041-4B81-A20B-661647A47C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8">
            <a:extLst>
              <a:ext uri="{FF2B5EF4-FFF2-40B4-BE49-F238E27FC236}">
                <a16:creationId xmlns:a16="http://schemas.microsoft.com/office/drawing/2014/main" id="{F127AA36-65E5-497B-B6DF-585EA91508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0FBCA-8125-4A7A-B630-99FCA8440AB4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93266"/>
      </p:ext>
    </p:extLst>
  </p:cSld>
  <p:clrMapOvr>
    <a:masterClrMapping/>
  </p:clrMapOvr>
  <p:transition spd="slow" advClick="0" advTm="300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6">
            <a:extLst>
              <a:ext uri="{FF2B5EF4-FFF2-40B4-BE49-F238E27FC236}">
                <a16:creationId xmlns:a16="http://schemas.microsoft.com/office/drawing/2014/main" id="{B12606CB-09DE-4F72-BFD4-8BD4138A9E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2F83C7-5703-4655-9487-40016324F12F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7">
            <a:extLst>
              <a:ext uri="{FF2B5EF4-FFF2-40B4-BE49-F238E27FC236}">
                <a16:creationId xmlns:a16="http://schemas.microsoft.com/office/drawing/2014/main" id="{828A0E8D-181F-431A-ACE7-6EA15A6937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>
            <a:extLst>
              <a:ext uri="{FF2B5EF4-FFF2-40B4-BE49-F238E27FC236}">
                <a16:creationId xmlns:a16="http://schemas.microsoft.com/office/drawing/2014/main" id="{FC61F195-44D3-4198-80C8-7022BFCE9C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32C69-24A7-4B6D-AE1C-C47A0AE4ED03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35890"/>
      </p:ext>
    </p:extLst>
  </p:cSld>
  <p:clrMapOvr>
    <a:masterClrMapping/>
  </p:clrMapOvr>
  <p:transition spd="slow" advClick="0" advTm="300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6">
            <a:extLst>
              <a:ext uri="{FF2B5EF4-FFF2-40B4-BE49-F238E27FC236}">
                <a16:creationId xmlns:a16="http://schemas.microsoft.com/office/drawing/2014/main" id="{3C35E0CA-27B6-444D-ACCD-B5AB9BBDC9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2F83C7-5703-4655-9487-40016324F12F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7">
            <a:extLst>
              <a:ext uri="{FF2B5EF4-FFF2-40B4-BE49-F238E27FC236}">
                <a16:creationId xmlns:a16="http://schemas.microsoft.com/office/drawing/2014/main" id="{5EDA3D26-CC5A-4C38-92AD-8B9C71A221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>
            <a:extLst>
              <a:ext uri="{FF2B5EF4-FFF2-40B4-BE49-F238E27FC236}">
                <a16:creationId xmlns:a16="http://schemas.microsoft.com/office/drawing/2014/main" id="{B8993EDE-8693-4A3A-AD22-501504A1DF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AB6E0-C3FC-483F-A054-3AA25FE1311D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018662"/>
      </p:ext>
    </p:extLst>
  </p:cSld>
  <p:clrMapOvr>
    <a:masterClrMapping/>
  </p:clrMapOvr>
  <p:transition spd="slow" advClick="0" advTm="300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6">
            <a:extLst>
              <a:ext uri="{FF2B5EF4-FFF2-40B4-BE49-F238E27FC236}">
                <a16:creationId xmlns:a16="http://schemas.microsoft.com/office/drawing/2014/main" id="{938A490E-EAFC-4660-B314-86E9D107AC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2F83C7-5703-4655-9487-40016324F12F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7">
            <a:extLst>
              <a:ext uri="{FF2B5EF4-FFF2-40B4-BE49-F238E27FC236}">
                <a16:creationId xmlns:a16="http://schemas.microsoft.com/office/drawing/2014/main" id="{3FB58856-E454-424A-8417-832D04F304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>
            <a:extLst>
              <a:ext uri="{FF2B5EF4-FFF2-40B4-BE49-F238E27FC236}">
                <a16:creationId xmlns:a16="http://schemas.microsoft.com/office/drawing/2014/main" id="{68785192-88AB-4992-B5AF-B1096340FD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C56272-7EA9-4C2E-BD7E-8BAF881171F6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85180"/>
      </p:ext>
    </p:extLst>
  </p:cSld>
  <p:clrMapOvr>
    <a:masterClrMapping/>
  </p:clrMapOvr>
  <p:transition spd="slow" advClick="0" advTm="300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6">
            <a:extLst>
              <a:ext uri="{FF2B5EF4-FFF2-40B4-BE49-F238E27FC236}">
                <a16:creationId xmlns:a16="http://schemas.microsoft.com/office/drawing/2014/main" id="{AD57FB5E-1292-401E-9528-959E8EDACF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2F83C7-5703-4655-9487-40016324F12F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7">
            <a:extLst>
              <a:ext uri="{FF2B5EF4-FFF2-40B4-BE49-F238E27FC236}">
                <a16:creationId xmlns:a16="http://schemas.microsoft.com/office/drawing/2014/main" id="{E597E03A-D641-4358-AD0E-15518BCD65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>
            <a:extLst>
              <a:ext uri="{FF2B5EF4-FFF2-40B4-BE49-F238E27FC236}">
                <a16:creationId xmlns:a16="http://schemas.microsoft.com/office/drawing/2014/main" id="{44AF2A6F-7CB4-45CA-B9C1-B40B73D60B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F37ED-D39F-4027-B7F1-9B8D7F3BAD60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897654"/>
      </p:ext>
    </p:extLst>
  </p:cSld>
  <p:clrMapOvr>
    <a:masterClrMapping/>
  </p:clrMapOvr>
  <p:transition spd="slow" advClick="0" advTm="300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2">
            <a:extLst>
              <a:ext uri="{FF2B5EF4-FFF2-40B4-BE49-F238E27FC236}">
                <a16:creationId xmlns:a16="http://schemas.microsoft.com/office/drawing/2014/main" id="{E312D21A-C48F-44ED-B4CE-47353A69B1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119AE2-8D6A-4A02-95DA-F65BCBA5A971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>
            <a:extLst>
              <a:ext uri="{FF2B5EF4-FFF2-40B4-BE49-F238E27FC236}">
                <a16:creationId xmlns:a16="http://schemas.microsoft.com/office/drawing/2014/main" id="{241E92FC-FCD8-40E9-8D00-9B1CCA2604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>
            <a:extLst>
              <a:ext uri="{FF2B5EF4-FFF2-40B4-BE49-F238E27FC236}">
                <a16:creationId xmlns:a16="http://schemas.microsoft.com/office/drawing/2014/main" id="{4BD0C4BC-96F0-4181-8DE8-84EAF9F3FC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3453F-7348-4C9F-81B8-089AA07CB794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616852"/>
      </p:ext>
    </p:extLst>
  </p:cSld>
  <p:clrMapOvr>
    <a:masterClrMapping/>
  </p:clrMapOvr>
  <p:transition spd="slow" advClick="0" advTm="300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2">
            <a:extLst>
              <a:ext uri="{FF2B5EF4-FFF2-40B4-BE49-F238E27FC236}">
                <a16:creationId xmlns:a16="http://schemas.microsoft.com/office/drawing/2014/main" id="{5B13C1EF-7CA8-4C4D-8A6F-E351B0D2C3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119AE2-8D6A-4A02-95DA-F65BCBA5A971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>
            <a:extLst>
              <a:ext uri="{FF2B5EF4-FFF2-40B4-BE49-F238E27FC236}">
                <a16:creationId xmlns:a16="http://schemas.microsoft.com/office/drawing/2014/main" id="{34358BE9-9C91-4A71-9171-2627F4F094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>
            <a:extLst>
              <a:ext uri="{FF2B5EF4-FFF2-40B4-BE49-F238E27FC236}">
                <a16:creationId xmlns:a16="http://schemas.microsoft.com/office/drawing/2014/main" id="{6DF17415-3535-4FBC-A302-45150F94C9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E3425-5081-49F4-AF58-C7429BC8396A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649777"/>
      </p:ext>
    </p:extLst>
  </p:cSld>
  <p:clrMapOvr>
    <a:masterClrMapping/>
  </p:clrMapOvr>
  <p:transition spd="slow"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8D764252-BF19-4CCC-8437-F793252AE0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A91E0-5DCA-4BDA-96DF-091F5385C129}" type="datetimeFigureOut">
              <a:rPr lang="zh-CN" altLang="en-US"/>
              <a:pPr>
                <a:defRPr/>
              </a:pPr>
              <a:t>2018/11/3 Saturday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002C0758-3719-4A7E-A9DB-72B85C0D27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802AF29D-303E-49CD-B398-B9B7417A7C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A008FF-72F9-445F-9EA5-CBF4F00540E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157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2">
            <a:extLst>
              <a:ext uri="{FF2B5EF4-FFF2-40B4-BE49-F238E27FC236}">
                <a16:creationId xmlns:a16="http://schemas.microsoft.com/office/drawing/2014/main" id="{E28E3D1C-A9FF-42D3-A0BB-A8279B679A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119AE2-8D6A-4A02-95DA-F65BCBA5A971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>
            <a:extLst>
              <a:ext uri="{FF2B5EF4-FFF2-40B4-BE49-F238E27FC236}">
                <a16:creationId xmlns:a16="http://schemas.microsoft.com/office/drawing/2014/main" id="{84BB1674-3134-4EA0-854B-341F746298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>
            <a:extLst>
              <a:ext uri="{FF2B5EF4-FFF2-40B4-BE49-F238E27FC236}">
                <a16:creationId xmlns:a16="http://schemas.microsoft.com/office/drawing/2014/main" id="{7ECB52BF-F79F-49FA-8DA3-7449E1EB69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302C1-8A34-4113-A781-0DFFB6212CDF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129455"/>
      </p:ext>
    </p:extLst>
  </p:cSld>
  <p:clrMapOvr>
    <a:masterClrMapping/>
  </p:clrMapOvr>
  <p:transition spd="slow" advClick="0" advTm="300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2">
            <a:extLst>
              <a:ext uri="{FF2B5EF4-FFF2-40B4-BE49-F238E27FC236}">
                <a16:creationId xmlns:a16="http://schemas.microsoft.com/office/drawing/2014/main" id="{F4201B6F-2537-4A07-B363-60ACB25858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119AE2-8D6A-4A02-95DA-F65BCBA5A971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>
            <a:extLst>
              <a:ext uri="{FF2B5EF4-FFF2-40B4-BE49-F238E27FC236}">
                <a16:creationId xmlns:a16="http://schemas.microsoft.com/office/drawing/2014/main" id="{60780B13-1919-4337-A628-CF120780B6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>
            <a:extLst>
              <a:ext uri="{FF2B5EF4-FFF2-40B4-BE49-F238E27FC236}">
                <a16:creationId xmlns:a16="http://schemas.microsoft.com/office/drawing/2014/main" id="{CEB77E57-EC7A-4D02-8A04-500754CC32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34137-4FA7-403C-B015-F5227B358112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436800"/>
      </p:ext>
    </p:extLst>
  </p:cSld>
  <p:clrMapOvr>
    <a:masterClrMapping/>
  </p:clrMapOvr>
  <p:transition spd="slow" advClick="0" advTm="300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2">
            <a:extLst>
              <a:ext uri="{FF2B5EF4-FFF2-40B4-BE49-F238E27FC236}">
                <a16:creationId xmlns:a16="http://schemas.microsoft.com/office/drawing/2014/main" id="{F652946B-376B-430C-993F-0FED9F9550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119AE2-8D6A-4A02-95DA-F65BCBA5A971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3">
            <a:extLst>
              <a:ext uri="{FF2B5EF4-FFF2-40B4-BE49-F238E27FC236}">
                <a16:creationId xmlns:a16="http://schemas.microsoft.com/office/drawing/2014/main" id="{BB7A8704-458A-4206-B53F-A711FA0F7C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4">
            <a:extLst>
              <a:ext uri="{FF2B5EF4-FFF2-40B4-BE49-F238E27FC236}">
                <a16:creationId xmlns:a16="http://schemas.microsoft.com/office/drawing/2014/main" id="{70ECA6E1-E8F9-4209-ACD2-4167A00E18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01AA6-4DDC-461C-95F1-F027C1D09050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045505"/>
      </p:ext>
    </p:extLst>
  </p:cSld>
  <p:clrMapOvr>
    <a:masterClrMapping/>
  </p:clrMapOvr>
  <p:transition spd="slow" advClick="0" advTm="300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9285A6C-0F7D-4ECD-B1C4-2F3D80D476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119AE2-8D6A-4A02-95DA-F65BCBA5A971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46EAE5C-5DEC-4F02-A83B-8F35121D65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8599D9C-3BBC-4E85-B481-F70CAF2A7C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B028B-767E-443A-825E-2A01EE80AA4A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984729"/>
      </p:ext>
    </p:extLst>
  </p:cSld>
  <p:clrMapOvr>
    <a:masterClrMapping/>
  </p:clrMapOvr>
  <p:transition spd="slow" advClick="0" advTm="300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>
            <a:extLst>
              <a:ext uri="{FF2B5EF4-FFF2-40B4-BE49-F238E27FC236}">
                <a16:creationId xmlns:a16="http://schemas.microsoft.com/office/drawing/2014/main" id="{D262C1BB-EEBD-4680-A967-159A033468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119AE2-8D6A-4A02-95DA-F65BCBA5A971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3">
            <a:extLst>
              <a:ext uri="{FF2B5EF4-FFF2-40B4-BE49-F238E27FC236}">
                <a16:creationId xmlns:a16="http://schemas.microsoft.com/office/drawing/2014/main" id="{CDD782FD-A31A-4980-97EB-558158FF5A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>
            <a:extLst>
              <a:ext uri="{FF2B5EF4-FFF2-40B4-BE49-F238E27FC236}">
                <a16:creationId xmlns:a16="http://schemas.microsoft.com/office/drawing/2014/main" id="{261B7CEC-44A4-47A2-BCA3-FBB20F873C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1B467-01C3-4A51-AFB2-3528B9360E43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815535"/>
      </p:ext>
    </p:extLst>
  </p:cSld>
  <p:clrMapOvr>
    <a:masterClrMapping/>
  </p:clrMapOvr>
  <p:transition spd="slow" advClick="0" advTm="300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2">
            <a:extLst>
              <a:ext uri="{FF2B5EF4-FFF2-40B4-BE49-F238E27FC236}">
                <a16:creationId xmlns:a16="http://schemas.microsoft.com/office/drawing/2014/main" id="{D35C8012-C9E1-4C13-969B-B58A5104FF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119AE2-8D6A-4A02-95DA-F65BCBA5A971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>
            <a:extLst>
              <a:ext uri="{FF2B5EF4-FFF2-40B4-BE49-F238E27FC236}">
                <a16:creationId xmlns:a16="http://schemas.microsoft.com/office/drawing/2014/main" id="{C8102A37-CE70-4D21-AA39-7D4B71EA3F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>
            <a:extLst>
              <a:ext uri="{FF2B5EF4-FFF2-40B4-BE49-F238E27FC236}">
                <a16:creationId xmlns:a16="http://schemas.microsoft.com/office/drawing/2014/main" id="{043339CF-F76D-4140-9942-7B68016970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7F882-2419-4A8A-A173-F9DADF6537F6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676783"/>
      </p:ext>
    </p:extLst>
  </p:cSld>
  <p:clrMapOvr>
    <a:masterClrMapping/>
  </p:clrMapOvr>
  <p:transition spd="slow" advClick="0" advTm="300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2">
            <a:extLst>
              <a:ext uri="{FF2B5EF4-FFF2-40B4-BE49-F238E27FC236}">
                <a16:creationId xmlns:a16="http://schemas.microsoft.com/office/drawing/2014/main" id="{3EC17010-5960-45CD-A136-A4D8EA2BBD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119AE2-8D6A-4A02-95DA-F65BCBA5A971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>
            <a:extLst>
              <a:ext uri="{FF2B5EF4-FFF2-40B4-BE49-F238E27FC236}">
                <a16:creationId xmlns:a16="http://schemas.microsoft.com/office/drawing/2014/main" id="{D820A262-D5DF-4902-9711-C0C3C6D645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>
            <a:extLst>
              <a:ext uri="{FF2B5EF4-FFF2-40B4-BE49-F238E27FC236}">
                <a16:creationId xmlns:a16="http://schemas.microsoft.com/office/drawing/2014/main" id="{83D44F2C-9EA1-4AA4-A2BD-0413CE4749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0F19DD-5B4D-4A9A-BD9B-817C2F35CFC4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338173"/>
      </p:ext>
    </p:extLst>
  </p:cSld>
  <p:clrMapOvr>
    <a:masterClrMapping/>
  </p:clrMapOvr>
  <p:transition spd="slow" advClick="0" advTm="300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2">
            <a:extLst>
              <a:ext uri="{FF2B5EF4-FFF2-40B4-BE49-F238E27FC236}">
                <a16:creationId xmlns:a16="http://schemas.microsoft.com/office/drawing/2014/main" id="{32762A0D-5C5C-4F9F-84EF-66038D17C3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119AE2-8D6A-4A02-95DA-F65BCBA5A971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>
            <a:extLst>
              <a:ext uri="{FF2B5EF4-FFF2-40B4-BE49-F238E27FC236}">
                <a16:creationId xmlns:a16="http://schemas.microsoft.com/office/drawing/2014/main" id="{953D540D-5B33-4263-A354-0B3605D424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>
            <a:extLst>
              <a:ext uri="{FF2B5EF4-FFF2-40B4-BE49-F238E27FC236}">
                <a16:creationId xmlns:a16="http://schemas.microsoft.com/office/drawing/2014/main" id="{5DEA4717-85B1-4B3F-9204-CE539748AE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3EC416-12AB-42B1-A300-F2EDD2152951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89215"/>
      </p:ext>
    </p:extLst>
  </p:cSld>
  <p:clrMapOvr>
    <a:masterClrMapping/>
  </p:clrMapOvr>
  <p:transition spd="slow" advClick="0" advTm="300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2">
            <a:extLst>
              <a:ext uri="{FF2B5EF4-FFF2-40B4-BE49-F238E27FC236}">
                <a16:creationId xmlns:a16="http://schemas.microsoft.com/office/drawing/2014/main" id="{16210AD0-782D-4FF9-A786-A0F9A22DC3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119AE2-8D6A-4A02-95DA-F65BCBA5A971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>
            <a:extLst>
              <a:ext uri="{FF2B5EF4-FFF2-40B4-BE49-F238E27FC236}">
                <a16:creationId xmlns:a16="http://schemas.microsoft.com/office/drawing/2014/main" id="{6AEDF5D7-1592-4867-B819-FB0B25ECFE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>
            <a:extLst>
              <a:ext uri="{FF2B5EF4-FFF2-40B4-BE49-F238E27FC236}">
                <a16:creationId xmlns:a16="http://schemas.microsoft.com/office/drawing/2014/main" id="{DB041379-5825-4E5F-B5F5-F659F1489E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861A2-590E-4451-9C35-BD42C45E968E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082047"/>
      </p:ext>
    </p:extLst>
  </p:cSld>
  <p:clrMapOvr>
    <a:masterClrMapping/>
  </p:clrMapOvr>
  <p:transition spd="slow" advClick="0" advTm="300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1">
            <a:extLst>
              <a:ext uri="{FF2B5EF4-FFF2-40B4-BE49-F238E27FC236}">
                <a16:creationId xmlns:a16="http://schemas.microsoft.com/office/drawing/2014/main" id="{4CCB3CCF-AF20-401D-A6A5-F524F69A4C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C41FD5-E458-473E-A4D6-7B15F8783568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2">
            <a:extLst>
              <a:ext uri="{FF2B5EF4-FFF2-40B4-BE49-F238E27FC236}">
                <a16:creationId xmlns:a16="http://schemas.microsoft.com/office/drawing/2014/main" id="{4238888B-046A-4C23-9DFF-C76B38F0C4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B99BFA2C-36D1-49FC-9770-9FC740B030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F8FAE-4DEB-438A-BF77-22B134AB2049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451159"/>
      </p:ext>
    </p:extLst>
  </p:cSld>
  <p:clrMapOvr>
    <a:masterClrMapping/>
  </p:clrMapOvr>
  <p:transition spd="slow"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857FB183-9CED-4CB3-A789-F841E74A89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9CDBC-67D5-4BD5-8EDD-5490CBB9D8FD}" type="datetimeFigureOut">
              <a:rPr lang="zh-CN" altLang="en-US"/>
              <a:pPr>
                <a:defRPr/>
              </a:pPr>
              <a:t>2018/11/3 Saturday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665F0956-9403-4114-9B3B-0A929CEFB8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2055021E-8768-4256-A862-31C67E74DE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E213E3-7F9C-4739-B09D-B295524CE8B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903015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1">
            <a:extLst>
              <a:ext uri="{FF2B5EF4-FFF2-40B4-BE49-F238E27FC236}">
                <a16:creationId xmlns:a16="http://schemas.microsoft.com/office/drawing/2014/main" id="{95234729-C26D-4625-AF10-1CAFB2C5B9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C41FD5-E458-473E-A4D6-7B15F8783568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2">
            <a:extLst>
              <a:ext uri="{FF2B5EF4-FFF2-40B4-BE49-F238E27FC236}">
                <a16:creationId xmlns:a16="http://schemas.microsoft.com/office/drawing/2014/main" id="{C9FE888F-E829-463F-BFF7-AF6BC97333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C6161902-1159-4FAC-80BE-3E57BD03AF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DBD3F-853D-43AF-AC23-71B4CC78A8B5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019474"/>
      </p:ext>
    </p:extLst>
  </p:cSld>
  <p:clrMapOvr>
    <a:masterClrMapping/>
  </p:clrMapOvr>
  <p:transition spd="slow" advClick="0" advTm="300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1">
            <a:extLst>
              <a:ext uri="{FF2B5EF4-FFF2-40B4-BE49-F238E27FC236}">
                <a16:creationId xmlns:a16="http://schemas.microsoft.com/office/drawing/2014/main" id="{4EAFE4E3-1B53-4F62-8530-2D9B0DEEBF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C41FD5-E458-473E-A4D6-7B15F8783568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2">
            <a:extLst>
              <a:ext uri="{FF2B5EF4-FFF2-40B4-BE49-F238E27FC236}">
                <a16:creationId xmlns:a16="http://schemas.microsoft.com/office/drawing/2014/main" id="{B4A00B6D-38BE-48CF-BF71-664FE905E5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B58403C5-2FFA-45B7-A60E-75D00B584E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9B55D0-DCBF-4457-8759-07095F8240D1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647272"/>
      </p:ext>
    </p:extLst>
  </p:cSld>
  <p:clrMapOvr>
    <a:masterClrMapping/>
  </p:clrMapOvr>
  <p:transition spd="slow" advClick="0" advTm="300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1">
            <a:extLst>
              <a:ext uri="{FF2B5EF4-FFF2-40B4-BE49-F238E27FC236}">
                <a16:creationId xmlns:a16="http://schemas.microsoft.com/office/drawing/2014/main" id="{AE56217F-05A8-4295-B5FA-A899DB435C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C41FD5-E458-473E-A4D6-7B15F8783568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2">
            <a:extLst>
              <a:ext uri="{FF2B5EF4-FFF2-40B4-BE49-F238E27FC236}">
                <a16:creationId xmlns:a16="http://schemas.microsoft.com/office/drawing/2014/main" id="{438711D1-F1BE-4643-9164-FB8D59662D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BA9087CD-A6E5-4FC9-A0F9-6FEED77151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345BA-144D-425C-86CE-D1B2FA376143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343846"/>
      </p:ext>
    </p:extLst>
  </p:cSld>
  <p:clrMapOvr>
    <a:masterClrMapping/>
  </p:clrMapOvr>
  <p:transition spd="slow" advClick="0" advTm="300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1">
            <a:extLst>
              <a:ext uri="{FF2B5EF4-FFF2-40B4-BE49-F238E27FC236}">
                <a16:creationId xmlns:a16="http://schemas.microsoft.com/office/drawing/2014/main" id="{7EED3000-E04D-45EB-B69D-ADE02C1446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C41FD5-E458-473E-A4D6-7B15F8783568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2">
            <a:extLst>
              <a:ext uri="{FF2B5EF4-FFF2-40B4-BE49-F238E27FC236}">
                <a16:creationId xmlns:a16="http://schemas.microsoft.com/office/drawing/2014/main" id="{DB823C6A-A576-4FF8-9729-BE062B2795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>
            <a:extLst>
              <a:ext uri="{FF2B5EF4-FFF2-40B4-BE49-F238E27FC236}">
                <a16:creationId xmlns:a16="http://schemas.microsoft.com/office/drawing/2014/main" id="{70F6DBCA-53F6-4EC0-8FC6-84BF07539C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225F3-CBA4-4DDD-902D-AE2DA63E4800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092141"/>
      </p:ext>
    </p:extLst>
  </p:cSld>
  <p:clrMapOvr>
    <a:masterClrMapping/>
  </p:clrMapOvr>
  <p:transition spd="slow" advClick="0" advTm="300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A62216B5-24DB-4A54-8C62-E43E31AD72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C41FD5-E458-473E-A4D6-7B15F8783568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BBDE73D1-8219-4DCC-BD30-91B23735C5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6BC1EDEB-8688-4DE2-8013-9E6862A190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0A345-9BFB-48F9-9E35-628C85ED808A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070039"/>
      </p:ext>
    </p:extLst>
  </p:cSld>
  <p:clrMapOvr>
    <a:masterClrMapping/>
  </p:clrMapOvr>
  <p:transition spd="slow" advClick="0" advTm="300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7828ED2-BD74-422A-BF09-565E904A0B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C41FD5-E458-473E-A4D6-7B15F8783568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365F05F-ADA0-413B-B6F1-ADA40F0AD1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47DAEB6-B9A2-45A1-A859-CCE52968F0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AE3A9-6917-4948-B858-A7D722DCFA73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473653"/>
      </p:ext>
    </p:extLst>
  </p:cSld>
  <p:clrMapOvr>
    <a:masterClrMapping/>
  </p:clrMapOvr>
  <p:transition spd="slow" advClick="0" advTm="300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1">
            <a:extLst>
              <a:ext uri="{FF2B5EF4-FFF2-40B4-BE49-F238E27FC236}">
                <a16:creationId xmlns:a16="http://schemas.microsoft.com/office/drawing/2014/main" id="{8276E0B2-C13B-4A4E-AD1A-56D1CB4104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C41FD5-E458-473E-A4D6-7B15F8783568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2">
            <a:extLst>
              <a:ext uri="{FF2B5EF4-FFF2-40B4-BE49-F238E27FC236}">
                <a16:creationId xmlns:a16="http://schemas.microsoft.com/office/drawing/2014/main" id="{4C732F18-E253-4B35-A541-2C6E92426D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DFB85C98-E676-4966-98A5-B6F7AA420D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1560A-AE37-4D64-9FE2-3A81A40E94AF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734126"/>
      </p:ext>
    </p:extLst>
  </p:cSld>
  <p:clrMapOvr>
    <a:masterClrMapping/>
  </p:clrMapOvr>
  <p:transition spd="slow" advClick="0" advTm="300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1">
            <a:extLst>
              <a:ext uri="{FF2B5EF4-FFF2-40B4-BE49-F238E27FC236}">
                <a16:creationId xmlns:a16="http://schemas.microsoft.com/office/drawing/2014/main" id="{A016757A-C6C6-4153-A224-A265B19A1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C41FD5-E458-473E-A4D6-7B15F8783568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2">
            <a:extLst>
              <a:ext uri="{FF2B5EF4-FFF2-40B4-BE49-F238E27FC236}">
                <a16:creationId xmlns:a16="http://schemas.microsoft.com/office/drawing/2014/main" id="{A2453805-69B2-4163-97CA-DC347BA628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07D34C22-D2DD-47A4-99D7-6F24693F0B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D2A96-2AF0-471F-9F98-2262D5F7466D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222670"/>
      </p:ext>
    </p:extLst>
  </p:cSld>
  <p:clrMapOvr>
    <a:masterClrMapping/>
  </p:clrMapOvr>
  <p:transition spd="slow" advClick="0" advTm="300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1">
            <a:extLst>
              <a:ext uri="{FF2B5EF4-FFF2-40B4-BE49-F238E27FC236}">
                <a16:creationId xmlns:a16="http://schemas.microsoft.com/office/drawing/2014/main" id="{EE6DC40D-44CD-462B-B1D9-A613BFBDC1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C41FD5-E458-473E-A4D6-7B15F8783568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2">
            <a:extLst>
              <a:ext uri="{FF2B5EF4-FFF2-40B4-BE49-F238E27FC236}">
                <a16:creationId xmlns:a16="http://schemas.microsoft.com/office/drawing/2014/main" id="{2EBB8D3D-D91B-4CBF-9D51-B95683344C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3EA0F695-F8C9-4F75-88E8-D0D85CC082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C053B-7680-4B69-83EB-4B37D72DFE16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816746"/>
      </p:ext>
    </p:extLst>
  </p:cSld>
  <p:clrMapOvr>
    <a:masterClrMapping/>
  </p:clrMapOvr>
  <p:transition spd="slow" advClick="0" advTm="300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1">
            <a:extLst>
              <a:ext uri="{FF2B5EF4-FFF2-40B4-BE49-F238E27FC236}">
                <a16:creationId xmlns:a16="http://schemas.microsoft.com/office/drawing/2014/main" id="{ABCDC759-2342-4BE3-83A6-E5989020F1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C41FD5-E458-473E-A4D6-7B15F8783568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2">
            <a:extLst>
              <a:ext uri="{FF2B5EF4-FFF2-40B4-BE49-F238E27FC236}">
                <a16:creationId xmlns:a16="http://schemas.microsoft.com/office/drawing/2014/main" id="{4CB251B7-9F21-4CC7-A2EB-ED189E1288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CB31D7BA-7B69-4B39-B4F9-C5430CB699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CD5F1-DA59-4FC6-A15A-41D574F2A7E4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418603"/>
      </p:ext>
    </p:extLst>
  </p:cSld>
  <p:clrMapOvr>
    <a:masterClrMapping/>
  </p:clrMapOvr>
  <p:transition spd="slow"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0E11CCE7-50BE-4C04-BAFD-90F80AAAFA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1E0EB-73F5-4110-98E8-71D11BF5EAAE}" type="datetimeFigureOut">
              <a:rPr lang="zh-CN" altLang="en-US"/>
              <a:pPr>
                <a:defRPr/>
              </a:pPr>
              <a:t>2018/11/3 Saturday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543D1AB4-B17F-4845-8965-9F48F1F598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9B365102-FB40-4B52-9320-7FA56E7EF8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584EC9-A57F-4297-89B9-933DFA93ACF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4362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B6CCF529-06C1-4809-A8C8-9D9ED29B73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357799-7765-4919-9B27-63E2EEDB0874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FAF172E9-9585-4DA1-925B-9326AF09FF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BF82571B-D8C5-4808-8981-D8ABD4B3E5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F3FE4-E69E-4DCD-A3FB-BA2DDC20E2B7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343120"/>
      </p:ext>
    </p:extLst>
  </p:cSld>
  <p:clrMapOvr>
    <a:masterClrMapping/>
  </p:clrMapOvr>
  <p:transition spd="slow" advClick="0" advTm="300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1522307A-1483-4583-89E5-781D5DFDC9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357799-7765-4919-9B27-63E2EEDB0874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5AFA8B88-0622-46A2-823D-90EEFC72F1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FD2228F9-83FA-4ACE-BEC2-5CF63C90F5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9BD9E-1951-4E33-A60C-DBE8155765EC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917741"/>
      </p:ext>
    </p:extLst>
  </p:cSld>
  <p:clrMapOvr>
    <a:masterClrMapping/>
  </p:clrMapOvr>
  <p:transition spd="slow" advClick="0" advTm="300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D42A41BA-AE1F-48B4-8DE3-28935FB5BF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357799-7765-4919-9B27-63E2EEDB0874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2D89FFBE-034C-42FD-9595-AFD9B9E55D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1716F5C5-9077-4D1B-9476-B6DA90EC3D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B0CCC-F26E-4FD9-9DFF-793AA8BC7013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852146"/>
      </p:ext>
    </p:extLst>
  </p:cSld>
  <p:clrMapOvr>
    <a:masterClrMapping/>
  </p:clrMapOvr>
  <p:transition spd="slow" advClick="0" advTm="300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8B99BEE-9C92-4959-A621-121A20B5D0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357799-7765-4919-9B27-63E2EEDB0874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AC27C43-EA84-4DA8-96D2-21C468B727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0039B31-8CD1-4450-83A1-0071FFA1A5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4AF60-728F-4642-8C48-B8B1E716EF01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57836"/>
      </p:ext>
    </p:extLst>
  </p:cSld>
  <p:clrMapOvr>
    <a:masterClrMapping/>
  </p:clrMapOvr>
  <p:transition spd="slow" advClick="0" advTm="300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4">
            <a:extLst>
              <a:ext uri="{FF2B5EF4-FFF2-40B4-BE49-F238E27FC236}">
                <a16:creationId xmlns:a16="http://schemas.microsoft.com/office/drawing/2014/main" id="{906AB7EB-F65F-40A0-A13D-3C5A807449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357799-7765-4919-9B27-63E2EEDB0874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5">
            <a:extLst>
              <a:ext uri="{FF2B5EF4-FFF2-40B4-BE49-F238E27FC236}">
                <a16:creationId xmlns:a16="http://schemas.microsoft.com/office/drawing/2014/main" id="{06B84D8D-3D87-4DEE-AA5C-3280101844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>
            <a:extLst>
              <a:ext uri="{FF2B5EF4-FFF2-40B4-BE49-F238E27FC236}">
                <a16:creationId xmlns:a16="http://schemas.microsoft.com/office/drawing/2014/main" id="{1AA91638-AAE9-4256-8F9B-E0BF34BDA3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66AACA-2813-498F-B1B9-580ADB0C5C11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260971"/>
      </p:ext>
    </p:extLst>
  </p:cSld>
  <p:clrMapOvr>
    <a:masterClrMapping/>
  </p:clrMapOvr>
  <p:transition spd="slow" advClick="0" advTm="300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4">
            <a:extLst>
              <a:ext uri="{FF2B5EF4-FFF2-40B4-BE49-F238E27FC236}">
                <a16:creationId xmlns:a16="http://schemas.microsoft.com/office/drawing/2014/main" id="{42221B8C-3334-44DD-902A-CC0BD2FE50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357799-7765-4919-9B27-63E2EEDB0874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5">
            <a:extLst>
              <a:ext uri="{FF2B5EF4-FFF2-40B4-BE49-F238E27FC236}">
                <a16:creationId xmlns:a16="http://schemas.microsoft.com/office/drawing/2014/main" id="{9FC2DF67-DAE3-4217-91D9-C60B555A8D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>
            <a:extLst>
              <a:ext uri="{FF2B5EF4-FFF2-40B4-BE49-F238E27FC236}">
                <a16:creationId xmlns:a16="http://schemas.microsoft.com/office/drawing/2014/main" id="{521F5698-ABB8-40BB-A4D1-C067FA09B7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9A3CA-E921-4E49-BDEE-A53B8C62DBB4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206295"/>
      </p:ext>
    </p:extLst>
  </p:cSld>
  <p:clrMapOvr>
    <a:masterClrMapping/>
  </p:clrMapOvr>
  <p:transition spd="slow" advClick="0" advTm="300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>
            <a:extLst>
              <a:ext uri="{FF2B5EF4-FFF2-40B4-BE49-F238E27FC236}">
                <a16:creationId xmlns:a16="http://schemas.microsoft.com/office/drawing/2014/main" id="{F2524D37-48B9-4176-9395-6FF192FA62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357799-7765-4919-9B27-63E2EEDB0874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5">
            <a:extLst>
              <a:ext uri="{FF2B5EF4-FFF2-40B4-BE49-F238E27FC236}">
                <a16:creationId xmlns:a16="http://schemas.microsoft.com/office/drawing/2014/main" id="{A9F9454A-EE23-4D31-876E-BB4258D3CC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>
            <a:extLst>
              <a:ext uri="{FF2B5EF4-FFF2-40B4-BE49-F238E27FC236}">
                <a16:creationId xmlns:a16="http://schemas.microsoft.com/office/drawing/2014/main" id="{83F9AFAE-6D77-4613-84B4-06105985EA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1BABF-20BF-4054-A8A9-EBF75DFFEF54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868761"/>
      </p:ext>
    </p:extLst>
  </p:cSld>
  <p:clrMapOvr>
    <a:masterClrMapping/>
  </p:clrMapOvr>
  <p:transition spd="slow" advClick="0" advTm="300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EBB3D4C-22AD-49DD-911D-65230D070E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357799-7765-4919-9B27-63E2EEDB0874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C9CE04A-0DD5-437B-9BC0-41D1DE139A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7F755BF-2D40-4A99-AD0C-F1BC22CCE8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470E9-1386-4715-8ACD-3878A1A7C138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371032"/>
      </p:ext>
    </p:extLst>
  </p:cSld>
  <p:clrMapOvr>
    <a:masterClrMapping/>
  </p:clrMapOvr>
  <p:transition spd="slow" advClick="0" advTm="300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36BBB99-942F-4EC5-9790-C678639D19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357799-7765-4919-9B27-63E2EEDB0874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1E0276D-E816-4B53-8833-C1C897E4D1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C2F1308-3F4F-4B55-B3A6-EE70EAF057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A1EBC-7A68-42CD-9F57-0B6E3C79355D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448070"/>
      </p:ext>
    </p:extLst>
  </p:cSld>
  <p:clrMapOvr>
    <a:masterClrMapping/>
  </p:clrMapOvr>
  <p:transition spd="slow" advClick="0" advTm="300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3B5173D5-C9D7-40D9-A7D8-FAE595B774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357799-7765-4919-9B27-63E2EEDB0874}" type="datetime1">
              <a:rPr lang="zh-CN" altLang="en-US"/>
              <a:pPr>
                <a:defRPr/>
              </a:pPr>
              <a:t>2018/11/3 Saturday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065590CD-6302-4316-8794-8181D0AB79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6A9808E9-FC7B-4406-B8FC-05487E943F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A20AD-1074-4D3A-ABC1-3829BDD54068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381441"/>
      </p:ext>
    </p:extLst>
  </p:cSld>
  <p:clrMapOvr>
    <a:masterClrMapping/>
  </p:clrMapOvr>
  <p:transition spd="slow" advClick="0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A150EA4E-FEA7-498B-831A-346D969DEC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C231A591-FCD8-4ABD-A6BD-D77088F903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  <a:endParaRPr lang="en-US" altLang="zh-CN"/>
          </a:p>
          <a:p>
            <a:pPr lvl="1"/>
            <a:r>
              <a:rPr lang="zh-CN" altLang="en-US"/>
              <a:t>第二级</a:t>
            </a:r>
            <a:endParaRPr lang="en-US" altLang="zh-CN"/>
          </a:p>
          <a:p>
            <a:pPr lvl="2"/>
            <a:r>
              <a:rPr lang="zh-CN" altLang="en-US"/>
              <a:t>第三级</a:t>
            </a:r>
            <a:endParaRPr lang="en-US" altLang="zh-CN"/>
          </a:p>
          <a:p>
            <a:pPr lvl="3"/>
            <a:r>
              <a:rPr lang="zh-CN" altLang="en-US"/>
              <a:t>第四级</a:t>
            </a:r>
            <a:endParaRPr lang="en-US" altLang="zh-CN"/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3">
            <a:extLst>
              <a:ext uri="{FF2B5EF4-FFF2-40B4-BE49-F238E27FC236}">
                <a16:creationId xmlns:a16="http://schemas.microsoft.com/office/drawing/2014/main" id="{D2DE8A31-FBCD-4F48-84A4-053D7A5D860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2738D09-DE32-4162-A723-7A05F517A528}" type="datetimeFigureOut">
              <a:rPr lang="zh-CN" altLang="en-US"/>
              <a:pPr>
                <a:defRPr/>
              </a:pPr>
              <a:t>2018/11/3 Saturday</a:t>
            </a:fld>
            <a:endParaRPr lang="zh-CN" altLang="en-US"/>
          </a:p>
        </p:txBody>
      </p:sp>
      <p:sp>
        <p:nvSpPr>
          <p:cNvPr id="1029" name="页脚占位符 4">
            <a:extLst>
              <a:ext uri="{FF2B5EF4-FFF2-40B4-BE49-F238E27FC236}">
                <a16:creationId xmlns:a16="http://schemas.microsoft.com/office/drawing/2014/main" id="{36A42D70-7E9C-4C02-821B-0910D28FA43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>
            <a:extLst>
              <a:ext uri="{FF2B5EF4-FFF2-40B4-BE49-F238E27FC236}">
                <a16:creationId xmlns:a16="http://schemas.microsoft.com/office/drawing/2014/main" id="{BEEC9A91-C4A9-459F-B3A8-C8E885C3547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E126AB3-2880-4F23-8D7E-A61702974E1C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  <p:sldLayoutId id="2147484115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宋体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itchFamily="34" charset="0"/>
          <a:ea typeface="宋体" pitchFamily="2" charset="-122"/>
          <a:cs typeface="宋体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itchFamily="34" charset="0"/>
          <a:ea typeface="宋体" pitchFamily="2" charset="-122"/>
          <a:cs typeface="宋体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itchFamily="34" charset="0"/>
          <a:ea typeface="宋体" pitchFamily="2" charset="-122"/>
          <a:cs typeface="宋体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itchFamily="34" charset="0"/>
          <a:ea typeface="宋体" pitchFamily="2" charset="-122"/>
          <a:cs typeface="宋体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>
          <a:solidFill>
            <a:schemeClr val="tx1"/>
          </a:solidFill>
          <a:latin typeface="+mn-lt"/>
          <a:ea typeface="+mn-ea"/>
          <a:cs typeface="宋体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占位符 1">
            <a:extLst>
              <a:ext uri="{FF2B5EF4-FFF2-40B4-BE49-F238E27FC236}">
                <a16:creationId xmlns:a16="http://schemas.microsoft.com/office/drawing/2014/main" id="{A0F08B1B-D730-4085-BF09-9E6590E68F0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43" name="文本占位符 2">
            <a:extLst>
              <a:ext uri="{FF2B5EF4-FFF2-40B4-BE49-F238E27FC236}">
                <a16:creationId xmlns:a16="http://schemas.microsoft.com/office/drawing/2014/main" id="{EB8B48D0-FBB9-4CD7-8BEA-0A326E7BD0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  <a:endParaRPr lang="en-US" altLang="zh-CN">
              <a:sym typeface="Calibri" panose="020F0502020204030204" pitchFamily="34" charset="0"/>
            </a:endParaRP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  <a:endParaRPr lang="en-US" altLang="zh-CN">
              <a:sym typeface="Calibri" panose="020F0502020204030204" pitchFamily="34" charset="0"/>
            </a:endParaRP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  <a:endParaRPr lang="en-US" altLang="zh-CN">
              <a:sym typeface="Calibri" panose="020F0502020204030204" pitchFamily="34" charset="0"/>
            </a:endParaRP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  <a:endParaRPr lang="en-US" altLang="zh-CN">
              <a:sym typeface="Calibri" panose="020F0502020204030204" pitchFamily="34" charset="0"/>
            </a:endParaRP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2292" name="日期占位符 4">
            <a:extLst>
              <a:ext uri="{FF2B5EF4-FFF2-40B4-BE49-F238E27FC236}">
                <a16:creationId xmlns:a16="http://schemas.microsoft.com/office/drawing/2014/main" id="{59B12368-4F5B-4B59-9296-D9EE4ABAEC8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929ABF1-B9BC-442A-9D84-88FB83D7C807}" type="datetime1">
              <a:rPr lang="zh-CN" altLang="en-US"/>
              <a:pPr>
                <a:defRPr/>
              </a:pPr>
              <a:t>2018/11/3 Saturday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293" name="页脚占位符 5">
            <a:extLst>
              <a:ext uri="{FF2B5EF4-FFF2-40B4-BE49-F238E27FC236}">
                <a16:creationId xmlns:a16="http://schemas.microsoft.com/office/drawing/2014/main" id="{481D122A-7E50-4097-BC55-B980D5A641F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294" name="灯片编号占位符 6">
            <a:extLst>
              <a:ext uri="{FF2B5EF4-FFF2-40B4-BE49-F238E27FC236}">
                <a16:creationId xmlns:a16="http://schemas.microsoft.com/office/drawing/2014/main" id="{DCE7837A-8780-4CA2-B36C-7DD92E7BDB1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8585719-7382-4B85-A9A9-473E07B4B536}" type="slidenum">
              <a:rPr lang="zh-CN" altLang="en-US"/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宋体" charset="0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>
          <a:solidFill>
            <a:schemeClr val="tx1"/>
          </a:solidFill>
          <a:latin typeface="+mn-lt"/>
          <a:ea typeface="+mn-ea"/>
          <a:cs typeface="宋体" charset="0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占位符 1">
            <a:extLst>
              <a:ext uri="{FF2B5EF4-FFF2-40B4-BE49-F238E27FC236}">
                <a16:creationId xmlns:a16="http://schemas.microsoft.com/office/drawing/2014/main" id="{CA7A99B6-301F-4F50-B5FE-D8928EE8F22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1267" name="文本占位符 2">
            <a:extLst>
              <a:ext uri="{FF2B5EF4-FFF2-40B4-BE49-F238E27FC236}">
                <a16:creationId xmlns:a16="http://schemas.microsoft.com/office/drawing/2014/main" id="{2C9596D0-A082-4E89-9209-1554DF13D2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  <a:endParaRPr lang="en-US" altLang="zh-CN">
              <a:sym typeface="Calibri" panose="020F0502020204030204" pitchFamily="34" charset="0"/>
            </a:endParaRP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  <a:endParaRPr lang="en-US" altLang="zh-CN">
              <a:sym typeface="Calibri" panose="020F0502020204030204" pitchFamily="34" charset="0"/>
            </a:endParaRP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  <a:endParaRPr lang="en-US" altLang="zh-CN">
              <a:sym typeface="Calibri" panose="020F0502020204030204" pitchFamily="34" charset="0"/>
            </a:endParaRP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  <a:endParaRPr lang="en-US" altLang="zh-CN">
              <a:sym typeface="Calibri" panose="020F0502020204030204" pitchFamily="34" charset="0"/>
            </a:endParaRP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3316" name="日期占位符 3">
            <a:extLst>
              <a:ext uri="{FF2B5EF4-FFF2-40B4-BE49-F238E27FC236}">
                <a16:creationId xmlns:a16="http://schemas.microsoft.com/office/drawing/2014/main" id="{C2D5FD25-878D-47FA-9FFC-8369504BF05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07493F0-4A3C-4067-B4DE-4BDF3F81ECB7}" type="datetime1">
              <a:rPr lang="zh-CN" altLang="en-US"/>
              <a:pPr>
                <a:defRPr/>
              </a:pPr>
              <a:t>2018/11/3 Saturday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317" name="页脚占位符 4">
            <a:extLst>
              <a:ext uri="{FF2B5EF4-FFF2-40B4-BE49-F238E27FC236}">
                <a16:creationId xmlns:a16="http://schemas.microsoft.com/office/drawing/2014/main" id="{328DAAB1-082C-4345-817A-7D7CCEE14FC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318" name="灯片编号占位符 5">
            <a:extLst>
              <a:ext uri="{FF2B5EF4-FFF2-40B4-BE49-F238E27FC236}">
                <a16:creationId xmlns:a16="http://schemas.microsoft.com/office/drawing/2014/main" id="{EB9CB243-2A86-419F-8B0C-D763AB20BCA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12B793E-96F2-4474-80AA-1906293669A5}" type="slidenum">
              <a:rPr lang="zh-CN" altLang="en-US"/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宋体" charset="0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>
          <a:solidFill>
            <a:schemeClr val="tx1"/>
          </a:solidFill>
          <a:latin typeface="+mn-lt"/>
          <a:ea typeface="+mn-ea"/>
          <a:cs typeface="宋体" charset="0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占位符 1">
            <a:extLst>
              <a:ext uri="{FF2B5EF4-FFF2-40B4-BE49-F238E27FC236}">
                <a16:creationId xmlns:a16="http://schemas.microsoft.com/office/drawing/2014/main" id="{302C3A46-2CBA-42E3-91CB-559D4423CC1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2291" name="文本占位符 2">
            <a:extLst>
              <a:ext uri="{FF2B5EF4-FFF2-40B4-BE49-F238E27FC236}">
                <a16:creationId xmlns:a16="http://schemas.microsoft.com/office/drawing/2014/main" id="{12DA5C3A-0C18-49EF-A430-3EE8521229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  <a:endParaRPr lang="en-US" altLang="zh-CN">
              <a:sym typeface="Calibri" panose="020F0502020204030204" pitchFamily="34" charset="0"/>
            </a:endParaRP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  <a:endParaRPr lang="en-US" altLang="zh-CN">
              <a:sym typeface="Calibri" panose="020F0502020204030204" pitchFamily="34" charset="0"/>
            </a:endParaRP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  <a:endParaRPr lang="en-US" altLang="zh-CN">
              <a:sym typeface="Calibri" panose="020F0502020204030204" pitchFamily="34" charset="0"/>
            </a:endParaRP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  <a:endParaRPr lang="en-US" altLang="zh-CN">
              <a:sym typeface="Calibri" panose="020F0502020204030204" pitchFamily="34" charset="0"/>
            </a:endParaRP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4340" name="日期占位符 3">
            <a:extLst>
              <a:ext uri="{FF2B5EF4-FFF2-40B4-BE49-F238E27FC236}">
                <a16:creationId xmlns:a16="http://schemas.microsoft.com/office/drawing/2014/main" id="{BEF7A79C-F889-44DD-BCB3-19DF79AD3B8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BB61895-989D-459B-A29D-997934140B8E}" type="datetime1">
              <a:rPr lang="zh-CN" altLang="en-US"/>
              <a:pPr>
                <a:defRPr/>
              </a:pPr>
              <a:t>2018/11/3 Saturday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4341" name="页脚占位符 4">
            <a:extLst>
              <a:ext uri="{FF2B5EF4-FFF2-40B4-BE49-F238E27FC236}">
                <a16:creationId xmlns:a16="http://schemas.microsoft.com/office/drawing/2014/main" id="{CEE821DC-366C-4BFF-96C1-95B1DC735DA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342" name="灯片编号占位符 5">
            <a:extLst>
              <a:ext uri="{FF2B5EF4-FFF2-40B4-BE49-F238E27FC236}">
                <a16:creationId xmlns:a16="http://schemas.microsoft.com/office/drawing/2014/main" id="{6AAE58E9-BF4F-4574-A5BF-6AA968BD4A8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0BBFC01-92D6-46FD-8C83-BB47BABCF6A6}" type="slidenum">
              <a:rPr lang="zh-CN" altLang="en-US"/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宋体" charset="0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>
          <a:solidFill>
            <a:schemeClr val="tx1"/>
          </a:solidFill>
          <a:latin typeface="+mn-lt"/>
          <a:ea typeface="+mn-ea"/>
          <a:cs typeface="宋体" charset="0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占位符 1">
            <a:extLst>
              <a:ext uri="{FF2B5EF4-FFF2-40B4-BE49-F238E27FC236}">
                <a16:creationId xmlns:a16="http://schemas.microsoft.com/office/drawing/2014/main" id="{0C2C0E55-0B0C-4159-A404-2AEA2FFE25A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3315" name="文本占位符 2">
            <a:extLst>
              <a:ext uri="{FF2B5EF4-FFF2-40B4-BE49-F238E27FC236}">
                <a16:creationId xmlns:a16="http://schemas.microsoft.com/office/drawing/2014/main" id="{9E35979F-6205-4436-9557-EA2DE6EBBD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  <a:endParaRPr lang="en-US" altLang="zh-CN">
              <a:sym typeface="Calibri" panose="020F0502020204030204" pitchFamily="34" charset="0"/>
            </a:endParaRP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  <a:endParaRPr lang="en-US" altLang="zh-CN">
              <a:sym typeface="Calibri" panose="020F0502020204030204" pitchFamily="34" charset="0"/>
            </a:endParaRP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  <a:endParaRPr lang="en-US" altLang="zh-CN">
              <a:sym typeface="Calibri" panose="020F0502020204030204" pitchFamily="34" charset="0"/>
            </a:endParaRP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  <a:endParaRPr lang="en-US" altLang="zh-CN">
              <a:sym typeface="Calibri" panose="020F0502020204030204" pitchFamily="34" charset="0"/>
            </a:endParaRP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5364" name="日期占位符 2">
            <a:extLst>
              <a:ext uri="{FF2B5EF4-FFF2-40B4-BE49-F238E27FC236}">
                <a16:creationId xmlns:a16="http://schemas.microsoft.com/office/drawing/2014/main" id="{32ED680A-B014-43B5-8A07-4EBCFADE6AF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C18897A-5656-4840-AB7A-7EC42CB24AE8}" type="datetime1">
              <a:rPr lang="zh-CN" altLang="en-US"/>
              <a:pPr>
                <a:defRPr/>
              </a:pPr>
              <a:t>2018/11/3 Saturday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5365" name="页脚占位符 3">
            <a:extLst>
              <a:ext uri="{FF2B5EF4-FFF2-40B4-BE49-F238E27FC236}">
                <a16:creationId xmlns:a16="http://schemas.microsoft.com/office/drawing/2014/main" id="{4288C85D-0646-4034-9065-6DB783A2DA1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366" name="灯片编号占位符 4">
            <a:extLst>
              <a:ext uri="{FF2B5EF4-FFF2-40B4-BE49-F238E27FC236}">
                <a16:creationId xmlns:a16="http://schemas.microsoft.com/office/drawing/2014/main" id="{2BD6022A-6AB8-415D-B9F4-A93C19F2C9C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719101C-0166-4036-AF70-DD84D1A55163}" type="slidenum">
              <a:rPr lang="zh-CN" altLang="en-US"/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宋体" charset="0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>
          <a:solidFill>
            <a:schemeClr val="tx1"/>
          </a:solidFill>
          <a:latin typeface="+mn-lt"/>
          <a:ea typeface="+mn-ea"/>
          <a:cs typeface="宋体" charset="0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>
            <a:extLst>
              <a:ext uri="{FF2B5EF4-FFF2-40B4-BE49-F238E27FC236}">
                <a16:creationId xmlns:a16="http://schemas.microsoft.com/office/drawing/2014/main" id="{524ED308-AA9E-49C7-9095-5803F4BE1CB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2051" name="文本占位符 2">
            <a:extLst>
              <a:ext uri="{FF2B5EF4-FFF2-40B4-BE49-F238E27FC236}">
                <a16:creationId xmlns:a16="http://schemas.microsoft.com/office/drawing/2014/main" id="{AFA35E42-928A-49FC-8737-4CB70AAF9C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  <a:endParaRPr lang="en-US" altLang="zh-CN">
              <a:sym typeface="Calibri" panose="020F0502020204030204" pitchFamily="34" charset="0"/>
            </a:endParaRP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  <a:endParaRPr lang="en-US" altLang="zh-CN">
              <a:sym typeface="Calibri" panose="020F0502020204030204" pitchFamily="34" charset="0"/>
            </a:endParaRP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  <a:endParaRPr lang="en-US" altLang="zh-CN">
              <a:sym typeface="Calibri" panose="020F0502020204030204" pitchFamily="34" charset="0"/>
            </a:endParaRP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  <a:endParaRPr lang="en-US" altLang="zh-CN">
              <a:sym typeface="Calibri" panose="020F0502020204030204" pitchFamily="34" charset="0"/>
            </a:endParaRP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3076" name="日期占位符 3">
            <a:extLst>
              <a:ext uri="{FF2B5EF4-FFF2-40B4-BE49-F238E27FC236}">
                <a16:creationId xmlns:a16="http://schemas.microsoft.com/office/drawing/2014/main" id="{CC715C09-6CB0-45FF-B67D-DC77B6EF13E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8961D76-9416-40A8-91FD-40076658A037}" type="datetime1">
              <a:rPr lang="zh-CN" altLang="en-US"/>
              <a:pPr>
                <a:defRPr/>
              </a:pPr>
              <a:t>2018/11/3 Saturday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077" name="页脚占位符 4">
            <a:extLst>
              <a:ext uri="{FF2B5EF4-FFF2-40B4-BE49-F238E27FC236}">
                <a16:creationId xmlns:a16="http://schemas.microsoft.com/office/drawing/2014/main" id="{AFA756CC-5ACD-451F-AC2A-477B1291F80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8" name="灯片编号占位符 5">
            <a:extLst>
              <a:ext uri="{FF2B5EF4-FFF2-40B4-BE49-F238E27FC236}">
                <a16:creationId xmlns:a16="http://schemas.microsoft.com/office/drawing/2014/main" id="{4980529B-E5CD-4D4F-A27E-34B63BA2C0E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804E6EB1-04D0-41BE-8E1B-2FC4F6F54993}" type="slidenum">
              <a:rPr lang="zh-CN" altLang="en-US"/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宋体" charset="0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>
          <a:solidFill>
            <a:schemeClr val="tx1"/>
          </a:solidFill>
          <a:latin typeface="+mn-lt"/>
          <a:ea typeface="+mn-ea"/>
          <a:cs typeface="宋体" charset="0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>
            <a:extLst>
              <a:ext uri="{FF2B5EF4-FFF2-40B4-BE49-F238E27FC236}">
                <a16:creationId xmlns:a16="http://schemas.microsoft.com/office/drawing/2014/main" id="{51288FB6-B446-4D4E-B497-1EDC6A74572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3075" name="文本占位符 2">
            <a:extLst>
              <a:ext uri="{FF2B5EF4-FFF2-40B4-BE49-F238E27FC236}">
                <a16:creationId xmlns:a16="http://schemas.microsoft.com/office/drawing/2014/main" id="{EAD37231-3E90-4D47-A299-1F8AE1CF11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  <a:endParaRPr lang="en-US" altLang="zh-CN">
              <a:sym typeface="Calibri" panose="020F0502020204030204" pitchFamily="34" charset="0"/>
            </a:endParaRP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  <a:endParaRPr lang="en-US" altLang="zh-CN">
              <a:sym typeface="Calibri" panose="020F0502020204030204" pitchFamily="34" charset="0"/>
            </a:endParaRP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  <a:endParaRPr lang="en-US" altLang="zh-CN">
              <a:sym typeface="Calibri" panose="020F0502020204030204" pitchFamily="34" charset="0"/>
            </a:endParaRP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  <a:endParaRPr lang="en-US" altLang="zh-CN">
              <a:sym typeface="Calibri" panose="020F0502020204030204" pitchFamily="34" charset="0"/>
            </a:endParaRP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4100" name="日期占位符 3">
            <a:extLst>
              <a:ext uri="{FF2B5EF4-FFF2-40B4-BE49-F238E27FC236}">
                <a16:creationId xmlns:a16="http://schemas.microsoft.com/office/drawing/2014/main" id="{60426F61-DC4C-4231-8F1B-86EDD162658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A76AE1B-3441-4CD1-A07F-FF244BF428BE}" type="datetime1">
              <a:rPr lang="zh-CN" altLang="en-US"/>
              <a:pPr>
                <a:defRPr/>
              </a:pPr>
              <a:t>2018/11/3 Saturday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101" name="页脚占位符 4">
            <a:extLst>
              <a:ext uri="{FF2B5EF4-FFF2-40B4-BE49-F238E27FC236}">
                <a16:creationId xmlns:a16="http://schemas.microsoft.com/office/drawing/2014/main" id="{54F28F9A-7D0C-41CF-BF7D-B141962E1C2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02" name="灯片编号占位符 5">
            <a:extLst>
              <a:ext uri="{FF2B5EF4-FFF2-40B4-BE49-F238E27FC236}">
                <a16:creationId xmlns:a16="http://schemas.microsoft.com/office/drawing/2014/main" id="{C3719848-CEBC-4C53-BC89-70B1FC32F2F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ABC8E81-C67F-4D61-BB89-D60E8E35A53E}" type="slidenum">
              <a:rPr lang="zh-CN" altLang="en-US"/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宋体" charset="0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>
          <a:solidFill>
            <a:schemeClr val="tx1"/>
          </a:solidFill>
          <a:latin typeface="+mn-lt"/>
          <a:ea typeface="+mn-ea"/>
          <a:cs typeface="宋体" charset="0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>
            <a:extLst>
              <a:ext uri="{FF2B5EF4-FFF2-40B4-BE49-F238E27FC236}">
                <a16:creationId xmlns:a16="http://schemas.microsoft.com/office/drawing/2014/main" id="{6D0B61B3-B2B5-452F-AF6A-D5E5CF80894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4099" name="文本占位符 2">
            <a:extLst>
              <a:ext uri="{FF2B5EF4-FFF2-40B4-BE49-F238E27FC236}">
                <a16:creationId xmlns:a16="http://schemas.microsoft.com/office/drawing/2014/main" id="{AB5A6AA8-21C8-4FD2-8E80-4A8D0380BE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  <a:endParaRPr lang="en-US" altLang="zh-CN">
              <a:sym typeface="Calibri" panose="020F0502020204030204" pitchFamily="34" charset="0"/>
            </a:endParaRP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  <a:endParaRPr lang="en-US" altLang="zh-CN">
              <a:sym typeface="Calibri" panose="020F0502020204030204" pitchFamily="34" charset="0"/>
            </a:endParaRP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  <a:endParaRPr lang="en-US" altLang="zh-CN">
              <a:sym typeface="Calibri" panose="020F0502020204030204" pitchFamily="34" charset="0"/>
            </a:endParaRP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  <a:endParaRPr lang="en-US" altLang="zh-CN">
              <a:sym typeface="Calibri" panose="020F0502020204030204" pitchFamily="34" charset="0"/>
            </a:endParaRP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6148" name="日期占位符 3">
            <a:extLst>
              <a:ext uri="{FF2B5EF4-FFF2-40B4-BE49-F238E27FC236}">
                <a16:creationId xmlns:a16="http://schemas.microsoft.com/office/drawing/2014/main" id="{0CD0518E-7B6E-40ED-AD8A-F232BC1BFD6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A15C86C-C132-449C-860C-68E7A1D2F2EE}" type="datetime1">
              <a:rPr lang="zh-CN" altLang="en-US"/>
              <a:pPr>
                <a:defRPr/>
              </a:pPr>
              <a:t>2018/11/3 Saturday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149" name="页脚占位符 4">
            <a:extLst>
              <a:ext uri="{FF2B5EF4-FFF2-40B4-BE49-F238E27FC236}">
                <a16:creationId xmlns:a16="http://schemas.microsoft.com/office/drawing/2014/main" id="{3D8630D5-A8D1-41DF-AF30-9B62030DE9A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150" name="灯片编号占位符 5">
            <a:extLst>
              <a:ext uri="{FF2B5EF4-FFF2-40B4-BE49-F238E27FC236}">
                <a16:creationId xmlns:a16="http://schemas.microsoft.com/office/drawing/2014/main" id="{A4608355-8A8A-4280-8C1C-1BE7E7E56E2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604129FC-345B-42EB-A81C-7D9A4840D031}" type="slidenum">
              <a:rPr lang="zh-CN" altLang="en-US"/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宋体" charset="0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>
          <a:solidFill>
            <a:schemeClr val="tx1"/>
          </a:solidFill>
          <a:latin typeface="+mn-lt"/>
          <a:ea typeface="+mn-ea"/>
          <a:cs typeface="宋体" charset="0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占位符 1">
            <a:extLst>
              <a:ext uri="{FF2B5EF4-FFF2-40B4-BE49-F238E27FC236}">
                <a16:creationId xmlns:a16="http://schemas.microsoft.com/office/drawing/2014/main" id="{BF442BD2-40C0-43DF-BFB0-7255FE860E1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5123" name="文本占位符 2">
            <a:extLst>
              <a:ext uri="{FF2B5EF4-FFF2-40B4-BE49-F238E27FC236}">
                <a16:creationId xmlns:a16="http://schemas.microsoft.com/office/drawing/2014/main" id="{299379D9-35D5-496E-A9B6-B2D77D2069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  <a:endParaRPr lang="en-US" altLang="zh-CN">
              <a:sym typeface="Calibri" panose="020F0502020204030204" pitchFamily="34" charset="0"/>
            </a:endParaRP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  <a:endParaRPr lang="en-US" altLang="zh-CN">
              <a:sym typeface="Calibri" panose="020F0502020204030204" pitchFamily="34" charset="0"/>
            </a:endParaRP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  <a:endParaRPr lang="en-US" altLang="zh-CN">
              <a:sym typeface="Calibri" panose="020F0502020204030204" pitchFamily="34" charset="0"/>
            </a:endParaRP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  <a:endParaRPr lang="en-US" altLang="zh-CN">
              <a:sym typeface="Calibri" panose="020F0502020204030204" pitchFamily="34" charset="0"/>
            </a:endParaRP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7172" name="日期占位符 4">
            <a:extLst>
              <a:ext uri="{FF2B5EF4-FFF2-40B4-BE49-F238E27FC236}">
                <a16:creationId xmlns:a16="http://schemas.microsoft.com/office/drawing/2014/main" id="{DA43EEDD-A57C-4642-90AE-6524A75FA4C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7A6E950-CBCD-4B72-B418-DDEB32A83AC9}" type="datetime1">
              <a:rPr lang="zh-CN" altLang="en-US"/>
              <a:pPr>
                <a:defRPr/>
              </a:pPr>
              <a:t>2018/11/3 Saturday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173" name="页脚占位符 5">
            <a:extLst>
              <a:ext uri="{FF2B5EF4-FFF2-40B4-BE49-F238E27FC236}">
                <a16:creationId xmlns:a16="http://schemas.microsoft.com/office/drawing/2014/main" id="{27A0E90C-50D9-4588-B695-0DDBA208AAE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174" name="灯片编号占位符 6">
            <a:extLst>
              <a:ext uri="{FF2B5EF4-FFF2-40B4-BE49-F238E27FC236}">
                <a16:creationId xmlns:a16="http://schemas.microsoft.com/office/drawing/2014/main" id="{313E27BC-7E8C-44C6-83A5-186DAC8EA9E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9C09FC8-DDA8-4ED0-B247-1602421B91FC}" type="slidenum">
              <a:rPr lang="zh-CN" altLang="en-US"/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宋体" charset="0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>
          <a:solidFill>
            <a:schemeClr val="tx1"/>
          </a:solidFill>
          <a:latin typeface="+mn-lt"/>
          <a:ea typeface="+mn-ea"/>
          <a:cs typeface="宋体" charset="0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占位符 1">
            <a:extLst>
              <a:ext uri="{FF2B5EF4-FFF2-40B4-BE49-F238E27FC236}">
                <a16:creationId xmlns:a16="http://schemas.microsoft.com/office/drawing/2014/main" id="{37D56AFB-F572-4027-86D2-4767E1ED1E9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6147" name="文本占位符 2">
            <a:extLst>
              <a:ext uri="{FF2B5EF4-FFF2-40B4-BE49-F238E27FC236}">
                <a16:creationId xmlns:a16="http://schemas.microsoft.com/office/drawing/2014/main" id="{AFD56E44-B21D-4B2E-9321-DEF2301EA7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  <a:endParaRPr lang="en-US" altLang="zh-CN">
              <a:sym typeface="Calibri" panose="020F0502020204030204" pitchFamily="34" charset="0"/>
            </a:endParaRP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  <a:endParaRPr lang="en-US" altLang="zh-CN">
              <a:sym typeface="Calibri" panose="020F0502020204030204" pitchFamily="34" charset="0"/>
            </a:endParaRP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  <a:endParaRPr lang="en-US" altLang="zh-CN">
              <a:sym typeface="Calibri" panose="020F0502020204030204" pitchFamily="34" charset="0"/>
            </a:endParaRP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  <a:endParaRPr lang="en-US" altLang="zh-CN">
              <a:sym typeface="Calibri" panose="020F0502020204030204" pitchFamily="34" charset="0"/>
            </a:endParaRP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8196" name="日期占位符 6">
            <a:extLst>
              <a:ext uri="{FF2B5EF4-FFF2-40B4-BE49-F238E27FC236}">
                <a16:creationId xmlns:a16="http://schemas.microsoft.com/office/drawing/2014/main" id="{36901D96-3F98-441B-8037-764DF585E81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C2F83C7-5703-4655-9487-40016324F12F}" type="datetime1">
              <a:rPr lang="zh-CN" altLang="en-US"/>
              <a:pPr>
                <a:defRPr/>
              </a:pPr>
              <a:t>2018/11/3 Saturday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197" name="页脚占位符 7">
            <a:extLst>
              <a:ext uri="{FF2B5EF4-FFF2-40B4-BE49-F238E27FC236}">
                <a16:creationId xmlns:a16="http://schemas.microsoft.com/office/drawing/2014/main" id="{1CD7B181-086E-4CDC-BA81-374FCF0FF50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198" name="灯片编号占位符 8">
            <a:extLst>
              <a:ext uri="{FF2B5EF4-FFF2-40B4-BE49-F238E27FC236}">
                <a16:creationId xmlns:a16="http://schemas.microsoft.com/office/drawing/2014/main" id="{F6D8C382-D0A0-4990-B1D9-99E0D7A5BAF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393D1DA-9DAA-47CD-8682-56A089873B2F}" type="slidenum">
              <a:rPr lang="zh-CN" altLang="en-US"/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宋体" charset="0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>
          <a:solidFill>
            <a:schemeClr val="tx1"/>
          </a:solidFill>
          <a:latin typeface="+mn-lt"/>
          <a:ea typeface="+mn-ea"/>
          <a:cs typeface="宋体" charset="0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占位符 1">
            <a:extLst>
              <a:ext uri="{FF2B5EF4-FFF2-40B4-BE49-F238E27FC236}">
                <a16:creationId xmlns:a16="http://schemas.microsoft.com/office/drawing/2014/main" id="{16908867-081B-4233-AB39-BEEFE4FD85C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7171" name="文本占位符 2">
            <a:extLst>
              <a:ext uri="{FF2B5EF4-FFF2-40B4-BE49-F238E27FC236}">
                <a16:creationId xmlns:a16="http://schemas.microsoft.com/office/drawing/2014/main" id="{F8810CF9-32FF-4435-80BB-542A27D845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  <a:endParaRPr lang="en-US" altLang="zh-CN">
              <a:sym typeface="Calibri" panose="020F0502020204030204" pitchFamily="34" charset="0"/>
            </a:endParaRP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  <a:endParaRPr lang="en-US" altLang="zh-CN">
              <a:sym typeface="Calibri" panose="020F0502020204030204" pitchFamily="34" charset="0"/>
            </a:endParaRP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  <a:endParaRPr lang="en-US" altLang="zh-CN">
              <a:sym typeface="Calibri" panose="020F0502020204030204" pitchFamily="34" charset="0"/>
            </a:endParaRP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  <a:endParaRPr lang="en-US" altLang="zh-CN">
              <a:sym typeface="Calibri" panose="020F0502020204030204" pitchFamily="34" charset="0"/>
            </a:endParaRP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9220" name="日期占位符 2">
            <a:extLst>
              <a:ext uri="{FF2B5EF4-FFF2-40B4-BE49-F238E27FC236}">
                <a16:creationId xmlns:a16="http://schemas.microsoft.com/office/drawing/2014/main" id="{770BF9E3-F30F-468D-A214-53EB2E9F20A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9119AE2-8D6A-4A02-95DA-F65BCBA5A971}" type="datetime1">
              <a:rPr lang="zh-CN" altLang="en-US"/>
              <a:pPr>
                <a:defRPr/>
              </a:pPr>
              <a:t>2018/11/3 Saturday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221" name="页脚占位符 3">
            <a:extLst>
              <a:ext uri="{FF2B5EF4-FFF2-40B4-BE49-F238E27FC236}">
                <a16:creationId xmlns:a16="http://schemas.microsoft.com/office/drawing/2014/main" id="{1F37EE83-6024-4656-B1E0-3CF3C01C81E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222" name="灯片编号占位符 4">
            <a:extLst>
              <a:ext uri="{FF2B5EF4-FFF2-40B4-BE49-F238E27FC236}">
                <a16:creationId xmlns:a16="http://schemas.microsoft.com/office/drawing/2014/main" id="{FAAD15F8-CA19-4BCA-8081-F2F9D32948C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EAD677C-8A5C-4701-B794-D5BEA2481532}" type="slidenum">
              <a:rPr lang="zh-CN" altLang="en-US"/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宋体" charset="0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>
          <a:solidFill>
            <a:schemeClr val="tx1"/>
          </a:solidFill>
          <a:latin typeface="+mn-lt"/>
          <a:ea typeface="+mn-ea"/>
          <a:cs typeface="宋体" charset="0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占位符 1">
            <a:extLst>
              <a:ext uri="{FF2B5EF4-FFF2-40B4-BE49-F238E27FC236}">
                <a16:creationId xmlns:a16="http://schemas.microsoft.com/office/drawing/2014/main" id="{084A4E3F-910B-4656-8165-37D91B26F4B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8195" name="文本占位符 2">
            <a:extLst>
              <a:ext uri="{FF2B5EF4-FFF2-40B4-BE49-F238E27FC236}">
                <a16:creationId xmlns:a16="http://schemas.microsoft.com/office/drawing/2014/main" id="{9DDE1205-2671-4C7D-877A-3FEF87055E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  <a:endParaRPr lang="en-US" altLang="zh-CN">
              <a:sym typeface="Calibri" panose="020F0502020204030204" pitchFamily="34" charset="0"/>
            </a:endParaRP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  <a:endParaRPr lang="en-US" altLang="zh-CN">
              <a:sym typeface="Calibri" panose="020F0502020204030204" pitchFamily="34" charset="0"/>
            </a:endParaRP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  <a:endParaRPr lang="en-US" altLang="zh-CN">
              <a:sym typeface="Calibri" panose="020F0502020204030204" pitchFamily="34" charset="0"/>
            </a:endParaRP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  <a:endParaRPr lang="en-US" altLang="zh-CN">
              <a:sym typeface="Calibri" panose="020F0502020204030204" pitchFamily="34" charset="0"/>
            </a:endParaRP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44" name="日期占位符 1">
            <a:extLst>
              <a:ext uri="{FF2B5EF4-FFF2-40B4-BE49-F238E27FC236}">
                <a16:creationId xmlns:a16="http://schemas.microsoft.com/office/drawing/2014/main" id="{B25CE91C-865F-4A8C-A4D4-56D7DFBC498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7C41FD5-E458-473E-A4D6-7B15F8783568}" type="datetime1">
              <a:rPr lang="zh-CN" altLang="en-US"/>
              <a:pPr>
                <a:defRPr/>
              </a:pPr>
              <a:t>2018/11/3 Saturday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245" name="页脚占位符 2">
            <a:extLst>
              <a:ext uri="{FF2B5EF4-FFF2-40B4-BE49-F238E27FC236}">
                <a16:creationId xmlns:a16="http://schemas.microsoft.com/office/drawing/2014/main" id="{20CD9F6F-EFA0-44EC-9F74-7BC46622C58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46" name="灯片编号占位符 3">
            <a:extLst>
              <a:ext uri="{FF2B5EF4-FFF2-40B4-BE49-F238E27FC236}">
                <a16:creationId xmlns:a16="http://schemas.microsoft.com/office/drawing/2014/main" id="{45D5C606-13CF-4B4E-B852-51A560D2916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F889CD8-CD78-44C3-B687-1E7FA54E190C}" type="slidenum">
              <a:rPr lang="zh-CN" altLang="en-US"/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宋体" charset="0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>
          <a:solidFill>
            <a:schemeClr val="tx1"/>
          </a:solidFill>
          <a:latin typeface="+mn-lt"/>
          <a:ea typeface="+mn-ea"/>
          <a:cs typeface="宋体" charset="0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占位符 1">
            <a:extLst>
              <a:ext uri="{FF2B5EF4-FFF2-40B4-BE49-F238E27FC236}">
                <a16:creationId xmlns:a16="http://schemas.microsoft.com/office/drawing/2014/main" id="{76F85D17-743E-44BD-99A0-46D71A314BE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9219" name="文本占位符 2">
            <a:extLst>
              <a:ext uri="{FF2B5EF4-FFF2-40B4-BE49-F238E27FC236}">
                <a16:creationId xmlns:a16="http://schemas.microsoft.com/office/drawing/2014/main" id="{973EC496-6362-415F-9D64-8ECE8DD04A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  <a:endParaRPr lang="en-US" altLang="zh-CN">
              <a:sym typeface="Calibri" panose="020F0502020204030204" pitchFamily="34" charset="0"/>
            </a:endParaRP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  <a:endParaRPr lang="en-US" altLang="zh-CN">
              <a:sym typeface="Calibri" panose="020F0502020204030204" pitchFamily="34" charset="0"/>
            </a:endParaRP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  <a:endParaRPr lang="en-US" altLang="zh-CN">
              <a:sym typeface="Calibri" panose="020F0502020204030204" pitchFamily="34" charset="0"/>
            </a:endParaRP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  <a:endParaRPr lang="en-US" altLang="zh-CN">
              <a:sym typeface="Calibri" panose="020F0502020204030204" pitchFamily="34" charset="0"/>
            </a:endParaRP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1268" name="日期占位符 4">
            <a:extLst>
              <a:ext uri="{FF2B5EF4-FFF2-40B4-BE49-F238E27FC236}">
                <a16:creationId xmlns:a16="http://schemas.microsoft.com/office/drawing/2014/main" id="{DD6636E3-3AC0-4C65-8C79-71C204ABF58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6357799-7765-4919-9B27-63E2EEDB0874}" type="datetime1">
              <a:rPr lang="zh-CN" altLang="en-US"/>
              <a:pPr>
                <a:defRPr/>
              </a:pPr>
              <a:t>2018/11/3 Saturday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1269" name="页脚占位符 5">
            <a:extLst>
              <a:ext uri="{FF2B5EF4-FFF2-40B4-BE49-F238E27FC236}">
                <a16:creationId xmlns:a16="http://schemas.microsoft.com/office/drawing/2014/main" id="{27FA5A8C-00FB-4046-9971-8DF76825290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270" name="灯片编号占位符 6">
            <a:extLst>
              <a:ext uri="{FF2B5EF4-FFF2-40B4-BE49-F238E27FC236}">
                <a16:creationId xmlns:a16="http://schemas.microsoft.com/office/drawing/2014/main" id="{F5158BCE-9B90-41D9-9251-F2FFD7046E6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7BECE51-5C01-4FB0-9D45-252384B073A8}" type="slidenum">
              <a:rPr lang="zh-CN" altLang="en-US"/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宋体" charset="0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>
          <a:solidFill>
            <a:schemeClr val="tx1"/>
          </a:solidFill>
          <a:latin typeface="+mn-lt"/>
          <a:ea typeface="+mn-ea"/>
          <a:cs typeface="宋体" charset="0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44BC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图片 11">
            <a:extLst>
              <a:ext uri="{FF2B5EF4-FFF2-40B4-BE49-F238E27FC236}">
                <a16:creationId xmlns:a16="http://schemas.microsoft.com/office/drawing/2014/main" id="{4A1E66C0-21B4-46C5-84EC-4FAF1BA7E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727325"/>
            <a:ext cx="33496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7" name="矩形 13">
            <a:extLst>
              <a:ext uri="{FF2B5EF4-FFF2-40B4-BE49-F238E27FC236}">
                <a16:creationId xmlns:a16="http://schemas.microsoft.com/office/drawing/2014/main" id="{CA77AA0E-0C07-4972-B436-8C3409F03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2263" y="361950"/>
            <a:ext cx="336550" cy="336550"/>
          </a:xfrm>
          <a:prstGeom prst="rect">
            <a:avLst/>
          </a:prstGeom>
          <a:solidFill>
            <a:srgbClr val="FCB6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9508" name="矩形 20">
            <a:extLst>
              <a:ext uri="{FF2B5EF4-FFF2-40B4-BE49-F238E27FC236}">
                <a16:creationId xmlns:a16="http://schemas.microsoft.com/office/drawing/2014/main" id="{8CAAFC72-31C7-49C2-A45A-192FFB8D7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900" y="363538"/>
            <a:ext cx="336550" cy="336550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9509" name="矩形 21">
            <a:extLst>
              <a:ext uri="{FF2B5EF4-FFF2-40B4-BE49-F238E27FC236}">
                <a16:creationId xmlns:a16="http://schemas.microsoft.com/office/drawing/2014/main" id="{91916F01-D161-4558-B771-047192CA1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9538" y="361950"/>
            <a:ext cx="336550" cy="336550"/>
          </a:xfrm>
          <a:prstGeom prst="rect">
            <a:avLst/>
          </a:prstGeom>
          <a:solidFill>
            <a:srgbClr val="A1B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9510" name="矩形 22">
            <a:extLst>
              <a:ext uri="{FF2B5EF4-FFF2-40B4-BE49-F238E27FC236}">
                <a16:creationId xmlns:a16="http://schemas.microsoft.com/office/drawing/2014/main" id="{C519E2D5-BEA6-47B5-8EDA-3C4C5127E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2938" y="361950"/>
            <a:ext cx="336550" cy="336550"/>
          </a:xfrm>
          <a:prstGeom prst="rect">
            <a:avLst/>
          </a:prstGeom>
          <a:solidFill>
            <a:srgbClr val="C664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9511" name="矩形 23">
            <a:extLst>
              <a:ext uri="{FF2B5EF4-FFF2-40B4-BE49-F238E27FC236}">
                <a16:creationId xmlns:a16="http://schemas.microsoft.com/office/drawing/2014/main" id="{2202E245-399D-4A11-906F-F92936066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8863" y="361950"/>
            <a:ext cx="334962" cy="336550"/>
          </a:xfrm>
          <a:prstGeom prst="rect">
            <a:avLst/>
          </a:prstGeom>
          <a:solidFill>
            <a:srgbClr val="0C60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9512" name="矩形 24">
            <a:extLst>
              <a:ext uri="{FF2B5EF4-FFF2-40B4-BE49-F238E27FC236}">
                <a16:creationId xmlns:a16="http://schemas.microsoft.com/office/drawing/2014/main" id="{0207AAC2-3C88-4780-B4CF-342EE74ED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4713" y="6145213"/>
            <a:ext cx="336550" cy="336550"/>
          </a:xfrm>
          <a:prstGeom prst="rect">
            <a:avLst/>
          </a:prstGeom>
          <a:solidFill>
            <a:srgbClr val="FCB6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9513" name="矩形 25">
            <a:extLst>
              <a:ext uri="{FF2B5EF4-FFF2-40B4-BE49-F238E27FC236}">
                <a16:creationId xmlns:a16="http://schemas.microsoft.com/office/drawing/2014/main" id="{0D11FDD3-4748-49C6-91AD-026CF8002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8863" y="6145213"/>
            <a:ext cx="334962" cy="336550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9514" name="矩形 26">
            <a:extLst>
              <a:ext uri="{FF2B5EF4-FFF2-40B4-BE49-F238E27FC236}">
                <a16:creationId xmlns:a16="http://schemas.microsoft.com/office/drawing/2014/main" id="{9F3A74E1-D285-4BB1-A42D-57534C2EA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9613" y="6157913"/>
            <a:ext cx="336550" cy="336550"/>
          </a:xfrm>
          <a:prstGeom prst="rect">
            <a:avLst/>
          </a:prstGeom>
          <a:solidFill>
            <a:srgbClr val="A1B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9515" name="矩形 27">
            <a:extLst>
              <a:ext uri="{FF2B5EF4-FFF2-40B4-BE49-F238E27FC236}">
                <a16:creationId xmlns:a16="http://schemas.microsoft.com/office/drawing/2014/main" id="{CB89A209-F894-40FC-B6CC-F1D8A9080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7163" y="6157913"/>
            <a:ext cx="336550" cy="336550"/>
          </a:xfrm>
          <a:prstGeom prst="rect">
            <a:avLst/>
          </a:prstGeom>
          <a:solidFill>
            <a:srgbClr val="C664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9516" name="矩形 28">
            <a:extLst>
              <a:ext uri="{FF2B5EF4-FFF2-40B4-BE49-F238E27FC236}">
                <a16:creationId xmlns:a16="http://schemas.microsoft.com/office/drawing/2014/main" id="{7B6F1F1D-5448-4050-8BD6-8443B5633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2263" y="6145213"/>
            <a:ext cx="336550" cy="336550"/>
          </a:xfrm>
          <a:prstGeom prst="rect">
            <a:avLst/>
          </a:prstGeom>
          <a:solidFill>
            <a:srgbClr val="0C60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149517" name="组合 7">
            <a:extLst>
              <a:ext uri="{FF2B5EF4-FFF2-40B4-BE49-F238E27FC236}">
                <a16:creationId xmlns:a16="http://schemas.microsoft.com/office/drawing/2014/main" id="{E4CCB213-2D2B-4027-8F08-8EECE40EFF14}"/>
              </a:ext>
            </a:extLst>
          </p:cNvPr>
          <p:cNvGrpSpPr>
            <a:grpSpLocks/>
          </p:cNvGrpSpPr>
          <p:nvPr/>
        </p:nvGrpSpPr>
        <p:grpSpPr bwMode="auto">
          <a:xfrm>
            <a:off x="1047750" y="1404938"/>
            <a:ext cx="2351088" cy="1827212"/>
            <a:chOff x="0" y="0"/>
            <a:chExt cx="2350277" cy="1826568"/>
          </a:xfrm>
        </p:grpSpPr>
        <p:cxnSp>
          <p:nvCxnSpPr>
            <p:cNvPr id="149530" name="直接连接符 4">
              <a:extLst>
                <a:ext uri="{FF2B5EF4-FFF2-40B4-BE49-F238E27FC236}">
                  <a16:creationId xmlns:a16="http://schemas.microsoft.com/office/drawing/2014/main" id="{67DBC57E-13FE-4170-9829-4B5013E4572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144" y="3048"/>
              <a:ext cx="0" cy="182352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9531" name="直接连接符 29">
              <a:extLst>
                <a:ext uri="{FF2B5EF4-FFF2-40B4-BE49-F238E27FC236}">
                  <a16:creationId xmlns:a16="http://schemas.microsoft.com/office/drawing/2014/main" id="{32380C03-BE07-4E18-A057-8DBC2D2CDAD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0" y="0"/>
              <a:ext cx="2350277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9518" name="组合 33">
            <a:extLst>
              <a:ext uri="{FF2B5EF4-FFF2-40B4-BE49-F238E27FC236}">
                <a16:creationId xmlns:a16="http://schemas.microsoft.com/office/drawing/2014/main" id="{8539023C-ABFD-40AB-A889-4362F34A2FA2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1821657" y="4012406"/>
            <a:ext cx="812800" cy="2341563"/>
            <a:chOff x="0" y="0"/>
            <a:chExt cx="812716" cy="2341132"/>
          </a:xfrm>
        </p:grpSpPr>
        <p:cxnSp>
          <p:nvCxnSpPr>
            <p:cNvPr id="149528" name="直接连接符 34">
              <a:extLst>
                <a:ext uri="{FF2B5EF4-FFF2-40B4-BE49-F238E27FC236}">
                  <a16:creationId xmlns:a16="http://schemas.microsoft.com/office/drawing/2014/main" id="{5F2C959D-4C6E-44EB-AC07-1B5C1301F1E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144" y="3048"/>
              <a:ext cx="0" cy="233808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9529" name="直接连接符 35">
              <a:extLst>
                <a:ext uri="{FF2B5EF4-FFF2-40B4-BE49-F238E27FC236}">
                  <a16:creationId xmlns:a16="http://schemas.microsoft.com/office/drawing/2014/main" id="{3E8456BB-9D85-4949-BDB0-6488F81F00A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406358" y="-406358"/>
              <a:ext cx="0" cy="81271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9519" name="组合 36">
            <a:extLst>
              <a:ext uri="{FF2B5EF4-FFF2-40B4-BE49-F238E27FC236}">
                <a16:creationId xmlns:a16="http://schemas.microsoft.com/office/drawing/2014/main" id="{6BF27EF5-352D-4C8E-8EF4-CC047C807A1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775700" y="3744913"/>
            <a:ext cx="2349500" cy="1827212"/>
            <a:chOff x="0" y="0"/>
            <a:chExt cx="2350277" cy="1826568"/>
          </a:xfrm>
        </p:grpSpPr>
        <p:cxnSp>
          <p:nvCxnSpPr>
            <p:cNvPr id="149526" name="直接连接符 37">
              <a:extLst>
                <a:ext uri="{FF2B5EF4-FFF2-40B4-BE49-F238E27FC236}">
                  <a16:creationId xmlns:a16="http://schemas.microsoft.com/office/drawing/2014/main" id="{1AF24D3D-4460-4A56-98BB-2BC3038910F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144" y="3048"/>
              <a:ext cx="0" cy="182352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9527" name="直接连接符 38">
              <a:extLst>
                <a:ext uri="{FF2B5EF4-FFF2-40B4-BE49-F238E27FC236}">
                  <a16:creationId xmlns:a16="http://schemas.microsoft.com/office/drawing/2014/main" id="{DF86BD16-238B-4C3D-82D2-B0292C496D4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0" y="0"/>
              <a:ext cx="2350277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9520" name="组合 39">
            <a:extLst>
              <a:ext uri="{FF2B5EF4-FFF2-40B4-BE49-F238E27FC236}">
                <a16:creationId xmlns:a16="http://schemas.microsoft.com/office/drawing/2014/main" id="{C3C6AFEE-06FF-4453-B5FA-9B0AAA33E66F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9544051" y="657225"/>
            <a:ext cx="812800" cy="2339975"/>
            <a:chOff x="0" y="0"/>
            <a:chExt cx="812716" cy="2341132"/>
          </a:xfrm>
        </p:grpSpPr>
        <p:cxnSp>
          <p:nvCxnSpPr>
            <p:cNvPr id="149524" name="直接连接符 40">
              <a:extLst>
                <a:ext uri="{FF2B5EF4-FFF2-40B4-BE49-F238E27FC236}">
                  <a16:creationId xmlns:a16="http://schemas.microsoft.com/office/drawing/2014/main" id="{20A3880B-218E-4BCC-9C5C-4F6FA60BA22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144" y="3048"/>
              <a:ext cx="0" cy="233808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9525" name="直接连接符 41">
              <a:extLst>
                <a:ext uri="{FF2B5EF4-FFF2-40B4-BE49-F238E27FC236}">
                  <a16:creationId xmlns:a16="http://schemas.microsoft.com/office/drawing/2014/main" id="{B2BC4C0F-D14D-465B-B4C7-1CFC6FEE628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406358" y="-406358"/>
              <a:ext cx="0" cy="81271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49521" name="直接连接符 45">
            <a:extLst>
              <a:ext uri="{FF2B5EF4-FFF2-40B4-BE49-F238E27FC236}">
                <a16:creationId xmlns:a16="http://schemas.microsoft.com/office/drawing/2014/main" id="{F6A8A163-8E24-4763-BABB-8F003D1C4E7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37138" y="3500438"/>
            <a:ext cx="5487987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9522" name="文本框 48">
            <a:extLst>
              <a:ext uri="{FF2B5EF4-FFF2-40B4-BE49-F238E27FC236}">
                <a16:creationId xmlns:a16="http://schemas.microsoft.com/office/drawing/2014/main" id="{57AFF509-17FF-4BA4-B8EC-055B5705C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0338" y="3627438"/>
            <a:ext cx="5118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https://www.freeppt7.com</a:t>
            </a:r>
          </a:p>
        </p:txBody>
      </p:sp>
      <p:sp>
        <p:nvSpPr>
          <p:cNvPr id="149523" name="文本框 48">
            <a:extLst>
              <a:ext uri="{FF2B5EF4-FFF2-40B4-BE49-F238E27FC236}">
                <a16:creationId xmlns:a16="http://schemas.microsoft.com/office/drawing/2014/main" id="{0CA27F93-B3F6-489E-88D5-1F411EFE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8550" y="2746375"/>
            <a:ext cx="5883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个性创意化通用PPT模板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44BC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文本框 1">
            <a:extLst>
              <a:ext uri="{FF2B5EF4-FFF2-40B4-BE49-F238E27FC236}">
                <a16:creationId xmlns:a16="http://schemas.microsoft.com/office/drawing/2014/main" id="{DCE0C71F-D5F3-4080-951A-95E014A3F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6738" y="123825"/>
            <a:ext cx="3016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58723" name="矩形 30">
            <a:extLst>
              <a:ext uri="{FF2B5EF4-FFF2-40B4-BE49-F238E27FC236}">
                <a16:creationId xmlns:a16="http://schemas.microsoft.com/office/drawing/2014/main" id="{C424AFBD-03C4-4DDC-B548-3B597F85B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25" y="263525"/>
            <a:ext cx="184150" cy="184150"/>
          </a:xfrm>
          <a:prstGeom prst="rect">
            <a:avLst/>
          </a:prstGeom>
          <a:solidFill>
            <a:srgbClr val="FCB6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8724" name="矩形 31">
            <a:extLst>
              <a:ext uri="{FF2B5EF4-FFF2-40B4-BE49-F238E27FC236}">
                <a16:creationId xmlns:a16="http://schemas.microsoft.com/office/drawing/2014/main" id="{FA9F7F5E-DC57-4F3A-B7B8-CADE1BEC1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150" y="263525"/>
            <a:ext cx="184150" cy="184150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8725" name="矩形 32">
            <a:extLst>
              <a:ext uri="{FF2B5EF4-FFF2-40B4-BE49-F238E27FC236}">
                <a16:creationId xmlns:a16="http://schemas.microsoft.com/office/drawing/2014/main" id="{1FADE207-2CCC-4EE2-9155-DF0237F3A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8575" y="263525"/>
            <a:ext cx="184150" cy="184150"/>
          </a:xfrm>
          <a:prstGeom prst="rect">
            <a:avLst/>
          </a:prstGeom>
          <a:solidFill>
            <a:srgbClr val="A1B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8726" name="矩形 42">
            <a:extLst>
              <a:ext uri="{FF2B5EF4-FFF2-40B4-BE49-F238E27FC236}">
                <a16:creationId xmlns:a16="http://schemas.microsoft.com/office/drawing/2014/main" id="{24831937-F879-4691-A8E1-945BEBC8B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0" y="263525"/>
            <a:ext cx="185738" cy="184150"/>
          </a:xfrm>
          <a:prstGeom prst="rect">
            <a:avLst/>
          </a:prstGeom>
          <a:solidFill>
            <a:srgbClr val="C664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8727" name="矩形 43">
            <a:extLst>
              <a:ext uri="{FF2B5EF4-FFF2-40B4-BE49-F238E27FC236}">
                <a16:creationId xmlns:a16="http://schemas.microsoft.com/office/drawing/2014/main" id="{9B2E1EFA-A49C-44FA-803A-0CA2F90BE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00" y="263525"/>
            <a:ext cx="184150" cy="184150"/>
          </a:xfrm>
          <a:prstGeom prst="rect">
            <a:avLst/>
          </a:prstGeom>
          <a:solidFill>
            <a:srgbClr val="0C60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58728" name="直接连接符 7">
            <a:extLst>
              <a:ext uri="{FF2B5EF4-FFF2-40B4-BE49-F238E27FC236}">
                <a16:creationId xmlns:a16="http://schemas.microsoft.com/office/drawing/2014/main" id="{6D1142EB-02C8-4B95-A9B9-B1B706E5858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51000" y="2116138"/>
            <a:ext cx="4392613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8729" name="直接连接符 8">
            <a:extLst>
              <a:ext uri="{FF2B5EF4-FFF2-40B4-BE49-F238E27FC236}">
                <a16:creationId xmlns:a16="http://schemas.microsoft.com/office/drawing/2014/main" id="{0DB0C05D-ADC2-4703-8870-1F071AB0736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51000" y="2478088"/>
            <a:ext cx="4392613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8730" name="直接连接符 9">
            <a:extLst>
              <a:ext uri="{FF2B5EF4-FFF2-40B4-BE49-F238E27FC236}">
                <a16:creationId xmlns:a16="http://schemas.microsoft.com/office/drawing/2014/main" id="{F77EB5E5-157E-434B-9062-3FFB52120B1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51000" y="2838450"/>
            <a:ext cx="4392613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8731" name="直接连接符 10">
            <a:extLst>
              <a:ext uri="{FF2B5EF4-FFF2-40B4-BE49-F238E27FC236}">
                <a16:creationId xmlns:a16="http://schemas.microsoft.com/office/drawing/2014/main" id="{AE3050FB-FDD2-41F0-8141-94C534C0C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51000" y="3200400"/>
            <a:ext cx="4392613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8732" name="直接连接符 11">
            <a:extLst>
              <a:ext uri="{FF2B5EF4-FFF2-40B4-BE49-F238E27FC236}">
                <a16:creationId xmlns:a16="http://schemas.microsoft.com/office/drawing/2014/main" id="{A4FEB3D5-9CE4-4C96-A26C-5D0F1AF6B73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51000" y="3562350"/>
            <a:ext cx="4392613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8733" name="直接连接符 12">
            <a:extLst>
              <a:ext uri="{FF2B5EF4-FFF2-40B4-BE49-F238E27FC236}">
                <a16:creationId xmlns:a16="http://schemas.microsoft.com/office/drawing/2014/main" id="{890474CB-81E2-4108-BA46-3FD3DB5246E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51000" y="3922713"/>
            <a:ext cx="4392613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8734" name="直接连接符 13">
            <a:extLst>
              <a:ext uri="{FF2B5EF4-FFF2-40B4-BE49-F238E27FC236}">
                <a16:creationId xmlns:a16="http://schemas.microsoft.com/office/drawing/2014/main" id="{FEBAC729-7F80-4222-A90C-ADA4FAB3542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51000" y="4284663"/>
            <a:ext cx="4392613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8735" name="直接连接符 14">
            <a:extLst>
              <a:ext uri="{FF2B5EF4-FFF2-40B4-BE49-F238E27FC236}">
                <a16:creationId xmlns:a16="http://schemas.microsoft.com/office/drawing/2014/main" id="{72C81A29-5406-4E9B-9FB1-E5D26FCA7B3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51000" y="4645025"/>
            <a:ext cx="4392613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8736" name="直接连接符 15">
            <a:extLst>
              <a:ext uri="{FF2B5EF4-FFF2-40B4-BE49-F238E27FC236}">
                <a16:creationId xmlns:a16="http://schemas.microsoft.com/office/drawing/2014/main" id="{6B5B5CE6-3CDB-4876-824A-B8F59C6994D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51000" y="5006975"/>
            <a:ext cx="4392613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8737" name="直接连接符 16">
            <a:extLst>
              <a:ext uri="{FF2B5EF4-FFF2-40B4-BE49-F238E27FC236}">
                <a16:creationId xmlns:a16="http://schemas.microsoft.com/office/drawing/2014/main" id="{081E7743-A701-4A84-AFDF-AE34C72E3AA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51000" y="5368925"/>
            <a:ext cx="4392613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58738" name="组合 17">
            <a:extLst>
              <a:ext uri="{FF2B5EF4-FFF2-40B4-BE49-F238E27FC236}">
                <a16:creationId xmlns:a16="http://schemas.microsoft.com/office/drawing/2014/main" id="{25DFDED4-E69E-41BE-8178-67B186E4AF7C}"/>
              </a:ext>
            </a:extLst>
          </p:cNvPr>
          <p:cNvGrpSpPr>
            <a:grpSpLocks/>
          </p:cNvGrpSpPr>
          <p:nvPr/>
        </p:nvGrpSpPr>
        <p:grpSpPr bwMode="auto">
          <a:xfrm>
            <a:off x="1766888" y="2838450"/>
            <a:ext cx="612775" cy="2530475"/>
            <a:chOff x="0" y="0"/>
            <a:chExt cx="611746" cy="2529267"/>
          </a:xfrm>
        </p:grpSpPr>
        <p:sp>
          <p:nvSpPr>
            <p:cNvPr id="158778" name="矩形 18">
              <a:extLst>
                <a:ext uri="{FF2B5EF4-FFF2-40B4-BE49-F238E27FC236}">
                  <a16:creationId xmlns:a16="http://schemas.microsoft.com/office/drawing/2014/main" id="{54888A90-FD31-4490-9975-5FD30C1C0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662492"/>
              <a:ext cx="152400" cy="866775"/>
            </a:xfrm>
            <a:prstGeom prst="rect">
              <a:avLst/>
            </a:prstGeom>
            <a:solidFill>
              <a:srgbClr val="F5AF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8779" name="矩形 19">
              <a:extLst>
                <a:ext uri="{FF2B5EF4-FFF2-40B4-BE49-F238E27FC236}">
                  <a16:creationId xmlns:a16="http://schemas.microsoft.com/office/drawing/2014/main" id="{30E5F84A-A250-4227-9415-04D28777B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" y="1662492"/>
              <a:ext cx="152400" cy="866775"/>
            </a:xfrm>
            <a:prstGeom prst="rect">
              <a:avLst/>
            </a:prstGeom>
            <a:solidFill>
              <a:srgbClr val="90B8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8780" name="矩形 20">
              <a:extLst>
                <a:ext uri="{FF2B5EF4-FFF2-40B4-BE49-F238E27FC236}">
                  <a16:creationId xmlns:a16="http://schemas.microsoft.com/office/drawing/2014/main" id="{81B9C1FF-A7CB-42E9-BBCF-6618156D0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0"/>
              <a:ext cx="150254" cy="2529267"/>
            </a:xfrm>
            <a:prstGeom prst="rect">
              <a:avLst/>
            </a:prstGeom>
            <a:solidFill>
              <a:srgbClr val="DC4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8781" name="矩形 21">
              <a:extLst>
                <a:ext uri="{FF2B5EF4-FFF2-40B4-BE49-F238E27FC236}">
                  <a16:creationId xmlns:a16="http://schemas.microsoft.com/office/drawing/2014/main" id="{5121FC19-B45C-449F-8DB8-548497241A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199" y="1083972"/>
              <a:ext cx="154547" cy="144529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58739" name="组合 22">
            <a:extLst>
              <a:ext uri="{FF2B5EF4-FFF2-40B4-BE49-F238E27FC236}">
                <a16:creationId xmlns:a16="http://schemas.microsoft.com/office/drawing/2014/main" id="{9FD89C6D-7F99-4060-AD29-8E38B9DF5D1F}"/>
              </a:ext>
            </a:extLst>
          </p:cNvPr>
          <p:cNvGrpSpPr>
            <a:grpSpLocks/>
          </p:cNvGrpSpPr>
          <p:nvPr/>
        </p:nvGrpSpPr>
        <p:grpSpPr bwMode="auto">
          <a:xfrm>
            <a:off x="2967038" y="2838450"/>
            <a:ext cx="606425" cy="2530475"/>
            <a:chOff x="0" y="0"/>
            <a:chExt cx="607454" cy="2529266"/>
          </a:xfrm>
        </p:grpSpPr>
        <p:sp>
          <p:nvSpPr>
            <p:cNvPr id="158774" name="矩形 23">
              <a:extLst>
                <a:ext uri="{FF2B5EF4-FFF2-40B4-BE49-F238E27FC236}">
                  <a16:creationId xmlns:a16="http://schemas.microsoft.com/office/drawing/2014/main" id="{57F57E07-4BB4-49C3-B377-C20CAC83B3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52400" cy="2529266"/>
            </a:xfrm>
            <a:prstGeom prst="rect">
              <a:avLst/>
            </a:prstGeom>
            <a:solidFill>
              <a:srgbClr val="F5AF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8775" name="矩形 24">
              <a:extLst>
                <a:ext uri="{FF2B5EF4-FFF2-40B4-BE49-F238E27FC236}">
                  <a16:creationId xmlns:a16="http://schemas.microsoft.com/office/drawing/2014/main" id="{2626D91B-903E-4EED-84AC-C47C9E46F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99" y="1083970"/>
              <a:ext cx="154547" cy="1445295"/>
            </a:xfrm>
            <a:prstGeom prst="rect">
              <a:avLst/>
            </a:prstGeom>
            <a:solidFill>
              <a:srgbClr val="90B8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8776" name="矩形 25">
              <a:extLst>
                <a:ext uri="{FF2B5EF4-FFF2-40B4-BE49-F238E27FC236}">
                  <a16:creationId xmlns:a16="http://schemas.microsoft.com/office/drawing/2014/main" id="{B18B6BE8-99C1-42B2-96C7-A2D6DFD93D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722646"/>
              <a:ext cx="152400" cy="1806619"/>
            </a:xfrm>
            <a:prstGeom prst="rect">
              <a:avLst/>
            </a:prstGeom>
            <a:solidFill>
              <a:srgbClr val="DC4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8777" name="矩形 26">
              <a:extLst>
                <a:ext uri="{FF2B5EF4-FFF2-40B4-BE49-F238E27FC236}">
                  <a16:creationId xmlns:a16="http://schemas.microsoft.com/office/drawing/2014/main" id="{C021932B-3092-40E2-8889-04051AC197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1806618"/>
              <a:ext cx="150254" cy="7226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58740" name="组合 27">
            <a:extLst>
              <a:ext uri="{FF2B5EF4-FFF2-40B4-BE49-F238E27FC236}">
                <a16:creationId xmlns:a16="http://schemas.microsoft.com/office/drawing/2014/main" id="{5B82B06A-FCCA-4752-AFA8-8469E0E0D277}"/>
              </a:ext>
            </a:extLst>
          </p:cNvPr>
          <p:cNvGrpSpPr>
            <a:grpSpLocks/>
          </p:cNvGrpSpPr>
          <p:nvPr/>
        </p:nvGrpSpPr>
        <p:grpSpPr bwMode="auto">
          <a:xfrm>
            <a:off x="4165600" y="3562350"/>
            <a:ext cx="611188" cy="1806575"/>
            <a:chOff x="0" y="0"/>
            <a:chExt cx="611747" cy="1806619"/>
          </a:xfrm>
        </p:grpSpPr>
        <p:sp>
          <p:nvSpPr>
            <p:cNvPr id="158770" name="矩形 28">
              <a:extLst>
                <a:ext uri="{FF2B5EF4-FFF2-40B4-BE49-F238E27FC236}">
                  <a16:creationId xmlns:a16="http://schemas.microsoft.com/office/drawing/2014/main" id="{BC02B8E5-92E1-4797-B1AA-2DEB9F622E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54547" cy="1806619"/>
            </a:xfrm>
            <a:prstGeom prst="rect">
              <a:avLst/>
            </a:prstGeom>
            <a:solidFill>
              <a:srgbClr val="F5AF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8771" name="矩形 29">
              <a:extLst>
                <a:ext uri="{FF2B5EF4-FFF2-40B4-BE49-F238E27FC236}">
                  <a16:creationId xmlns:a16="http://schemas.microsoft.com/office/drawing/2014/main" id="{51AB480B-AE4E-469E-8BB5-C7918855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1" y="722648"/>
              <a:ext cx="152400" cy="1083971"/>
            </a:xfrm>
            <a:prstGeom prst="rect">
              <a:avLst/>
            </a:prstGeom>
            <a:solidFill>
              <a:srgbClr val="90B8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8772" name="矩形 33">
              <a:extLst>
                <a:ext uri="{FF2B5EF4-FFF2-40B4-BE49-F238E27FC236}">
                  <a16:creationId xmlns:a16="http://schemas.microsoft.com/office/drawing/2014/main" id="{D58D64E7-D163-4DA8-AADE-493124368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361324"/>
              <a:ext cx="154547" cy="1445295"/>
            </a:xfrm>
            <a:prstGeom prst="rect">
              <a:avLst/>
            </a:prstGeom>
            <a:solidFill>
              <a:srgbClr val="DC4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8773" name="矩形 34">
              <a:extLst>
                <a:ext uri="{FF2B5EF4-FFF2-40B4-BE49-F238E27FC236}">
                  <a16:creationId xmlns:a16="http://schemas.microsoft.com/office/drawing/2014/main" id="{72AF27E2-152D-42EB-956F-B37076674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0"/>
              <a:ext cx="154547" cy="1806619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58741" name="组合 35">
            <a:extLst>
              <a:ext uri="{FF2B5EF4-FFF2-40B4-BE49-F238E27FC236}">
                <a16:creationId xmlns:a16="http://schemas.microsoft.com/office/drawing/2014/main" id="{B3635FDF-25E8-4041-BD82-2CDA99AFFFEE}"/>
              </a:ext>
            </a:extLst>
          </p:cNvPr>
          <p:cNvGrpSpPr>
            <a:grpSpLocks/>
          </p:cNvGrpSpPr>
          <p:nvPr/>
        </p:nvGrpSpPr>
        <p:grpSpPr bwMode="auto">
          <a:xfrm>
            <a:off x="5364163" y="2335213"/>
            <a:ext cx="609600" cy="3033712"/>
            <a:chOff x="0" y="0"/>
            <a:chExt cx="609601" cy="3032974"/>
          </a:xfrm>
        </p:grpSpPr>
        <p:sp>
          <p:nvSpPr>
            <p:cNvPr id="158766" name="矩形 36">
              <a:extLst>
                <a:ext uri="{FF2B5EF4-FFF2-40B4-BE49-F238E27FC236}">
                  <a16:creationId xmlns:a16="http://schemas.microsoft.com/office/drawing/2014/main" id="{6DB19581-FF8D-472F-BC48-2C6C9EB43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310326"/>
              <a:ext cx="150255" cy="722647"/>
            </a:xfrm>
            <a:prstGeom prst="rect">
              <a:avLst/>
            </a:prstGeom>
            <a:solidFill>
              <a:srgbClr val="F5AF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8767" name="矩形 37">
              <a:extLst>
                <a:ext uri="{FF2B5EF4-FFF2-40B4-BE49-F238E27FC236}">
                  <a16:creationId xmlns:a16="http://schemas.microsoft.com/office/drawing/2014/main" id="{05CA6355-406A-4184-BAB1-8A9784199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" y="1587678"/>
              <a:ext cx="154547" cy="1445295"/>
            </a:xfrm>
            <a:prstGeom prst="rect">
              <a:avLst/>
            </a:prstGeom>
            <a:solidFill>
              <a:srgbClr val="90B8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8768" name="矩形 38">
              <a:extLst>
                <a:ext uri="{FF2B5EF4-FFF2-40B4-BE49-F238E27FC236}">
                  <a16:creationId xmlns:a16="http://schemas.microsoft.com/office/drawing/2014/main" id="{9A7C0F15-FA54-4B62-9E83-EFBD940BFF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865030"/>
              <a:ext cx="152401" cy="2167943"/>
            </a:xfrm>
            <a:prstGeom prst="rect">
              <a:avLst/>
            </a:prstGeom>
            <a:solidFill>
              <a:srgbClr val="DC4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8769" name="矩形 39">
              <a:extLst>
                <a:ext uri="{FF2B5EF4-FFF2-40B4-BE49-F238E27FC236}">
                  <a16:creationId xmlns:a16="http://schemas.microsoft.com/office/drawing/2014/main" id="{17CD7B81-F1DC-412D-A296-B4F9B03E98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1" y="0"/>
              <a:ext cx="152400" cy="3032974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58742" name="文本框 40">
            <a:extLst>
              <a:ext uri="{FF2B5EF4-FFF2-40B4-BE49-F238E27FC236}">
                <a16:creationId xmlns:a16="http://schemas.microsoft.com/office/drawing/2014/main" id="{52DDE107-3951-4065-B5CE-1E25B1D93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5138" y="5400675"/>
            <a:ext cx="766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chemeClr val="bg1"/>
                </a:solidFill>
              </a:rPr>
              <a:t>2011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158743" name="文本框 41">
            <a:extLst>
              <a:ext uri="{FF2B5EF4-FFF2-40B4-BE49-F238E27FC236}">
                <a16:creationId xmlns:a16="http://schemas.microsoft.com/office/drawing/2014/main" id="{430FE908-0996-41FD-95B0-FFF10A07C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3863" y="5400675"/>
            <a:ext cx="766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chemeClr val="bg1"/>
                </a:solidFill>
              </a:rPr>
              <a:t>2012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158744" name="文本框 44">
            <a:extLst>
              <a:ext uri="{FF2B5EF4-FFF2-40B4-BE49-F238E27FC236}">
                <a16:creationId xmlns:a16="http://schemas.microsoft.com/office/drawing/2014/main" id="{C8BF83C3-8965-4587-9D1F-29F26BB07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9563" y="5400675"/>
            <a:ext cx="766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chemeClr val="bg1"/>
                </a:solidFill>
              </a:rPr>
              <a:t>2013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158745" name="文本框 45">
            <a:extLst>
              <a:ext uri="{FF2B5EF4-FFF2-40B4-BE49-F238E27FC236}">
                <a16:creationId xmlns:a16="http://schemas.microsoft.com/office/drawing/2014/main" id="{4CE4E74D-848E-43C2-AA9B-DD0B68AAC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7650" y="5400675"/>
            <a:ext cx="766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chemeClr val="bg1"/>
                </a:solidFill>
              </a:rPr>
              <a:t>2014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158746" name="文本框 46">
            <a:extLst>
              <a:ext uri="{FF2B5EF4-FFF2-40B4-BE49-F238E27FC236}">
                <a16:creationId xmlns:a16="http://schemas.microsoft.com/office/drawing/2014/main" id="{4FA81C59-7690-4CEF-9295-14565BCFC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925" y="1412875"/>
            <a:ext cx="785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100%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8747" name="文本框 47">
            <a:extLst>
              <a:ext uri="{FF2B5EF4-FFF2-40B4-BE49-F238E27FC236}">
                <a16:creationId xmlns:a16="http://schemas.microsoft.com/office/drawing/2014/main" id="{6F3DC19E-D367-4A11-A49E-5F66618ED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925" y="1795463"/>
            <a:ext cx="785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90%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8748" name="文本框 48">
            <a:extLst>
              <a:ext uri="{FF2B5EF4-FFF2-40B4-BE49-F238E27FC236}">
                <a16:creationId xmlns:a16="http://schemas.microsoft.com/office/drawing/2014/main" id="{D67C59D3-97F1-4FFC-9822-F30947A3C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925" y="2178050"/>
            <a:ext cx="785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80%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8749" name="文本框 49">
            <a:extLst>
              <a:ext uri="{FF2B5EF4-FFF2-40B4-BE49-F238E27FC236}">
                <a16:creationId xmlns:a16="http://schemas.microsoft.com/office/drawing/2014/main" id="{A5B85EE2-A71C-4E8A-A8B3-6CAC297D6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925" y="2560638"/>
            <a:ext cx="785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70%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8750" name="文本框 50">
            <a:extLst>
              <a:ext uri="{FF2B5EF4-FFF2-40B4-BE49-F238E27FC236}">
                <a16:creationId xmlns:a16="http://schemas.microsoft.com/office/drawing/2014/main" id="{3EEABE92-5349-4E99-8CF7-3A12A6F9B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925" y="2944813"/>
            <a:ext cx="785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60%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8751" name="文本框 51">
            <a:extLst>
              <a:ext uri="{FF2B5EF4-FFF2-40B4-BE49-F238E27FC236}">
                <a16:creationId xmlns:a16="http://schemas.microsoft.com/office/drawing/2014/main" id="{4244D07A-BC99-440C-ADFE-186926CBE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925" y="3327400"/>
            <a:ext cx="785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50%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8752" name="文本框 52">
            <a:extLst>
              <a:ext uri="{FF2B5EF4-FFF2-40B4-BE49-F238E27FC236}">
                <a16:creationId xmlns:a16="http://schemas.microsoft.com/office/drawing/2014/main" id="{85205F3B-6002-4DBE-A340-261EED9E9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925" y="3709988"/>
            <a:ext cx="785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40%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8753" name="文本框 53">
            <a:extLst>
              <a:ext uri="{FF2B5EF4-FFF2-40B4-BE49-F238E27FC236}">
                <a16:creationId xmlns:a16="http://schemas.microsoft.com/office/drawing/2014/main" id="{AC9BF08E-91BF-4DDE-9984-F079B0B82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925" y="4092575"/>
            <a:ext cx="785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30%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8754" name="文本框 54">
            <a:extLst>
              <a:ext uri="{FF2B5EF4-FFF2-40B4-BE49-F238E27FC236}">
                <a16:creationId xmlns:a16="http://schemas.microsoft.com/office/drawing/2014/main" id="{FF7E4C6A-5D62-4A91-BD4C-461CA386A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925" y="4475163"/>
            <a:ext cx="785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20%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8755" name="文本框 55">
            <a:extLst>
              <a:ext uri="{FF2B5EF4-FFF2-40B4-BE49-F238E27FC236}">
                <a16:creationId xmlns:a16="http://schemas.microsoft.com/office/drawing/2014/main" id="{48FFDE56-E87D-4466-9B6E-C69878DA8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925" y="4857750"/>
            <a:ext cx="785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10%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8756" name="文本框 56">
            <a:extLst>
              <a:ext uri="{FF2B5EF4-FFF2-40B4-BE49-F238E27FC236}">
                <a16:creationId xmlns:a16="http://schemas.microsoft.com/office/drawing/2014/main" id="{BCDC22F6-0D5A-417A-A579-8C35C7093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825" y="5213350"/>
            <a:ext cx="785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0</a:t>
            </a:r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158757" name="直接连接符 57">
            <a:extLst>
              <a:ext uri="{FF2B5EF4-FFF2-40B4-BE49-F238E27FC236}">
                <a16:creationId xmlns:a16="http://schemas.microsoft.com/office/drawing/2014/main" id="{26B482AD-C2FA-4AB0-A85D-979AB1593A6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51000" y="1714500"/>
            <a:ext cx="4392613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8758" name="TextBox 10">
            <a:extLst>
              <a:ext uri="{FF2B5EF4-FFF2-40B4-BE49-F238E27FC236}">
                <a16:creationId xmlns:a16="http://schemas.microsoft.com/office/drawing/2014/main" id="{3B45B255-29A1-47A8-A583-1EC027AFB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0" y="1944688"/>
            <a:ext cx="48006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</a:t>
            </a:r>
          </a:p>
        </p:txBody>
      </p:sp>
      <p:sp>
        <p:nvSpPr>
          <p:cNvPr id="158759" name="文本框 59">
            <a:extLst>
              <a:ext uri="{FF2B5EF4-FFF2-40B4-BE49-F238E27FC236}">
                <a16:creationId xmlns:a16="http://schemas.microsoft.com/office/drawing/2014/main" id="{3BE07BDC-4CB1-4EEF-9338-914F7596A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0" y="1636713"/>
            <a:ext cx="1957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添加文本信息</a:t>
            </a:r>
          </a:p>
        </p:txBody>
      </p:sp>
      <p:sp>
        <p:nvSpPr>
          <p:cNvPr id="158760" name="TextBox 10">
            <a:extLst>
              <a:ext uri="{FF2B5EF4-FFF2-40B4-BE49-F238E27FC236}">
                <a16:creationId xmlns:a16="http://schemas.microsoft.com/office/drawing/2014/main" id="{39556A25-7FB6-4D3C-B0FD-675656B5C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7675" y="2922588"/>
            <a:ext cx="4800600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</a:t>
            </a:r>
          </a:p>
        </p:txBody>
      </p:sp>
      <p:sp>
        <p:nvSpPr>
          <p:cNvPr id="158761" name="文本框 61">
            <a:extLst>
              <a:ext uri="{FF2B5EF4-FFF2-40B4-BE49-F238E27FC236}">
                <a16:creationId xmlns:a16="http://schemas.microsoft.com/office/drawing/2014/main" id="{6A1ECA5D-A92A-44A3-8478-9D904B187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7675" y="2614613"/>
            <a:ext cx="1957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添加文本信息</a:t>
            </a:r>
          </a:p>
        </p:txBody>
      </p:sp>
      <p:sp>
        <p:nvSpPr>
          <p:cNvPr id="158762" name="TextBox 10">
            <a:extLst>
              <a:ext uri="{FF2B5EF4-FFF2-40B4-BE49-F238E27FC236}">
                <a16:creationId xmlns:a16="http://schemas.microsoft.com/office/drawing/2014/main" id="{6D1649A2-6C30-467C-93D3-83BE16E9A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0538" y="3989388"/>
            <a:ext cx="48006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</a:t>
            </a:r>
          </a:p>
        </p:txBody>
      </p:sp>
      <p:sp>
        <p:nvSpPr>
          <p:cNvPr id="158763" name="文本框 63">
            <a:extLst>
              <a:ext uri="{FF2B5EF4-FFF2-40B4-BE49-F238E27FC236}">
                <a16:creationId xmlns:a16="http://schemas.microsoft.com/office/drawing/2014/main" id="{33CCBF45-6AF4-4BCD-9756-24175C216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0538" y="3679825"/>
            <a:ext cx="1957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添加文本信息</a:t>
            </a:r>
          </a:p>
        </p:txBody>
      </p:sp>
      <p:sp>
        <p:nvSpPr>
          <p:cNvPr id="158764" name="TextBox 10">
            <a:extLst>
              <a:ext uri="{FF2B5EF4-FFF2-40B4-BE49-F238E27FC236}">
                <a16:creationId xmlns:a16="http://schemas.microsoft.com/office/drawing/2014/main" id="{11196AA8-AB15-4BBD-A2ED-E1AF31505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0" y="5068888"/>
            <a:ext cx="48006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</a:t>
            </a:r>
          </a:p>
        </p:txBody>
      </p:sp>
      <p:sp>
        <p:nvSpPr>
          <p:cNvPr id="158765" name="文本框 65">
            <a:extLst>
              <a:ext uri="{FF2B5EF4-FFF2-40B4-BE49-F238E27FC236}">
                <a16:creationId xmlns:a16="http://schemas.microsoft.com/office/drawing/2014/main" id="{A1969CF2-DB5F-46EF-8C6D-BDFC514A0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0" y="4759325"/>
            <a:ext cx="1957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添加文本信息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44BC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文本框 1">
            <a:extLst>
              <a:ext uri="{FF2B5EF4-FFF2-40B4-BE49-F238E27FC236}">
                <a16:creationId xmlns:a16="http://schemas.microsoft.com/office/drawing/2014/main" id="{B3440F73-AE55-4CF3-BA2A-DDF9EA55A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6738" y="123825"/>
            <a:ext cx="3016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59747" name="矩形 30">
            <a:extLst>
              <a:ext uri="{FF2B5EF4-FFF2-40B4-BE49-F238E27FC236}">
                <a16:creationId xmlns:a16="http://schemas.microsoft.com/office/drawing/2014/main" id="{26863A1E-ED5A-4200-84BA-804477785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25" y="263525"/>
            <a:ext cx="184150" cy="184150"/>
          </a:xfrm>
          <a:prstGeom prst="rect">
            <a:avLst/>
          </a:prstGeom>
          <a:solidFill>
            <a:srgbClr val="FCB6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9748" name="矩形 31">
            <a:extLst>
              <a:ext uri="{FF2B5EF4-FFF2-40B4-BE49-F238E27FC236}">
                <a16:creationId xmlns:a16="http://schemas.microsoft.com/office/drawing/2014/main" id="{0457A967-79FC-4E53-88A3-BB2C1BEED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150" y="263525"/>
            <a:ext cx="184150" cy="184150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9749" name="矩形 32">
            <a:extLst>
              <a:ext uri="{FF2B5EF4-FFF2-40B4-BE49-F238E27FC236}">
                <a16:creationId xmlns:a16="http://schemas.microsoft.com/office/drawing/2014/main" id="{EC51D18E-78FE-4288-A7E9-C60582FEA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8575" y="263525"/>
            <a:ext cx="184150" cy="184150"/>
          </a:xfrm>
          <a:prstGeom prst="rect">
            <a:avLst/>
          </a:prstGeom>
          <a:solidFill>
            <a:srgbClr val="A1B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9750" name="矩形 42">
            <a:extLst>
              <a:ext uri="{FF2B5EF4-FFF2-40B4-BE49-F238E27FC236}">
                <a16:creationId xmlns:a16="http://schemas.microsoft.com/office/drawing/2014/main" id="{6DEA67BB-D72E-47A5-AC13-C0AD20E3C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0" y="263525"/>
            <a:ext cx="185738" cy="184150"/>
          </a:xfrm>
          <a:prstGeom prst="rect">
            <a:avLst/>
          </a:prstGeom>
          <a:solidFill>
            <a:srgbClr val="C664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9751" name="矩形 43">
            <a:extLst>
              <a:ext uri="{FF2B5EF4-FFF2-40B4-BE49-F238E27FC236}">
                <a16:creationId xmlns:a16="http://schemas.microsoft.com/office/drawing/2014/main" id="{BA3ECAB6-01E7-4725-82A8-4B5623D38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00" y="263525"/>
            <a:ext cx="184150" cy="184150"/>
          </a:xfrm>
          <a:prstGeom prst="rect">
            <a:avLst/>
          </a:prstGeom>
          <a:solidFill>
            <a:srgbClr val="0C60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9752" name="空心弧 7">
            <a:extLst>
              <a:ext uri="{FF2B5EF4-FFF2-40B4-BE49-F238E27FC236}">
                <a16:creationId xmlns:a16="http://schemas.microsoft.com/office/drawing/2014/main" id="{8ADBC3A5-BC6C-4F89-93B4-707755C28FF4}"/>
              </a:ext>
            </a:extLst>
          </p:cNvPr>
          <p:cNvSpPr>
            <a:spLocks/>
          </p:cNvSpPr>
          <p:nvPr/>
        </p:nvSpPr>
        <p:spPr bwMode="auto">
          <a:xfrm rot="1621212">
            <a:off x="4140200" y="2511425"/>
            <a:ext cx="2525713" cy="2527300"/>
          </a:xfrm>
          <a:custGeom>
            <a:avLst/>
            <a:gdLst>
              <a:gd name="T0" fmla="*/ 2388854 w 2526942"/>
              <a:gd name="T1" fmla="*/ 1831703 h 2526942"/>
              <a:gd name="T2" fmla="*/ 829803 w 2526942"/>
              <a:gd name="T3" fmla="*/ 2451667 h 2526942"/>
              <a:gd name="T4" fmla="*/ 34060 w 2526942"/>
              <a:gd name="T5" fmla="*/ 972284 h 2526942"/>
              <a:gd name="T6" fmla="*/ 1408210 w 2526942"/>
              <a:gd name="T7" fmla="*/ 8559 h 2526942"/>
              <a:gd name="T8" fmla="*/ 2523258 w 2526942"/>
              <a:gd name="T9" fmla="*/ 1264008 h 2526942"/>
              <a:gd name="T10" fmla="*/ 2336965 w 2526942"/>
              <a:gd name="T11" fmla="*/ 1264009 h 2526942"/>
              <a:gd name="T12" fmla="*/ 1386565 w 2526942"/>
              <a:gd name="T13" fmla="*/ 193938 h 2526942"/>
              <a:gd name="T14" fmla="*/ 215322 w 2526942"/>
              <a:gd name="T15" fmla="*/ 1015360 h 2526942"/>
              <a:gd name="T16" fmla="*/ 893566 w 2526942"/>
              <a:gd name="T17" fmla="*/ 2276299 h 2526942"/>
              <a:gd name="T18" fmla="*/ 2222409 w 2526942"/>
              <a:gd name="T19" fmla="*/ 1747879 h 2526942"/>
              <a:gd name="T20" fmla="*/ 2388854 w 2526942"/>
              <a:gd name="T21" fmla="*/ 1831703 h 252694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526942"/>
              <a:gd name="T34" fmla="*/ 0 h 2526942"/>
              <a:gd name="T35" fmla="*/ 2526942 w 2526942"/>
              <a:gd name="T36" fmla="*/ 2526942 h 252694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526942" h="2526942">
                <a:moveTo>
                  <a:pt x="2392344" y="1830926"/>
                </a:moveTo>
                <a:cubicBezTo>
                  <a:pt x="2104452" y="2403647"/>
                  <a:pt x="1433306" y="2670029"/>
                  <a:pt x="831015" y="2450627"/>
                </a:cubicBezTo>
                <a:cubicBezTo>
                  <a:pt x="228724" y="2231225"/>
                  <a:pt x="-113830" y="1595573"/>
                  <a:pt x="34111" y="971870"/>
                </a:cubicBezTo>
                <a:cubicBezTo>
                  <a:pt x="182051" y="348167"/>
                  <a:pt x="773599" y="-65919"/>
                  <a:pt x="1410267" y="8556"/>
                </a:cubicBezTo>
                <a:cubicBezTo>
                  <a:pt x="2046934" y="83031"/>
                  <a:pt x="2526944" y="622463"/>
                  <a:pt x="2526943" y="1263471"/>
                </a:cubicBezTo>
                <a:lnTo>
                  <a:pt x="2340378" y="1263472"/>
                </a:lnTo>
                <a:cubicBezTo>
                  <a:pt x="2340378" y="717115"/>
                  <a:pt x="1931247" y="257335"/>
                  <a:pt x="1388590" y="193857"/>
                </a:cubicBezTo>
                <a:cubicBezTo>
                  <a:pt x="845933" y="130379"/>
                  <a:pt x="341733" y="483321"/>
                  <a:pt x="215637" y="1014928"/>
                </a:cubicBezTo>
                <a:cubicBezTo>
                  <a:pt x="89542" y="1546535"/>
                  <a:pt x="381514" y="2088327"/>
                  <a:pt x="894871" y="2275332"/>
                </a:cubicBezTo>
                <a:cubicBezTo>
                  <a:pt x="1408228" y="2462337"/>
                  <a:pt x="1980272" y="2235289"/>
                  <a:pt x="2225654" y="1747136"/>
                </a:cubicBezTo>
                <a:lnTo>
                  <a:pt x="2392344" y="1830926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59753" name="空心弧 8">
            <a:extLst>
              <a:ext uri="{FF2B5EF4-FFF2-40B4-BE49-F238E27FC236}">
                <a16:creationId xmlns:a16="http://schemas.microsoft.com/office/drawing/2014/main" id="{252DFAA4-1026-4A48-87FB-B53464192417}"/>
              </a:ext>
            </a:extLst>
          </p:cNvPr>
          <p:cNvSpPr>
            <a:spLocks/>
          </p:cNvSpPr>
          <p:nvPr/>
        </p:nvSpPr>
        <p:spPr bwMode="auto">
          <a:xfrm rot="-2899504">
            <a:off x="3943350" y="2317750"/>
            <a:ext cx="2928938" cy="2928938"/>
          </a:xfrm>
          <a:custGeom>
            <a:avLst/>
            <a:gdLst>
              <a:gd name="T0" fmla="*/ 1168456 w 2928870"/>
              <a:gd name="T1" fmla="*/ 2898831 h 2928870"/>
              <a:gd name="T2" fmla="*/ 13466 w 2928870"/>
              <a:gd name="T3" fmla="*/ 1266388 h 2928870"/>
              <a:gd name="T4" fmla="*/ 1563840 w 2928870"/>
              <a:gd name="T5" fmla="*/ 3371 h 2928870"/>
              <a:gd name="T6" fmla="*/ 2929074 w 2928870"/>
              <a:gd name="T7" fmla="*/ 1464539 h 2928870"/>
              <a:gd name="T8" fmla="*/ 2751454 w 2928870"/>
              <a:gd name="T9" fmla="*/ 1464538 h 2928870"/>
              <a:gd name="T10" fmla="*/ 1551797 w 2928870"/>
              <a:gd name="T11" fmla="*/ 180580 h 2928870"/>
              <a:gd name="T12" fmla="*/ 189452 w 2928870"/>
              <a:gd name="T13" fmla="*/ 1290420 h 2928870"/>
              <a:gd name="T14" fmla="*/ 1204366 w 2928870"/>
              <a:gd name="T15" fmla="*/ 2724879 h 2928870"/>
              <a:gd name="T16" fmla="*/ 1168456 w 2928870"/>
              <a:gd name="T17" fmla="*/ 2898831 h 29288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928870"/>
              <a:gd name="T28" fmla="*/ 0 h 2928870"/>
              <a:gd name="T29" fmla="*/ 2928870 w 2928870"/>
              <a:gd name="T30" fmla="*/ 2928870 h 292887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928870" h="2928870">
                <a:moveTo>
                  <a:pt x="1168375" y="2898631"/>
                </a:moveTo>
                <a:cubicBezTo>
                  <a:pt x="414034" y="2742913"/>
                  <a:pt x="-90747" y="2029464"/>
                  <a:pt x="13466" y="1266301"/>
                </a:cubicBezTo>
                <a:cubicBezTo>
                  <a:pt x="117678" y="503138"/>
                  <a:pt x="795259" y="-48856"/>
                  <a:pt x="1563732" y="3371"/>
                </a:cubicBezTo>
                <a:cubicBezTo>
                  <a:pt x="2332205" y="55598"/>
                  <a:pt x="2928871" y="694192"/>
                  <a:pt x="2928871" y="1464437"/>
                </a:cubicBezTo>
                <a:lnTo>
                  <a:pt x="2751263" y="1464436"/>
                </a:lnTo>
                <a:cubicBezTo>
                  <a:pt x="2751264" y="787606"/>
                  <a:pt x="2226961" y="226461"/>
                  <a:pt x="1551689" y="180568"/>
                </a:cubicBezTo>
                <a:cubicBezTo>
                  <a:pt x="876417" y="134675"/>
                  <a:pt x="281013" y="619724"/>
                  <a:pt x="189440" y="1290330"/>
                </a:cubicBezTo>
                <a:cubicBezTo>
                  <a:pt x="97867" y="1960936"/>
                  <a:pt x="541428" y="2587858"/>
                  <a:pt x="1204282" y="2724691"/>
                </a:cubicBezTo>
                <a:lnTo>
                  <a:pt x="1168375" y="2898631"/>
                </a:lnTo>
                <a:close/>
              </a:path>
            </a:pathLst>
          </a:custGeom>
          <a:solidFill>
            <a:srgbClr val="90B8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59754" name="空心弧 9">
            <a:extLst>
              <a:ext uri="{FF2B5EF4-FFF2-40B4-BE49-F238E27FC236}">
                <a16:creationId xmlns:a16="http://schemas.microsoft.com/office/drawing/2014/main" id="{E104D79E-2AF9-4BB9-B902-87228492B950}"/>
              </a:ext>
            </a:extLst>
          </p:cNvPr>
          <p:cNvSpPr>
            <a:spLocks/>
          </p:cNvSpPr>
          <p:nvPr/>
        </p:nvSpPr>
        <p:spPr bwMode="auto">
          <a:xfrm rot="-5750914">
            <a:off x="3771106" y="2145507"/>
            <a:ext cx="3273425" cy="3275012"/>
          </a:xfrm>
          <a:custGeom>
            <a:avLst/>
            <a:gdLst>
              <a:gd name="T0" fmla="*/ 235013 w 3274454"/>
              <a:gd name="T1" fmla="*/ 2484031 h 3274454"/>
              <a:gd name="T2" fmla="*/ 369396 w 3274454"/>
              <a:gd name="T3" fmla="*/ 601194 h 3274454"/>
              <a:gd name="T4" fmla="*/ 2185327 w 3274454"/>
              <a:gd name="T5" fmla="*/ 95253 h 3274454"/>
              <a:gd name="T6" fmla="*/ 3271368 w 3274454"/>
              <a:gd name="T7" fmla="*/ 1638066 h 3274454"/>
              <a:gd name="T8" fmla="*/ 3119903 w 3274454"/>
              <a:gd name="T9" fmla="*/ 1638065 h 3274454"/>
              <a:gd name="T10" fmla="*/ 2134431 w 3274454"/>
              <a:gd name="T11" fmla="*/ 238118 h 3274454"/>
              <a:gd name="T12" fmla="*/ 486654 w 3274454"/>
              <a:gd name="T13" fmla="*/ 697209 h 3274454"/>
              <a:gd name="T14" fmla="*/ 364714 w 3274454"/>
              <a:gd name="T15" fmla="*/ 2405696 h 3274454"/>
              <a:gd name="T16" fmla="*/ 235013 w 3274454"/>
              <a:gd name="T17" fmla="*/ 2484031 h 32744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74454"/>
              <a:gd name="T28" fmla="*/ 0 h 3274454"/>
              <a:gd name="T29" fmla="*/ 3274454 w 3274454"/>
              <a:gd name="T30" fmla="*/ 3274454 h 32744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74454" h="3274454">
                <a:moveTo>
                  <a:pt x="235235" y="2482763"/>
                </a:moveTo>
                <a:cubicBezTo>
                  <a:pt x="-122200" y="1890096"/>
                  <a:pt x="-68350" y="1136693"/>
                  <a:pt x="369744" y="600888"/>
                </a:cubicBezTo>
                <a:cubicBezTo>
                  <a:pt x="807838" y="65082"/>
                  <a:pt x="1535526" y="-137366"/>
                  <a:pt x="2187389" y="95205"/>
                </a:cubicBezTo>
                <a:cubicBezTo>
                  <a:pt x="2839252" y="327776"/>
                  <a:pt x="3274455" y="945120"/>
                  <a:pt x="3274454" y="1637229"/>
                </a:cubicBezTo>
                <a:lnTo>
                  <a:pt x="3122847" y="1637228"/>
                </a:lnTo>
                <a:cubicBezTo>
                  <a:pt x="3122847" y="1009209"/>
                  <a:pt x="2727944" y="449031"/>
                  <a:pt x="2136444" y="237995"/>
                </a:cubicBezTo>
                <a:cubicBezTo>
                  <a:pt x="1544944" y="26960"/>
                  <a:pt x="884640" y="210662"/>
                  <a:pt x="487113" y="696852"/>
                </a:cubicBezTo>
                <a:cubicBezTo>
                  <a:pt x="89586" y="1183042"/>
                  <a:pt x="40723" y="1866680"/>
                  <a:pt x="365059" y="2404466"/>
                </a:cubicBezTo>
                <a:lnTo>
                  <a:pt x="235235" y="2482763"/>
                </a:lnTo>
                <a:close/>
              </a:path>
            </a:pathLst>
          </a:custGeom>
          <a:solidFill>
            <a:srgbClr val="F5AF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59755" name="空心弧 10">
            <a:extLst>
              <a:ext uri="{FF2B5EF4-FFF2-40B4-BE49-F238E27FC236}">
                <a16:creationId xmlns:a16="http://schemas.microsoft.com/office/drawing/2014/main" id="{8060C84F-2C0D-45F2-834D-40FB60007AA2}"/>
              </a:ext>
            </a:extLst>
          </p:cNvPr>
          <p:cNvSpPr>
            <a:spLocks/>
          </p:cNvSpPr>
          <p:nvPr/>
        </p:nvSpPr>
        <p:spPr bwMode="auto">
          <a:xfrm rot="9277136">
            <a:off x="3538538" y="1917700"/>
            <a:ext cx="3730625" cy="3730625"/>
          </a:xfrm>
          <a:custGeom>
            <a:avLst/>
            <a:gdLst>
              <a:gd name="T0" fmla="*/ 1507668 w 3730580"/>
              <a:gd name="T1" fmla="*/ 34614 h 3730580"/>
              <a:gd name="T2" fmla="*/ 3049455 w 3730580"/>
              <a:gd name="T3" fmla="*/ 424014 h 3730580"/>
              <a:gd name="T4" fmla="*/ 3730709 w 3730580"/>
              <a:gd name="T5" fmla="*/ 1860896 h 3730580"/>
              <a:gd name="T6" fmla="*/ 3545293 w 3730580"/>
              <a:gd name="T7" fmla="*/ 1861339 h 3730580"/>
              <a:gd name="T8" fmla="*/ 2931756 w 3730580"/>
              <a:gd name="T9" fmla="*/ 567284 h 3730580"/>
              <a:gd name="T10" fmla="*/ 1543224 w 3730580"/>
              <a:gd name="T11" fmla="*/ 216592 h 3730580"/>
              <a:gd name="T12" fmla="*/ 1507668 w 3730580"/>
              <a:gd name="T13" fmla="*/ 34614 h 37305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730580"/>
              <a:gd name="T22" fmla="*/ 0 h 3730580"/>
              <a:gd name="T23" fmla="*/ 3730580 w 3730580"/>
              <a:gd name="T24" fmla="*/ 3730580 h 373058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730580" h="3730580">
                <a:moveTo>
                  <a:pt x="1507614" y="34614"/>
                </a:moveTo>
                <a:cubicBezTo>
                  <a:pt x="2053881" y="-72115"/>
                  <a:pt x="2619270" y="70682"/>
                  <a:pt x="3049345" y="423999"/>
                </a:cubicBezTo>
                <a:cubicBezTo>
                  <a:pt x="3479421" y="777316"/>
                  <a:pt x="3729244" y="1304236"/>
                  <a:pt x="3730575" y="1860830"/>
                </a:cubicBezTo>
                <a:lnTo>
                  <a:pt x="3545165" y="1861273"/>
                </a:lnTo>
                <a:cubicBezTo>
                  <a:pt x="3543966" y="1360005"/>
                  <a:pt x="3318976" y="885461"/>
                  <a:pt x="2931650" y="567263"/>
                </a:cubicBezTo>
                <a:cubicBezTo>
                  <a:pt x="2544324" y="249065"/>
                  <a:pt x="2035135" y="120463"/>
                  <a:pt x="1543167" y="216583"/>
                </a:cubicBezTo>
                <a:lnTo>
                  <a:pt x="1507614" y="34614"/>
                </a:lnTo>
                <a:close/>
              </a:path>
            </a:pathLst>
          </a:custGeom>
          <a:solidFill>
            <a:srgbClr val="DC49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pic>
        <p:nvPicPr>
          <p:cNvPr id="159756" name="组合 11">
            <a:extLst>
              <a:ext uri="{FF2B5EF4-FFF2-40B4-BE49-F238E27FC236}">
                <a16:creationId xmlns:a16="http://schemas.microsoft.com/office/drawing/2014/main" id="{BC98E303-07E0-425C-823B-9699259A3895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3408363"/>
            <a:ext cx="19621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57" name="椭圆 15">
            <a:extLst>
              <a:ext uri="{FF2B5EF4-FFF2-40B4-BE49-F238E27FC236}">
                <a16:creationId xmlns:a16="http://schemas.microsoft.com/office/drawing/2014/main" id="{C91FAC38-3B34-450A-B711-E309DA9F3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463" y="3065463"/>
            <a:ext cx="684212" cy="684212"/>
          </a:xfrm>
          <a:prstGeom prst="ellipse">
            <a:avLst/>
          </a:prstGeom>
          <a:solidFill>
            <a:srgbClr val="DC49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59758" name="组合 16">
            <a:extLst>
              <a:ext uri="{FF2B5EF4-FFF2-40B4-BE49-F238E27FC236}">
                <a16:creationId xmlns:a16="http://schemas.microsoft.com/office/drawing/2014/main" id="{8201FA5F-D62D-47E0-A181-52F4B413F7A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1816100"/>
            <a:ext cx="183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59" name="椭圆 20">
            <a:extLst>
              <a:ext uri="{FF2B5EF4-FFF2-40B4-BE49-F238E27FC236}">
                <a16:creationId xmlns:a16="http://schemas.microsoft.com/office/drawing/2014/main" id="{A8F66BE9-517F-477C-B677-C0697BAAB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8200" y="1492250"/>
            <a:ext cx="684213" cy="684213"/>
          </a:xfrm>
          <a:prstGeom prst="ellipse">
            <a:avLst/>
          </a:prstGeom>
          <a:solidFill>
            <a:srgbClr val="F5AF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59760" name="组合 21">
            <a:extLst>
              <a:ext uri="{FF2B5EF4-FFF2-40B4-BE49-F238E27FC236}">
                <a16:creationId xmlns:a16="http://schemas.microsoft.com/office/drawing/2014/main" id="{051E05F0-2EC0-476A-A34E-E5FF5D81EE33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2803525"/>
            <a:ext cx="19558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61" name="组合 25">
            <a:extLst>
              <a:ext uri="{FF2B5EF4-FFF2-40B4-BE49-F238E27FC236}">
                <a16:creationId xmlns:a16="http://schemas.microsoft.com/office/drawing/2014/main" id="{898AAAC9-F42E-4757-84A0-0206683AC8D0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88" y="4413250"/>
            <a:ext cx="15430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62" name="椭圆 29">
            <a:extLst>
              <a:ext uri="{FF2B5EF4-FFF2-40B4-BE49-F238E27FC236}">
                <a16:creationId xmlns:a16="http://schemas.microsoft.com/office/drawing/2014/main" id="{B03E9CC7-5E8A-454B-87E8-5CA9B85BD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3525" y="4597400"/>
            <a:ext cx="684213" cy="685800"/>
          </a:xfrm>
          <a:prstGeom prst="ellipse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9763" name="椭圆 33">
            <a:extLst>
              <a:ext uri="{FF2B5EF4-FFF2-40B4-BE49-F238E27FC236}">
                <a16:creationId xmlns:a16="http://schemas.microsoft.com/office/drawing/2014/main" id="{DDBF247E-28D8-4197-B64C-ED65546C4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4225" y="3000375"/>
            <a:ext cx="684213" cy="685800"/>
          </a:xfrm>
          <a:prstGeom prst="ellipse">
            <a:avLst/>
          </a:prstGeom>
          <a:solidFill>
            <a:srgbClr val="90B8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59764" name="图片 34">
            <a:extLst>
              <a:ext uri="{FF2B5EF4-FFF2-40B4-BE49-F238E27FC236}">
                <a16:creationId xmlns:a16="http://schemas.microsoft.com/office/drawing/2014/main" id="{6D3EF961-5C93-4BDD-9E32-8E2054B98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25" y="4716463"/>
            <a:ext cx="4667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65" name="图片 35">
            <a:extLst>
              <a:ext uri="{FF2B5EF4-FFF2-40B4-BE49-F238E27FC236}">
                <a16:creationId xmlns:a16="http://schemas.microsoft.com/office/drawing/2014/main" id="{D96AC737-33F0-45D2-A9E8-074F06101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3170238"/>
            <a:ext cx="4778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66" name="图片 36">
            <a:extLst>
              <a:ext uri="{FF2B5EF4-FFF2-40B4-BE49-F238E27FC236}">
                <a16:creationId xmlns:a16="http://schemas.microsoft.com/office/drawing/2014/main" id="{4FB6319D-3721-4128-A1E8-15482790D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3" y="3108325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67" name="图片 37">
            <a:extLst>
              <a:ext uri="{FF2B5EF4-FFF2-40B4-BE49-F238E27FC236}">
                <a16:creationId xmlns:a16="http://schemas.microsoft.com/office/drawing/2014/main" id="{4E44705D-9A51-410C-B3CF-AF98BF2A7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158750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68" name="TextBox 10">
            <a:extLst>
              <a:ext uri="{FF2B5EF4-FFF2-40B4-BE49-F238E27FC236}">
                <a16:creationId xmlns:a16="http://schemas.microsoft.com/office/drawing/2014/main" id="{679CC127-31AC-4D96-AE09-3DE53D8A6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088" y="4319588"/>
            <a:ext cx="19843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</a:t>
            </a:r>
          </a:p>
        </p:txBody>
      </p:sp>
      <p:sp>
        <p:nvSpPr>
          <p:cNvPr id="159769" name="文本框 39">
            <a:extLst>
              <a:ext uri="{FF2B5EF4-FFF2-40B4-BE49-F238E27FC236}">
                <a16:creationId xmlns:a16="http://schemas.microsoft.com/office/drawing/2014/main" id="{E14F48AA-D049-498F-B8D0-B60764DAD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150" y="3903663"/>
            <a:ext cx="1957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添加文本信息</a:t>
            </a:r>
          </a:p>
        </p:txBody>
      </p:sp>
      <p:sp>
        <p:nvSpPr>
          <p:cNvPr id="159770" name="TextBox 10">
            <a:extLst>
              <a:ext uri="{FF2B5EF4-FFF2-40B4-BE49-F238E27FC236}">
                <a16:creationId xmlns:a16="http://schemas.microsoft.com/office/drawing/2014/main" id="{294FA5E6-C7CA-4D4C-A88E-1FB5DB211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9413" y="1660525"/>
            <a:ext cx="19827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</a:t>
            </a:r>
          </a:p>
        </p:txBody>
      </p:sp>
      <p:sp>
        <p:nvSpPr>
          <p:cNvPr id="159771" name="文本框 41">
            <a:extLst>
              <a:ext uri="{FF2B5EF4-FFF2-40B4-BE49-F238E27FC236}">
                <a16:creationId xmlns:a16="http://schemas.microsoft.com/office/drawing/2014/main" id="{E8F08A92-916A-4E9E-9A0F-07B0325B4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475" y="1244600"/>
            <a:ext cx="1957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添加文本信息</a:t>
            </a:r>
          </a:p>
        </p:txBody>
      </p:sp>
      <p:sp>
        <p:nvSpPr>
          <p:cNvPr id="159772" name="TextBox 10">
            <a:extLst>
              <a:ext uri="{FF2B5EF4-FFF2-40B4-BE49-F238E27FC236}">
                <a16:creationId xmlns:a16="http://schemas.microsoft.com/office/drawing/2014/main" id="{9F52E967-2433-48BB-8DF3-8435C1EE3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8925" y="3186113"/>
            <a:ext cx="19843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</a:t>
            </a:r>
          </a:p>
        </p:txBody>
      </p:sp>
      <p:sp>
        <p:nvSpPr>
          <p:cNvPr id="159773" name="文本框 45">
            <a:extLst>
              <a:ext uri="{FF2B5EF4-FFF2-40B4-BE49-F238E27FC236}">
                <a16:creationId xmlns:a16="http://schemas.microsoft.com/office/drawing/2014/main" id="{DE5AA14B-6EBF-46EA-BE3C-F751264EA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2575" y="2770188"/>
            <a:ext cx="1957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添加文本信息</a:t>
            </a:r>
          </a:p>
        </p:txBody>
      </p:sp>
      <p:sp>
        <p:nvSpPr>
          <p:cNvPr id="159774" name="TextBox 10">
            <a:extLst>
              <a:ext uri="{FF2B5EF4-FFF2-40B4-BE49-F238E27FC236}">
                <a16:creationId xmlns:a16="http://schemas.microsoft.com/office/drawing/2014/main" id="{8CD8E81B-70B9-4E11-975A-8079C91D5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4575" y="4867275"/>
            <a:ext cx="19843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</a:t>
            </a:r>
          </a:p>
        </p:txBody>
      </p:sp>
      <p:sp>
        <p:nvSpPr>
          <p:cNvPr id="159775" name="文本框 47">
            <a:extLst>
              <a:ext uri="{FF2B5EF4-FFF2-40B4-BE49-F238E27FC236}">
                <a16:creationId xmlns:a16="http://schemas.microsoft.com/office/drawing/2014/main" id="{9148C8D1-7E98-467E-8E25-7D29001E9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8225" y="4451350"/>
            <a:ext cx="1957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44BC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文本框 1">
            <a:extLst>
              <a:ext uri="{FF2B5EF4-FFF2-40B4-BE49-F238E27FC236}">
                <a16:creationId xmlns:a16="http://schemas.microsoft.com/office/drawing/2014/main" id="{AB3EBA8C-9380-4784-8DA0-E84C993AA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6738" y="123825"/>
            <a:ext cx="3016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60771" name="矩形 30">
            <a:extLst>
              <a:ext uri="{FF2B5EF4-FFF2-40B4-BE49-F238E27FC236}">
                <a16:creationId xmlns:a16="http://schemas.microsoft.com/office/drawing/2014/main" id="{39E6A2D9-C7F2-4565-A58B-5DF7C7C23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25" y="263525"/>
            <a:ext cx="184150" cy="184150"/>
          </a:xfrm>
          <a:prstGeom prst="rect">
            <a:avLst/>
          </a:prstGeom>
          <a:solidFill>
            <a:srgbClr val="FCB6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0772" name="矩形 31">
            <a:extLst>
              <a:ext uri="{FF2B5EF4-FFF2-40B4-BE49-F238E27FC236}">
                <a16:creationId xmlns:a16="http://schemas.microsoft.com/office/drawing/2014/main" id="{20E58743-08BB-4C1E-B93E-6287189ED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150" y="263525"/>
            <a:ext cx="184150" cy="184150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0773" name="矩形 32">
            <a:extLst>
              <a:ext uri="{FF2B5EF4-FFF2-40B4-BE49-F238E27FC236}">
                <a16:creationId xmlns:a16="http://schemas.microsoft.com/office/drawing/2014/main" id="{67CAA730-D3EA-4AE4-AA4C-A29AEB958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8575" y="263525"/>
            <a:ext cx="184150" cy="184150"/>
          </a:xfrm>
          <a:prstGeom prst="rect">
            <a:avLst/>
          </a:prstGeom>
          <a:solidFill>
            <a:srgbClr val="A1B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0774" name="矩形 42">
            <a:extLst>
              <a:ext uri="{FF2B5EF4-FFF2-40B4-BE49-F238E27FC236}">
                <a16:creationId xmlns:a16="http://schemas.microsoft.com/office/drawing/2014/main" id="{90B7EB9B-A1D7-4539-B9EE-02FE1D454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0" y="263525"/>
            <a:ext cx="185738" cy="184150"/>
          </a:xfrm>
          <a:prstGeom prst="rect">
            <a:avLst/>
          </a:prstGeom>
          <a:solidFill>
            <a:srgbClr val="C664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0775" name="矩形 43">
            <a:extLst>
              <a:ext uri="{FF2B5EF4-FFF2-40B4-BE49-F238E27FC236}">
                <a16:creationId xmlns:a16="http://schemas.microsoft.com/office/drawing/2014/main" id="{11207682-399C-4FF1-A770-4DE8F0556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00" y="263525"/>
            <a:ext cx="184150" cy="184150"/>
          </a:xfrm>
          <a:prstGeom prst="rect">
            <a:avLst/>
          </a:prstGeom>
          <a:solidFill>
            <a:srgbClr val="0C60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" name="组合 44">
            <a:extLst>
              <a:ext uri="{FF2B5EF4-FFF2-40B4-BE49-F238E27FC236}">
                <a16:creationId xmlns:a16="http://schemas.microsoft.com/office/drawing/2014/main" id="{0AC8C24C-ECBD-4624-993E-8FDDC97B5ABB}"/>
              </a:ext>
            </a:extLst>
          </p:cNvPr>
          <p:cNvGrpSpPr>
            <a:grpSpLocks/>
          </p:cNvGrpSpPr>
          <p:nvPr/>
        </p:nvGrpSpPr>
        <p:grpSpPr bwMode="auto">
          <a:xfrm>
            <a:off x="1651000" y="2189163"/>
            <a:ext cx="2174875" cy="2932112"/>
            <a:chOff x="0" y="0"/>
            <a:chExt cx="2174488" cy="2932770"/>
          </a:xfrm>
        </p:grpSpPr>
        <p:sp>
          <p:nvSpPr>
            <p:cNvPr id="160810" name="矩形 46">
              <a:extLst>
                <a:ext uri="{FF2B5EF4-FFF2-40B4-BE49-F238E27FC236}">
                  <a16:creationId xmlns:a16="http://schemas.microsoft.com/office/drawing/2014/main" id="{C5393281-6154-40D7-A135-E66500711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174488" cy="975732"/>
            </a:xfrm>
            <a:prstGeom prst="rect">
              <a:avLst/>
            </a:prstGeom>
            <a:solidFill>
              <a:srgbClr val="E55D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0811" name="矩形 47">
              <a:extLst>
                <a:ext uri="{FF2B5EF4-FFF2-40B4-BE49-F238E27FC236}">
                  <a16:creationId xmlns:a16="http://schemas.microsoft.com/office/drawing/2014/main" id="{214FA4DA-8E90-45D2-83FA-0D74AE2D2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75731"/>
              <a:ext cx="2174488" cy="1957039"/>
            </a:xfrm>
            <a:prstGeom prst="rect">
              <a:avLst/>
            </a:prstGeom>
            <a:solidFill>
              <a:schemeClr val="bg1">
                <a:alpha val="8705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160812" name="图片 49">
              <a:extLst>
                <a:ext uri="{FF2B5EF4-FFF2-40B4-BE49-F238E27FC236}">
                  <a16:creationId xmlns:a16="http://schemas.microsoft.com/office/drawing/2014/main" id="{D36267EB-5C72-4380-8BB9-1F725CAB1B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953" y="183039"/>
              <a:ext cx="609653" cy="609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0813" name="文本框 50">
              <a:extLst>
                <a:ext uri="{FF2B5EF4-FFF2-40B4-BE49-F238E27FC236}">
                  <a16:creationId xmlns:a16="http://schemas.microsoft.com/office/drawing/2014/main" id="{F96F2A95-624B-4F0A-B8A4-60F5226295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929" y="1065342"/>
              <a:ext cx="123711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</a:p>
          </p:txBody>
        </p:sp>
        <p:sp>
          <p:nvSpPr>
            <p:cNvPr id="160814" name="椭圆 51">
              <a:extLst>
                <a:ext uri="{FF2B5EF4-FFF2-40B4-BE49-F238E27FC236}">
                  <a16:creationId xmlns:a16="http://schemas.microsoft.com/office/drawing/2014/main" id="{13100FCC-E372-4188-90E3-0D6D9550C3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298" y="1484067"/>
              <a:ext cx="115346" cy="115346"/>
            </a:xfrm>
            <a:prstGeom prst="ellipse">
              <a:avLst/>
            </a:prstGeom>
            <a:solidFill>
              <a:srgbClr val="E55D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0815" name="椭圆 52">
              <a:extLst>
                <a:ext uri="{FF2B5EF4-FFF2-40B4-BE49-F238E27FC236}">
                  <a16:creationId xmlns:a16="http://schemas.microsoft.com/office/drawing/2014/main" id="{4FBFDABB-90C1-4D86-BEE9-F3E1BF1CE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649" y="1484067"/>
              <a:ext cx="115346" cy="115346"/>
            </a:xfrm>
            <a:prstGeom prst="ellipse">
              <a:avLst/>
            </a:prstGeom>
            <a:solidFill>
              <a:srgbClr val="E55D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0816" name="椭圆 53">
              <a:extLst>
                <a:ext uri="{FF2B5EF4-FFF2-40B4-BE49-F238E27FC236}">
                  <a16:creationId xmlns:a16="http://schemas.microsoft.com/office/drawing/2014/main" id="{2F8BEAFA-C800-440E-BB7B-F00EAD590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9647" y="1484067"/>
              <a:ext cx="115346" cy="115346"/>
            </a:xfrm>
            <a:prstGeom prst="ellipse">
              <a:avLst/>
            </a:prstGeom>
            <a:solidFill>
              <a:srgbClr val="E55D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0817" name="椭圆 54">
              <a:extLst>
                <a:ext uri="{FF2B5EF4-FFF2-40B4-BE49-F238E27FC236}">
                  <a16:creationId xmlns:a16="http://schemas.microsoft.com/office/drawing/2014/main" id="{8F4D777B-FDE9-4134-A801-8124D553D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4998" y="1484067"/>
              <a:ext cx="115346" cy="115346"/>
            </a:xfrm>
            <a:prstGeom prst="ellipse">
              <a:avLst/>
            </a:prstGeom>
            <a:solidFill>
              <a:srgbClr val="E55D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0818" name="椭圆 55">
              <a:extLst>
                <a:ext uri="{FF2B5EF4-FFF2-40B4-BE49-F238E27FC236}">
                  <a16:creationId xmlns:a16="http://schemas.microsoft.com/office/drawing/2014/main" id="{FD4F9145-FA64-458A-8893-833DD38CA3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6304" y="1484067"/>
              <a:ext cx="115346" cy="115346"/>
            </a:xfrm>
            <a:prstGeom prst="ellipse">
              <a:avLst/>
            </a:prstGeom>
            <a:solidFill>
              <a:srgbClr val="E55D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0819" name="矩形 56">
              <a:extLst>
                <a:ext uri="{FF2B5EF4-FFF2-40B4-BE49-F238E27FC236}">
                  <a16:creationId xmlns:a16="http://schemas.microsoft.com/office/drawing/2014/main" id="{12569AC4-F389-40C3-B756-C983AEFD8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362" y="1796732"/>
              <a:ext cx="1669262" cy="938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1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1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1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1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1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1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1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</a:t>
              </a:r>
              <a:endParaRPr lang="en-US" altLang="zh-CN" sz="11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57">
            <a:extLst>
              <a:ext uri="{FF2B5EF4-FFF2-40B4-BE49-F238E27FC236}">
                <a16:creationId xmlns:a16="http://schemas.microsoft.com/office/drawing/2014/main" id="{7B9CD67A-C86F-4A24-BF91-2405C66F5A00}"/>
              </a:ext>
            </a:extLst>
          </p:cNvPr>
          <p:cNvGrpSpPr>
            <a:grpSpLocks/>
          </p:cNvGrpSpPr>
          <p:nvPr/>
        </p:nvGrpSpPr>
        <p:grpSpPr bwMode="auto">
          <a:xfrm>
            <a:off x="3897313" y="2189163"/>
            <a:ext cx="2173287" cy="2932112"/>
            <a:chOff x="0" y="0"/>
            <a:chExt cx="2174488" cy="2932770"/>
          </a:xfrm>
        </p:grpSpPr>
        <p:sp>
          <p:nvSpPr>
            <p:cNvPr id="160801" name="矩形 58">
              <a:extLst>
                <a:ext uri="{FF2B5EF4-FFF2-40B4-BE49-F238E27FC236}">
                  <a16:creationId xmlns:a16="http://schemas.microsoft.com/office/drawing/2014/main" id="{AF5B896A-6EB2-4B45-BA0F-E0DFD167F5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174488" cy="975732"/>
            </a:xfrm>
            <a:prstGeom prst="rect">
              <a:avLst/>
            </a:prstGeom>
            <a:solidFill>
              <a:srgbClr val="1BAF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0802" name="矩形 59">
              <a:extLst>
                <a:ext uri="{FF2B5EF4-FFF2-40B4-BE49-F238E27FC236}">
                  <a16:creationId xmlns:a16="http://schemas.microsoft.com/office/drawing/2014/main" id="{0EE689F4-4C77-4CF9-8BEC-44F33650E1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75731"/>
              <a:ext cx="2174488" cy="1957039"/>
            </a:xfrm>
            <a:prstGeom prst="rect">
              <a:avLst/>
            </a:prstGeom>
            <a:solidFill>
              <a:schemeClr val="bg1">
                <a:alpha val="8705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0803" name="文本框 60">
              <a:extLst>
                <a:ext uri="{FF2B5EF4-FFF2-40B4-BE49-F238E27FC236}">
                  <a16:creationId xmlns:a16="http://schemas.microsoft.com/office/drawing/2014/main" id="{832DF6E3-8C44-4ED4-A46E-94D082B1EF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929" y="1065342"/>
              <a:ext cx="123711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</a:p>
          </p:txBody>
        </p:sp>
        <p:sp>
          <p:nvSpPr>
            <p:cNvPr id="160804" name="椭圆 61">
              <a:extLst>
                <a:ext uri="{FF2B5EF4-FFF2-40B4-BE49-F238E27FC236}">
                  <a16:creationId xmlns:a16="http://schemas.microsoft.com/office/drawing/2014/main" id="{08CA1348-1B92-4F21-A61E-2F5C80A526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298" y="1484067"/>
              <a:ext cx="115346" cy="115346"/>
            </a:xfrm>
            <a:prstGeom prst="ellipse">
              <a:avLst/>
            </a:prstGeom>
            <a:solidFill>
              <a:srgbClr val="1BAF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0805" name="椭圆 62">
              <a:extLst>
                <a:ext uri="{FF2B5EF4-FFF2-40B4-BE49-F238E27FC236}">
                  <a16:creationId xmlns:a16="http://schemas.microsoft.com/office/drawing/2014/main" id="{5C214E32-55BE-4C73-8E79-7828969DAB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649" y="1484067"/>
              <a:ext cx="115346" cy="115346"/>
            </a:xfrm>
            <a:prstGeom prst="ellipse">
              <a:avLst/>
            </a:prstGeom>
            <a:solidFill>
              <a:srgbClr val="1BAF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0806" name="椭圆 63">
              <a:extLst>
                <a:ext uri="{FF2B5EF4-FFF2-40B4-BE49-F238E27FC236}">
                  <a16:creationId xmlns:a16="http://schemas.microsoft.com/office/drawing/2014/main" id="{D283E612-359B-4BDE-BD86-8D7B1E5011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9647" y="1484067"/>
              <a:ext cx="115346" cy="115346"/>
            </a:xfrm>
            <a:prstGeom prst="ellipse">
              <a:avLst/>
            </a:prstGeom>
            <a:solidFill>
              <a:srgbClr val="1BAF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0807" name="椭圆 64">
              <a:extLst>
                <a:ext uri="{FF2B5EF4-FFF2-40B4-BE49-F238E27FC236}">
                  <a16:creationId xmlns:a16="http://schemas.microsoft.com/office/drawing/2014/main" id="{B6AD1110-58F3-4B45-8608-13B4C51B7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4998" y="1484067"/>
              <a:ext cx="115346" cy="115346"/>
            </a:xfrm>
            <a:prstGeom prst="ellipse">
              <a:avLst/>
            </a:prstGeom>
            <a:solidFill>
              <a:srgbClr val="1BAF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0808" name="矩形 65">
              <a:extLst>
                <a:ext uri="{FF2B5EF4-FFF2-40B4-BE49-F238E27FC236}">
                  <a16:creationId xmlns:a16="http://schemas.microsoft.com/office/drawing/2014/main" id="{C24C7979-5748-40E1-AF82-B294AE6F0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362" y="1796732"/>
              <a:ext cx="1669262" cy="938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1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1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1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1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1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1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1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</a:t>
              </a:r>
              <a:endParaRPr lang="en-US" altLang="zh-CN" sz="11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60809" name="图片 66">
              <a:extLst>
                <a:ext uri="{FF2B5EF4-FFF2-40B4-BE49-F238E27FC236}">
                  <a16:creationId xmlns:a16="http://schemas.microsoft.com/office/drawing/2014/main" id="{2DCE4DEC-3CE3-4450-B82D-1A8162F986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310" y="190698"/>
              <a:ext cx="601994" cy="601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组合 67">
            <a:extLst>
              <a:ext uri="{FF2B5EF4-FFF2-40B4-BE49-F238E27FC236}">
                <a16:creationId xmlns:a16="http://schemas.microsoft.com/office/drawing/2014/main" id="{620E9771-F409-43F4-88B3-50700A256B34}"/>
              </a:ext>
            </a:extLst>
          </p:cNvPr>
          <p:cNvGrpSpPr>
            <a:grpSpLocks/>
          </p:cNvGrpSpPr>
          <p:nvPr/>
        </p:nvGrpSpPr>
        <p:grpSpPr bwMode="auto">
          <a:xfrm>
            <a:off x="8386763" y="2189163"/>
            <a:ext cx="2174875" cy="2932112"/>
            <a:chOff x="0" y="0"/>
            <a:chExt cx="2174488" cy="2932770"/>
          </a:xfrm>
        </p:grpSpPr>
        <p:sp>
          <p:nvSpPr>
            <p:cNvPr id="160791" name="矩形 68">
              <a:extLst>
                <a:ext uri="{FF2B5EF4-FFF2-40B4-BE49-F238E27FC236}">
                  <a16:creationId xmlns:a16="http://schemas.microsoft.com/office/drawing/2014/main" id="{8D1A1F4E-FA4F-4D8B-8CA0-1BBA5A801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174488" cy="97573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0792" name="矩形 69">
              <a:extLst>
                <a:ext uri="{FF2B5EF4-FFF2-40B4-BE49-F238E27FC236}">
                  <a16:creationId xmlns:a16="http://schemas.microsoft.com/office/drawing/2014/main" id="{5179EF27-A32C-4391-9553-76B3230A7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75731"/>
              <a:ext cx="2174488" cy="1957039"/>
            </a:xfrm>
            <a:prstGeom prst="rect">
              <a:avLst/>
            </a:prstGeom>
            <a:solidFill>
              <a:schemeClr val="bg1">
                <a:alpha val="8705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0793" name="文本框 70">
              <a:extLst>
                <a:ext uri="{FF2B5EF4-FFF2-40B4-BE49-F238E27FC236}">
                  <a16:creationId xmlns:a16="http://schemas.microsoft.com/office/drawing/2014/main" id="{B9EDCB31-A28E-4824-B258-15A0D74BFB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929" y="1065342"/>
              <a:ext cx="123711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</a:p>
          </p:txBody>
        </p:sp>
        <p:sp>
          <p:nvSpPr>
            <p:cNvPr id="160794" name="椭圆 71">
              <a:extLst>
                <a:ext uri="{FF2B5EF4-FFF2-40B4-BE49-F238E27FC236}">
                  <a16:creationId xmlns:a16="http://schemas.microsoft.com/office/drawing/2014/main" id="{0B07FA89-46FC-4D3A-8CAD-69B03F62E1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298" y="1484067"/>
              <a:ext cx="115346" cy="115346"/>
            </a:xfrm>
            <a:prstGeom prst="ellipse">
              <a:avLst/>
            </a:prstGeom>
            <a:solidFill>
              <a:srgbClr val="4CBF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0795" name="椭圆 72">
              <a:extLst>
                <a:ext uri="{FF2B5EF4-FFF2-40B4-BE49-F238E27FC236}">
                  <a16:creationId xmlns:a16="http://schemas.microsoft.com/office/drawing/2014/main" id="{140A1D7A-27EC-4381-A06E-326F173D0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649" y="1484067"/>
              <a:ext cx="115346" cy="115346"/>
            </a:xfrm>
            <a:prstGeom prst="ellipse">
              <a:avLst/>
            </a:prstGeom>
            <a:solidFill>
              <a:srgbClr val="4CBF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0796" name="椭圆 73">
              <a:extLst>
                <a:ext uri="{FF2B5EF4-FFF2-40B4-BE49-F238E27FC236}">
                  <a16:creationId xmlns:a16="http://schemas.microsoft.com/office/drawing/2014/main" id="{360C6A15-53E9-496D-9C24-2E92B59D3A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9647" y="1484067"/>
              <a:ext cx="115346" cy="115346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0797" name="椭圆 74">
              <a:extLst>
                <a:ext uri="{FF2B5EF4-FFF2-40B4-BE49-F238E27FC236}">
                  <a16:creationId xmlns:a16="http://schemas.microsoft.com/office/drawing/2014/main" id="{24957FF3-3299-46E3-A703-7BCDCE93A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4998" y="1484067"/>
              <a:ext cx="115346" cy="115346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0798" name="椭圆 75">
              <a:extLst>
                <a:ext uri="{FF2B5EF4-FFF2-40B4-BE49-F238E27FC236}">
                  <a16:creationId xmlns:a16="http://schemas.microsoft.com/office/drawing/2014/main" id="{BC9C48AF-E1A3-4B9F-9724-EABE734CC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6304" y="1484067"/>
              <a:ext cx="115346" cy="115346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0799" name="矩形 76">
              <a:extLst>
                <a:ext uri="{FF2B5EF4-FFF2-40B4-BE49-F238E27FC236}">
                  <a16:creationId xmlns:a16="http://schemas.microsoft.com/office/drawing/2014/main" id="{E5E38D66-8D32-4AFA-9394-AD660C6BB6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362" y="1796732"/>
              <a:ext cx="1669262" cy="938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1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1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1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1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1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1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1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</a:t>
              </a:r>
              <a:endParaRPr lang="en-US" altLang="zh-CN" sz="11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60800" name="图片 77">
              <a:extLst>
                <a:ext uri="{FF2B5EF4-FFF2-40B4-BE49-F238E27FC236}">
                  <a16:creationId xmlns:a16="http://schemas.microsoft.com/office/drawing/2014/main" id="{73DEBDFC-CBC5-4BB8-81A6-CA223809EB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649" y="226497"/>
              <a:ext cx="562764" cy="566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组合 78">
            <a:extLst>
              <a:ext uri="{FF2B5EF4-FFF2-40B4-BE49-F238E27FC236}">
                <a16:creationId xmlns:a16="http://schemas.microsoft.com/office/drawing/2014/main" id="{16BA9CC1-C4C5-4EB5-B6A0-77800897E73B}"/>
              </a:ext>
            </a:extLst>
          </p:cNvPr>
          <p:cNvGrpSpPr>
            <a:grpSpLocks/>
          </p:cNvGrpSpPr>
          <p:nvPr/>
        </p:nvGrpSpPr>
        <p:grpSpPr bwMode="auto">
          <a:xfrm>
            <a:off x="5243513" y="2189163"/>
            <a:ext cx="3073400" cy="2932112"/>
            <a:chOff x="0" y="0"/>
            <a:chExt cx="3073324" cy="2932770"/>
          </a:xfrm>
        </p:grpSpPr>
        <p:sp>
          <p:nvSpPr>
            <p:cNvPr id="160780" name="椭圆 79">
              <a:extLst>
                <a:ext uri="{FF2B5EF4-FFF2-40B4-BE49-F238E27FC236}">
                  <a16:creationId xmlns:a16="http://schemas.microsoft.com/office/drawing/2014/main" id="{DAD50B6A-7414-4B74-B743-5F97CDB5B2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84067"/>
              <a:ext cx="115346" cy="115346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0781" name="矩形 80">
              <a:extLst>
                <a:ext uri="{FF2B5EF4-FFF2-40B4-BE49-F238E27FC236}">
                  <a16:creationId xmlns:a16="http://schemas.microsoft.com/office/drawing/2014/main" id="{AFEB46CE-9036-43AC-A99F-B119C2A76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836" y="0"/>
              <a:ext cx="2174488" cy="975732"/>
            </a:xfrm>
            <a:prstGeom prst="rect">
              <a:avLst/>
            </a:prstGeom>
            <a:solidFill>
              <a:srgbClr val="F8A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0782" name="矩形 81">
              <a:extLst>
                <a:ext uri="{FF2B5EF4-FFF2-40B4-BE49-F238E27FC236}">
                  <a16:creationId xmlns:a16="http://schemas.microsoft.com/office/drawing/2014/main" id="{0F31108C-E73A-4A1A-AC66-1DE1E6306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836" y="975731"/>
              <a:ext cx="2174488" cy="1957039"/>
            </a:xfrm>
            <a:prstGeom prst="rect">
              <a:avLst/>
            </a:prstGeom>
            <a:solidFill>
              <a:schemeClr val="bg1">
                <a:alpha val="8705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0783" name="文本框 82">
              <a:extLst>
                <a:ext uri="{FF2B5EF4-FFF2-40B4-BE49-F238E27FC236}">
                  <a16:creationId xmlns:a16="http://schemas.microsoft.com/office/drawing/2014/main" id="{274E70F9-6021-4B75-A483-D25AD38DC7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4765" y="1065342"/>
              <a:ext cx="123711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</a:p>
          </p:txBody>
        </p:sp>
        <p:sp>
          <p:nvSpPr>
            <p:cNvPr id="160784" name="椭圆 83">
              <a:extLst>
                <a:ext uri="{FF2B5EF4-FFF2-40B4-BE49-F238E27FC236}">
                  <a16:creationId xmlns:a16="http://schemas.microsoft.com/office/drawing/2014/main" id="{9F6C16E8-9AEF-4E11-80EB-99842CF38D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7134" y="1484067"/>
              <a:ext cx="115346" cy="115346"/>
            </a:xfrm>
            <a:prstGeom prst="ellipse">
              <a:avLst/>
            </a:prstGeom>
            <a:solidFill>
              <a:srgbClr val="F8A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0785" name="椭圆 84">
              <a:extLst>
                <a:ext uri="{FF2B5EF4-FFF2-40B4-BE49-F238E27FC236}">
                  <a16:creationId xmlns:a16="http://schemas.microsoft.com/office/drawing/2014/main" id="{D54D3FC3-1521-48AC-8F94-5367C34CB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2485" y="1484067"/>
              <a:ext cx="115346" cy="115346"/>
            </a:xfrm>
            <a:prstGeom prst="ellipse">
              <a:avLst/>
            </a:prstGeom>
            <a:solidFill>
              <a:srgbClr val="F8A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0786" name="椭圆 85">
              <a:extLst>
                <a:ext uri="{FF2B5EF4-FFF2-40B4-BE49-F238E27FC236}">
                  <a16:creationId xmlns:a16="http://schemas.microsoft.com/office/drawing/2014/main" id="{867A81C6-6A27-4840-8417-2F7AFDADB4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8483" y="1484067"/>
              <a:ext cx="115346" cy="115346"/>
            </a:xfrm>
            <a:prstGeom prst="ellipse">
              <a:avLst/>
            </a:prstGeom>
            <a:solidFill>
              <a:srgbClr val="F8A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0787" name="椭圆 86">
              <a:extLst>
                <a:ext uri="{FF2B5EF4-FFF2-40B4-BE49-F238E27FC236}">
                  <a16:creationId xmlns:a16="http://schemas.microsoft.com/office/drawing/2014/main" id="{BADE6E41-05F6-48CF-B101-B832FA8FD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3834" y="1484067"/>
              <a:ext cx="115346" cy="115346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0788" name="椭圆 87">
              <a:extLst>
                <a:ext uri="{FF2B5EF4-FFF2-40B4-BE49-F238E27FC236}">
                  <a16:creationId xmlns:a16="http://schemas.microsoft.com/office/drawing/2014/main" id="{A6CEDCB5-60B9-487B-8CEE-1E6C62A0F6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5140" y="1484067"/>
              <a:ext cx="115346" cy="115346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0789" name="矩形 88">
              <a:extLst>
                <a:ext uri="{FF2B5EF4-FFF2-40B4-BE49-F238E27FC236}">
                  <a16:creationId xmlns:a16="http://schemas.microsoft.com/office/drawing/2014/main" id="{5514DEB8-269C-4640-9EBB-44FDE79228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198" y="1796732"/>
              <a:ext cx="1669262" cy="938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1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1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1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1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1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1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1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</a:t>
              </a:r>
              <a:endParaRPr lang="en-US" altLang="zh-CN" sz="11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60790" name="图片 89">
              <a:extLst>
                <a:ext uri="{FF2B5EF4-FFF2-40B4-BE49-F238E27FC236}">
                  <a16:creationId xmlns:a16="http://schemas.microsoft.com/office/drawing/2014/main" id="{9908D0EF-E0B8-4737-8EB9-F4915972B7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0290" y="164326"/>
              <a:ext cx="647077" cy="647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44BC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文本框 1">
            <a:extLst>
              <a:ext uri="{FF2B5EF4-FFF2-40B4-BE49-F238E27FC236}">
                <a16:creationId xmlns:a16="http://schemas.microsoft.com/office/drawing/2014/main" id="{FB2CBFC0-020A-4F70-B5B7-F18D30707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6738" y="123825"/>
            <a:ext cx="3016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61795" name="矩形 30">
            <a:extLst>
              <a:ext uri="{FF2B5EF4-FFF2-40B4-BE49-F238E27FC236}">
                <a16:creationId xmlns:a16="http://schemas.microsoft.com/office/drawing/2014/main" id="{0143A59B-743A-41CE-A3D1-B7AD7E9A6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25" y="263525"/>
            <a:ext cx="184150" cy="184150"/>
          </a:xfrm>
          <a:prstGeom prst="rect">
            <a:avLst/>
          </a:prstGeom>
          <a:solidFill>
            <a:srgbClr val="FCB6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1796" name="矩形 31">
            <a:extLst>
              <a:ext uri="{FF2B5EF4-FFF2-40B4-BE49-F238E27FC236}">
                <a16:creationId xmlns:a16="http://schemas.microsoft.com/office/drawing/2014/main" id="{1A02059D-7407-4A45-9A29-E28E47801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150" y="263525"/>
            <a:ext cx="184150" cy="184150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1797" name="矩形 32">
            <a:extLst>
              <a:ext uri="{FF2B5EF4-FFF2-40B4-BE49-F238E27FC236}">
                <a16:creationId xmlns:a16="http://schemas.microsoft.com/office/drawing/2014/main" id="{DE59AA2F-CC35-4015-BD2E-ACB95B73D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8575" y="263525"/>
            <a:ext cx="184150" cy="184150"/>
          </a:xfrm>
          <a:prstGeom prst="rect">
            <a:avLst/>
          </a:prstGeom>
          <a:solidFill>
            <a:srgbClr val="A1B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1798" name="矩形 42">
            <a:extLst>
              <a:ext uri="{FF2B5EF4-FFF2-40B4-BE49-F238E27FC236}">
                <a16:creationId xmlns:a16="http://schemas.microsoft.com/office/drawing/2014/main" id="{4AE7F0DE-F636-462D-B445-6E90C430D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0" y="263525"/>
            <a:ext cx="185738" cy="184150"/>
          </a:xfrm>
          <a:prstGeom prst="rect">
            <a:avLst/>
          </a:prstGeom>
          <a:solidFill>
            <a:srgbClr val="C664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1799" name="矩形 43">
            <a:extLst>
              <a:ext uri="{FF2B5EF4-FFF2-40B4-BE49-F238E27FC236}">
                <a16:creationId xmlns:a16="http://schemas.microsoft.com/office/drawing/2014/main" id="{6F19B40E-C562-45C8-B9B7-0AF947B15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00" y="263525"/>
            <a:ext cx="184150" cy="184150"/>
          </a:xfrm>
          <a:prstGeom prst="rect">
            <a:avLst/>
          </a:prstGeom>
          <a:solidFill>
            <a:srgbClr val="0C60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61800" name="图片 35">
            <a:extLst>
              <a:ext uri="{FF2B5EF4-FFF2-40B4-BE49-F238E27FC236}">
                <a16:creationId xmlns:a16="http://schemas.microsoft.com/office/drawing/2014/main" id="{2E8A89CF-DAC5-443A-9D29-A269361CE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1597025"/>
            <a:ext cx="1547812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801" name="图片 36">
            <a:extLst>
              <a:ext uri="{FF2B5EF4-FFF2-40B4-BE49-F238E27FC236}">
                <a16:creationId xmlns:a16="http://schemas.microsoft.com/office/drawing/2014/main" id="{EAE7ABAD-CF23-45D2-B463-5C27ECE88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4645025"/>
            <a:ext cx="1658937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802" name="图片 37">
            <a:extLst>
              <a:ext uri="{FF2B5EF4-FFF2-40B4-BE49-F238E27FC236}">
                <a16:creationId xmlns:a16="http://schemas.microsoft.com/office/drawing/2014/main" id="{E325BA67-9F55-4D66-ACEA-4D0F576CE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4718050"/>
            <a:ext cx="1597025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1803" name="组合 38">
            <a:extLst>
              <a:ext uri="{FF2B5EF4-FFF2-40B4-BE49-F238E27FC236}">
                <a16:creationId xmlns:a16="http://schemas.microsoft.com/office/drawing/2014/main" id="{5E054D84-D67C-4249-87BB-A0ADC01E5AAD}"/>
              </a:ext>
            </a:extLst>
          </p:cNvPr>
          <p:cNvGrpSpPr>
            <a:grpSpLocks/>
          </p:cNvGrpSpPr>
          <p:nvPr/>
        </p:nvGrpSpPr>
        <p:grpSpPr bwMode="auto">
          <a:xfrm>
            <a:off x="5543550" y="585788"/>
            <a:ext cx="4678363" cy="1447800"/>
            <a:chOff x="0" y="0"/>
            <a:chExt cx="4677224" cy="1446550"/>
          </a:xfrm>
        </p:grpSpPr>
        <p:sp>
          <p:nvSpPr>
            <p:cNvPr id="161821" name="文本框 39">
              <a:extLst>
                <a:ext uri="{FF2B5EF4-FFF2-40B4-BE49-F238E27FC236}">
                  <a16:creationId xmlns:a16="http://schemas.microsoft.com/office/drawing/2014/main" id="{CF72E814-6E4C-49D7-88B4-CDE430B690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1568536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8800" b="1">
                  <a:solidFill>
                    <a:schemeClr val="bg1"/>
                  </a:solidFill>
                  <a:latin typeface="DotumChe" panose="020B0609000101010101" pitchFamily="49" charset="-127"/>
                  <a:ea typeface="DotumChe" panose="020B0609000101010101" pitchFamily="49" charset="-127"/>
                </a:rPr>
                <a:t>“</a:t>
              </a:r>
            </a:p>
          </p:txBody>
        </p:sp>
        <p:sp>
          <p:nvSpPr>
            <p:cNvPr id="161822" name="TextBox 10">
              <a:extLst>
                <a:ext uri="{FF2B5EF4-FFF2-40B4-BE49-F238E27FC236}">
                  <a16:creationId xmlns:a16="http://schemas.microsoft.com/office/drawing/2014/main" id="{95E2DB73-A0D1-4DD6-B5BC-9BDD3E39F3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811" y="175273"/>
              <a:ext cx="342841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个性定制服务。我们秉承“给您演示的光和热”的理念，为您分担职场压力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让您的每一次亮相都信心澎湃。</a:t>
              </a:r>
            </a:p>
          </p:txBody>
        </p:sp>
      </p:grpSp>
      <p:grpSp>
        <p:nvGrpSpPr>
          <p:cNvPr id="161804" name="组合 41">
            <a:extLst>
              <a:ext uri="{FF2B5EF4-FFF2-40B4-BE49-F238E27FC236}">
                <a16:creationId xmlns:a16="http://schemas.microsoft.com/office/drawing/2014/main" id="{FF81378E-1EA5-43E0-A71C-2637BAC3820A}"/>
              </a:ext>
            </a:extLst>
          </p:cNvPr>
          <p:cNvGrpSpPr>
            <a:grpSpLocks/>
          </p:cNvGrpSpPr>
          <p:nvPr/>
        </p:nvGrpSpPr>
        <p:grpSpPr bwMode="auto">
          <a:xfrm>
            <a:off x="8831263" y="2033588"/>
            <a:ext cx="2292350" cy="592137"/>
            <a:chOff x="0" y="0"/>
            <a:chExt cx="2292440" cy="592383"/>
          </a:xfrm>
        </p:grpSpPr>
        <p:sp>
          <p:nvSpPr>
            <p:cNvPr id="161819" name="矩形 44">
              <a:extLst>
                <a:ext uri="{FF2B5EF4-FFF2-40B4-BE49-F238E27FC236}">
                  <a16:creationId xmlns:a16="http://schemas.microsoft.com/office/drawing/2014/main" id="{CD4043E2-A3C3-4F95-B4E7-86816C59B4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292440" cy="592383"/>
            </a:xfrm>
            <a:prstGeom prst="rect">
              <a:avLst/>
            </a:prstGeom>
            <a:solidFill>
              <a:srgbClr val="DB4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1820" name="文本框 45">
              <a:extLst>
                <a:ext uri="{FF2B5EF4-FFF2-40B4-BE49-F238E27FC236}">
                  <a16:creationId xmlns:a16="http://schemas.microsoft.com/office/drawing/2014/main" id="{B6FF2596-E2A6-4789-88F2-D96633F6C2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852" y="111525"/>
              <a:ext cx="16551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添加文本信息</a:t>
              </a:r>
            </a:p>
          </p:txBody>
        </p:sp>
      </p:grpSp>
      <p:grpSp>
        <p:nvGrpSpPr>
          <p:cNvPr id="161805" name="组合 46">
            <a:extLst>
              <a:ext uri="{FF2B5EF4-FFF2-40B4-BE49-F238E27FC236}">
                <a16:creationId xmlns:a16="http://schemas.microsoft.com/office/drawing/2014/main" id="{046ADAD9-AE61-4DF0-A808-F6DC26E5B7AD}"/>
              </a:ext>
            </a:extLst>
          </p:cNvPr>
          <p:cNvGrpSpPr>
            <a:grpSpLocks/>
          </p:cNvGrpSpPr>
          <p:nvPr/>
        </p:nvGrpSpPr>
        <p:grpSpPr bwMode="auto">
          <a:xfrm>
            <a:off x="5565775" y="3713163"/>
            <a:ext cx="4678363" cy="1446212"/>
            <a:chOff x="0" y="0"/>
            <a:chExt cx="4677224" cy="1446550"/>
          </a:xfrm>
        </p:grpSpPr>
        <p:sp>
          <p:nvSpPr>
            <p:cNvPr id="161817" name="文本框 47">
              <a:extLst>
                <a:ext uri="{FF2B5EF4-FFF2-40B4-BE49-F238E27FC236}">
                  <a16:creationId xmlns:a16="http://schemas.microsoft.com/office/drawing/2014/main" id="{9051ED7C-8F1B-4A2B-BF4D-D09A89D66B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1568536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8800" b="1">
                  <a:solidFill>
                    <a:schemeClr val="bg1"/>
                  </a:solidFill>
                  <a:latin typeface="DotumChe" panose="020B0609000101010101" pitchFamily="49" charset="-127"/>
                  <a:ea typeface="DotumChe" panose="020B0609000101010101" pitchFamily="49" charset="-127"/>
                </a:rPr>
                <a:t>“</a:t>
              </a:r>
            </a:p>
          </p:txBody>
        </p:sp>
        <p:sp>
          <p:nvSpPr>
            <p:cNvPr id="161818" name="TextBox 10">
              <a:extLst>
                <a:ext uri="{FF2B5EF4-FFF2-40B4-BE49-F238E27FC236}">
                  <a16:creationId xmlns:a16="http://schemas.microsoft.com/office/drawing/2014/main" id="{6ED1DFD0-0149-47D9-B2CF-58ED8CD7AF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811" y="175273"/>
              <a:ext cx="342841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个性定制服务。我们秉承“给您演示的光和热”的理念，为您分担职场压力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让您的每一次亮相都信心澎湃。</a:t>
              </a:r>
            </a:p>
          </p:txBody>
        </p:sp>
      </p:grpSp>
      <p:grpSp>
        <p:nvGrpSpPr>
          <p:cNvPr id="161806" name="组合 49">
            <a:extLst>
              <a:ext uri="{FF2B5EF4-FFF2-40B4-BE49-F238E27FC236}">
                <a16:creationId xmlns:a16="http://schemas.microsoft.com/office/drawing/2014/main" id="{109A068A-A99B-43A7-B5C5-5F7C04C1DF15}"/>
              </a:ext>
            </a:extLst>
          </p:cNvPr>
          <p:cNvGrpSpPr>
            <a:grpSpLocks/>
          </p:cNvGrpSpPr>
          <p:nvPr/>
        </p:nvGrpSpPr>
        <p:grpSpPr bwMode="auto">
          <a:xfrm>
            <a:off x="8848725" y="5127625"/>
            <a:ext cx="2292350" cy="592138"/>
            <a:chOff x="0" y="0"/>
            <a:chExt cx="2292440" cy="592383"/>
          </a:xfrm>
        </p:grpSpPr>
        <p:sp>
          <p:nvSpPr>
            <p:cNvPr id="161815" name="矩形 50">
              <a:extLst>
                <a:ext uri="{FF2B5EF4-FFF2-40B4-BE49-F238E27FC236}">
                  <a16:creationId xmlns:a16="http://schemas.microsoft.com/office/drawing/2014/main" id="{C50319C8-D835-499F-A3BF-F3048FF760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292440" cy="59238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1816" name="文本框 51">
              <a:extLst>
                <a:ext uri="{FF2B5EF4-FFF2-40B4-BE49-F238E27FC236}">
                  <a16:creationId xmlns:a16="http://schemas.microsoft.com/office/drawing/2014/main" id="{554DA9F4-690B-49D0-BF97-4EE49780B9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852" y="111525"/>
              <a:ext cx="16551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添加文本信息</a:t>
              </a:r>
            </a:p>
          </p:txBody>
        </p:sp>
      </p:grpSp>
      <p:grpSp>
        <p:nvGrpSpPr>
          <p:cNvPr id="161807" name="组合 52">
            <a:extLst>
              <a:ext uri="{FF2B5EF4-FFF2-40B4-BE49-F238E27FC236}">
                <a16:creationId xmlns:a16="http://schemas.microsoft.com/office/drawing/2014/main" id="{E7A01E18-872B-4215-B113-B9B0F545F6D8}"/>
              </a:ext>
            </a:extLst>
          </p:cNvPr>
          <p:cNvGrpSpPr>
            <a:grpSpLocks/>
          </p:cNvGrpSpPr>
          <p:nvPr/>
        </p:nvGrpSpPr>
        <p:grpSpPr bwMode="auto">
          <a:xfrm>
            <a:off x="425450" y="3165475"/>
            <a:ext cx="4678363" cy="1446213"/>
            <a:chOff x="0" y="0"/>
            <a:chExt cx="4677224" cy="1446550"/>
          </a:xfrm>
        </p:grpSpPr>
        <p:sp>
          <p:nvSpPr>
            <p:cNvPr id="161813" name="文本框 53">
              <a:extLst>
                <a:ext uri="{FF2B5EF4-FFF2-40B4-BE49-F238E27FC236}">
                  <a16:creationId xmlns:a16="http://schemas.microsoft.com/office/drawing/2014/main" id="{022470D8-83BF-42EF-ADA6-CD37AB7147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1568536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8800" b="1">
                  <a:solidFill>
                    <a:schemeClr val="bg1"/>
                  </a:solidFill>
                  <a:latin typeface="DotumChe" panose="020B0609000101010101" pitchFamily="49" charset="-127"/>
                  <a:ea typeface="DotumChe" panose="020B0609000101010101" pitchFamily="49" charset="-127"/>
                </a:rPr>
                <a:t>“</a:t>
              </a:r>
            </a:p>
          </p:txBody>
        </p:sp>
        <p:sp>
          <p:nvSpPr>
            <p:cNvPr id="161814" name="TextBox 10">
              <a:extLst>
                <a:ext uri="{FF2B5EF4-FFF2-40B4-BE49-F238E27FC236}">
                  <a16:creationId xmlns:a16="http://schemas.microsoft.com/office/drawing/2014/main" id="{3009D99E-8EAA-4C51-AE0A-8360439034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811" y="175273"/>
              <a:ext cx="342841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个性定制服务。我们秉承“给您演示的光和热”的理念，为您分担职场压力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让您的每一次亮相都信心澎湃。</a:t>
              </a:r>
            </a:p>
          </p:txBody>
        </p:sp>
      </p:grpSp>
      <p:grpSp>
        <p:nvGrpSpPr>
          <p:cNvPr id="161808" name="组合 55">
            <a:extLst>
              <a:ext uri="{FF2B5EF4-FFF2-40B4-BE49-F238E27FC236}">
                <a16:creationId xmlns:a16="http://schemas.microsoft.com/office/drawing/2014/main" id="{13E76D77-32DF-454A-887A-D119A6568115}"/>
              </a:ext>
            </a:extLst>
          </p:cNvPr>
          <p:cNvGrpSpPr>
            <a:grpSpLocks/>
          </p:cNvGrpSpPr>
          <p:nvPr/>
        </p:nvGrpSpPr>
        <p:grpSpPr bwMode="auto">
          <a:xfrm>
            <a:off x="3082925" y="5159375"/>
            <a:ext cx="2292350" cy="592138"/>
            <a:chOff x="0" y="0"/>
            <a:chExt cx="2292440" cy="592383"/>
          </a:xfrm>
        </p:grpSpPr>
        <p:sp>
          <p:nvSpPr>
            <p:cNvPr id="161811" name="矩形 56">
              <a:extLst>
                <a:ext uri="{FF2B5EF4-FFF2-40B4-BE49-F238E27FC236}">
                  <a16:creationId xmlns:a16="http://schemas.microsoft.com/office/drawing/2014/main" id="{F1A9B0D9-E410-40A8-B07D-DBE251576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292440" cy="59238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1812" name="文本框 57">
              <a:extLst>
                <a:ext uri="{FF2B5EF4-FFF2-40B4-BE49-F238E27FC236}">
                  <a16:creationId xmlns:a16="http://schemas.microsoft.com/office/drawing/2014/main" id="{5A20670D-BC67-4E5D-83D4-B28C30AC86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852" y="111525"/>
              <a:ext cx="16551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添加文本信息</a:t>
              </a:r>
            </a:p>
          </p:txBody>
        </p:sp>
      </p:grpSp>
      <p:sp>
        <p:nvSpPr>
          <p:cNvPr id="161809" name="TextBox 10">
            <a:extLst>
              <a:ext uri="{FF2B5EF4-FFF2-40B4-BE49-F238E27FC236}">
                <a16:creationId xmlns:a16="http://schemas.microsoft.com/office/drawing/2014/main" id="{6232ED87-E50D-4FD7-AE31-0F4E2AB35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520825"/>
            <a:ext cx="4725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</a:t>
            </a:r>
          </a:p>
        </p:txBody>
      </p:sp>
      <p:sp>
        <p:nvSpPr>
          <p:cNvPr id="161810" name="文本框 59">
            <a:extLst>
              <a:ext uri="{FF2B5EF4-FFF2-40B4-BE49-F238E27FC236}">
                <a16:creationId xmlns:a16="http://schemas.microsoft.com/office/drawing/2014/main" id="{90F116FA-766D-4C66-A180-D1E6E80EB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1106488"/>
            <a:ext cx="1957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添加文本信息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44BC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文本框 1">
            <a:extLst>
              <a:ext uri="{FF2B5EF4-FFF2-40B4-BE49-F238E27FC236}">
                <a16:creationId xmlns:a16="http://schemas.microsoft.com/office/drawing/2014/main" id="{851E24DB-F463-419B-AED6-DABFD52FB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6738" y="123825"/>
            <a:ext cx="3016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62819" name="矩形 30">
            <a:extLst>
              <a:ext uri="{FF2B5EF4-FFF2-40B4-BE49-F238E27FC236}">
                <a16:creationId xmlns:a16="http://schemas.microsoft.com/office/drawing/2014/main" id="{8FCCD891-995B-4967-885D-AE69E2D3E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25" y="263525"/>
            <a:ext cx="184150" cy="184150"/>
          </a:xfrm>
          <a:prstGeom prst="rect">
            <a:avLst/>
          </a:prstGeom>
          <a:solidFill>
            <a:srgbClr val="FCB6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2820" name="矩形 31">
            <a:extLst>
              <a:ext uri="{FF2B5EF4-FFF2-40B4-BE49-F238E27FC236}">
                <a16:creationId xmlns:a16="http://schemas.microsoft.com/office/drawing/2014/main" id="{0308D397-829F-4796-B574-C17771671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150" y="263525"/>
            <a:ext cx="184150" cy="184150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2821" name="矩形 32">
            <a:extLst>
              <a:ext uri="{FF2B5EF4-FFF2-40B4-BE49-F238E27FC236}">
                <a16:creationId xmlns:a16="http://schemas.microsoft.com/office/drawing/2014/main" id="{ECC39415-65EE-469B-B88F-30CD5B17D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8575" y="263525"/>
            <a:ext cx="184150" cy="184150"/>
          </a:xfrm>
          <a:prstGeom prst="rect">
            <a:avLst/>
          </a:prstGeom>
          <a:solidFill>
            <a:srgbClr val="A1B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2822" name="矩形 42">
            <a:extLst>
              <a:ext uri="{FF2B5EF4-FFF2-40B4-BE49-F238E27FC236}">
                <a16:creationId xmlns:a16="http://schemas.microsoft.com/office/drawing/2014/main" id="{784365CF-5B43-44B7-99B4-EAEE33ADE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0" y="263525"/>
            <a:ext cx="185738" cy="184150"/>
          </a:xfrm>
          <a:prstGeom prst="rect">
            <a:avLst/>
          </a:prstGeom>
          <a:solidFill>
            <a:srgbClr val="C664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2823" name="矩形 43">
            <a:extLst>
              <a:ext uri="{FF2B5EF4-FFF2-40B4-BE49-F238E27FC236}">
                <a16:creationId xmlns:a16="http://schemas.microsoft.com/office/drawing/2014/main" id="{CC1F7307-DBB9-462A-AF72-3EBE50CD4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00" y="263525"/>
            <a:ext cx="184150" cy="184150"/>
          </a:xfrm>
          <a:prstGeom prst="rect">
            <a:avLst/>
          </a:prstGeom>
          <a:solidFill>
            <a:srgbClr val="0C60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162824" name="组合 7">
            <a:extLst>
              <a:ext uri="{FF2B5EF4-FFF2-40B4-BE49-F238E27FC236}">
                <a16:creationId xmlns:a16="http://schemas.microsoft.com/office/drawing/2014/main" id="{1B3F64EA-030F-45FD-803B-8CF18EBB6897}"/>
              </a:ext>
            </a:extLst>
          </p:cNvPr>
          <p:cNvGrpSpPr>
            <a:grpSpLocks/>
          </p:cNvGrpSpPr>
          <p:nvPr/>
        </p:nvGrpSpPr>
        <p:grpSpPr bwMode="auto">
          <a:xfrm>
            <a:off x="6586538" y="3043238"/>
            <a:ext cx="3514725" cy="1362075"/>
            <a:chOff x="0" y="0"/>
            <a:chExt cx="4087052" cy="1584420"/>
          </a:xfrm>
        </p:grpSpPr>
        <p:sp>
          <p:nvSpPr>
            <p:cNvPr id="162846" name="矩形 8">
              <a:extLst>
                <a:ext uri="{FF2B5EF4-FFF2-40B4-BE49-F238E27FC236}">
                  <a16:creationId xmlns:a16="http://schemas.microsoft.com/office/drawing/2014/main" id="{AFC75ABC-B3ED-4671-9058-E05B516A6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068" y="0"/>
              <a:ext cx="3895984" cy="158442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2847" name="矩形 9">
              <a:extLst>
                <a:ext uri="{FF2B5EF4-FFF2-40B4-BE49-F238E27FC236}">
                  <a16:creationId xmlns:a16="http://schemas.microsoft.com/office/drawing/2014/main" id="{6611E16C-DACD-4B78-88D6-3ADE11781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24429"/>
              <a:ext cx="1894764" cy="45784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2848" name="直角三角形 10">
              <a:extLst>
                <a:ext uri="{FF2B5EF4-FFF2-40B4-BE49-F238E27FC236}">
                  <a16:creationId xmlns:a16="http://schemas.microsoft.com/office/drawing/2014/main" id="{E72338BC-EC71-4BF4-89CE-BA969354F86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0" y="582269"/>
              <a:ext cx="191068" cy="191068"/>
            </a:xfrm>
            <a:prstGeom prst="rtTriangle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62825" name="组合 11">
            <a:extLst>
              <a:ext uri="{FF2B5EF4-FFF2-40B4-BE49-F238E27FC236}">
                <a16:creationId xmlns:a16="http://schemas.microsoft.com/office/drawing/2014/main" id="{6FA1168E-6D32-4F1C-A923-2CDAC935D0F0}"/>
              </a:ext>
            </a:extLst>
          </p:cNvPr>
          <p:cNvGrpSpPr>
            <a:grpSpLocks/>
          </p:cNvGrpSpPr>
          <p:nvPr/>
        </p:nvGrpSpPr>
        <p:grpSpPr bwMode="auto">
          <a:xfrm>
            <a:off x="6586538" y="1484313"/>
            <a:ext cx="3514725" cy="1362075"/>
            <a:chOff x="0" y="0"/>
            <a:chExt cx="4087052" cy="1584420"/>
          </a:xfrm>
        </p:grpSpPr>
        <p:sp>
          <p:nvSpPr>
            <p:cNvPr id="162843" name="矩形 12">
              <a:extLst>
                <a:ext uri="{FF2B5EF4-FFF2-40B4-BE49-F238E27FC236}">
                  <a16:creationId xmlns:a16="http://schemas.microsoft.com/office/drawing/2014/main" id="{7D6109CA-543A-4EEE-8A6B-2B1B634E81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068" y="0"/>
              <a:ext cx="3895984" cy="158442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2844" name="矩形 13">
              <a:extLst>
                <a:ext uri="{FF2B5EF4-FFF2-40B4-BE49-F238E27FC236}">
                  <a16:creationId xmlns:a16="http://schemas.microsoft.com/office/drawing/2014/main" id="{D5C98CD0-FACF-4CDB-9B0A-20BEE0B96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24429"/>
              <a:ext cx="1894764" cy="45784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2845" name="直角三角形 14">
              <a:extLst>
                <a:ext uri="{FF2B5EF4-FFF2-40B4-BE49-F238E27FC236}">
                  <a16:creationId xmlns:a16="http://schemas.microsoft.com/office/drawing/2014/main" id="{018E22AC-B101-4A89-B817-CA92A47498F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0" y="582269"/>
              <a:ext cx="191068" cy="191068"/>
            </a:xfrm>
            <a:prstGeom prst="rtTriangle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62826" name="组合 15">
            <a:extLst>
              <a:ext uri="{FF2B5EF4-FFF2-40B4-BE49-F238E27FC236}">
                <a16:creationId xmlns:a16="http://schemas.microsoft.com/office/drawing/2014/main" id="{00A41AAF-ECB0-4DEA-8EDA-A36E8DF58488}"/>
              </a:ext>
            </a:extLst>
          </p:cNvPr>
          <p:cNvGrpSpPr>
            <a:grpSpLocks/>
          </p:cNvGrpSpPr>
          <p:nvPr/>
        </p:nvGrpSpPr>
        <p:grpSpPr bwMode="auto">
          <a:xfrm>
            <a:off x="6586538" y="4710113"/>
            <a:ext cx="3514725" cy="1362075"/>
            <a:chOff x="0" y="0"/>
            <a:chExt cx="4087052" cy="1584420"/>
          </a:xfrm>
        </p:grpSpPr>
        <p:sp>
          <p:nvSpPr>
            <p:cNvPr id="162840" name="矩形 16">
              <a:extLst>
                <a:ext uri="{FF2B5EF4-FFF2-40B4-BE49-F238E27FC236}">
                  <a16:creationId xmlns:a16="http://schemas.microsoft.com/office/drawing/2014/main" id="{9FD889DD-23C4-4044-AA62-032E822312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068" y="0"/>
              <a:ext cx="3895984" cy="1584420"/>
            </a:xfrm>
            <a:prstGeom prst="rect">
              <a:avLst/>
            </a:prstGeom>
            <a:solidFill>
              <a:srgbClr val="E55D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2841" name="矩形 17">
              <a:extLst>
                <a:ext uri="{FF2B5EF4-FFF2-40B4-BE49-F238E27FC236}">
                  <a16:creationId xmlns:a16="http://schemas.microsoft.com/office/drawing/2014/main" id="{DD0B3937-8E88-4E86-B170-833834EE9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24429"/>
              <a:ext cx="1894764" cy="45784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2842" name="直角三角形 18">
              <a:extLst>
                <a:ext uri="{FF2B5EF4-FFF2-40B4-BE49-F238E27FC236}">
                  <a16:creationId xmlns:a16="http://schemas.microsoft.com/office/drawing/2014/main" id="{29D090E6-E457-4453-82DA-DCF549D7352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0" y="582269"/>
              <a:ext cx="191068" cy="191068"/>
            </a:xfrm>
            <a:prstGeom prst="rtTriangle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62827" name="文本框 19">
            <a:extLst>
              <a:ext uri="{FF2B5EF4-FFF2-40B4-BE49-F238E27FC236}">
                <a16:creationId xmlns:a16="http://schemas.microsoft.com/office/drawing/2014/main" id="{EA0EA99B-D84E-4D05-B0EC-6177438C6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9413" y="1619250"/>
            <a:ext cx="1344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62828" name="文本框 20">
            <a:extLst>
              <a:ext uri="{FF2B5EF4-FFF2-40B4-BE49-F238E27FC236}">
                <a16:creationId xmlns:a16="http://schemas.microsoft.com/office/drawing/2014/main" id="{6F2B4C18-E537-4CA6-922D-AD9736736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9413" y="3162300"/>
            <a:ext cx="1344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62829" name="文本框 21">
            <a:extLst>
              <a:ext uri="{FF2B5EF4-FFF2-40B4-BE49-F238E27FC236}">
                <a16:creationId xmlns:a16="http://schemas.microsoft.com/office/drawing/2014/main" id="{CB098AF3-CCE0-4E09-81F0-F81E6F922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9413" y="4829175"/>
            <a:ext cx="13446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62830" name="TextBox 10">
            <a:extLst>
              <a:ext uri="{FF2B5EF4-FFF2-40B4-BE49-F238E27FC236}">
                <a16:creationId xmlns:a16="http://schemas.microsoft.com/office/drawing/2014/main" id="{87CB56FF-567D-4EB9-856E-F3798349A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6113" y="2078038"/>
            <a:ext cx="28606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</a:p>
        </p:txBody>
      </p:sp>
      <p:sp>
        <p:nvSpPr>
          <p:cNvPr id="162831" name="TextBox 10">
            <a:extLst>
              <a:ext uri="{FF2B5EF4-FFF2-40B4-BE49-F238E27FC236}">
                <a16:creationId xmlns:a16="http://schemas.microsoft.com/office/drawing/2014/main" id="{54A2F8E5-1D9D-43B5-A1D5-C7FBB0FD0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3649663"/>
            <a:ext cx="286226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</a:p>
        </p:txBody>
      </p:sp>
      <p:sp>
        <p:nvSpPr>
          <p:cNvPr id="162832" name="TextBox 10">
            <a:extLst>
              <a:ext uri="{FF2B5EF4-FFF2-40B4-BE49-F238E27FC236}">
                <a16:creationId xmlns:a16="http://schemas.microsoft.com/office/drawing/2014/main" id="{639E8C0F-0201-427E-ADDE-4F59F4AAA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251450"/>
            <a:ext cx="28622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</a:p>
        </p:txBody>
      </p:sp>
      <p:grpSp>
        <p:nvGrpSpPr>
          <p:cNvPr id="162833" name="组合 25">
            <a:extLst>
              <a:ext uri="{FF2B5EF4-FFF2-40B4-BE49-F238E27FC236}">
                <a16:creationId xmlns:a16="http://schemas.microsoft.com/office/drawing/2014/main" id="{AC1831BB-7E59-4E0F-A981-5523B78F3F3C}"/>
              </a:ext>
            </a:extLst>
          </p:cNvPr>
          <p:cNvGrpSpPr>
            <a:grpSpLocks/>
          </p:cNvGrpSpPr>
          <p:nvPr/>
        </p:nvGrpSpPr>
        <p:grpSpPr bwMode="auto">
          <a:xfrm>
            <a:off x="2217738" y="1781175"/>
            <a:ext cx="2038350" cy="2036763"/>
            <a:chOff x="0" y="0"/>
            <a:chExt cx="2037269" cy="2037269"/>
          </a:xfrm>
        </p:grpSpPr>
        <p:grpSp>
          <p:nvGrpSpPr>
            <p:cNvPr id="162836" name="组合 26">
              <a:extLst>
                <a:ext uri="{FF2B5EF4-FFF2-40B4-BE49-F238E27FC236}">
                  <a16:creationId xmlns:a16="http://schemas.microsoft.com/office/drawing/2014/main" id="{4F608856-ACB3-4078-A5E2-5BDC91A7AE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2037269" cy="2037269"/>
              <a:chOff x="0" y="0"/>
              <a:chExt cx="1700860" cy="1700860"/>
            </a:xfrm>
          </p:grpSpPr>
          <p:sp>
            <p:nvSpPr>
              <p:cNvPr id="162838" name="椭圆 28">
                <a:extLst>
                  <a:ext uri="{FF2B5EF4-FFF2-40B4-BE49-F238E27FC236}">
                    <a16:creationId xmlns:a16="http://schemas.microsoft.com/office/drawing/2014/main" id="{AF879C03-2C6D-4DA5-9193-CA4418A9F2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700860" cy="170086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39" name="椭圆 29">
                <a:extLst>
                  <a:ext uri="{FF2B5EF4-FFF2-40B4-BE49-F238E27FC236}">
                    <a16:creationId xmlns:a16="http://schemas.microsoft.com/office/drawing/2014/main" id="{9763281E-642B-4138-991A-53B2E175F3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246" y="253518"/>
                <a:ext cx="1165197" cy="1165197"/>
              </a:xfrm>
              <a:prstGeom prst="ellipse">
                <a:avLst/>
              </a:prstGeom>
              <a:solidFill>
                <a:srgbClr val="E55D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162837" name="图片 27">
              <a:extLst>
                <a:ext uri="{FF2B5EF4-FFF2-40B4-BE49-F238E27FC236}">
                  <a16:creationId xmlns:a16="http://schemas.microsoft.com/office/drawing/2014/main" id="{4A847FE7-2B57-4C18-8246-3ACDE4DBA4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246" y="622487"/>
              <a:ext cx="910776" cy="910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2834" name="文本框 33">
            <a:extLst>
              <a:ext uri="{FF2B5EF4-FFF2-40B4-BE49-F238E27FC236}">
                <a16:creationId xmlns:a16="http://schemas.microsoft.com/office/drawing/2014/main" id="{481BAD9E-237D-4B18-A6A9-024DAF499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6188" y="3995738"/>
            <a:ext cx="1501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62835" name="TextBox 10">
            <a:extLst>
              <a:ext uri="{FF2B5EF4-FFF2-40B4-BE49-F238E27FC236}">
                <a16:creationId xmlns:a16="http://schemas.microsoft.com/office/drawing/2014/main" id="{4547D76A-BBB7-4876-9076-6A4FC10BB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6738" y="4608513"/>
            <a:ext cx="28606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44BC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文本框 1">
            <a:extLst>
              <a:ext uri="{FF2B5EF4-FFF2-40B4-BE49-F238E27FC236}">
                <a16:creationId xmlns:a16="http://schemas.microsoft.com/office/drawing/2014/main" id="{04BB8DCD-1310-4155-8F93-44B26F2E6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6738" y="123825"/>
            <a:ext cx="3016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63843" name="矩形 30">
            <a:extLst>
              <a:ext uri="{FF2B5EF4-FFF2-40B4-BE49-F238E27FC236}">
                <a16:creationId xmlns:a16="http://schemas.microsoft.com/office/drawing/2014/main" id="{3A5418BA-F9F3-41E2-BA46-27CCE2519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25" y="263525"/>
            <a:ext cx="184150" cy="184150"/>
          </a:xfrm>
          <a:prstGeom prst="rect">
            <a:avLst/>
          </a:prstGeom>
          <a:solidFill>
            <a:srgbClr val="FCB6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3844" name="矩形 31">
            <a:extLst>
              <a:ext uri="{FF2B5EF4-FFF2-40B4-BE49-F238E27FC236}">
                <a16:creationId xmlns:a16="http://schemas.microsoft.com/office/drawing/2014/main" id="{AECF975F-E506-4BFD-B026-DBD1F0E24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150" y="263525"/>
            <a:ext cx="184150" cy="184150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3845" name="矩形 32">
            <a:extLst>
              <a:ext uri="{FF2B5EF4-FFF2-40B4-BE49-F238E27FC236}">
                <a16:creationId xmlns:a16="http://schemas.microsoft.com/office/drawing/2014/main" id="{7A80CF9E-9B24-4AB3-B8F7-F662BA721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8575" y="263525"/>
            <a:ext cx="184150" cy="184150"/>
          </a:xfrm>
          <a:prstGeom prst="rect">
            <a:avLst/>
          </a:prstGeom>
          <a:solidFill>
            <a:srgbClr val="A1B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3846" name="矩形 42">
            <a:extLst>
              <a:ext uri="{FF2B5EF4-FFF2-40B4-BE49-F238E27FC236}">
                <a16:creationId xmlns:a16="http://schemas.microsoft.com/office/drawing/2014/main" id="{8CB92733-B796-4BB0-B83C-FEE48A396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0" y="263525"/>
            <a:ext cx="185738" cy="184150"/>
          </a:xfrm>
          <a:prstGeom prst="rect">
            <a:avLst/>
          </a:prstGeom>
          <a:solidFill>
            <a:srgbClr val="C664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3847" name="矩形 43">
            <a:extLst>
              <a:ext uri="{FF2B5EF4-FFF2-40B4-BE49-F238E27FC236}">
                <a16:creationId xmlns:a16="http://schemas.microsoft.com/office/drawing/2014/main" id="{A2F66A1B-F6BC-462C-865D-C5786E27E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00" y="263525"/>
            <a:ext cx="184150" cy="184150"/>
          </a:xfrm>
          <a:prstGeom prst="rect">
            <a:avLst/>
          </a:prstGeom>
          <a:solidFill>
            <a:srgbClr val="0C60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2776" name="TextBox 35">
            <a:extLst>
              <a:ext uri="{FF2B5EF4-FFF2-40B4-BE49-F238E27FC236}">
                <a16:creationId xmlns:a16="http://schemas.microsoft.com/office/drawing/2014/main" id="{C17ABFF9-CCDA-491A-BE7E-7F78EB0D4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150" y="2373313"/>
            <a:ext cx="2274888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每一次亮相都信心澎湃。专业的团队，完善的售后，热情的服务，科学严谨的逻辑，一丝不苟的工作态度，定能使您的发展如虎添翼！除了模板的发布与定制，我们还为您准备了使用教程，希望能够更好的使用该作品</a:t>
            </a:r>
          </a:p>
        </p:txBody>
      </p:sp>
      <p:sp>
        <p:nvSpPr>
          <p:cNvPr id="32777" name="TextBox 35">
            <a:extLst>
              <a:ext uri="{FF2B5EF4-FFF2-40B4-BE49-F238E27FC236}">
                <a16:creationId xmlns:a16="http://schemas.microsoft.com/office/drawing/2014/main" id="{8F900AFA-9381-4C91-B9AF-CFB85DE81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7550" y="2889250"/>
            <a:ext cx="2274888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每一次亮相都信心澎湃。专业的团队，完善的售后，热情的服务，科学严谨的逻辑，一丝不苟的工作态度，定能使您的发展如虎添翼！除了模板的发布与定制，我们还为您准备了使用教程，希望能够更好的使用该作品</a:t>
            </a:r>
          </a:p>
        </p:txBody>
      </p:sp>
      <p:sp>
        <p:nvSpPr>
          <p:cNvPr id="32778" name="TextBox 35">
            <a:extLst>
              <a:ext uri="{FF2B5EF4-FFF2-40B4-BE49-F238E27FC236}">
                <a16:creationId xmlns:a16="http://schemas.microsoft.com/office/drawing/2014/main" id="{29E06D7D-B83B-466C-9ECB-C2ED21E2B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700" y="3340100"/>
            <a:ext cx="2274888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每一次亮相都信心澎湃。专业的团队，完善的售后，热情的服务，科学严谨的逻辑，一丝不苟的工作态度，定能使您的发展如虎添翼！除了模板的发布与定制，我们还为您准备了使用教程，希望能够更好的使用该作品</a:t>
            </a:r>
          </a:p>
        </p:txBody>
      </p:sp>
      <p:sp>
        <p:nvSpPr>
          <p:cNvPr id="32779" name="TextBox 35">
            <a:extLst>
              <a:ext uri="{FF2B5EF4-FFF2-40B4-BE49-F238E27FC236}">
                <a16:creationId xmlns:a16="http://schemas.microsoft.com/office/drawing/2014/main" id="{99B49041-1F6D-4B81-B486-421E0AE40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9563" y="3863975"/>
            <a:ext cx="2274887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每一次亮相都信心澎湃。专业的团队，完善的售后，热情的服务，科学严谨的逻辑，一丝不苟的工作态度，定能使您的发展如虎添翼！除了模板的发布与定制，我们还为您准备了使用教程，希望能够更好的使用该作品</a:t>
            </a:r>
          </a:p>
        </p:txBody>
      </p:sp>
      <p:grpSp>
        <p:nvGrpSpPr>
          <p:cNvPr id="2" name="组合 11">
            <a:extLst>
              <a:ext uri="{FF2B5EF4-FFF2-40B4-BE49-F238E27FC236}">
                <a16:creationId xmlns:a16="http://schemas.microsoft.com/office/drawing/2014/main" id="{285E9316-A585-4B2D-940D-0DF64184C159}"/>
              </a:ext>
            </a:extLst>
          </p:cNvPr>
          <p:cNvGrpSpPr>
            <a:grpSpLocks/>
          </p:cNvGrpSpPr>
          <p:nvPr/>
        </p:nvGrpSpPr>
        <p:grpSpPr bwMode="auto">
          <a:xfrm>
            <a:off x="1009650" y="1319213"/>
            <a:ext cx="9979025" cy="1065212"/>
            <a:chOff x="0" y="0"/>
            <a:chExt cx="9980090" cy="1065125"/>
          </a:xfrm>
        </p:grpSpPr>
        <p:sp>
          <p:nvSpPr>
            <p:cNvPr id="163862" name="右箭头 12">
              <a:extLst>
                <a:ext uri="{FF2B5EF4-FFF2-40B4-BE49-F238E27FC236}">
                  <a16:creationId xmlns:a16="http://schemas.microsoft.com/office/drawing/2014/main" id="{AA7A5FDF-AA93-420A-A5F7-2C63C6C005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9980090" cy="1065125"/>
            </a:xfrm>
            <a:prstGeom prst="rightArrow">
              <a:avLst>
                <a:gd name="adj1" fmla="val 50000"/>
                <a:gd name="adj2" fmla="val 69797"/>
              </a:avLst>
            </a:prstGeom>
            <a:solidFill>
              <a:srgbClr val="EE4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grpSp>
          <p:nvGrpSpPr>
            <p:cNvPr id="163863" name="组合 13">
              <a:extLst>
                <a:ext uri="{FF2B5EF4-FFF2-40B4-BE49-F238E27FC236}">
                  <a16:creationId xmlns:a16="http://schemas.microsoft.com/office/drawing/2014/main" id="{15A1993D-D9DE-4742-BA46-B36C93E054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131" y="328980"/>
              <a:ext cx="1873347" cy="406287"/>
              <a:chOff x="0" y="0"/>
              <a:chExt cx="1873347" cy="406287"/>
            </a:xfrm>
          </p:grpSpPr>
          <p:pic>
            <p:nvPicPr>
              <p:cNvPr id="163864" name="图片 14">
                <a:extLst>
                  <a:ext uri="{FF2B5EF4-FFF2-40B4-BE49-F238E27FC236}">
                    <a16:creationId xmlns:a16="http://schemas.microsoft.com/office/drawing/2014/main" id="{6AC0D1D2-62B5-47E3-8BBD-B51A637F77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06287" cy="406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3865" name="文本框 15">
                <a:extLst>
                  <a:ext uri="{FF2B5EF4-FFF2-40B4-BE49-F238E27FC236}">
                    <a16:creationId xmlns:a16="http://schemas.microsoft.com/office/drawing/2014/main" id="{EDEF07FD-5AB4-488F-B50C-1CCF833DE9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7351" y="36955"/>
                <a:ext cx="124599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您的标题</a:t>
                </a:r>
              </a:p>
            </p:txBody>
          </p:sp>
        </p:grpSp>
      </p:grpSp>
      <p:pic>
        <p:nvPicPr>
          <p:cNvPr id="32785" name="组合 16">
            <a:extLst>
              <a:ext uri="{FF2B5EF4-FFF2-40B4-BE49-F238E27FC236}">
                <a16:creationId xmlns:a16="http://schemas.microsoft.com/office/drawing/2014/main" id="{B56FCF41-DC60-4A48-B55F-A7F49E6255E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75" y="1852613"/>
            <a:ext cx="76993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20">
            <a:extLst>
              <a:ext uri="{FF2B5EF4-FFF2-40B4-BE49-F238E27FC236}">
                <a16:creationId xmlns:a16="http://schemas.microsoft.com/office/drawing/2014/main" id="{E2FEC9E0-DD07-4AC2-A866-B2A95AD80A81}"/>
              </a:ext>
            </a:extLst>
          </p:cNvPr>
          <p:cNvGrpSpPr>
            <a:grpSpLocks/>
          </p:cNvGrpSpPr>
          <p:nvPr/>
        </p:nvGrpSpPr>
        <p:grpSpPr bwMode="auto">
          <a:xfrm>
            <a:off x="5630863" y="2373313"/>
            <a:ext cx="5357812" cy="1065212"/>
            <a:chOff x="0" y="0"/>
            <a:chExt cx="5357848" cy="1065125"/>
          </a:xfrm>
        </p:grpSpPr>
        <p:sp>
          <p:nvSpPr>
            <p:cNvPr id="163859" name="右箭头 21">
              <a:extLst>
                <a:ext uri="{FF2B5EF4-FFF2-40B4-BE49-F238E27FC236}">
                  <a16:creationId xmlns:a16="http://schemas.microsoft.com/office/drawing/2014/main" id="{D4DDB832-EA61-4E2D-8248-FCC7B2C784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357848" cy="1065125"/>
            </a:xfrm>
            <a:prstGeom prst="rightArrow">
              <a:avLst>
                <a:gd name="adj1" fmla="val 50000"/>
                <a:gd name="adj2" fmla="val 69795"/>
              </a:avLst>
            </a:prstGeom>
            <a:solidFill>
              <a:srgbClr val="FCA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163860" name="图片 22">
              <a:extLst>
                <a:ext uri="{FF2B5EF4-FFF2-40B4-BE49-F238E27FC236}">
                  <a16:creationId xmlns:a16="http://schemas.microsoft.com/office/drawing/2014/main" id="{65F30A0D-C012-492E-8986-5F1D53EB6A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240" y="271743"/>
              <a:ext cx="537369" cy="541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861" name="文本框 23">
              <a:extLst>
                <a:ext uri="{FF2B5EF4-FFF2-40B4-BE49-F238E27FC236}">
                  <a16:creationId xmlns:a16="http://schemas.microsoft.com/office/drawing/2014/main" id="{FA47F7AA-DD6A-41BE-BCC7-3003064016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5848" y="357860"/>
              <a:ext cx="12459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</a:p>
          </p:txBody>
        </p:sp>
      </p:grpSp>
      <p:grpSp>
        <p:nvGrpSpPr>
          <p:cNvPr id="5" name="组合 24">
            <a:extLst>
              <a:ext uri="{FF2B5EF4-FFF2-40B4-BE49-F238E27FC236}">
                <a16:creationId xmlns:a16="http://schemas.microsoft.com/office/drawing/2014/main" id="{DEC74610-7743-4723-BA7F-D657936DEA04}"/>
              </a:ext>
            </a:extLst>
          </p:cNvPr>
          <p:cNvGrpSpPr>
            <a:grpSpLocks/>
          </p:cNvGrpSpPr>
          <p:nvPr/>
        </p:nvGrpSpPr>
        <p:grpSpPr bwMode="auto">
          <a:xfrm>
            <a:off x="7912100" y="2895600"/>
            <a:ext cx="3076575" cy="1065213"/>
            <a:chOff x="0" y="0"/>
            <a:chExt cx="3076872" cy="1065125"/>
          </a:xfrm>
        </p:grpSpPr>
        <p:sp>
          <p:nvSpPr>
            <p:cNvPr id="163856" name="右箭头 25">
              <a:extLst>
                <a:ext uri="{FF2B5EF4-FFF2-40B4-BE49-F238E27FC236}">
                  <a16:creationId xmlns:a16="http://schemas.microsoft.com/office/drawing/2014/main" id="{C77F09EE-BE63-406D-B251-5658F61E7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076872" cy="1065125"/>
            </a:xfrm>
            <a:prstGeom prst="rightArrow">
              <a:avLst>
                <a:gd name="adj1" fmla="val 50000"/>
                <a:gd name="adj2" fmla="val 69785"/>
              </a:avLst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163857" name="图片 26">
              <a:extLst>
                <a:ext uri="{FF2B5EF4-FFF2-40B4-BE49-F238E27FC236}">
                  <a16:creationId xmlns:a16="http://schemas.microsoft.com/office/drawing/2014/main" id="{40670F32-EEB1-4CB1-8210-F74EBA2F05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846" y="307504"/>
              <a:ext cx="471092" cy="471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858" name="文本框 27">
              <a:extLst>
                <a:ext uri="{FF2B5EF4-FFF2-40B4-BE49-F238E27FC236}">
                  <a16:creationId xmlns:a16="http://schemas.microsoft.com/office/drawing/2014/main" id="{FB436BF4-1B33-4A3F-B99F-3C5A2E26A1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2784" y="347458"/>
              <a:ext cx="12459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6" grpId="0" autoUpdateAnimBg="0"/>
      <p:bldP spid="32777" grpId="0" autoUpdateAnimBg="0"/>
      <p:bldP spid="32778" grpId="0" autoUpdateAnimBg="0"/>
      <p:bldP spid="3277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1551" y="3807884"/>
            <a:ext cx="596900" cy="656167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3810000"/>
            <a:ext cx="9359900" cy="65828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fontAlgn="base">
              <a:defRPr/>
            </a:pPr>
            <a:r>
              <a:rPr lang="en-US" altLang="zh-CN" sz="2800" strike="noStrike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itchFamily="34" charset="-128"/>
              </a:rPr>
              <a:t>https://www.freeppt7.com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3043767"/>
            <a:ext cx="9313333" cy="774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3200" strike="noStrike" spc="200" noProof="1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sz="2400" strike="noStrike" spc="2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Best PPT templates for free download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1217" y="3039533"/>
            <a:ext cx="855133" cy="778933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15365" name="矩形 11"/>
          <p:cNvSpPr/>
          <p:nvPr/>
        </p:nvSpPr>
        <p:spPr>
          <a:xfrm>
            <a:off x="2643717" y="3920067"/>
            <a:ext cx="6904567" cy="1693333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lstStyle/>
          <a:p>
            <a:pPr>
              <a:lnSpc>
                <a:spcPts val="2400"/>
              </a:lnSpc>
            </a:pPr>
            <a:r>
              <a:rPr lang="en-US" altLang="zh-CN" sz="12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15366" name="图片 4" descr="logo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051" y="844551"/>
            <a:ext cx="5549900" cy="128058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44BC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文本框 1">
            <a:extLst>
              <a:ext uri="{FF2B5EF4-FFF2-40B4-BE49-F238E27FC236}">
                <a16:creationId xmlns:a16="http://schemas.microsoft.com/office/drawing/2014/main" id="{3E9BB8DD-000C-405B-8E6A-C836AB6EE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6738" y="123825"/>
            <a:ext cx="3016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50531" name="矩形 30">
            <a:extLst>
              <a:ext uri="{FF2B5EF4-FFF2-40B4-BE49-F238E27FC236}">
                <a16:creationId xmlns:a16="http://schemas.microsoft.com/office/drawing/2014/main" id="{FA2CC876-8609-4576-B6BF-B59D92EBA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25" y="263525"/>
            <a:ext cx="184150" cy="184150"/>
          </a:xfrm>
          <a:prstGeom prst="rect">
            <a:avLst/>
          </a:prstGeom>
          <a:solidFill>
            <a:srgbClr val="FCB6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0532" name="矩形 31">
            <a:extLst>
              <a:ext uri="{FF2B5EF4-FFF2-40B4-BE49-F238E27FC236}">
                <a16:creationId xmlns:a16="http://schemas.microsoft.com/office/drawing/2014/main" id="{90C76126-E401-446D-ACA6-03C91EE04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150" y="263525"/>
            <a:ext cx="184150" cy="184150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0533" name="矩形 32">
            <a:extLst>
              <a:ext uri="{FF2B5EF4-FFF2-40B4-BE49-F238E27FC236}">
                <a16:creationId xmlns:a16="http://schemas.microsoft.com/office/drawing/2014/main" id="{93E95D0F-7510-4AA9-BD7F-5789705CD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8575" y="263525"/>
            <a:ext cx="184150" cy="184150"/>
          </a:xfrm>
          <a:prstGeom prst="rect">
            <a:avLst/>
          </a:prstGeom>
          <a:solidFill>
            <a:srgbClr val="A1B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0534" name="矩形 42">
            <a:extLst>
              <a:ext uri="{FF2B5EF4-FFF2-40B4-BE49-F238E27FC236}">
                <a16:creationId xmlns:a16="http://schemas.microsoft.com/office/drawing/2014/main" id="{92F62B3E-3038-4A82-8BC1-A6E21D370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0" y="263525"/>
            <a:ext cx="185738" cy="184150"/>
          </a:xfrm>
          <a:prstGeom prst="rect">
            <a:avLst/>
          </a:prstGeom>
          <a:solidFill>
            <a:srgbClr val="C664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0535" name="矩形 43">
            <a:extLst>
              <a:ext uri="{FF2B5EF4-FFF2-40B4-BE49-F238E27FC236}">
                <a16:creationId xmlns:a16="http://schemas.microsoft.com/office/drawing/2014/main" id="{56666C9B-5744-4C12-BBAC-90C562427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00" y="263525"/>
            <a:ext cx="184150" cy="184150"/>
          </a:xfrm>
          <a:prstGeom prst="rect">
            <a:avLst/>
          </a:prstGeom>
          <a:solidFill>
            <a:srgbClr val="0C60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" name="组合 7">
            <a:extLst>
              <a:ext uri="{FF2B5EF4-FFF2-40B4-BE49-F238E27FC236}">
                <a16:creationId xmlns:a16="http://schemas.microsoft.com/office/drawing/2014/main" id="{4CC27995-717C-402F-B0C3-C5F129A8865B}"/>
              </a:ext>
            </a:extLst>
          </p:cNvPr>
          <p:cNvGrpSpPr>
            <a:grpSpLocks/>
          </p:cNvGrpSpPr>
          <p:nvPr/>
        </p:nvGrpSpPr>
        <p:grpSpPr bwMode="auto">
          <a:xfrm>
            <a:off x="4576763" y="2165350"/>
            <a:ext cx="865187" cy="854075"/>
            <a:chOff x="0" y="0"/>
            <a:chExt cx="866236" cy="853986"/>
          </a:xfrm>
        </p:grpSpPr>
        <p:sp>
          <p:nvSpPr>
            <p:cNvPr id="150597" name="椭圆形标注 8">
              <a:extLst>
                <a:ext uri="{FF2B5EF4-FFF2-40B4-BE49-F238E27FC236}">
                  <a16:creationId xmlns:a16="http://schemas.microsoft.com/office/drawing/2014/main" id="{56F2D774-F664-4991-B87D-64F1B1A1B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866236" cy="853986"/>
            </a:xfrm>
            <a:prstGeom prst="wedgeEllipseCallout">
              <a:avLst>
                <a:gd name="adj1" fmla="val 46449"/>
                <a:gd name="adj2" fmla="val 43676"/>
              </a:avLst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150598" name="图片 9">
              <a:extLst>
                <a:ext uri="{FF2B5EF4-FFF2-40B4-BE49-F238E27FC236}">
                  <a16:creationId xmlns:a16="http://schemas.microsoft.com/office/drawing/2014/main" id="{A0CAF4BD-A878-4F71-92C3-17AD38E8EC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559" y="220434"/>
              <a:ext cx="413117" cy="413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10">
            <a:extLst>
              <a:ext uri="{FF2B5EF4-FFF2-40B4-BE49-F238E27FC236}">
                <a16:creationId xmlns:a16="http://schemas.microsoft.com/office/drawing/2014/main" id="{30D64B09-F4FD-4B6B-AB9E-4823D0B45571}"/>
              </a:ext>
            </a:extLst>
          </p:cNvPr>
          <p:cNvGrpSpPr>
            <a:grpSpLocks/>
          </p:cNvGrpSpPr>
          <p:nvPr/>
        </p:nvGrpSpPr>
        <p:grpSpPr bwMode="auto">
          <a:xfrm>
            <a:off x="6743700" y="2165350"/>
            <a:ext cx="866775" cy="854075"/>
            <a:chOff x="0" y="0"/>
            <a:chExt cx="866236" cy="853986"/>
          </a:xfrm>
        </p:grpSpPr>
        <p:sp>
          <p:nvSpPr>
            <p:cNvPr id="150595" name="椭圆形标注 11">
              <a:extLst>
                <a:ext uri="{FF2B5EF4-FFF2-40B4-BE49-F238E27FC236}">
                  <a16:creationId xmlns:a16="http://schemas.microsoft.com/office/drawing/2014/main" id="{7CB1C311-3775-4590-AF7F-F65229D05C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866236" cy="853986"/>
            </a:xfrm>
            <a:prstGeom prst="wedgeEllipseCallout">
              <a:avLst>
                <a:gd name="adj1" fmla="val -46352"/>
                <a:gd name="adj2" fmla="val 43676"/>
              </a:avLst>
            </a:prstGeom>
            <a:solidFill>
              <a:srgbClr val="FCA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150596" name="图片 12">
              <a:extLst>
                <a:ext uri="{FF2B5EF4-FFF2-40B4-BE49-F238E27FC236}">
                  <a16:creationId xmlns:a16="http://schemas.microsoft.com/office/drawing/2014/main" id="{6D084E38-3391-4287-9AFF-5A988E3F40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576" y="209386"/>
              <a:ext cx="427506" cy="424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组合 13">
            <a:extLst>
              <a:ext uri="{FF2B5EF4-FFF2-40B4-BE49-F238E27FC236}">
                <a16:creationId xmlns:a16="http://schemas.microsoft.com/office/drawing/2014/main" id="{66B60666-34B7-4E30-A847-E52E29663ECD}"/>
              </a:ext>
            </a:extLst>
          </p:cNvPr>
          <p:cNvGrpSpPr>
            <a:grpSpLocks/>
          </p:cNvGrpSpPr>
          <p:nvPr/>
        </p:nvGrpSpPr>
        <p:grpSpPr bwMode="auto">
          <a:xfrm>
            <a:off x="3970338" y="3390900"/>
            <a:ext cx="866775" cy="854075"/>
            <a:chOff x="0" y="0"/>
            <a:chExt cx="866236" cy="853986"/>
          </a:xfrm>
        </p:grpSpPr>
        <p:sp>
          <p:nvSpPr>
            <p:cNvPr id="150593" name="椭圆形标注 14">
              <a:extLst>
                <a:ext uri="{FF2B5EF4-FFF2-40B4-BE49-F238E27FC236}">
                  <a16:creationId xmlns:a16="http://schemas.microsoft.com/office/drawing/2014/main" id="{D10E93CD-136C-4CF6-92FE-C1163DDB4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866236" cy="853986"/>
            </a:xfrm>
            <a:prstGeom prst="wedgeEllipseCallout">
              <a:avLst>
                <a:gd name="adj1" fmla="val 65009"/>
                <a:gd name="adj2" fmla="val -11630"/>
              </a:avLst>
            </a:prstGeom>
            <a:solidFill>
              <a:srgbClr val="EE4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150594" name="图片 15">
              <a:extLst>
                <a:ext uri="{FF2B5EF4-FFF2-40B4-BE49-F238E27FC236}">
                  <a16:creationId xmlns:a16="http://schemas.microsoft.com/office/drawing/2014/main" id="{2F91E846-DF20-404C-8610-0210D4542F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060" y="206572"/>
              <a:ext cx="458116" cy="458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组合 16">
            <a:extLst>
              <a:ext uri="{FF2B5EF4-FFF2-40B4-BE49-F238E27FC236}">
                <a16:creationId xmlns:a16="http://schemas.microsoft.com/office/drawing/2014/main" id="{C5D87F6E-D47E-4671-8103-D95E5B532276}"/>
              </a:ext>
            </a:extLst>
          </p:cNvPr>
          <p:cNvGrpSpPr>
            <a:grpSpLocks/>
          </p:cNvGrpSpPr>
          <p:nvPr/>
        </p:nvGrpSpPr>
        <p:grpSpPr bwMode="auto">
          <a:xfrm>
            <a:off x="7369175" y="3390900"/>
            <a:ext cx="836613" cy="855663"/>
            <a:chOff x="0" y="0"/>
            <a:chExt cx="837130" cy="855385"/>
          </a:xfrm>
        </p:grpSpPr>
        <p:sp>
          <p:nvSpPr>
            <p:cNvPr id="150591" name="椭圆形标注 17">
              <a:extLst>
                <a:ext uri="{FF2B5EF4-FFF2-40B4-BE49-F238E27FC236}">
                  <a16:creationId xmlns:a16="http://schemas.microsoft.com/office/drawing/2014/main" id="{E5DD533E-A7E7-438B-9F82-F9B8D692F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837130" cy="855385"/>
            </a:xfrm>
            <a:prstGeom prst="wedgeEllipseCallout">
              <a:avLst>
                <a:gd name="adj1" fmla="val -64356"/>
                <a:gd name="adj2" fmla="val 6083"/>
              </a:avLst>
            </a:prstGeom>
            <a:solidFill>
              <a:srgbClr val="A1B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150592" name="图片 18">
              <a:extLst>
                <a:ext uri="{FF2B5EF4-FFF2-40B4-BE49-F238E27FC236}">
                  <a16:creationId xmlns:a16="http://schemas.microsoft.com/office/drawing/2014/main" id="{84B577ED-AD3E-4251-BEB4-8EE6B9CFB3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00" y="144595"/>
              <a:ext cx="499425" cy="499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76" name="TextBox 35">
            <a:extLst>
              <a:ext uri="{FF2B5EF4-FFF2-40B4-BE49-F238E27FC236}">
                <a16:creationId xmlns:a16="http://schemas.microsoft.com/office/drawing/2014/main" id="{7BB12532-D442-4CDA-B8BE-17FFC993C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6688" y="2170113"/>
            <a:ext cx="36703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让您每一次亮相都信心澎湃。</a:t>
            </a:r>
          </a:p>
        </p:txBody>
      </p:sp>
      <p:sp>
        <p:nvSpPr>
          <p:cNvPr id="19477" name="TextBox 35">
            <a:extLst>
              <a:ext uri="{FF2B5EF4-FFF2-40B4-BE49-F238E27FC236}">
                <a16:creationId xmlns:a16="http://schemas.microsoft.com/office/drawing/2014/main" id="{4B24C3BA-1113-4127-8237-09B6F4C72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5175" y="3436938"/>
            <a:ext cx="32924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让您每一次亮相都信心澎湃。</a:t>
            </a:r>
          </a:p>
        </p:txBody>
      </p:sp>
      <p:sp>
        <p:nvSpPr>
          <p:cNvPr id="19478" name="TextBox 35">
            <a:extLst>
              <a:ext uri="{FF2B5EF4-FFF2-40B4-BE49-F238E27FC236}">
                <a16:creationId xmlns:a16="http://schemas.microsoft.com/office/drawing/2014/main" id="{90E1C785-89D6-4562-B997-349E53812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2170113"/>
            <a:ext cx="37544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让您每一次亮相都信心澎湃。</a:t>
            </a:r>
          </a:p>
        </p:txBody>
      </p:sp>
      <p:sp>
        <p:nvSpPr>
          <p:cNvPr id="19479" name="TextBox 35">
            <a:extLst>
              <a:ext uri="{FF2B5EF4-FFF2-40B4-BE49-F238E27FC236}">
                <a16:creationId xmlns:a16="http://schemas.microsoft.com/office/drawing/2014/main" id="{5D376149-1250-4EAB-80EB-57AE36A10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3436938"/>
            <a:ext cx="32432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让您每一次亮相都信心澎湃。</a:t>
            </a:r>
          </a:p>
        </p:txBody>
      </p:sp>
      <p:grpSp>
        <p:nvGrpSpPr>
          <p:cNvPr id="6" name="组合 23">
            <a:extLst>
              <a:ext uri="{FF2B5EF4-FFF2-40B4-BE49-F238E27FC236}">
                <a16:creationId xmlns:a16="http://schemas.microsoft.com/office/drawing/2014/main" id="{AAF9800A-3AD6-4198-BB0D-5F0C1B284C6F}"/>
              </a:ext>
            </a:extLst>
          </p:cNvPr>
          <p:cNvGrpSpPr>
            <a:grpSpLocks/>
          </p:cNvGrpSpPr>
          <p:nvPr/>
        </p:nvGrpSpPr>
        <p:grpSpPr bwMode="auto">
          <a:xfrm>
            <a:off x="5275263" y="3001963"/>
            <a:ext cx="1914525" cy="3124200"/>
            <a:chOff x="0" y="0"/>
            <a:chExt cx="1473201" cy="2403476"/>
          </a:xfrm>
        </p:grpSpPr>
        <p:sp>
          <p:nvSpPr>
            <p:cNvPr id="150545" name="Freeform 5">
              <a:extLst>
                <a:ext uri="{FF2B5EF4-FFF2-40B4-BE49-F238E27FC236}">
                  <a16:creationId xmlns:a16="http://schemas.microsoft.com/office/drawing/2014/main" id="{5FCC893D-6123-4368-872F-9853A2F94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988" y="727075"/>
              <a:ext cx="241300" cy="258763"/>
            </a:xfrm>
            <a:custGeom>
              <a:avLst/>
              <a:gdLst>
                <a:gd name="T0" fmla="*/ 2147483647 w 71"/>
                <a:gd name="T1" fmla="*/ 2147483647 h 76"/>
                <a:gd name="T2" fmla="*/ 2147483647 w 71"/>
                <a:gd name="T3" fmla="*/ 2147483647 h 76"/>
                <a:gd name="T4" fmla="*/ 2147483647 w 71"/>
                <a:gd name="T5" fmla="*/ 2147483647 h 76"/>
                <a:gd name="T6" fmla="*/ 2147483647 w 71"/>
                <a:gd name="T7" fmla="*/ 2147483647 h 76"/>
                <a:gd name="T8" fmla="*/ 2147483647 w 71"/>
                <a:gd name="T9" fmla="*/ 2147483647 h 76"/>
                <a:gd name="T10" fmla="*/ 2147483647 w 71"/>
                <a:gd name="T11" fmla="*/ 2147483647 h 76"/>
                <a:gd name="T12" fmla="*/ 2147483647 w 71"/>
                <a:gd name="T13" fmla="*/ 2147483647 h 76"/>
                <a:gd name="T14" fmla="*/ 2147483647 w 71"/>
                <a:gd name="T15" fmla="*/ 2147483647 h 76"/>
                <a:gd name="T16" fmla="*/ 2147483647 w 71"/>
                <a:gd name="T17" fmla="*/ 2147483647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1"/>
                <a:gd name="T28" fmla="*/ 0 h 76"/>
                <a:gd name="T29" fmla="*/ 71 w 71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1" h="76">
                  <a:moveTo>
                    <a:pt x="53" y="8"/>
                  </a:moveTo>
                  <a:cubicBezTo>
                    <a:pt x="38" y="3"/>
                    <a:pt x="38" y="3"/>
                    <a:pt x="38" y="3"/>
                  </a:cubicBezTo>
                  <a:cubicBezTo>
                    <a:pt x="27" y="0"/>
                    <a:pt x="15" y="6"/>
                    <a:pt x="11" y="17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52"/>
                    <a:pt x="6" y="64"/>
                    <a:pt x="17" y="67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44" y="76"/>
                    <a:pt x="56" y="70"/>
                    <a:pt x="59" y="58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71" y="24"/>
                    <a:pt x="65" y="12"/>
                    <a:pt x="53" y="8"/>
                  </a:cubicBez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0546" name="Freeform 6">
              <a:extLst>
                <a:ext uri="{FF2B5EF4-FFF2-40B4-BE49-F238E27FC236}">
                  <a16:creationId xmlns:a16="http://schemas.microsoft.com/office/drawing/2014/main" id="{E890A7FC-841D-4CB5-8F09-8D7C48548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913" y="750888"/>
              <a:ext cx="176213" cy="190500"/>
            </a:xfrm>
            <a:custGeom>
              <a:avLst/>
              <a:gdLst>
                <a:gd name="T0" fmla="*/ 2147483647 w 52"/>
                <a:gd name="T1" fmla="*/ 2147483647 h 56"/>
                <a:gd name="T2" fmla="*/ 2147483647 w 52"/>
                <a:gd name="T3" fmla="*/ 2147483647 h 56"/>
                <a:gd name="T4" fmla="*/ 2147483647 w 52"/>
                <a:gd name="T5" fmla="*/ 2147483647 h 56"/>
                <a:gd name="T6" fmla="*/ 2147483647 w 52"/>
                <a:gd name="T7" fmla="*/ 2147483647 h 56"/>
                <a:gd name="T8" fmla="*/ 2147483647 w 52"/>
                <a:gd name="T9" fmla="*/ 2147483647 h 56"/>
                <a:gd name="T10" fmla="*/ 2147483647 w 52"/>
                <a:gd name="T11" fmla="*/ 2147483647 h 56"/>
                <a:gd name="T12" fmla="*/ 2147483647 w 52"/>
                <a:gd name="T13" fmla="*/ 2147483647 h 56"/>
                <a:gd name="T14" fmla="*/ 2147483647 w 52"/>
                <a:gd name="T15" fmla="*/ 2147483647 h 56"/>
                <a:gd name="T16" fmla="*/ 2147483647 w 52"/>
                <a:gd name="T17" fmla="*/ 2147483647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"/>
                <a:gd name="T28" fmla="*/ 0 h 56"/>
                <a:gd name="T29" fmla="*/ 52 w 52"/>
                <a:gd name="T30" fmla="*/ 56 h 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" h="56">
                  <a:moveTo>
                    <a:pt x="39" y="6"/>
                  </a:moveTo>
                  <a:cubicBezTo>
                    <a:pt x="28" y="2"/>
                    <a:pt x="28" y="2"/>
                    <a:pt x="28" y="2"/>
                  </a:cubicBezTo>
                  <a:cubicBezTo>
                    <a:pt x="20" y="0"/>
                    <a:pt x="11" y="4"/>
                    <a:pt x="8" y="12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0" y="38"/>
                    <a:pt x="4" y="47"/>
                    <a:pt x="12" y="49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32" y="56"/>
                    <a:pt x="41" y="51"/>
                    <a:pt x="43" y="43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52" y="18"/>
                    <a:pt x="47" y="9"/>
                    <a:pt x="39" y="6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0547" name="Freeform 7">
              <a:extLst>
                <a:ext uri="{FF2B5EF4-FFF2-40B4-BE49-F238E27FC236}">
                  <a16:creationId xmlns:a16="http://schemas.microsoft.com/office/drawing/2014/main" id="{96D8364F-DC64-480F-942C-DE6F2DBF7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38" y="681038"/>
              <a:ext cx="227013" cy="249238"/>
            </a:xfrm>
            <a:custGeom>
              <a:avLst/>
              <a:gdLst>
                <a:gd name="T0" fmla="*/ 2147483647 w 67"/>
                <a:gd name="T1" fmla="*/ 2147483647 h 74"/>
                <a:gd name="T2" fmla="*/ 2147483647 w 67"/>
                <a:gd name="T3" fmla="*/ 2147483647 h 74"/>
                <a:gd name="T4" fmla="*/ 2147483647 w 67"/>
                <a:gd name="T5" fmla="*/ 2147483647 h 74"/>
                <a:gd name="T6" fmla="*/ 2147483647 w 67"/>
                <a:gd name="T7" fmla="*/ 2147483647 h 74"/>
                <a:gd name="T8" fmla="*/ 2147483647 w 67"/>
                <a:gd name="T9" fmla="*/ 2147483647 h 74"/>
                <a:gd name="T10" fmla="*/ 2147483647 w 67"/>
                <a:gd name="T11" fmla="*/ 2147483647 h 74"/>
                <a:gd name="T12" fmla="*/ 2147483647 w 67"/>
                <a:gd name="T13" fmla="*/ 2147483647 h 74"/>
                <a:gd name="T14" fmla="*/ 2147483647 w 67"/>
                <a:gd name="T15" fmla="*/ 2147483647 h 74"/>
                <a:gd name="T16" fmla="*/ 2147483647 w 67"/>
                <a:gd name="T17" fmla="*/ 2147483647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7"/>
                <a:gd name="T28" fmla="*/ 0 h 74"/>
                <a:gd name="T29" fmla="*/ 67 w 67"/>
                <a:gd name="T30" fmla="*/ 74 h 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7" h="74">
                  <a:moveTo>
                    <a:pt x="19" y="5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46" y="0"/>
                    <a:pt x="58" y="8"/>
                    <a:pt x="60" y="19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7" y="55"/>
                    <a:pt x="59" y="66"/>
                    <a:pt x="48" y="69"/>
                  </a:cubicBezTo>
                  <a:cubicBezTo>
                    <a:pt x="33" y="72"/>
                    <a:pt x="33" y="72"/>
                    <a:pt x="33" y="72"/>
                  </a:cubicBezTo>
                  <a:cubicBezTo>
                    <a:pt x="21" y="74"/>
                    <a:pt x="9" y="66"/>
                    <a:pt x="7" y="55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19"/>
                    <a:pt x="8" y="8"/>
                    <a:pt x="19" y="5"/>
                  </a:cubicBez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0548" name="Freeform 8">
              <a:extLst>
                <a:ext uri="{FF2B5EF4-FFF2-40B4-BE49-F238E27FC236}">
                  <a16:creationId xmlns:a16="http://schemas.microsoft.com/office/drawing/2014/main" id="{B8979010-1FC4-4056-B659-958487209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00" y="704850"/>
              <a:ext cx="166688" cy="182563"/>
            </a:xfrm>
            <a:custGeom>
              <a:avLst/>
              <a:gdLst>
                <a:gd name="T0" fmla="*/ 2147483647 w 49"/>
                <a:gd name="T1" fmla="*/ 2147483647 h 54"/>
                <a:gd name="T2" fmla="*/ 2147483647 w 49"/>
                <a:gd name="T3" fmla="*/ 2147483647 h 54"/>
                <a:gd name="T4" fmla="*/ 2147483647 w 49"/>
                <a:gd name="T5" fmla="*/ 2147483647 h 54"/>
                <a:gd name="T6" fmla="*/ 2147483647 w 49"/>
                <a:gd name="T7" fmla="*/ 2147483647 h 54"/>
                <a:gd name="T8" fmla="*/ 2147483647 w 49"/>
                <a:gd name="T9" fmla="*/ 2147483647 h 54"/>
                <a:gd name="T10" fmla="*/ 2147483647 w 49"/>
                <a:gd name="T11" fmla="*/ 2147483647 h 54"/>
                <a:gd name="T12" fmla="*/ 2147483647 w 49"/>
                <a:gd name="T13" fmla="*/ 2147483647 h 54"/>
                <a:gd name="T14" fmla="*/ 2147483647 w 49"/>
                <a:gd name="T15" fmla="*/ 2147483647 h 54"/>
                <a:gd name="T16" fmla="*/ 2147483647 w 49"/>
                <a:gd name="T17" fmla="*/ 2147483647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54"/>
                <a:gd name="T29" fmla="*/ 49 w 49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54">
                  <a:moveTo>
                    <a:pt x="14" y="4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34" y="0"/>
                    <a:pt x="42" y="5"/>
                    <a:pt x="44" y="14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9" y="40"/>
                    <a:pt x="44" y="48"/>
                    <a:pt x="35" y="50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15" y="54"/>
                    <a:pt x="7" y="48"/>
                    <a:pt x="5" y="40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14"/>
                    <a:pt x="6" y="5"/>
                    <a:pt x="14" y="4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0549" name="Rectangle 9">
              <a:extLst>
                <a:ext uri="{FF2B5EF4-FFF2-40B4-BE49-F238E27FC236}">
                  <a16:creationId xmlns:a16="http://schemas.microsoft.com/office/drawing/2014/main" id="{7EAE0C99-EB7E-4ED2-BBD1-F82ED5C856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863" y="1312863"/>
              <a:ext cx="363538" cy="51435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0550" name="Rectangle 10">
              <a:extLst>
                <a:ext uri="{FF2B5EF4-FFF2-40B4-BE49-F238E27FC236}">
                  <a16:creationId xmlns:a16="http://schemas.microsoft.com/office/drawing/2014/main" id="{8DAC6017-1B80-4EA6-96E0-3BA9AA7FB7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213" y="1787525"/>
              <a:ext cx="350838" cy="138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0551" name="Rectangle 11">
              <a:extLst>
                <a:ext uri="{FF2B5EF4-FFF2-40B4-BE49-F238E27FC236}">
                  <a16:creationId xmlns:a16="http://schemas.microsoft.com/office/drawing/2014/main" id="{F46208C2-74D8-4851-96FE-79A226704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488" y="1150938"/>
              <a:ext cx="295275" cy="196850"/>
            </a:xfrm>
            <a:prstGeom prst="rect">
              <a:avLst/>
            </a:prstGeom>
            <a:solidFill>
              <a:srgbClr val="CDA7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0552" name="Freeform 12">
              <a:extLst>
                <a:ext uri="{FF2B5EF4-FFF2-40B4-BE49-F238E27FC236}">
                  <a16:creationId xmlns:a16="http://schemas.microsoft.com/office/drawing/2014/main" id="{0C12ADA5-0BA0-40F8-AFE2-50CDB5ECB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88" y="1235075"/>
              <a:ext cx="254000" cy="639763"/>
            </a:xfrm>
            <a:custGeom>
              <a:avLst/>
              <a:gdLst>
                <a:gd name="T0" fmla="*/ 2147483647 w 75"/>
                <a:gd name="T1" fmla="*/ 2147483647 h 189"/>
                <a:gd name="T2" fmla="*/ 2147483647 w 75"/>
                <a:gd name="T3" fmla="*/ 2147483647 h 189"/>
                <a:gd name="T4" fmla="*/ 0 w 75"/>
                <a:gd name="T5" fmla="*/ 2147483647 h 189"/>
                <a:gd name="T6" fmla="*/ 2147483647 w 75"/>
                <a:gd name="T7" fmla="*/ 2147483647 h 189"/>
                <a:gd name="T8" fmla="*/ 2147483647 w 75"/>
                <a:gd name="T9" fmla="*/ 2147483647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189"/>
                <a:gd name="T17" fmla="*/ 75 w 75"/>
                <a:gd name="T18" fmla="*/ 189 h 1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189">
                  <a:moveTo>
                    <a:pt x="72" y="3"/>
                  </a:moveTo>
                  <a:cubicBezTo>
                    <a:pt x="75" y="73"/>
                    <a:pt x="71" y="145"/>
                    <a:pt x="63" y="189"/>
                  </a:cubicBezTo>
                  <a:cubicBezTo>
                    <a:pt x="42" y="184"/>
                    <a:pt x="21" y="179"/>
                    <a:pt x="0" y="175"/>
                  </a:cubicBezTo>
                  <a:cubicBezTo>
                    <a:pt x="19" y="128"/>
                    <a:pt x="34" y="76"/>
                    <a:pt x="40" y="10"/>
                  </a:cubicBezTo>
                  <a:cubicBezTo>
                    <a:pt x="48" y="7"/>
                    <a:pt x="62" y="0"/>
                    <a:pt x="72" y="3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0553" name="Freeform 13">
              <a:extLst>
                <a:ext uri="{FF2B5EF4-FFF2-40B4-BE49-F238E27FC236}">
                  <a16:creationId xmlns:a16="http://schemas.microsoft.com/office/drawing/2014/main" id="{9A3E2CA0-DEC1-46DA-B9CC-9F57A8FFB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788" y="1249363"/>
              <a:ext cx="254000" cy="625475"/>
            </a:xfrm>
            <a:custGeom>
              <a:avLst/>
              <a:gdLst>
                <a:gd name="T0" fmla="*/ 2147483647 w 75"/>
                <a:gd name="T1" fmla="*/ 2147483647 h 185"/>
                <a:gd name="T2" fmla="*/ 2147483647 w 75"/>
                <a:gd name="T3" fmla="*/ 2147483647 h 185"/>
                <a:gd name="T4" fmla="*/ 2147483647 w 75"/>
                <a:gd name="T5" fmla="*/ 2147483647 h 185"/>
                <a:gd name="T6" fmla="*/ 2147483647 w 75"/>
                <a:gd name="T7" fmla="*/ 2147483647 h 185"/>
                <a:gd name="T8" fmla="*/ 2147483647 w 75"/>
                <a:gd name="T9" fmla="*/ 2147483647 h 1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185"/>
                <a:gd name="T17" fmla="*/ 75 w 75"/>
                <a:gd name="T18" fmla="*/ 185 h 1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185">
                  <a:moveTo>
                    <a:pt x="3" y="3"/>
                  </a:moveTo>
                  <a:cubicBezTo>
                    <a:pt x="0" y="73"/>
                    <a:pt x="3" y="141"/>
                    <a:pt x="12" y="185"/>
                  </a:cubicBezTo>
                  <a:cubicBezTo>
                    <a:pt x="33" y="180"/>
                    <a:pt x="54" y="175"/>
                    <a:pt x="75" y="171"/>
                  </a:cubicBezTo>
                  <a:cubicBezTo>
                    <a:pt x="56" y="124"/>
                    <a:pt x="41" y="72"/>
                    <a:pt x="35" y="6"/>
                  </a:cubicBezTo>
                  <a:cubicBezTo>
                    <a:pt x="24" y="5"/>
                    <a:pt x="14" y="0"/>
                    <a:pt x="3" y="3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0554" name="Freeform 14">
              <a:extLst>
                <a:ext uri="{FF2B5EF4-FFF2-40B4-BE49-F238E27FC236}">
                  <a16:creationId xmlns:a16="http://schemas.microsoft.com/office/drawing/2014/main" id="{CDF9E6DE-63DB-4E3B-9A52-AAF6330E63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450" y="1316038"/>
              <a:ext cx="136525" cy="406400"/>
            </a:xfrm>
            <a:custGeom>
              <a:avLst/>
              <a:gdLst>
                <a:gd name="T0" fmla="*/ 2147483647 w 86"/>
                <a:gd name="T1" fmla="*/ 0 h 256"/>
                <a:gd name="T2" fmla="*/ 2147483647 w 86"/>
                <a:gd name="T3" fmla="*/ 2147483647 h 256"/>
                <a:gd name="T4" fmla="*/ 2147483647 w 86"/>
                <a:gd name="T5" fmla="*/ 2147483647 h 256"/>
                <a:gd name="T6" fmla="*/ 0 w 86"/>
                <a:gd name="T7" fmla="*/ 2147483647 h 256"/>
                <a:gd name="T8" fmla="*/ 2147483647 w 86"/>
                <a:gd name="T9" fmla="*/ 2147483647 h 256"/>
                <a:gd name="T10" fmla="*/ 2147483647 w 86"/>
                <a:gd name="T11" fmla="*/ 2147483647 h 256"/>
                <a:gd name="T12" fmla="*/ 2147483647 w 86"/>
                <a:gd name="T13" fmla="*/ 2147483647 h 256"/>
                <a:gd name="T14" fmla="*/ 2147483647 w 86"/>
                <a:gd name="T15" fmla="*/ 2147483647 h 256"/>
                <a:gd name="T16" fmla="*/ 2147483647 w 86"/>
                <a:gd name="T17" fmla="*/ 2147483647 h 256"/>
                <a:gd name="T18" fmla="*/ 2147483647 w 86"/>
                <a:gd name="T19" fmla="*/ 2147483647 h 256"/>
                <a:gd name="T20" fmla="*/ 2147483647 w 86"/>
                <a:gd name="T21" fmla="*/ 2147483647 h 256"/>
                <a:gd name="T22" fmla="*/ 2147483647 w 86"/>
                <a:gd name="T23" fmla="*/ 2147483647 h 256"/>
                <a:gd name="T24" fmla="*/ 2147483647 w 86"/>
                <a:gd name="T25" fmla="*/ 0 h 256"/>
                <a:gd name="T26" fmla="*/ 2147483647 w 86"/>
                <a:gd name="T27" fmla="*/ 2147483647 h 256"/>
                <a:gd name="T28" fmla="*/ 2147483647 w 86"/>
                <a:gd name="T29" fmla="*/ 0 h 2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6"/>
                <a:gd name="T46" fmla="*/ 0 h 256"/>
                <a:gd name="T47" fmla="*/ 86 w 86"/>
                <a:gd name="T48" fmla="*/ 256 h 2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6" h="256">
                  <a:moveTo>
                    <a:pt x="28" y="0"/>
                  </a:moveTo>
                  <a:lnTo>
                    <a:pt x="7" y="45"/>
                  </a:lnTo>
                  <a:lnTo>
                    <a:pt x="28" y="67"/>
                  </a:lnTo>
                  <a:lnTo>
                    <a:pt x="0" y="214"/>
                  </a:lnTo>
                  <a:lnTo>
                    <a:pt x="43" y="254"/>
                  </a:lnTo>
                  <a:lnTo>
                    <a:pt x="43" y="256"/>
                  </a:lnTo>
                  <a:lnTo>
                    <a:pt x="45" y="256"/>
                  </a:lnTo>
                  <a:lnTo>
                    <a:pt x="45" y="254"/>
                  </a:lnTo>
                  <a:lnTo>
                    <a:pt x="86" y="214"/>
                  </a:lnTo>
                  <a:lnTo>
                    <a:pt x="60" y="67"/>
                  </a:lnTo>
                  <a:lnTo>
                    <a:pt x="82" y="45"/>
                  </a:lnTo>
                  <a:lnTo>
                    <a:pt x="60" y="0"/>
                  </a:lnTo>
                  <a:lnTo>
                    <a:pt x="43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10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0555" name="Freeform 15">
              <a:extLst>
                <a:ext uri="{FF2B5EF4-FFF2-40B4-BE49-F238E27FC236}">
                  <a16:creationId xmlns:a16="http://schemas.microsoft.com/office/drawing/2014/main" id="{8B80CC2C-4C90-446E-BFE8-292F57AB5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538" y="1187450"/>
              <a:ext cx="187325" cy="214313"/>
            </a:xfrm>
            <a:custGeom>
              <a:avLst/>
              <a:gdLst>
                <a:gd name="T0" fmla="*/ 2147483647 w 55"/>
                <a:gd name="T1" fmla="*/ 0 h 63"/>
                <a:gd name="T2" fmla="*/ 0 w 55"/>
                <a:gd name="T3" fmla="*/ 2147483647 h 63"/>
                <a:gd name="T4" fmla="*/ 2147483647 w 55"/>
                <a:gd name="T5" fmla="*/ 2147483647 h 63"/>
                <a:gd name="T6" fmla="*/ 2147483647 w 55"/>
                <a:gd name="T7" fmla="*/ 2147483647 h 63"/>
                <a:gd name="T8" fmla="*/ 2147483647 w 55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63"/>
                <a:gd name="T17" fmla="*/ 55 w 55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63">
                  <a:moveTo>
                    <a:pt x="46" y="0"/>
                  </a:moveTo>
                  <a:cubicBezTo>
                    <a:pt x="31" y="12"/>
                    <a:pt x="18" y="33"/>
                    <a:pt x="0" y="39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50" y="63"/>
                    <a:pt x="49" y="41"/>
                    <a:pt x="55" y="9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0556" name="Freeform 16">
              <a:extLst>
                <a:ext uri="{FF2B5EF4-FFF2-40B4-BE49-F238E27FC236}">
                  <a16:creationId xmlns:a16="http://schemas.microsoft.com/office/drawing/2014/main" id="{85A504B0-706B-4D72-98F6-7D4BA3005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863" y="1781175"/>
              <a:ext cx="125413" cy="107950"/>
            </a:xfrm>
            <a:custGeom>
              <a:avLst/>
              <a:gdLst>
                <a:gd name="T0" fmla="*/ 2147483647 w 37"/>
                <a:gd name="T1" fmla="*/ 2147483647 h 32"/>
                <a:gd name="T2" fmla="*/ 2147483647 w 37"/>
                <a:gd name="T3" fmla="*/ 2147483647 h 32"/>
                <a:gd name="T4" fmla="*/ 0 w 37"/>
                <a:gd name="T5" fmla="*/ 2147483647 h 32"/>
                <a:gd name="T6" fmla="*/ 0 w 37"/>
                <a:gd name="T7" fmla="*/ 2147483647 h 32"/>
                <a:gd name="T8" fmla="*/ 2147483647 w 37"/>
                <a:gd name="T9" fmla="*/ 2147483647 h 32"/>
                <a:gd name="T10" fmla="*/ 2147483647 w 37"/>
                <a:gd name="T11" fmla="*/ 2147483647 h 32"/>
                <a:gd name="T12" fmla="*/ 2147483647 w 37"/>
                <a:gd name="T13" fmla="*/ 2147483647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32"/>
                <a:gd name="T23" fmla="*/ 37 w 37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32">
                  <a:moveTo>
                    <a:pt x="31" y="32"/>
                  </a:moveTo>
                  <a:cubicBezTo>
                    <a:pt x="30" y="25"/>
                    <a:pt x="27" y="18"/>
                    <a:pt x="21" y="14"/>
                  </a:cubicBezTo>
                  <a:cubicBezTo>
                    <a:pt x="16" y="10"/>
                    <a:pt x="9" y="7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1" y="0"/>
                    <a:pt x="19" y="3"/>
                    <a:pt x="26" y="8"/>
                  </a:cubicBezTo>
                  <a:cubicBezTo>
                    <a:pt x="33" y="14"/>
                    <a:pt x="37" y="23"/>
                    <a:pt x="37" y="31"/>
                  </a:cubicBezTo>
                  <a:lnTo>
                    <a:pt x="31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0557" name="Freeform 17">
              <a:extLst>
                <a:ext uri="{FF2B5EF4-FFF2-40B4-BE49-F238E27FC236}">
                  <a16:creationId xmlns:a16="http://schemas.microsoft.com/office/drawing/2014/main" id="{1364C6BA-8CEA-466C-912B-0D5C1B3A3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63" y="1647825"/>
              <a:ext cx="166688" cy="234950"/>
            </a:xfrm>
            <a:custGeom>
              <a:avLst/>
              <a:gdLst>
                <a:gd name="T0" fmla="*/ 2147483647 w 49"/>
                <a:gd name="T1" fmla="*/ 0 h 69"/>
                <a:gd name="T2" fmla="*/ 2147483647 w 49"/>
                <a:gd name="T3" fmla="*/ 2147483647 h 69"/>
                <a:gd name="T4" fmla="*/ 2147483647 w 49"/>
                <a:gd name="T5" fmla="*/ 2147483647 h 69"/>
                <a:gd name="T6" fmla="*/ 2147483647 w 49"/>
                <a:gd name="T7" fmla="*/ 2147483647 h 69"/>
                <a:gd name="T8" fmla="*/ 2147483647 w 49"/>
                <a:gd name="T9" fmla="*/ 2147483647 h 69"/>
                <a:gd name="T10" fmla="*/ 2147483647 w 49"/>
                <a:gd name="T11" fmla="*/ 2147483647 h 69"/>
                <a:gd name="T12" fmla="*/ 2147483647 w 49"/>
                <a:gd name="T13" fmla="*/ 2147483647 h 69"/>
                <a:gd name="T14" fmla="*/ 2147483647 w 49"/>
                <a:gd name="T15" fmla="*/ 2147483647 h 69"/>
                <a:gd name="T16" fmla="*/ 2147483647 w 49"/>
                <a:gd name="T17" fmla="*/ 2147483647 h 69"/>
                <a:gd name="T18" fmla="*/ 2147483647 w 49"/>
                <a:gd name="T19" fmla="*/ 0 h 69"/>
                <a:gd name="T20" fmla="*/ 2147483647 w 49"/>
                <a:gd name="T21" fmla="*/ 0 h 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9"/>
                <a:gd name="T34" fmla="*/ 0 h 69"/>
                <a:gd name="T35" fmla="*/ 49 w 49"/>
                <a:gd name="T36" fmla="*/ 69 h 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9" h="69">
                  <a:moveTo>
                    <a:pt x="12" y="0"/>
                  </a:moveTo>
                  <a:cubicBezTo>
                    <a:pt x="12" y="0"/>
                    <a:pt x="0" y="40"/>
                    <a:pt x="3" y="51"/>
                  </a:cubicBezTo>
                  <a:cubicBezTo>
                    <a:pt x="6" y="61"/>
                    <a:pt x="19" y="66"/>
                    <a:pt x="25" y="67"/>
                  </a:cubicBezTo>
                  <a:cubicBezTo>
                    <a:pt x="31" y="69"/>
                    <a:pt x="44" y="58"/>
                    <a:pt x="44" y="58"/>
                  </a:cubicBezTo>
                  <a:cubicBezTo>
                    <a:pt x="44" y="58"/>
                    <a:pt x="28" y="47"/>
                    <a:pt x="29" y="44"/>
                  </a:cubicBezTo>
                  <a:cubicBezTo>
                    <a:pt x="30" y="41"/>
                    <a:pt x="35" y="37"/>
                    <a:pt x="36" y="38"/>
                  </a:cubicBezTo>
                  <a:cubicBezTo>
                    <a:pt x="38" y="39"/>
                    <a:pt x="39" y="50"/>
                    <a:pt x="39" y="50"/>
                  </a:cubicBezTo>
                  <a:cubicBezTo>
                    <a:pt x="39" y="50"/>
                    <a:pt x="44" y="53"/>
                    <a:pt x="46" y="48"/>
                  </a:cubicBezTo>
                  <a:cubicBezTo>
                    <a:pt x="49" y="42"/>
                    <a:pt x="44" y="26"/>
                    <a:pt x="44" y="26"/>
                  </a:cubicBezTo>
                  <a:cubicBezTo>
                    <a:pt x="38" y="0"/>
                    <a:pt x="38" y="0"/>
                    <a:pt x="38" y="0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0558" name="Freeform 18">
              <a:extLst>
                <a:ext uri="{FF2B5EF4-FFF2-40B4-BE49-F238E27FC236}">
                  <a16:creationId xmlns:a16="http://schemas.microsoft.com/office/drawing/2014/main" id="{94D38796-294C-439D-81BE-9E27B5570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13" y="1739900"/>
              <a:ext cx="104775" cy="122238"/>
            </a:xfrm>
            <a:custGeom>
              <a:avLst/>
              <a:gdLst>
                <a:gd name="T0" fmla="*/ 2147483647 w 31"/>
                <a:gd name="T1" fmla="*/ 2147483647 h 36"/>
                <a:gd name="T2" fmla="*/ 2147483647 w 31"/>
                <a:gd name="T3" fmla="*/ 2147483647 h 36"/>
                <a:gd name="T4" fmla="*/ 2147483647 w 31"/>
                <a:gd name="T5" fmla="*/ 2147483647 h 36"/>
                <a:gd name="T6" fmla="*/ 2147483647 w 31"/>
                <a:gd name="T7" fmla="*/ 2147483647 h 36"/>
                <a:gd name="T8" fmla="*/ 2147483647 w 31"/>
                <a:gd name="T9" fmla="*/ 0 h 36"/>
                <a:gd name="T10" fmla="*/ 2147483647 w 31"/>
                <a:gd name="T11" fmla="*/ 2147483647 h 36"/>
                <a:gd name="T12" fmla="*/ 2147483647 w 31"/>
                <a:gd name="T13" fmla="*/ 2147483647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36"/>
                <a:gd name="T23" fmla="*/ 31 w 31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36">
                  <a:moveTo>
                    <a:pt x="24" y="36"/>
                  </a:moveTo>
                  <a:cubicBezTo>
                    <a:pt x="28" y="34"/>
                    <a:pt x="31" y="31"/>
                    <a:pt x="31" y="31"/>
                  </a:cubicBezTo>
                  <a:cubicBezTo>
                    <a:pt x="31" y="31"/>
                    <a:pt x="15" y="20"/>
                    <a:pt x="16" y="17"/>
                  </a:cubicBezTo>
                  <a:cubicBezTo>
                    <a:pt x="17" y="14"/>
                    <a:pt x="22" y="10"/>
                    <a:pt x="23" y="11"/>
                  </a:cubicBezTo>
                  <a:cubicBezTo>
                    <a:pt x="23" y="11"/>
                    <a:pt x="13" y="0"/>
                    <a:pt x="9" y="0"/>
                  </a:cubicBezTo>
                  <a:cubicBezTo>
                    <a:pt x="6" y="0"/>
                    <a:pt x="0" y="13"/>
                    <a:pt x="2" y="20"/>
                  </a:cubicBezTo>
                  <a:cubicBezTo>
                    <a:pt x="3" y="25"/>
                    <a:pt x="16" y="33"/>
                    <a:pt x="24" y="36"/>
                  </a:cubicBezTo>
                  <a:close/>
                </a:path>
              </a:pathLst>
            </a:custGeom>
            <a:solidFill>
              <a:srgbClr val="B99F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0559" name="Freeform 19">
              <a:extLst>
                <a:ext uri="{FF2B5EF4-FFF2-40B4-BE49-F238E27FC236}">
                  <a16:creationId xmlns:a16="http://schemas.microsoft.com/office/drawing/2014/main" id="{1327B942-ABC8-4F90-9DBC-5599A5206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75" y="1781175"/>
              <a:ext cx="92075" cy="134938"/>
            </a:xfrm>
            <a:custGeom>
              <a:avLst/>
              <a:gdLst>
                <a:gd name="T0" fmla="*/ 0 w 27"/>
                <a:gd name="T1" fmla="*/ 2147483647 h 40"/>
                <a:gd name="T2" fmla="*/ 2147483647 w 27"/>
                <a:gd name="T3" fmla="*/ 2147483647 h 40"/>
                <a:gd name="T4" fmla="*/ 2147483647 w 27"/>
                <a:gd name="T5" fmla="*/ 2147483647 h 40"/>
                <a:gd name="T6" fmla="*/ 2147483647 w 27"/>
                <a:gd name="T7" fmla="*/ 2147483647 h 40"/>
                <a:gd name="T8" fmla="*/ 2147483647 w 27"/>
                <a:gd name="T9" fmla="*/ 2147483647 h 40"/>
                <a:gd name="T10" fmla="*/ 2147483647 w 27"/>
                <a:gd name="T11" fmla="*/ 2147483647 h 40"/>
                <a:gd name="T12" fmla="*/ 0 w 27"/>
                <a:gd name="T13" fmla="*/ 2147483647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40"/>
                <a:gd name="T23" fmla="*/ 27 w 27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40">
                  <a:moveTo>
                    <a:pt x="0" y="40"/>
                  </a:moveTo>
                  <a:cubicBezTo>
                    <a:pt x="0" y="31"/>
                    <a:pt x="0" y="21"/>
                    <a:pt x="3" y="13"/>
                  </a:cubicBezTo>
                  <a:cubicBezTo>
                    <a:pt x="7" y="5"/>
                    <a:pt x="14" y="0"/>
                    <a:pt x="27" y="1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17" y="7"/>
                    <a:pt x="12" y="11"/>
                    <a:pt x="9" y="16"/>
                  </a:cubicBezTo>
                  <a:cubicBezTo>
                    <a:pt x="7" y="22"/>
                    <a:pt x="7" y="31"/>
                    <a:pt x="7" y="40"/>
                  </a:cubicBez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0560" name="Freeform 20">
              <a:extLst>
                <a:ext uri="{FF2B5EF4-FFF2-40B4-BE49-F238E27FC236}">
                  <a16:creationId xmlns:a16="http://schemas.microsoft.com/office/drawing/2014/main" id="{27624695-C72B-49D8-95BD-3EEE77C2C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875" y="2274888"/>
              <a:ext cx="193675" cy="128588"/>
            </a:xfrm>
            <a:custGeom>
              <a:avLst/>
              <a:gdLst>
                <a:gd name="T0" fmla="*/ 2147483647 w 57"/>
                <a:gd name="T1" fmla="*/ 0 h 38"/>
                <a:gd name="T2" fmla="*/ 2147483647 w 57"/>
                <a:gd name="T3" fmla="*/ 2147483647 h 38"/>
                <a:gd name="T4" fmla="*/ 2147483647 w 57"/>
                <a:gd name="T5" fmla="*/ 2147483647 h 38"/>
                <a:gd name="T6" fmla="*/ 2147483647 w 57"/>
                <a:gd name="T7" fmla="*/ 2147483647 h 38"/>
                <a:gd name="T8" fmla="*/ 2147483647 w 57"/>
                <a:gd name="T9" fmla="*/ 0 h 38"/>
                <a:gd name="T10" fmla="*/ 2147483647 w 57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"/>
                <a:gd name="T19" fmla="*/ 0 h 38"/>
                <a:gd name="T20" fmla="*/ 57 w 57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" h="38">
                  <a:moveTo>
                    <a:pt x="52" y="0"/>
                  </a:moveTo>
                  <a:cubicBezTo>
                    <a:pt x="57" y="20"/>
                    <a:pt x="57" y="20"/>
                    <a:pt x="57" y="20"/>
                  </a:cubicBezTo>
                  <a:cubicBezTo>
                    <a:pt x="50" y="30"/>
                    <a:pt x="24" y="37"/>
                    <a:pt x="6" y="38"/>
                  </a:cubicBezTo>
                  <a:cubicBezTo>
                    <a:pt x="0" y="29"/>
                    <a:pt x="23" y="19"/>
                    <a:pt x="39" y="15"/>
                  </a:cubicBezTo>
                  <a:cubicBezTo>
                    <a:pt x="33" y="0"/>
                    <a:pt x="33" y="0"/>
                    <a:pt x="33" y="0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0561" name="Freeform 21">
              <a:extLst>
                <a:ext uri="{FF2B5EF4-FFF2-40B4-BE49-F238E27FC236}">
                  <a16:creationId xmlns:a16="http://schemas.microsoft.com/office/drawing/2014/main" id="{B5B0CFF0-8D97-41D3-BC2B-73BFC8348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2254250"/>
              <a:ext cx="179388" cy="101600"/>
            </a:xfrm>
            <a:custGeom>
              <a:avLst/>
              <a:gdLst>
                <a:gd name="T0" fmla="*/ 2147483647 w 53"/>
                <a:gd name="T1" fmla="*/ 2147483647 h 30"/>
                <a:gd name="T2" fmla="*/ 2147483647 w 53"/>
                <a:gd name="T3" fmla="*/ 2147483647 h 30"/>
                <a:gd name="T4" fmla="*/ 2147483647 w 53"/>
                <a:gd name="T5" fmla="*/ 2147483647 h 30"/>
                <a:gd name="T6" fmla="*/ 0 w 53"/>
                <a:gd name="T7" fmla="*/ 2147483647 h 30"/>
                <a:gd name="T8" fmla="*/ 0 w 53"/>
                <a:gd name="T9" fmla="*/ 2147483647 h 30"/>
                <a:gd name="T10" fmla="*/ 2147483647 w 53"/>
                <a:gd name="T11" fmla="*/ 0 h 30"/>
                <a:gd name="T12" fmla="*/ 2147483647 w 53"/>
                <a:gd name="T13" fmla="*/ 2147483647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"/>
                <a:gd name="T22" fmla="*/ 0 h 30"/>
                <a:gd name="T23" fmla="*/ 53 w 53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" h="30">
                  <a:moveTo>
                    <a:pt x="21" y="3"/>
                  </a:moveTo>
                  <a:cubicBezTo>
                    <a:pt x="21" y="3"/>
                    <a:pt x="18" y="11"/>
                    <a:pt x="19" y="12"/>
                  </a:cubicBezTo>
                  <a:cubicBezTo>
                    <a:pt x="22" y="14"/>
                    <a:pt x="52" y="18"/>
                    <a:pt x="53" y="3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21" y="3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0562" name="Freeform 22">
              <a:extLst>
                <a:ext uri="{FF2B5EF4-FFF2-40B4-BE49-F238E27FC236}">
                  <a16:creationId xmlns:a16="http://schemas.microsoft.com/office/drawing/2014/main" id="{2A799A29-BD14-4652-9514-AE6478DEC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213" y="1905000"/>
              <a:ext cx="160338" cy="387350"/>
            </a:xfrm>
            <a:custGeom>
              <a:avLst/>
              <a:gdLst>
                <a:gd name="T0" fmla="*/ 0 w 47"/>
                <a:gd name="T1" fmla="*/ 2147483647 h 114"/>
                <a:gd name="T2" fmla="*/ 2147483647 w 47"/>
                <a:gd name="T3" fmla="*/ 2147483647 h 114"/>
                <a:gd name="T4" fmla="*/ 2147483647 w 47"/>
                <a:gd name="T5" fmla="*/ 2147483647 h 114"/>
                <a:gd name="T6" fmla="*/ 2147483647 w 47"/>
                <a:gd name="T7" fmla="*/ 0 h 114"/>
                <a:gd name="T8" fmla="*/ 0 w 47"/>
                <a:gd name="T9" fmla="*/ 2147483647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114"/>
                <a:gd name="T17" fmla="*/ 47 w 47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114">
                  <a:moveTo>
                    <a:pt x="0" y="4"/>
                  </a:moveTo>
                  <a:cubicBezTo>
                    <a:pt x="7" y="39"/>
                    <a:pt x="7" y="81"/>
                    <a:pt x="21" y="114"/>
                  </a:cubicBezTo>
                  <a:cubicBezTo>
                    <a:pt x="30" y="114"/>
                    <a:pt x="38" y="114"/>
                    <a:pt x="47" y="114"/>
                  </a:cubicBezTo>
                  <a:cubicBezTo>
                    <a:pt x="35" y="72"/>
                    <a:pt x="38" y="36"/>
                    <a:pt x="42" y="0"/>
                  </a:cubicBezTo>
                  <a:cubicBezTo>
                    <a:pt x="28" y="1"/>
                    <a:pt x="14" y="3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0563" name="Freeform 23">
              <a:extLst>
                <a:ext uri="{FF2B5EF4-FFF2-40B4-BE49-F238E27FC236}">
                  <a16:creationId xmlns:a16="http://schemas.microsoft.com/office/drawing/2014/main" id="{222B9EEA-91F2-485F-B147-AE121DEDB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963" y="923925"/>
              <a:ext cx="376238" cy="627063"/>
            </a:xfrm>
            <a:custGeom>
              <a:avLst/>
              <a:gdLst>
                <a:gd name="T0" fmla="*/ 2147483647 w 111"/>
                <a:gd name="T1" fmla="*/ 2147483647 h 185"/>
                <a:gd name="T2" fmla="*/ 2147483647 w 111"/>
                <a:gd name="T3" fmla="*/ 2147483647 h 185"/>
                <a:gd name="T4" fmla="*/ 2147483647 w 111"/>
                <a:gd name="T5" fmla="*/ 0 h 185"/>
                <a:gd name="T6" fmla="*/ 2147483647 w 111"/>
                <a:gd name="T7" fmla="*/ 2147483647 h 185"/>
                <a:gd name="T8" fmla="*/ 2147483647 w 111"/>
                <a:gd name="T9" fmla="*/ 2147483647 h 185"/>
                <a:gd name="T10" fmla="*/ 2147483647 w 111"/>
                <a:gd name="T11" fmla="*/ 2147483647 h 185"/>
                <a:gd name="T12" fmla="*/ 2147483647 w 111"/>
                <a:gd name="T13" fmla="*/ 2147483647 h 185"/>
                <a:gd name="T14" fmla="*/ 2147483647 w 111"/>
                <a:gd name="T15" fmla="*/ 2147483647 h 185"/>
                <a:gd name="T16" fmla="*/ 2147483647 w 111"/>
                <a:gd name="T17" fmla="*/ 2147483647 h 185"/>
                <a:gd name="T18" fmla="*/ 2147483647 w 111"/>
                <a:gd name="T19" fmla="*/ 2147483647 h 185"/>
                <a:gd name="T20" fmla="*/ 2147483647 w 111"/>
                <a:gd name="T21" fmla="*/ 2147483647 h 185"/>
                <a:gd name="T22" fmla="*/ 2147483647 w 111"/>
                <a:gd name="T23" fmla="*/ 2147483647 h 185"/>
                <a:gd name="T24" fmla="*/ 2147483647 w 111"/>
                <a:gd name="T25" fmla="*/ 2147483647 h 185"/>
                <a:gd name="T26" fmla="*/ 2147483647 w 111"/>
                <a:gd name="T27" fmla="*/ 2147483647 h 18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1"/>
                <a:gd name="T43" fmla="*/ 0 h 185"/>
                <a:gd name="T44" fmla="*/ 111 w 111"/>
                <a:gd name="T45" fmla="*/ 185 h 18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1" h="185">
                  <a:moveTo>
                    <a:pt x="4" y="124"/>
                  </a:moveTo>
                  <a:cubicBezTo>
                    <a:pt x="0" y="122"/>
                    <a:pt x="32" y="116"/>
                    <a:pt x="31" y="100"/>
                  </a:cubicBezTo>
                  <a:cubicBezTo>
                    <a:pt x="27" y="55"/>
                    <a:pt x="51" y="39"/>
                    <a:pt x="47" y="0"/>
                  </a:cubicBezTo>
                  <a:cubicBezTo>
                    <a:pt x="47" y="0"/>
                    <a:pt x="77" y="1"/>
                    <a:pt x="82" y="21"/>
                  </a:cubicBezTo>
                  <a:cubicBezTo>
                    <a:pt x="87" y="41"/>
                    <a:pt x="56" y="61"/>
                    <a:pt x="60" y="86"/>
                  </a:cubicBezTo>
                  <a:cubicBezTo>
                    <a:pt x="60" y="86"/>
                    <a:pt x="83" y="80"/>
                    <a:pt x="96" y="82"/>
                  </a:cubicBezTo>
                  <a:cubicBezTo>
                    <a:pt x="109" y="85"/>
                    <a:pt x="107" y="102"/>
                    <a:pt x="101" y="103"/>
                  </a:cubicBezTo>
                  <a:cubicBezTo>
                    <a:pt x="101" y="105"/>
                    <a:pt x="109" y="102"/>
                    <a:pt x="109" y="113"/>
                  </a:cubicBezTo>
                  <a:cubicBezTo>
                    <a:pt x="110" y="124"/>
                    <a:pt x="101" y="128"/>
                    <a:pt x="101" y="128"/>
                  </a:cubicBezTo>
                  <a:cubicBezTo>
                    <a:pt x="111" y="137"/>
                    <a:pt x="111" y="150"/>
                    <a:pt x="101" y="154"/>
                  </a:cubicBezTo>
                  <a:cubicBezTo>
                    <a:pt x="101" y="154"/>
                    <a:pt x="101" y="175"/>
                    <a:pt x="94" y="180"/>
                  </a:cubicBezTo>
                  <a:cubicBezTo>
                    <a:pt x="87" y="185"/>
                    <a:pt x="69" y="182"/>
                    <a:pt x="69" y="182"/>
                  </a:cubicBezTo>
                  <a:cubicBezTo>
                    <a:pt x="52" y="178"/>
                    <a:pt x="33" y="170"/>
                    <a:pt x="15" y="167"/>
                  </a:cubicBezTo>
                  <a:cubicBezTo>
                    <a:pt x="1" y="155"/>
                    <a:pt x="9" y="137"/>
                    <a:pt x="4" y="124"/>
                  </a:cubicBez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0564" name="Freeform 24">
              <a:extLst>
                <a:ext uri="{FF2B5EF4-FFF2-40B4-BE49-F238E27FC236}">
                  <a16:creationId xmlns:a16="http://schemas.microsoft.com/office/drawing/2014/main" id="{52B6C398-03EE-458E-AC3C-FB18E93AC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50" y="1187450"/>
              <a:ext cx="188913" cy="214313"/>
            </a:xfrm>
            <a:custGeom>
              <a:avLst/>
              <a:gdLst>
                <a:gd name="T0" fmla="*/ 2147483647 w 56"/>
                <a:gd name="T1" fmla="*/ 0 h 63"/>
                <a:gd name="T2" fmla="*/ 2147483647 w 56"/>
                <a:gd name="T3" fmla="*/ 2147483647 h 63"/>
                <a:gd name="T4" fmla="*/ 2147483647 w 56"/>
                <a:gd name="T5" fmla="*/ 2147483647 h 63"/>
                <a:gd name="T6" fmla="*/ 0 w 56"/>
                <a:gd name="T7" fmla="*/ 2147483647 h 63"/>
                <a:gd name="T8" fmla="*/ 2147483647 w 56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63"/>
                <a:gd name="T17" fmla="*/ 56 w 56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63">
                  <a:moveTo>
                    <a:pt x="10" y="0"/>
                  </a:moveTo>
                  <a:cubicBezTo>
                    <a:pt x="25" y="12"/>
                    <a:pt x="38" y="33"/>
                    <a:pt x="56" y="39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5" y="63"/>
                    <a:pt x="6" y="41"/>
                    <a:pt x="0" y="9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0565" name="Freeform 25">
              <a:extLst>
                <a:ext uri="{FF2B5EF4-FFF2-40B4-BE49-F238E27FC236}">
                  <a16:creationId xmlns:a16="http://schemas.microsoft.com/office/drawing/2014/main" id="{FAB56883-683A-49D9-B9CC-A579C42E9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588" y="349250"/>
              <a:ext cx="984250" cy="930275"/>
            </a:xfrm>
            <a:custGeom>
              <a:avLst/>
              <a:gdLst>
                <a:gd name="T0" fmla="*/ 2147483647 w 290"/>
                <a:gd name="T1" fmla="*/ 2147483647 h 275"/>
                <a:gd name="T2" fmla="*/ 2147483647 w 290"/>
                <a:gd name="T3" fmla="*/ 2147483647 h 275"/>
                <a:gd name="T4" fmla="*/ 2147483647 w 290"/>
                <a:gd name="T5" fmla="*/ 2147483647 h 275"/>
                <a:gd name="T6" fmla="*/ 2147483647 w 290"/>
                <a:gd name="T7" fmla="*/ 2147483647 h 275"/>
                <a:gd name="T8" fmla="*/ 2147483647 w 290"/>
                <a:gd name="T9" fmla="*/ 2147483647 h 275"/>
                <a:gd name="T10" fmla="*/ 2147483647 w 290"/>
                <a:gd name="T11" fmla="*/ 2147483647 h 275"/>
                <a:gd name="T12" fmla="*/ 2147483647 w 290"/>
                <a:gd name="T13" fmla="*/ 2147483647 h 275"/>
                <a:gd name="T14" fmla="*/ 2147483647 w 290"/>
                <a:gd name="T15" fmla="*/ 0 h 275"/>
                <a:gd name="T16" fmla="*/ 2147483647 w 290"/>
                <a:gd name="T17" fmla="*/ 2147483647 h 275"/>
                <a:gd name="T18" fmla="*/ 2147483647 w 290"/>
                <a:gd name="T19" fmla="*/ 2147483647 h 2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0"/>
                <a:gd name="T31" fmla="*/ 0 h 275"/>
                <a:gd name="T32" fmla="*/ 290 w 290"/>
                <a:gd name="T33" fmla="*/ 275 h 27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0" h="275">
                  <a:moveTo>
                    <a:pt x="8" y="19"/>
                  </a:moveTo>
                  <a:cubicBezTo>
                    <a:pt x="8" y="19"/>
                    <a:pt x="0" y="190"/>
                    <a:pt x="31" y="228"/>
                  </a:cubicBezTo>
                  <a:cubicBezTo>
                    <a:pt x="65" y="267"/>
                    <a:pt x="204" y="275"/>
                    <a:pt x="243" y="240"/>
                  </a:cubicBezTo>
                  <a:cubicBezTo>
                    <a:pt x="278" y="207"/>
                    <a:pt x="290" y="35"/>
                    <a:pt x="290" y="35"/>
                  </a:cubicBezTo>
                  <a:cubicBezTo>
                    <a:pt x="168" y="8"/>
                    <a:pt x="168" y="8"/>
                    <a:pt x="168" y="8"/>
                  </a:cubicBezTo>
                  <a:cubicBezTo>
                    <a:pt x="168" y="2"/>
                    <a:pt x="168" y="2"/>
                    <a:pt x="168" y="2"/>
                  </a:cubicBezTo>
                  <a:cubicBezTo>
                    <a:pt x="150" y="4"/>
                    <a:pt x="150" y="4"/>
                    <a:pt x="150" y="4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6"/>
                    <a:pt x="133" y="6"/>
                    <a:pt x="133" y="6"/>
                  </a:cubicBezTo>
                  <a:lnTo>
                    <a:pt x="8" y="19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0566" name="Freeform 26">
              <a:extLst>
                <a:ext uri="{FF2B5EF4-FFF2-40B4-BE49-F238E27FC236}">
                  <a16:creationId xmlns:a16="http://schemas.microsoft.com/office/drawing/2014/main" id="{7234E4A0-0FD4-49FF-B862-30CF9FB22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38" y="301625"/>
              <a:ext cx="909638" cy="527050"/>
            </a:xfrm>
            <a:custGeom>
              <a:avLst/>
              <a:gdLst>
                <a:gd name="T0" fmla="*/ 0 w 268"/>
                <a:gd name="T1" fmla="*/ 2147483647 h 156"/>
                <a:gd name="T2" fmla="*/ 2147483647 w 268"/>
                <a:gd name="T3" fmla="*/ 2147483647 h 156"/>
                <a:gd name="T4" fmla="*/ 2147483647 w 268"/>
                <a:gd name="T5" fmla="*/ 2147483647 h 156"/>
                <a:gd name="T6" fmla="*/ 2147483647 w 268"/>
                <a:gd name="T7" fmla="*/ 2147483647 h 156"/>
                <a:gd name="T8" fmla="*/ 2147483647 w 268"/>
                <a:gd name="T9" fmla="*/ 2147483647 h 156"/>
                <a:gd name="T10" fmla="*/ 2147483647 w 268"/>
                <a:gd name="T11" fmla="*/ 2147483647 h 156"/>
                <a:gd name="T12" fmla="*/ 2147483647 w 268"/>
                <a:gd name="T13" fmla="*/ 2147483647 h 156"/>
                <a:gd name="T14" fmla="*/ 2147483647 w 268"/>
                <a:gd name="T15" fmla="*/ 2147483647 h 156"/>
                <a:gd name="T16" fmla="*/ 2147483647 w 268"/>
                <a:gd name="T17" fmla="*/ 0 h 156"/>
                <a:gd name="T18" fmla="*/ 2147483647 w 268"/>
                <a:gd name="T19" fmla="*/ 2147483647 h 156"/>
                <a:gd name="T20" fmla="*/ 2147483647 w 268"/>
                <a:gd name="T21" fmla="*/ 2147483647 h 156"/>
                <a:gd name="T22" fmla="*/ 0 w 268"/>
                <a:gd name="T23" fmla="*/ 2147483647 h 1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8"/>
                <a:gd name="T37" fmla="*/ 0 h 156"/>
                <a:gd name="T38" fmla="*/ 268 w 268"/>
                <a:gd name="T39" fmla="*/ 156 h 15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8" h="156">
                  <a:moveTo>
                    <a:pt x="0" y="140"/>
                  </a:moveTo>
                  <a:cubicBezTo>
                    <a:pt x="10" y="95"/>
                    <a:pt x="28" y="21"/>
                    <a:pt x="82" y="56"/>
                  </a:cubicBezTo>
                  <a:cubicBezTo>
                    <a:pt x="100" y="68"/>
                    <a:pt x="176" y="72"/>
                    <a:pt x="193" y="63"/>
                  </a:cubicBezTo>
                  <a:cubicBezTo>
                    <a:pt x="247" y="35"/>
                    <a:pt x="260" y="110"/>
                    <a:pt x="265" y="156"/>
                  </a:cubicBezTo>
                  <a:cubicBezTo>
                    <a:pt x="265" y="156"/>
                    <a:pt x="268" y="49"/>
                    <a:pt x="267" y="39"/>
                  </a:cubicBezTo>
                  <a:cubicBezTo>
                    <a:pt x="265" y="29"/>
                    <a:pt x="267" y="18"/>
                    <a:pt x="267" y="18"/>
                  </a:cubicBezTo>
                  <a:cubicBezTo>
                    <a:pt x="236" y="12"/>
                    <a:pt x="236" y="12"/>
                    <a:pt x="236" y="12"/>
                  </a:cubicBezTo>
                  <a:cubicBezTo>
                    <a:pt x="139" y="34"/>
                    <a:pt x="139" y="34"/>
                    <a:pt x="139" y="34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14"/>
                    <a:pt x="12" y="24"/>
                  </a:cubicBezTo>
                  <a:cubicBezTo>
                    <a:pt x="9" y="34"/>
                    <a:pt x="0" y="140"/>
                    <a:pt x="0" y="140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0567" name="Freeform 27">
              <a:extLst>
                <a:ext uri="{FF2B5EF4-FFF2-40B4-BE49-F238E27FC236}">
                  <a16:creationId xmlns:a16="http://schemas.microsoft.com/office/drawing/2014/main" id="{19C09920-40B5-49DA-8602-2199F9464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13" y="0"/>
              <a:ext cx="1141413" cy="828675"/>
            </a:xfrm>
            <a:custGeom>
              <a:avLst/>
              <a:gdLst>
                <a:gd name="T0" fmla="*/ 2147483647 w 336"/>
                <a:gd name="T1" fmla="*/ 2147483647 h 245"/>
                <a:gd name="T2" fmla="*/ 2147483647 w 336"/>
                <a:gd name="T3" fmla="*/ 2147483647 h 245"/>
                <a:gd name="T4" fmla="*/ 2147483647 w 336"/>
                <a:gd name="T5" fmla="*/ 2147483647 h 245"/>
                <a:gd name="T6" fmla="*/ 2147483647 w 336"/>
                <a:gd name="T7" fmla="*/ 2147483647 h 245"/>
                <a:gd name="T8" fmla="*/ 2147483647 w 336"/>
                <a:gd name="T9" fmla="*/ 2147483647 h 245"/>
                <a:gd name="T10" fmla="*/ 2147483647 w 336"/>
                <a:gd name="T11" fmla="*/ 2147483647 h 245"/>
                <a:gd name="T12" fmla="*/ 2147483647 w 336"/>
                <a:gd name="T13" fmla="*/ 2147483647 h 245"/>
                <a:gd name="T14" fmla="*/ 2147483647 w 336"/>
                <a:gd name="T15" fmla="*/ 2147483647 h 245"/>
                <a:gd name="T16" fmla="*/ 2147483647 w 336"/>
                <a:gd name="T17" fmla="*/ 2147483647 h 245"/>
                <a:gd name="T18" fmla="*/ 2147483647 w 336"/>
                <a:gd name="T19" fmla="*/ 2147483647 h 245"/>
                <a:gd name="T20" fmla="*/ 2147483647 w 336"/>
                <a:gd name="T21" fmla="*/ 2147483647 h 2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6"/>
                <a:gd name="T34" fmla="*/ 0 h 245"/>
                <a:gd name="T35" fmla="*/ 336 w 336"/>
                <a:gd name="T36" fmla="*/ 245 h 2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6" h="245">
                  <a:moveTo>
                    <a:pt x="15" y="228"/>
                  </a:moveTo>
                  <a:cubicBezTo>
                    <a:pt x="27" y="230"/>
                    <a:pt x="27" y="230"/>
                    <a:pt x="27" y="230"/>
                  </a:cubicBezTo>
                  <a:cubicBezTo>
                    <a:pt x="27" y="230"/>
                    <a:pt x="30" y="156"/>
                    <a:pt x="55" y="131"/>
                  </a:cubicBezTo>
                  <a:cubicBezTo>
                    <a:pt x="80" y="106"/>
                    <a:pt x="107" y="124"/>
                    <a:pt x="123" y="136"/>
                  </a:cubicBezTo>
                  <a:cubicBezTo>
                    <a:pt x="138" y="148"/>
                    <a:pt x="187" y="151"/>
                    <a:pt x="203" y="141"/>
                  </a:cubicBezTo>
                  <a:cubicBezTo>
                    <a:pt x="220" y="131"/>
                    <a:pt x="249" y="116"/>
                    <a:pt x="271" y="144"/>
                  </a:cubicBezTo>
                  <a:cubicBezTo>
                    <a:pt x="293" y="171"/>
                    <a:pt x="287" y="245"/>
                    <a:pt x="287" y="245"/>
                  </a:cubicBezTo>
                  <a:cubicBezTo>
                    <a:pt x="299" y="244"/>
                    <a:pt x="299" y="244"/>
                    <a:pt x="299" y="244"/>
                  </a:cubicBezTo>
                  <a:cubicBezTo>
                    <a:pt x="299" y="244"/>
                    <a:pt x="324" y="162"/>
                    <a:pt x="327" y="129"/>
                  </a:cubicBezTo>
                  <a:cubicBezTo>
                    <a:pt x="336" y="20"/>
                    <a:pt x="5" y="0"/>
                    <a:pt x="1" y="110"/>
                  </a:cubicBezTo>
                  <a:cubicBezTo>
                    <a:pt x="0" y="143"/>
                    <a:pt x="15" y="228"/>
                    <a:pt x="15" y="228"/>
                  </a:cubicBez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0568" name="Freeform 28">
              <a:extLst>
                <a:ext uri="{FF2B5EF4-FFF2-40B4-BE49-F238E27FC236}">
                  <a16:creationId xmlns:a16="http://schemas.microsoft.com/office/drawing/2014/main" id="{23FA4BFC-4175-4B2A-A3F9-E4AE7379E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963" y="971550"/>
              <a:ext cx="349250" cy="179388"/>
            </a:xfrm>
            <a:custGeom>
              <a:avLst/>
              <a:gdLst>
                <a:gd name="T0" fmla="*/ 2147483647 w 103"/>
                <a:gd name="T1" fmla="*/ 2147483647 h 53"/>
                <a:gd name="T2" fmla="*/ 2147483647 w 103"/>
                <a:gd name="T3" fmla="*/ 0 h 53"/>
                <a:gd name="T4" fmla="*/ 2147483647 w 103"/>
                <a:gd name="T5" fmla="*/ 2147483647 h 53"/>
                <a:gd name="T6" fmla="*/ 2147483647 w 103"/>
                <a:gd name="T7" fmla="*/ 2147483647 h 53"/>
                <a:gd name="T8" fmla="*/ 2147483647 w 103"/>
                <a:gd name="T9" fmla="*/ 2147483647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53"/>
                <a:gd name="T17" fmla="*/ 103 w 103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53">
                  <a:moveTo>
                    <a:pt x="4" y="16"/>
                  </a:moveTo>
                  <a:cubicBezTo>
                    <a:pt x="35" y="17"/>
                    <a:pt x="75" y="16"/>
                    <a:pt x="103" y="0"/>
                  </a:cubicBezTo>
                  <a:cubicBezTo>
                    <a:pt x="103" y="0"/>
                    <a:pt x="103" y="37"/>
                    <a:pt x="85" y="45"/>
                  </a:cubicBezTo>
                  <a:cubicBezTo>
                    <a:pt x="68" y="53"/>
                    <a:pt x="30" y="49"/>
                    <a:pt x="15" y="40"/>
                  </a:cubicBezTo>
                  <a:cubicBezTo>
                    <a:pt x="0" y="30"/>
                    <a:pt x="4" y="16"/>
                    <a:pt x="4" y="16"/>
                  </a:cubicBezTo>
                  <a:close/>
                </a:path>
              </a:pathLst>
            </a:custGeom>
            <a:solidFill>
              <a:srgbClr val="E48C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0569" name="Freeform 29">
              <a:extLst>
                <a:ext uri="{FF2B5EF4-FFF2-40B4-BE49-F238E27FC236}">
                  <a16:creationId xmlns:a16="http://schemas.microsoft.com/office/drawing/2014/main" id="{4D931593-80B4-4070-AE22-C1F334576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388" y="1103313"/>
              <a:ext cx="134938" cy="38100"/>
            </a:xfrm>
            <a:custGeom>
              <a:avLst/>
              <a:gdLst>
                <a:gd name="T0" fmla="*/ 2147483647 w 40"/>
                <a:gd name="T1" fmla="*/ 2147483647 h 11"/>
                <a:gd name="T2" fmla="*/ 0 w 40"/>
                <a:gd name="T3" fmla="*/ 2147483647 h 11"/>
                <a:gd name="T4" fmla="*/ 2147483647 w 40"/>
                <a:gd name="T5" fmla="*/ 2147483647 h 11"/>
                <a:gd name="T6" fmla="*/ 2147483647 w 40"/>
                <a:gd name="T7" fmla="*/ 2147483647 h 11"/>
                <a:gd name="T8" fmla="*/ 2147483647 w 40"/>
                <a:gd name="T9" fmla="*/ 0 h 11"/>
                <a:gd name="T10" fmla="*/ 2147483647 w 40"/>
                <a:gd name="T11" fmla="*/ 214748364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11"/>
                <a:gd name="T20" fmla="*/ 40 w 40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11">
                  <a:moveTo>
                    <a:pt x="40" y="10"/>
                  </a:moveTo>
                  <a:cubicBezTo>
                    <a:pt x="27" y="11"/>
                    <a:pt x="12" y="9"/>
                    <a:pt x="0" y="6"/>
                  </a:cubicBezTo>
                  <a:cubicBezTo>
                    <a:pt x="3" y="4"/>
                    <a:pt x="9" y="0"/>
                    <a:pt x="11" y="1"/>
                  </a:cubicBezTo>
                  <a:cubicBezTo>
                    <a:pt x="15" y="2"/>
                    <a:pt x="17" y="3"/>
                    <a:pt x="17" y="3"/>
                  </a:cubicBezTo>
                  <a:cubicBezTo>
                    <a:pt x="17" y="3"/>
                    <a:pt x="21" y="0"/>
                    <a:pt x="27" y="0"/>
                  </a:cubicBezTo>
                  <a:cubicBezTo>
                    <a:pt x="31" y="1"/>
                    <a:pt x="37" y="6"/>
                    <a:pt x="40" y="10"/>
                  </a:cubicBezTo>
                  <a:close/>
                </a:path>
              </a:pathLst>
            </a:custGeom>
            <a:solidFill>
              <a:srgbClr val="EB6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0570" name="Freeform 30">
              <a:extLst>
                <a:ext uri="{FF2B5EF4-FFF2-40B4-BE49-F238E27FC236}">
                  <a16:creationId xmlns:a16="http://schemas.microsoft.com/office/drawing/2014/main" id="{5B331A95-A267-4F95-9F28-EE442A42A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88" y="971550"/>
              <a:ext cx="339725" cy="98425"/>
            </a:xfrm>
            <a:custGeom>
              <a:avLst/>
              <a:gdLst>
                <a:gd name="T0" fmla="*/ 2147483647 w 100"/>
                <a:gd name="T1" fmla="*/ 2147483647 h 29"/>
                <a:gd name="T2" fmla="*/ 2147483647 w 100"/>
                <a:gd name="T3" fmla="*/ 0 h 29"/>
                <a:gd name="T4" fmla="*/ 2147483647 w 100"/>
                <a:gd name="T5" fmla="*/ 2147483647 h 29"/>
                <a:gd name="T6" fmla="*/ 2147483647 w 100"/>
                <a:gd name="T7" fmla="*/ 2147483647 h 29"/>
                <a:gd name="T8" fmla="*/ 2147483647 w 100"/>
                <a:gd name="T9" fmla="*/ 2147483647 h 29"/>
                <a:gd name="T10" fmla="*/ 2147483647 w 100"/>
                <a:gd name="T11" fmla="*/ 2147483647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29"/>
                <a:gd name="T20" fmla="*/ 100 w 100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29">
                  <a:moveTo>
                    <a:pt x="1" y="16"/>
                  </a:moveTo>
                  <a:cubicBezTo>
                    <a:pt x="32" y="17"/>
                    <a:pt x="72" y="16"/>
                    <a:pt x="100" y="0"/>
                  </a:cubicBezTo>
                  <a:cubicBezTo>
                    <a:pt x="100" y="0"/>
                    <a:pt x="100" y="11"/>
                    <a:pt x="97" y="22"/>
                  </a:cubicBezTo>
                  <a:cubicBezTo>
                    <a:pt x="89" y="24"/>
                    <a:pt x="78" y="26"/>
                    <a:pt x="67" y="27"/>
                  </a:cubicBezTo>
                  <a:cubicBezTo>
                    <a:pt x="44" y="29"/>
                    <a:pt x="13" y="26"/>
                    <a:pt x="1" y="25"/>
                  </a:cubicBezTo>
                  <a:cubicBezTo>
                    <a:pt x="0" y="20"/>
                    <a:pt x="1" y="16"/>
                    <a:pt x="1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0571" name="Freeform 31">
              <a:extLst>
                <a:ext uri="{FF2B5EF4-FFF2-40B4-BE49-F238E27FC236}">
                  <a16:creationId xmlns:a16="http://schemas.microsoft.com/office/drawing/2014/main" id="{40E68C63-0238-4547-804E-DC7D8D0B4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538" y="169863"/>
              <a:ext cx="584200" cy="287338"/>
            </a:xfrm>
            <a:custGeom>
              <a:avLst/>
              <a:gdLst>
                <a:gd name="T0" fmla="*/ 0 w 172"/>
                <a:gd name="T1" fmla="*/ 2147483647 h 85"/>
                <a:gd name="T2" fmla="*/ 2147483647 w 172"/>
                <a:gd name="T3" fmla="*/ 2147483647 h 85"/>
                <a:gd name="T4" fmla="*/ 2147483647 w 172"/>
                <a:gd name="T5" fmla="*/ 2147483647 h 85"/>
                <a:gd name="T6" fmla="*/ 0 w 172"/>
                <a:gd name="T7" fmla="*/ 2147483647 h 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85"/>
                <a:gd name="T14" fmla="*/ 172 w 172"/>
                <a:gd name="T15" fmla="*/ 85 h 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85">
                  <a:moveTo>
                    <a:pt x="0" y="1"/>
                  </a:moveTo>
                  <a:cubicBezTo>
                    <a:pt x="19" y="0"/>
                    <a:pt x="172" y="20"/>
                    <a:pt x="149" y="85"/>
                  </a:cubicBezTo>
                  <a:cubicBezTo>
                    <a:pt x="149" y="85"/>
                    <a:pt x="135" y="54"/>
                    <a:pt x="99" y="36"/>
                  </a:cubicBezTo>
                  <a:cubicBezTo>
                    <a:pt x="63" y="1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E6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0572" name="Freeform 32">
              <a:extLst>
                <a:ext uri="{FF2B5EF4-FFF2-40B4-BE49-F238E27FC236}">
                  <a16:creationId xmlns:a16="http://schemas.microsoft.com/office/drawing/2014/main" id="{A40AB718-F7BA-41B3-B832-D5AA3C324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088" y="869950"/>
              <a:ext cx="31750" cy="36513"/>
            </a:xfrm>
            <a:custGeom>
              <a:avLst/>
              <a:gdLst>
                <a:gd name="T0" fmla="*/ 2147483647 w 9"/>
                <a:gd name="T1" fmla="*/ 0 h 11"/>
                <a:gd name="T2" fmla="*/ 2147483647 w 9"/>
                <a:gd name="T3" fmla="*/ 2147483647 h 11"/>
                <a:gd name="T4" fmla="*/ 2147483647 w 9"/>
                <a:gd name="T5" fmla="*/ 2147483647 h 11"/>
                <a:gd name="T6" fmla="*/ 0 w 9"/>
                <a:gd name="T7" fmla="*/ 2147483647 h 11"/>
                <a:gd name="T8" fmla="*/ 2147483647 w 9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1"/>
                <a:gd name="T17" fmla="*/ 9 w 9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1">
                  <a:moveTo>
                    <a:pt x="5" y="0"/>
                  </a:moveTo>
                  <a:cubicBezTo>
                    <a:pt x="7" y="0"/>
                    <a:pt x="9" y="2"/>
                    <a:pt x="9" y="6"/>
                  </a:cubicBezTo>
                  <a:cubicBezTo>
                    <a:pt x="8" y="9"/>
                    <a:pt x="6" y="11"/>
                    <a:pt x="4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0573" name="Freeform 33">
              <a:extLst>
                <a:ext uri="{FF2B5EF4-FFF2-40B4-BE49-F238E27FC236}">
                  <a16:creationId xmlns:a16="http://schemas.microsoft.com/office/drawing/2014/main" id="{8045190F-55E8-4E42-96BF-0EAD1BD0A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175" y="873125"/>
              <a:ext cx="30163" cy="38100"/>
            </a:xfrm>
            <a:custGeom>
              <a:avLst/>
              <a:gdLst>
                <a:gd name="T0" fmla="*/ 2147483647 w 9"/>
                <a:gd name="T1" fmla="*/ 0 h 11"/>
                <a:gd name="T2" fmla="*/ 2147483647 w 9"/>
                <a:gd name="T3" fmla="*/ 2147483647 h 11"/>
                <a:gd name="T4" fmla="*/ 2147483647 w 9"/>
                <a:gd name="T5" fmla="*/ 2147483647 h 11"/>
                <a:gd name="T6" fmla="*/ 0 w 9"/>
                <a:gd name="T7" fmla="*/ 2147483647 h 11"/>
                <a:gd name="T8" fmla="*/ 2147483647 w 9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1"/>
                <a:gd name="T17" fmla="*/ 9 w 9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1">
                  <a:moveTo>
                    <a:pt x="5" y="0"/>
                  </a:moveTo>
                  <a:cubicBezTo>
                    <a:pt x="7" y="0"/>
                    <a:pt x="9" y="3"/>
                    <a:pt x="9" y="6"/>
                  </a:cubicBezTo>
                  <a:cubicBezTo>
                    <a:pt x="9" y="9"/>
                    <a:pt x="7" y="11"/>
                    <a:pt x="4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1" y="2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0574" name="Freeform 34">
              <a:extLst>
                <a:ext uri="{FF2B5EF4-FFF2-40B4-BE49-F238E27FC236}">
                  <a16:creationId xmlns:a16="http://schemas.microsoft.com/office/drawing/2014/main" id="{28F72BFE-37BE-4C8B-81A6-F6DBA86FC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38" y="1736725"/>
              <a:ext cx="128588" cy="68263"/>
            </a:xfrm>
            <a:custGeom>
              <a:avLst/>
              <a:gdLst>
                <a:gd name="T0" fmla="*/ 2147483647 w 81"/>
                <a:gd name="T1" fmla="*/ 2147483647 h 43"/>
                <a:gd name="T2" fmla="*/ 0 w 81"/>
                <a:gd name="T3" fmla="*/ 2147483647 h 43"/>
                <a:gd name="T4" fmla="*/ 2147483647 w 81"/>
                <a:gd name="T5" fmla="*/ 2147483647 h 43"/>
                <a:gd name="T6" fmla="*/ 2147483647 w 81"/>
                <a:gd name="T7" fmla="*/ 0 h 43"/>
                <a:gd name="T8" fmla="*/ 2147483647 w 81"/>
                <a:gd name="T9" fmla="*/ 2147483647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43"/>
                <a:gd name="T17" fmla="*/ 81 w 81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43">
                  <a:moveTo>
                    <a:pt x="11" y="8"/>
                  </a:moveTo>
                  <a:lnTo>
                    <a:pt x="0" y="32"/>
                  </a:lnTo>
                  <a:lnTo>
                    <a:pt x="81" y="43"/>
                  </a:lnTo>
                  <a:lnTo>
                    <a:pt x="77" y="0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0575" name="Freeform 35">
              <a:extLst>
                <a:ext uri="{FF2B5EF4-FFF2-40B4-BE49-F238E27FC236}">
                  <a16:creationId xmlns:a16="http://schemas.microsoft.com/office/drawing/2014/main" id="{2DDD0214-3D5A-453A-AEC6-0BE171268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38" y="511175"/>
              <a:ext cx="179388" cy="77788"/>
            </a:xfrm>
            <a:custGeom>
              <a:avLst/>
              <a:gdLst>
                <a:gd name="T0" fmla="*/ 0 w 53"/>
                <a:gd name="T1" fmla="*/ 2147483647 h 23"/>
                <a:gd name="T2" fmla="*/ 2147483647 w 53"/>
                <a:gd name="T3" fmla="*/ 2147483647 h 23"/>
                <a:gd name="T4" fmla="*/ 2147483647 w 53"/>
                <a:gd name="T5" fmla="*/ 2147483647 h 23"/>
                <a:gd name="T6" fmla="*/ 2147483647 w 53"/>
                <a:gd name="T7" fmla="*/ 2147483647 h 23"/>
                <a:gd name="T8" fmla="*/ 0 w 53"/>
                <a:gd name="T9" fmla="*/ 2147483647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0" y="19"/>
                  </a:moveTo>
                  <a:cubicBezTo>
                    <a:pt x="12" y="0"/>
                    <a:pt x="43" y="2"/>
                    <a:pt x="53" y="21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2" y="9"/>
                    <a:pt x="14" y="7"/>
                    <a:pt x="3" y="21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0576" name="Freeform 36">
              <a:extLst>
                <a:ext uri="{FF2B5EF4-FFF2-40B4-BE49-F238E27FC236}">
                  <a16:creationId xmlns:a16="http://schemas.microsoft.com/office/drawing/2014/main" id="{3B8C4047-50BD-449F-A52D-04370FA9C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613" y="531813"/>
              <a:ext cx="179388" cy="77788"/>
            </a:xfrm>
            <a:custGeom>
              <a:avLst/>
              <a:gdLst>
                <a:gd name="T0" fmla="*/ 0 w 53"/>
                <a:gd name="T1" fmla="*/ 2147483647 h 23"/>
                <a:gd name="T2" fmla="*/ 2147483647 w 53"/>
                <a:gd name="T3" fmla="*/ 2147483647 h 23"/>
                <a:gd name="T4" fmla="*/ 2147483647 w 53"/>
                <a:gd name="T5" fmla="*/ 2147483647 h 23"/>
                <a:gd name="T6" fmla="*/ 2147483647 w 53"/>
                <a:gd name="T7" fmla="*/ 2147483647 h 23"/>
                <a:gd name="T8" fmla="*/ 0 w 53"/>
                <a:gd name="T9" fmla="*/ 2147483647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0" y="19"/>
                  </a:moveTo>
                  <a:cubicBezTo>
                    <a:pt x="12" y="0"/>
                    <a:pt x="44" y="2"/>
                    <a:pt x="53" y="21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3" y="9"/>
                    <a:pt x="14" y="7"/>
                    <a:pt x="3" y="21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0577" name="Freeform 37">
              <a:extLst>
                <a:ext uri="{FF2B5EF4-FFF2-40B4-BE49-F238E27FC236}">
                  <a16:creationId xmlns:a16="http://schemas.microsoft.com/office/drawing/2014/main" id="{00818C96-CB0E-48A4-A86C-E20C84E5C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88" y="1289050"/>
              <a:ext cx="349250" cy="385763"/>
            </a:xfrm>
            <a:custGeom>
              <a:avLst/>
              <a:gdLst>
                <a:gd name="T0" fmla="*/ 2147483647 w 103"/>
                <a:gd name="T1" fmla="*/ 0 h 114"/>
                <a:gd name="T2" fmla="*/ 2147483647 w 103"/>
                <a:gd name="T3" fmla="*/ 2147483647 h 114"/>
                <a:gd name="T4" fmla="*/ 2147483647 w 103"/>
                <a:gd name="T5" fmla="*/ 2147483647 h 114"/>
                <a:gd name="T6" fmla="*/ 2147483647 w 103"/>
                <a:gd name="T7" fmla="*/ 2147483647 h 114"/>
                <a:gd name="T8" fmla="*/ 2147483647 w 103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114"/>
                <a:gd name="T17" fmla="*/ 103 w 103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114">
                  <a:moveTo>
                    <a:pt x="95" y="0"/>
                  </a:moveTo>
                  <a:cubicBezTo>
                    <a:pt x="41" y="6"/>
                    <a:pt x="0" y="57"/>
                    <a:pt x="7" y="114"/>
                  </a:cubicBezTo>
                  <a:cubicBezTo>
                    <a:pt x="48" y="113"/>
                    <a:pt x="48" y="113"/>
                    <a:pt x="48" y="113"/>
                  </a:cubicBezTo>
                  <a:cubicBezTo>
                    <a:pt x="46" y="82"/>
                    <a:pt x="66" y="44"/>
                    <a:pt x="92" y="36"/>
                  </a:cubicBezTo>
                  <a:cubicBezTo>
                    <a:pt x="103" y="24"/>
                    <a:pt x="100" y="12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0578" name="Freeform 38">
              <a:extLst>
                <a:ext uri="{FF2B5EF4-FFF2-40B4-BE49-F238E27FC236}">
                  <a16:creationId xmlns:a16="http://schemas.microsoft.com/office/drawing/2014/main" id="{660AD10E-997D-4855-8F64-B11E6817D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898650"/>
              <a:ext cx="396875" cy="342900"/>
            </a:xfrm>
            <a:custGeom>
              <a:avLst/>
              <a:gdLst>
                <a:gd name="T0" fmla="*/ 2147483647 w 117"/>
                <a:gd name="T1" fmla="*/ 0 h 101"/>
                <a:gd name="T2" fmla="*/ 2147483647 w 117"/>
                <a:gd name="T3" fmla="*/ 2147483647 h 101"/>
                <a:gd name="T4" fmla="*/ 2147483647 w 117"/>
                <a:gd name="T5" fmla="*/ 2147483647 h 101"/>
                <a:gd name="T6" fmla="*/ 2147483647 w 117"/>
                <a:gd name="T7" fmla="*/ 2147483647 h 101"/>
                <a:gd name="T8" fmla="*/ 2147483647 w 117"/>
                <a:gd name="T9" fmla="*/ 2147483647 h 101"/>
                <a:gd name="T10" fmla="*/ 2147483647 w 117"/>
                <a:gd name="T11" fmla="*/ 2147483647 h 101"/>
                <a:gd name="T12" fmla="*/ 2147483647 w 117"/>
                <a:gd name="T13" fmla="*/ 2147483647 h 101"/>
                <a:gd name="T14" fmla="*/ 2147483647 w 117"/>
                <a:gd name="T15" fmla="*/ 2147483647 h 101"/>
                <a:gd name="T16" fmla="*/ 2147483647 w 117"/>
                <a:gd name="T17" fmla="*/ 0 h 1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7"/>
                <a:gd name="T28" fmla="*/ 0 h 101"/>
                <a:gd name="T29" fmla="*/ 117 w 117"/>
                <a:gd name="T30" fmla="*/ 101 h 10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7" h="101">
                  <a:moveTo>
                    <a:pt x="99" y="0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6" y="4"/>
                    <a:pt x="0" y="11"/>
                    <a:pt x="1" y="18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4" y="95"/>
                    <a:pt x="11" y="101"/>
                    <a:pt x="18" y="101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11" y="97"/>
                    <a:pt x="117" y="90"/>
                    <a:pt x="116" y="83"/>
                  </a:cubicBezTo>
                  <a:cubicBezTo>
                    <a:pt x="113" y="13"/>
                    <a:pt x="113" y="13"/>
                    <a:pt x="113" y="13"/>
                  </a:cubicBezTo>
                  <a:cubicBezTo>
                    <a:pt x="113" y="6"/>
                    <a:pt x="107" y="0"/>
                    <a:pt x="99" y="0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0579" name="Freeform 39">
              <a:extLst>
                <a:ext uri="{FF2B5EF4-FFF2-40B4-BE49-F238E27FC236}">
                  <a16:creationId xmlns:a16="http://schemas.microsoft.com/office/drawing/2014/main" id="{10CB20A4-E778-4F39-A852-92B4A842B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13" y="1895475"/>
              <a:ext cx="55563" cy="30163"/>
            </a:xfrm>
            <a:custGeom>
              <a:avLst/>
              <a:gdLst>
                <a:gd name="T0" fmla="*/ 0 w 35"/>
                <a:gd name="T1" fmla="*/ 0 h 19"/>
                <a:gd name="T2" fmla="*/ 2147483647 w 35"/>
                <a:gd name="T3" fmla="*/ 0 h 19"/>
                <a:gd name="T4" fmla="*/ 2147483647 w 35"/>
                <a:gd name="T5" fmla="*/ 2147483647 h 19"/>
                <a:gd name="T6" fmla="*/ 0 w 35"/>
                <a:gd name="T7" fmla="*/ 2147483647 h 19"/>
                <a:gd name="T8" fmla="*/ 0 w 35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9"/>
                <a:gd name="T17" fmla="*/ 35 w 35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9">
                  <a:moveTo>
                    <a:pt x="0" y="0"/>
                  </a:moveTo>
                  <a:lnTo>
                    <a:pt x="35" y="0"/>
                  </a:lnTo>
                  <a:lnTo>
                    <a:pt x="35" y="17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0580" name="Freeform 40">
              <a:extLst>
                <a:ext uri="{FF2B5EF4-FFF2-40B4-BE49-F238E27FC236}">
                  <a16:creationId xmlns:a16="http://schemas.microsoft.com/office/drawing/2014/main" id="{080F98D9-98A9-43FD-9BD6-61B1F2346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75" y="1878013"/>
              <a:ext cx="55563" cy="34925"/>
            </a:xfrm>
            <a:custGeom>
              <a:avLst/>
              <a:gdLst>
                <a:gd name="T0" fmla="*/ 0 w 35"/>
                <a:gd name="T1" fmla="*/ 2147483647 h 22"/>
                <a:gd name="T2" fmla="*/ 2147483647 w 35"/>
                <a:gd name="T3" fmla="*/ 0 h 22"/>
                <a:gd name="T4" fmla="*/ 2147483647 w 35"/>
                <a:gd name="T5" fmla="*/ 2147483647 h 22"/>
                <a:gd name="T6" fmla="*/ 0 w 35"/>
                <a:gd name="T7" fmla="*/ 2147483647 h 22"/>
                <a:gd name="T8" fmla="*/ 0 w 35"/>
                <a:gd name="T9" fmla="*/ 2147483647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2"/>
                <a:gd name="T17" fmla="*/ 35 w 35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2">
                  <a:moveTo>
                    <a:pt x="0" y="3"/>
                  </a:moveTo>
                  <a:lnTo>
                    <a:pt x="35" y="0"/>
                  </a:lnTo>
                  <a:lnTo>
                    <a:pt x="35" y="20"/>
                  </a:lnTo>
                  <a:lnTo>
                    <a:pt x="0" y="2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0581" name="Freeform 41">
              <a:extLst>
                <a:ext uri="{FF2B5EF4-FFF2-40B4-BE49-F238E27FC236}">
                  <a16:creationId xmlns:a16="http://schemas.microsoft.com/office/drawing/2014/main" id="{41430EA9-F92C-49D6-BB04-63F847740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966913"/>
              <a:ext cx="93663" cy="236538"/>
            </a:xfrm>
            <a:custGeom>
              <a:avLst/>
              <a:gdLst>
                <a:gd name="T0" fmla="*/ 2147483647 w 28"/>
                <a:gd name="T1" fmla="*/ 0 h 70"/>
                <a:gd name="T2" fmla="*/ 2147483647 w 28"/>
                <a:gd name="T3" fmla="*/ 2147483647 h 70"/>
                <a:gd name="T4" fmla="*/ 2147483647 w 28"/>
                <a:gd name="T5" fmla="*/ 2147483647 h 70"/>
                <a:gd name="T6" fmla="*/ 2147483647 w 28"/>
                <a:gd name="T7" fmla="*/ 2147483647 h 70"/>
                <a:gd name="T8" fmla="*/ 2147483647 w 28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70"/>
                <a:gd name="T17" fmla="*/ 28 w 28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70">
                  <a:moveTo>
                    <a:pt x="1" y="0"/>
                  </a:moveTo>
                  <a:cubicBezTo>
                    <a:pt x="1" y="0"/>
                    <a:pt x="0" y="61"/>
                    <a:pt x="3" y="65"/>
                  </a:cubicBezTo>
                  <a:cubicBezTo>
                    <a:pt x="7" y="70"/>
                    <a:pt x="28" y="67"/>
                    <a:pt x="28" y="67"/>
                  </a:cubicBezTo>
                  <a:cubicBezTo>
                    <a:pt x="28" y="67"/>
                    <a:pt x="16" y="60"/>
                    <a:pt x="13" y="50"/>
                  </a:cubicBezTo>
                  <a:cubicBezTo>
                    <a:pt x="9" y="4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0582" name="Freeform 42">
              <a:extLst>
                <a:ext uri="{FF2B5EF4-FFF2-40B4-BE49-F238E27FC236}">
                  <a16:creationId xmlns:a16="http://schemas.microsoft.com/office/drawing/2014/main" id="{FA66DCB0-129C-427A-9E5C-39EAD221F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713" y="1905000"/>
              <a:ext cx="169863" cy="387350"/>
            </a:xfrm>
            <a:custGeom>
              <a:avLst/>
              <a:gdLst>
                <a:gd name="T0" fmla="*/ 2147483647 w 50"/>
                <a:gd name="T1" fmla="*/ 2147483647 h 114"/>
                <a:gd name="T2" fmla="*/ 2147483647 w 50"/>
                <a:gd name="T3" fmla="*/ 2147483647 h 114"/>
                <a:gd name="T4" fmla="*/ 0 w 50"/>
                <a:gd name="T5" fmla="*/ 2147483647 h 114"/>
                <a:gd name="T6" fmla="*/ 2147483647 w 50"/>
                <a:gd name="T7" fmla="*/ 0 h 114"/>
                <a:gd name="T8" fmla="*/ 2147483647 w 50"/>
                <a:gd name="T9" fmla="*/ 2147483647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14"/>
                <a:gd name="T17" fmla="*/ 50 w 50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14">
                  <a:moveTo>
                    <a:pt x="47" y="4"/>
                  </a:moveTo>
                  <a:cubicBezTo>
                    <a:pt x="48" y="44"/>
                    <a:pt x="50" y="87"/>
                    <a:pt x="27" y="114"/>
                  </a:cubicBezTo>
                  <a:cubicBezTo>
                    <a:pt x="18" y="114"/>
                    <a:pt x="9" y="114"/>
                    <a:pt x="0" y="114"/>
                  </a:cubicBezTo>
                  <a:cubicBezTo>
                    <a:pt x="21" y="78"/>
                    <a:pt x="16" y="41"/>
                    <a:pt x="5" y="0"/>
                  </a:cubicBezTo>
                  <a:cubicBezTo>
                    <a:pt x="19" y="1"/>
                    <a:pt x="33" y="3"/>
                    <a:pt x="47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0583" name="Freeform 43">
              <a:extLst>
                <a:ext uri="{FF2B5EF4-FFF2-40B4-BE49-F238E27FC236}">
                  <a16:creationId xmlns:a16="http://schemas.microsoft.com/office/drawing/2014/main" id="{295AA9F4-2C4E-4D40-A0EA-DC8AE840A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925" y="914400"/>
              <a:ext cx="68263" cy="74613"/>
            </a:xfrm>
            <a:custGeom>
              <a:avLst/>
              <a:gdLst>
                <a:gd name="T0" fmla="*/ 2147483647 w 20"/>
                <a:gd name="T1" fmla="*/ 2147483647 h 22"/>
                <a:gd name="T2" fmla="*/ 0 w 20"/>
                <a:gd name="T3" fmla="*/ 2147483647 h 22"/>
                <a:gd name="T4" fmla="*/ 0 w 20"/>
                <a:gd name="T5" fmla="*/ 2147483647 h 22"/>
                <a:gd name="T6" fmla="*/ 2147483647 w 20"/>
                <a:gd name="T7" fmla="*/ 2147483647 h 22"/>
                <a:gd name="T8" fmla="*/ 2147483647 w 20"/>
                <a:gd name="T9" fmla="*/ 2147483647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2"/>
                <a:gd name="T17" fmla="*/ 20 w 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2">
                  <a:moveTo>
                    <a:pt x="20" y="21"/>
                  </a:moveTo>
                  <a:cubicBezTo>
                    <a:pt x="19" y="10"/>
                    <a:pt x="13" y="0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9" y="8"/>
                    <a:pt x="14" y="13"/>
                    <a:pt x="16" y="22"/>
                  </a:cubicBezTo>
                  <a:lnTo>
                    <a:pt x="20" y="21"/>
                  </a:lnTo>
                  <a:close/>
                </a:path>
              </a:pathLst>
            </a:cu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0584" name="Freeform 44">
              <a:extLst>
                <a:ext uri="{FF2B5EF4-FFF2-40B4-BE49-F238E27FC236}">
                  <a16:creationId xmlns:a16="http://schemas.microsoft.com/office/drawing/2014/main" id="{8E72A433-B8BA-4EBE-ADD2-F2CE711FAF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6713" y="633413"/>
              <a:ext cx="509588" cy="209550"/>
            </a:xfrm>
            <a:custGeom>
              <a:avLst/>
              <a:gdLst>
                <a:gd name="T0" fmla="*/ 2147483647 w 150"/>
                <a:gd name="T1" fmla="*/ 2147483647 h 62"/>
                <a:gd name="T2" fmla="*/ 2147483647 w 150"/>
                <a:gd name="T3" fmla="*/ 2147483647 h 62"/>
                <a:gd name="T4" fmla="*/ 2147483647 w 150"/>
                <a:gd name="T5" fmla="*/ 2147483647 h 62"/>
                <a:gd name="T6" fmla="*/ 2147483647 w 150"/>
                <a:gd name="T7" fmla="*/ 2147483647 h 62"/>
                <a:gd name="T8" fmla="*/ 2147483647 w 150"/>
                <a:gd name="T9" fmla="*/ 2147483647 h 62"/>
                <a:gd name="T10" fmla="*/ 2147483647 w 150"/>
                <a:gd name="T11" fmla="*/ 2147483647 h 62"/>
                <a:gd name="T12" fmla="*/ 2147483647 w 150"/>
                <a:gd name="T13" fmla="*/ 2147483647 h 62"/>
                <a:gd name="T14" fmla="*/ 2147483647 w 150"/>
                <a:gd name="T15" fmla="*/ 2147483647 h 62"/>
                <a:gd name="T16" fmla="*/ 2147483647 w 150"/>
                <a:gd name="T17" fmla="*/ 2147483647 h 62"/>
                <a:gd name="T18" fmla="*/ 2147483647 w 150"/>
                <a:gd name="T19" fmla="*/ 2147483647 h 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0"/>
                <a:gd name="T31" fmla="*/ 0 h 62"/>
                <a:gd name="T32" fmla="*/ 150 w 150"/>
                <a:gd name="T33" fmla="*/ 62 h 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0" h="62">
                  <a:moveTo>
                    <a:pt x="146" y="62"/>
                  </a:moveTo>
                  <a:cubicBezTo>
                    <a:pt x="97" y="53"/>
                    <a:pt x="97" y="53"/>
                    <a:pt x="97" y="53"/>
                  </a:cubicBezTo>
                  <a:cubicBezTo>
                    <a:pt x="97" y="53"/>
                    <a:pt x="100" y="15"/>
                    <a:pt x="112" y="10"/>
                  </a:cubicBezTo>
                  <a:cubicBezTo>
                    <a:pt x="124" y="6"/>
                    <a:pt x="144" y="14"/>
                    <a:pt x="147" y="25"/>
                  </a:cubicBezTo>
                  <a:cubicBezTo>
                    <a:pt x="150" y="36"/>
                    <a:pt x="146" y="62"/>
                    <a:pt x="146" y="62"/>
                  </a:cubicBezTo>
                  <a:close/>
                  <a:moveTo>
                    <a:pt x="2" y="52"/>
                  </a:move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3" y="11"/>
                    <a:pt x="42" y="6"/>
                  </a:cubicBezTo>
                  <a:cubicBezTo>
                    <a:pt x="31" y="0"/>
                    <a:pt x="10" y="5"/>
                    <a:pt x="5" y="15"/>
                  </a:cubicBezTo>
                  <a:cubicBezTo>
                    <a:pt x="0" y="26"/>
                    <a:pt x="2" y="52"/>
                    <a:pt x="2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0585" name="Freeform 45">
              <a:extLst>
                <a:ext uri="{FF2B5EF4-FFF2-40B4-BE49-F238E27FC236}">
                  <a16:creationId xmlns:a16="http://schemas.microsoft.com/office/drawing/2014/main" id="{BA59B9D8-8123-4DD0-8508-0D1E71C75C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3225" y="687388"/>
              <a:ext cx="438150" cy="146050"/>
            </a:xfrm>
            <a:custGeom>
              <a:avLst/>
              <a:gdLst>
                <a:gd name="T0" fmla="*/ 2147483647 w 129"/>
                <a:gd name="T1" fmla="*/ 2147483647 h 43"/>
                <a:gd name="T2" fmla="*/ 2147483647 w 129"/>
                <a:gd name="T3" fmla="*/ 2147483647 h 43"/>
                <a:gd name="T4" fmla="*/ 2147483647 w 129"/>
                <a:gd name="T5" fmla="*/ 2147483647 h 43"/>
                <a:gd name="T6" fmla="*/ 2147483647 w 129"/>
                <a:gd name="T7" fmla="*/ 2147483647 h 43"/>
                <a:gd name="T8" fmla="*/ 2147483647 w 129"/>
                <a:gd name="T9" fmla="*/ 2147483647 h 43"/>
                <a:gd name="T10" fmla="*/ 2147483647 w 129"/>
                <a:gd name="T11" fmla="*/ 2147483647 h 43"/>
                <a:gd name="T12" fmla="*/ 2147483647 w 129"/>
                <a:gd name="T13" fmla="*/ 0 h 43"/>
                <a:gd name="T14" fmla="*/ 2147483647 w 129"/>
                <a:gd name="T15" fmla="*/ 2147483647 h 43"/>
                <a:gd name="T16" fmla="*/ 2147483647 w 129"/>
                <a:gd name="T17" fmla="*/ 2147483647 h 43"/>
                <a:gd name="T18" fmla="*/ 2147483647 w 129"/>
                <a:gd name="T19" fmla="*/ 2147483647 h 43"/>
                <a:gd name="T20" fmla="*/ 0 w 129"/>
                <a:gd name="T21" fmla="*/ 2147483647 h 43"/>
                <a:gd name="T22" fmla="*/ 2147483647 w 129"/>
                <a:gd name="T23" fmla="*/ 0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"/>
                <a:gd name="T37" fmla="*/ 0 h 43"/>
                <a:gd name="T38" fmla="*/ 129 w 129"/>
                <a:gd name="T39" fmla="*/ 43 h 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" h="43">
                  <a:moveTo>
                    <a:pt x="122" y="43"/>
                  </a:moveTo>
                  <a:cubicBezTo>
                    <a:pt x="100" y="40"/>
                    <a:pt x="100" y="40"/>
                    <a:pt x="100" y="40"/>
                  </a:cubicBezTo>
                  <a:cubicBezTo>
                    <a:pt x="98" y="36"/>
                    <a:pt x="97" y="31"/>
                    <a:pt x="97" y="26"/>
                  </a:cubicBezTo>
                  <a:cubicBezTo>
                    <a:pt x="98" y="15"/>
                    <a:pt x="105" y="6"/>
                    <a:pt x="114" y="7"/>
                  </a:cubicBezTo>
                  <a:cubicBezTo>
                    <a:pt x="123" y="7"/>
                    <a:pt x="129" y="17"/>
                    <a:pt x="128" y="28"/>
                  </a:cubicBezTo>
                  <a:cubicBezTo>
                    <a:pt x="128" y="34"/>
                    <a:pt x="126" y="40"/>
                    <a:pt x="122" y="43"/>
                  </a:cubicBezTo>
                  <a:close/>
                  <a:moveTo>
                    <a:pt x="17" y="0"/>
                  </a:moveTo>
                  <a:cubicBezTo>
                    <a:pt x="26" y="1"/>
                    <a:pt x="32" y="10"/>
                    <a:pt x="31" y="22"/>
                  </a:cubicBezTo>
                  <a:cubicBezTo>
                    <a:pt x="31" y="27"/>
                    <a:pt x="29" y="31"/>
                    <a:pt x="27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1" y="32"/>
                    <a:pt x="0" y="26"/>
                    <a:pt x="0" y="20"/>
                  </a:cubicBezTo>
                  <a:cubicBezTo>
                    <a:pt x="1" y="8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0586" name="Freeform 46">
              <a:extLst>
                <a:ext uri="{FF2B5EF4-FFF2-40B4-BE49-F238E27FC236}">
                  <a16:creationId xmlns:a16="http://schemas.microsoft.com/office/drawing/2014/main" id="{95419745-FA42-4EB6-AF74-216841F8C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350" y="714375"/>
              <a:ext cx="60325" cy="36513"/>
            </a:xfrm>
            <a:custGeom>
              <a:avLst/>
              <a:gdLst>
                <a:gd name="T0" fmla="*/ 2147483647 w 18"/>
                <a:gd name="T1" fmla="*/ 2147483647 h 11"/>
                <a:gd name="T2" fmla="*/ 2147483647 w 18"/>
                <a:gd name="T3" fmla="*/ 2147483647 h 11"/>
                <a:gd name="T4" fmla="*/ 2147483647 w 18"/>
                <a:gd name="T5" fmla="*/ 2147483647 h 11"/>
                <a:gd name="T6" fmla="*/ 0 w 18"/>
                <a:gd name="T7" fmla="*/ 2147483647 h 11"/>
                <a:gd name="T8" fmla="*/ 2147483647 w 18"/>
                <a:gd name="T9" fmla="*/ 214748364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1"/>
                <a:gd name="T17" fmla="*/ 18 w 18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1">
                  <a:moveTo>
                    <a:pt x="1" y="2"/>
                  </a:moveTo>
                  <a:cubicBezTo>
                    <a:pt x="7" y="1"/>
                    <a:pt x="13" y="0"/>
                    <a:pt x="18" y="3"/>
                  </a:cubicBezTo>
                  <a:cubicBezTo>
                    <a:pt x="18" y="6"/>
                    <a:pt x="18" y="8"/>
                    <a:pt x="18" y="11"/>
                  </a:cubicBezTo>
                  <a:cubicBezTo>
                    <a:pt x="11" y="8"/>
                    <a:pt x="5" y="8"/>
                    <a:pt x="0" y="9"/>
                  </a:cubicBezTo>
                  <a:cubicBezTo>
                    <a:pt x="0" y="7"/>
                    <a:pt x="0" y="5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0587" name="Freeform 47">
              <a:extLst>
                <a:ext uri="{FF2B5EF4-FFF2-40B4-BE49-F238E27FC236}">
                  <a16:creationId xmlns:a16="http://schemas.microsoft.com/office/drawing/2014/main" id="{0D4C1718-1349-403A-86B8-127D95A2F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788" y="741363"/>
              <a:ext cx="60325" cy="33338"/>
            </a:xfrm>
            <a:custGeom>
              <a:avLst/>
              <a:gdLst>
                <a:gd name="T0" fmla="*/ 2147483647 w 18"/>
                <a:gd name="T1" fmla="*/ 2147483647 h 10"/>
                <a:gd name="T2" fmla="*/ 2147483647 w 18"/>
                <a:gd name="T3" fmla="*/ 2147483647 h 10"/>
                <a:gd name="T4" fmla="*/ 2147483647 w 18"/>
                <a:gd name="T5" fmla="*/ 2147483647 h 10"/>
                <a:gd name="T6" fmla="*/ 0 w 18"/>
                <a:gd name="T7" fmla="*/ 2147483647 h 10"/>
                <a:gd name="T8" fmla="*/ 2147483647 w 18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0"/>
                <a:gd name="T17" fmla="*/ 18 w 1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0">
                  <a:moveTo>
                    <a:pt x="1" y="1"/>
                  </a:moveTo>
                  <a:cubicBezTo>
                    <a:pt x="7" y="0"/>
                    <a:pt x="13" y="0"/>
                    <a:pt x="18" y="3"/>
                  </a:cubicBezTo>
                  <a:cubicBezTo>
                    <a:pt x="18" y="5"/>
                    <a:pt x="18" y="8"/>
                    <a:pt x="18" y="10"/>
                  </a:cubicBezTo>
                  <a:cubicBezTo>
                    <a:pt x="11" y="7"/>
                    <a:pt x="5" y="7"/>
                    <a:pt x="0" y="9"/>
                  </a:cubicBezTo>
                  <a:cubicBezTo>
                    <a:pt x="0" y="6"/>
                    <a:pt x="0" y="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0588" name="Freeform 48">
              <a:extLst>
                <a:ext uri="{FF2B5EF4-FFF2-40B4-BE49-F238E27FC236}">
                  <a16:creationId xmlns:a16="http://schemas.microsoft.com/office/drawing/2014/main" id="{045D1D59-BDB5-4456-B4F4-C3D508D3D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588" y="47625"/>
              <a:ext cx="125413" cy="119063"/>
            </a:xfrm>
            <a:custGeom>
              <a:avLst/>
              <a:gdLst>
                <a:gd name="T0" fmla="*/ 2147483647 w 79"/>
                <a:gd name="T1" fmla="*/ 2147483647 h 75"/>
                <a:gd name="T2" fmla="*/ 0 w 79"/>
                <a:gd name="T3" fmla="*/ 2147483647 h 75"/>
                <a:gd name="T4" fmla="*/ 2147483647 w 79"/>
                <a:gd name="T5" fmla="*/ 2147483647 h 75"/>
                <a:gd name="T6" fmla="*/ 2147483647 w 79"/>
                <a:gd name="T7" fmla="*/ 2147483647 h 75"/>
                <a:gd name="T8" fmla="*/ 2147483647 w 79"/>
                <a:gd name="T9" fmla="*/ 0 h 75"/>
                <a:gd name="T10" fmla="*/ 2147483647 w 79"/>
                <a:gd name="T11" fmla="*/ 2147483647 h 75"/>
                <a:gd name="T12" fmla="*/ 2147483647 w 79"/>
                <a:gd name="T13" fmla="*/ 2147483647 h 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9"/>
                <a:gd name="T22" fmla="*/ 0 h 75"/>
                <a:gd name="T23" fmla="*/ 79 w 79"/>
                <a:gd name="T24" fmla="*/ 75 h 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9" h="75">
                  <a:moveTo>
                    <a:pt x="66" y="75"/>
                  </a:moveTo>
                  <a:lnTo>
                    <a:pt x="0" y="23"/>
                  </a:lnTo>
                  <a:lnTo>
                    <a:pt x="21" y="4"/>
                  </a:lnTo>
                  <a:lnTo>
                    <a:pt x="55" y="43"/>
                  </a:lnTo>
                  <a:lnTo>
                    <a:pt x="51" y="0"/>
                  </a:lnTo>
                  <a:lnTo>
                    <a:pt x="79" y="2"/>
                  </a:lnTo>
                  <a:lnTo>
                    <a:pt x="66" y="75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0589" name="Freeform 49">
              <a:extLst>
                <a:ext uri="{FF2B5EF4-FFF2-40B4-BE49-F238E27FC236}">
                  <a16:creationId xmlns:a16="http://schemas.microsoft.com/office/drawing/2014/main" id="{679EBE71-B132-4D25-BBC0-EF92971DE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575" y="1293813"/>
              <a:ext cx="377825" cy="222250"/>
            </a:xfrm>
            <a:custGeom>
              <a:avLst/>
              <a:gdLst>
                <a:gd name="T0" fmla="*/ 2147483647 w 111"/>
                <a:gd name="T1" fmla="*/ 0 h 66"/>
                <a:gd name="T2" fmla="*/ 2147483647 w 111"/>
                <a:gd name="T3" fmla="*/ 0 h 66"/>
                <a:gd name="T4" fmla="*/ 2147483647 w 111"/>
                <a:gd name="T5" fmla="*/ 2147483647 h 66"/>
                <a:gd name="T6" fmla="*/ 2147483647 w 111"/>
                <a:gd name="T7" fmla="*/ 2147483647 h 66"/>
                <a:gd name="T8" fmla="*/ 2147483647 w 111"/>
                <a:gd name="T9" fmla="*/ 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66"/>
                <a:gd name="T17" fmla="*/ 111 w 111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66">
                  <a:moveTo>
                    <a:pt x="9" y="0"/>
                  </a:moveTo>
                  <a:cubicBezTo>
                    <a:pt x="43" y="14"/>
                    <a:pt x="80" y="20"/>
                    <a:pt x="107" y="0"/>
                  </a:cubicBezTo>
                  <a:cubicBezTo>
                    <a:pt x="90" y="34"/>
                    <a:pt x="104" y="57"/>
                    <a:pt x="111" y="66"/>
                  </a:cubicBezTo>
                  <a:cubicBezTo>
                    <a:pt x="74" y="66"/>
                    <a:pt x="39" y="54"/>
                    <a:pt x="10" y="33"/>
                  </a:cubicBezTo>
                  <a:cubicBezTo>
                    <a:pt x="3" y="24"/>
                    <a:pt x="0" y="13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0590" name="Freeform 50">
              <a:extLst>
                <a:ext uri="{FF2B5EF4-FFF2-40B4-BE49-F238E27FC236}">
                  <a16:creationId xmlns:a16="http://schemas.microsoft.com/office/drawing/2014/main" id="{47D635BE-D807-48A1-83EE-48B0CBE47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1222375"/>
              <a:ext cx="155575" cy="307975"/>
            </a:xfrm>
            <a:custGeom>
              <a:avLst/>
              <a:gdLst>
                <a:gd name="T0" fmla="*/ 2147483647 w 46"/>
                <a:gd name="T1" fmla="*/ 2147483647 h 91"/>
                <a:gd name="T2" fmla="*/ 2147483647 w 46"/>
                <a:gd name="T3" fmla="*/ 2147483647 h 91"/>
                <a:gd name="T4" fmla="*/ 2147483647 w 46"/>
                <a:gd name="T5" fmla="*/ 2147483647 h 91"/>
                <a:gd name="T6" fmla="*/ 2147483647 w 46"/>
                <a:gd name="T7" fmla="*/ 2147483647 h 91"/>
                <a:gd name="T8" fmla="*/ 2147483647 w 46"/>
                <a:gd name="T9" fmla="*/ 2147483647 h 91"/>
                <a:gd name="T10" fmla="*/ 2147483647 w 46"/>
                <a:gd name="T11" fmla="*/ 2147483647 h 91"/>
                <a:gd name="T12" fmla="*/ 2147483647 w 46"/>
                <a:gd name="T13" fmla="*/ 2147483647 h 91"/>
                <a:gd name="T14" fmla="*/ 2147483647 w 46"/>
                <a:gd name="T15" fmla="*/ 2147483647 h 91"/>
                <a:gd name="T16" fmla="*/ 2147483647 w 46"/>
                <a:gd name="T17" fmla="*/ 2147483647 h 91"/>
                <a:gd name="T18" fmla="*/ 2147483647 w 46"/>
                <a:gd name="T19" fmla="*/ 2147483647 h 91"/>
                <a:gd name="T20" fmla="*/ 2147483647 w 46"/>
                <a:gd name="T21" fmla="*/ 2147483647 h 91"/>
                <a:gd name="T22" fmla="*/ 2147483647 w 46"/>
                <a:gd name="T23" fmla="*/ 2147483647 h 91"/>
                <a:gd name="T24" fmla="*/ 2147483647 w 46"/>
                <a:gd name="T25" fmla="*/ 2147483647 h 91"/>
                <a:gd name="T26" fmla="*/ 2147483647 w 46"/>
                <a:gd name="T27" fmla="*/ 2147483647 h 91"/>
                <a:gd name="T28" fmla="*/ 2147483647 w 46"/>
                <a:gd name="T29" fmla="*/ 2147483647 h 91"/>
                <a:gd name="T30" fmla="*/ 2147483647 w 46"/>
                <a:gd name="T31" fmla="*/ 2147483647 h 91"/>
                <a:gd name="T32" fmla="*/ 2147483647 w 46"/>
                <a:gd name="T33" fmla="*/ 2147483647 h 91"/>
                <a:gd name="T34" fmla="*/ 2147483647 w 46"/>
                <a:gd name="T35" fmla="*/ 2147483647 h 91"/>
                <a:gd name="T36" fmla="*/ 2147483647 w 46"/>
                <a:gd name="T37" fmla="*/ 2147483647 h 91"/>
                <a:gd name="T38" fmla="*/ 2147483647 w 46"/>
                <a:gd name="T39" fmla="*/ 2147483647 h 91"/>
                <a:gd name="T40" fmla="*/ 2147483647 w 46"/>
                <a:gd name="T41" fmla="*/ 2147483647 h 91"/>
                <a:gd name="T42" fmla="*/ 2147483647 w 46"/>
                <a:gd name="T43" fmla="*/ 2147483647 h 91"/>
                <a:gd name="T44" fmla="*/ 2147483647 w 46"/>
                <a:gd name="T45" fmla="*/ 2147483647 h 91"/>
                <a:gd name="T46" fmla="*/ 2147483647 w 46"/>
                <a:gd name="T47" fmla="*/ 2147483647 h 91"/>
                <a:gd name="T48" fmla="*/ 2147483647 w 46"/>
                <a:gd name="T49" fmla="*/ 2147483647 h 91"/>
                <a:gd name="T50" fmla="*/ 2147483647 w 46"/>
                <a:gd name="T51" fmla="*/ 2147483647 h 91"/>
                <a:gd name="T52" fmla="*/ 2147483647 w 46"/>
                <a:gd name="T53" fmla="*/ 2147483647 h 91"/>
                <a:gd name="T54" fmla="*/ 2147483647 w 46"/>
                <a:gd name="T55" fmla="*/ 2147483647 h 91"/>
                <a:gd name="T56" fmla="*/ 2147483647 w 46"/>
                <a:gd name="T57" fmla="*/ 2147483647 h 91"/>
                <a:gd name="T58" fmla="*/ 2147483647 w 46"/>
                <a:gd name="T59" fmla="*/ 2147483647 h 91"/>
                <a:gd name="T60" fmla="*/ 0 w 46"/>
                <a:gd name="T61" fmla="*/ 2147483647 h 91"/>
                <a:gd name="T62" fmla="*/ 2147483647 w 46"/>
                <a:gd name="T63" fmla="*/ 2147483647 h 91"/>
                <a:gd name="T64" fmla="*/ 2147483647 w 46"/>
                <a:gd name="T65" fmla="*/ 2147483647 h 91"/>
                <a:gd name="T66" fmla="*/ 2147483647 w 46"/>
                <a:gd name="T67" fmla="*/ 2147483647 h 91"/>
                <a:gd name="T68" fmla="*/ 2147483647 w 46"/>
                <a:gd name="T69" fmla="*/ 2147483647 h 91"/>
                <a:gd name="T70" fmla="*/ 2147483647 w 46"/>
                <a:gd name="T71" fmla="*/ 2147483647 h 91"/>
                <a:gd name="T72" fmla="*/ 2147483647 w 46"/>
                <a:gd name="T73" fmla="*/ 0 h 91"/>
                <a:gd name="T74" fmla="*/ 2147483647 w 46"/>
                <a:gd name="T75" fmla="*/ 2147483647 h 9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6"/>
                <a:gd name="T115" fmla="*/ 0 h 91"/>
                <a:gd name="T116" fmla="*/ 46 w 46"/>
                <a:gd name="T117" fmla="*/ 91 h 9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6" h="91">
                  <a:moveTo>
                    <a:pt x="32" y="2"/>
                  </a:moveTo>
                  <a:cubicBezTo>
                    <a:pt x="26" y="2"/>
                    <a:pt x="22" y="6"/>
                    <a:pt x="19" y="8"/>
                  </a:cubicBezTo>
                  <a:cubicBezTo>
                    <a:pt x="19" y="8"/>
                    <a:pt x="18" y="9"/>
                    <a:pt x="18" y="10"/>
                  </a:cubicBezTo>
                  <a:cubicBezTo>
                    <a:pt x="18" y="10"/>
                    <a:pt x="18" y="13"/>
                    <a:pt x="18" y="14"/>
                  </a:cubicBezTo>
                  <a:cubicBezTo>
                    <a:pt x="19" y="17"/>
                    <a:pt x="20" y="19"/>
                    <a:pt x="22" y="19"/>
                  </a:cubicBezTo>
                  <a:cubicBezTo>
                    <a:pt x="25" y="19"/>
                    <a:pt x="30" y="18"/>
                    <a:pt x="31" y="19"/>
                  </a:cubicBezTo>
                  <a:cubicBezTo>
                    <a:pt x="32" y="20"/>
                    <a:pt x="32" y="21"/>
                    <a:pt x="31" y="22"/>
                  </a:cubicBezTo>
                  <a:cubicBezTo>
                    <a:pt x="26" y="23"/>
                    <a:pt x="10" y="25"/>
                    <a:pt x="8" y="27"/>
                  </a:cubicBezTo>
                  <a:cubicBezTo>
                    <a:pt x="7" y="29"/>
                    <a:pt x="6" y="33"/>
                    <a:pt x="5" y="37"/>
                  </a:cubicBezTo>
                  <a:cubicBezTo>
                    <a:pt x="5" y="39"/>
                    <a:pt x="6" y="40"/>
                    <a:pt x="7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16" y="41"/>
                    <a:pt x="44" y="41"/>
                    <a:pt x="43" y="39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4" y="42"/>
                    <a:pt x="21" y="46"/>
                    <a:pt x="10" y="46"/>
                  </a:cubicBezTo>
                  <a:cubicBezTo>
                    <a:pt x="9" y="48"/>
                    <a:pt x="8" y="53"/>
                    <a:pt x="7" y="57"/>
                  </a:cubicBezTo>
                  <a:cubicBezTo>
                    <a:pt x="7" y="60"/>
                    <a:pt x="8" y="63"/>
                    <a:pt x="9" y="64"/>
                  </a:cubicBezTo>
                  <a:cubicBezTo>
                    <a:pt x="11" y="68"/>
                    <a:pt x="46" y="66"/>
                    <a:pt x="46" y="65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6" y="67"/>
                    <a:pt x="33" y="69"/>
                    <a:pt x="22" y="70"/>
                  </a:cubicBezTo>
                  <a:cubicBezTo>
                    <a:pt x="21" y="71"/>
                    <a:pt x="20" y="74"/>
                    <a:pt x="19" y="77"/>
                  </a:cubicBezTo>
                  <a:cubicBezTo>
                    <a:pt x="19" y="79"/>
                    <a:pt x="19" y="81"/>
                    <a:pt x="20" y="82"/>
                  </a:cubicBezTo>
                  <a:cubicBezTo>
                    <a:pt x="22" y="86"/>
                    <a:pt x="23" y="86"/>
                    <a:pt x="23" y="86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23" y="91"/>
                    <a:pt x="19" y="91"/>
                    <a:pt x="15" y="85"/>
                  </a:cubicBezTo>
                  <a:cubicBezTo>
                    <a:pt x="14" y="83"/>
                    <a:pt x="13" y="79"/>
                    <a:pt x="14" y="76"/>
                  </a:cubicBezTo>
                  <a:cubicBezTo>
                    <a:pt x="15" y="74"/>
                    <a:pt x="15" y="72"/>
                    <a:pt x="16" y="70"/>
                  </a:cubicBezTo>
                  <a:cubicBezTo>
                    <a:pt x="11" y="70"/>
                    <a:pt x="6" y="70"/>
                    <a:pt x="5" y="68"/>
                  </a:cubicBezTo>
                  <a:cubicBezTo>
                    <a:pt x="3" y="65"/>
                    <a:pt x="2" y="61"/>
                    <a:pt x="2" y="57"/>
                  </a:cubicBezTo>
                  <a:cubicBezTo>
                    <a:pt x="2" y="53"/>
                    <a:pt x="3" y="48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1" y="43"/>
                    <a:pt x="0" y="40"/>
                    <a:pt x="0" y="36"/>
                  </a:cubicBezTo>
                  <a:cubicBezTo>
                    <a:pt x="0" y="32"/>
                    <a:pt x="2" y="27"/>
                    <a:pt x="4" y="24"/>
                  </a:cubicBezTo>
                  <a:cubicBezTo>
                    <a:pt x="6" y="21"/>
                    <a:pt x="11" y="20"/>
                    <a:pt x="15" y="19"/>
                  </a:cubicBezTo>
                  <a:cubicBezTo>
                    <a:pt x="14" y="18"/>
                    <a:pt x="13" y="16"/>
                    <a:pt x="13" y="14"/>
                  </a:cubicBezTo>
                  <a:cubicBezTo>
                    <a:pt x="13" y="13"/>
                    <a:pt x="13" y="11"/>
                    <a:pt x="14" y="10"/>
                  </a:cubicBezTo>
                  <a:cubicBezTo>
                    <a:pt x="14" y="8"/>
                    <a:pt x="15" y="7"/>
                    <a:pt x="17" y="6"/>
                  </a:cubicBezTo>
                  <a:cubicBezTo>
                    <a:pt x="20" y="3"/>
                    <a:pt x="25" y="1"/>
                    <a:pt x="32" y="0"/>
                  </a:cubicBezTo>
                  <a:lnTo>
                    <a:pt x="32" y="2"/>
                  </a:lnTo>
                  <a:close/>
                </a:path>
              </a:pathLst>
            </a:custGeom>
            <a:solidFill>
              <a:srgbClr val="B99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5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6" grpId="0" autoUpdateAnimBg="0"/>
      <p:bldP spid="19477" grpId="0" autoUpdateAnimBg="0"/>
      <p:bldP spid="19478" grpId="0" autoUpdateAnimBg="0"/>
      <p:bldP spid="1947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44BC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文本框 1">
            <a:extLst>
              <a:ext uri="{FF2B5EF4-FFF2-40B4-BE49-F238E27FC236}">
                <a16:creationId xmlns:a16="http://schemas.microsoft.com/office/drawing/2014/main" id="{D82898C0-142E-4856-A2E6-A740A16A2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6738" y="123825"/>
            <a:ext cx="3016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51555" name="矩形 30">
            <a:extLst>
              <a:ext uri="{FF2B5EF4-FFF2-40B4-BE49-F238E27FC236}">
                <a16:creationId xmlns:a16="http://schemas.microsoft.com/office/drawing/2014/main" id="{C90C67BD-7BFE-4A13-9E9E-31B480B63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25" y="263525"/>
            <a:ext cx="184150" cy="184150"/>
          </a:xfrm>
          <a:prstGeom prst="rect">
            <a:avLst/>
          </a:prstGeom>
          <a:solidFill>
            <a:srgbClr val="FCB6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1556" name="矩形 31">
            <a:extLst>
              <a:ext uri="{FF2B5EF4-FFF2-40B4-BE49-F238E27FC236}">
                <a16:creationId xmlns:a16="http://schemas.microsoft.com/office/drawing/2014/main" id="{0EA8F6C9-6332-4BB4-B4E1-16F3801F7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150" y="263525"/>
            <a:ext cx="184150" cy="184150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1557" name="矩形 32">
            <a:extLst>
              <a:ext uri="{FF2B5EF4-FFF2-40B4-BE49-F238E27FC236}">
                <a16:creationId xmlns:a16="http://schemas.microsoft.com/office/drawing/2014/main" id="{0CE4E28C-721B-4192-B48F-A7A4E5E2F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8575" y="263525"/>
            <a:ext cx="184150" cy="184150"/>
          </a:xfrm>
          <a:prstGeom prst="rect">
            <a:avLst/>
          </a:prstGeom>
          <a:solidFill>
            <a:srgbClr val="A1B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1558" name="矩形 42">
            <a:extLst>
              <a:ext uri="{FF2B5EF4-FFF2-40B4-BE49-F238E27FC236}">
                <a16:creationId xmlns:a16="http://schemas.microsoft.com/office/drawing/2014/main" id="{121B571B-1BAD-4839-BC46-09DF70AA5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0" y="263525"/>
            <a:ext cx="185738" cy="184150"/>
          </a:xfrm>
          <a:prstGeom prst="rect">
            <a:avLst/>
          </a:prstGeom>
          <a:solidFill>
            <a:srgbClr val="C664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1559" name="矩形 43">
            <a:extLst>
              <a:ext uri="{FF2B5EF4-FFF2-40B4-BE49-F238E27FC236}">
                <a16:creationId xmlns:a16="http://schemas.microsoft.com/office/drawing/2014/main" id="{17DC02E4-50E1-4A41-BC37-0DC7B7F4D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00" y="263525"/>
            <a:ext cx="184150" cy="184150"/>
          </a:xfrm>
          <a:prstGeom prst="rect">
            <a:avLst/>
          </a:prstGeom>
          <a:solidFill>
            <a:srgbClr val="0C60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151560" name="组合 7">
            <a:extLst>
              <a:ext uri="{FF2B5EF4-FFF2-40B4-BE49-F238E27FC236}">
                <a16:creationId xmlns:a16="http://schemas.microsoft.com/office/drawing/2014/main" id="{9EB688A1-EC97-47D5-B032-F91E36D39DF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41300" y="1960563"/>
            <a:ext cx="6276975" cy="3835400"/>
            <a:chOff x="0" y="0"/>
            <a:chExt cx="4383305" cy="2678686"/>
          </a:xfrm>
        </p:grpSpPr>
        <p:pic>
          <p:nvPicPr>
            <p:cNvPr id="151572" name="图片 8">
              <a:extLst>
                <a:ext uri="{FF2B5EF4-FFF2-40B4-BE49-F238E27FC236}">
                  <a16:creationId xmlns:a16="http://schemas.microsoft.com/office/drawing/2014/main" id="{267C8821-2E7B-40F8-A376-7F0E762B34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383305" cy="2678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573" name="图片 9">
              <a:extLst>
                <a:ext uri="{FF2B5EF4-FFF2-40B4-BE49-F238E27FC236}">
                  <a16:creationId xmlns:a16="http://schemas.microsoft.com/office/drawing/2014/main" id="{68F43A9B-D86F-4EAB-B4FA-2F1851F95F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412" y="229733"/>
              <a:ext cx="2927797" cy="1646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1561" name="椭圆 10">
            <a:extLst>
              <a:ext uri="{FF2B5EF4-FFF2-40B4-BE49-F238E27FC236}">
                <a16:creationId xmlns:a16="http://schemas.microsoft.com/office/drawing/2014/main" id="{F20CE859-D055-43EA-ACD5-243DC6B90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8588" y="2752725"/>
            <a:ext cx="565150" cy="565150"/>
          </a:xfrm>
          <a:prstGeom prst="ellipse">
            <a:avLst/>
          </a:prstGeom>
          <a:solidFill>
            <a:srgbClr val="F5AF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rgbClr val="FFFFFF"/>
                </a:solidFill>
              </a:rPr>
              <a:t>1</a:t>
            </a:r>
            <a:endParaRPr lang="zh-CN" altLang="en-US" sz="3200" b="1">
              <a:solidFill>
                <a:srgbClr val="FFFFFF"/>
              </a:solidFill>
            </a:endParaRPr>
          </a:p>
        </p:txBody>
      </p:sp>
      <p:sp>
        <p:nvSpPr>
          <p:cNvPr id="151562" name="椭圆 11">
            <a:extLst>
              <a:ext uri="{FF2B5EF4-FFF2-40B4-BE49-F238E27FC236}">
                <a16:creationId xmlns:a16="http://schemas.microsoft.com/office/drawing/2014/main" id="{A845DC47-5F1E-45E5-9742-813D5CA3D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8588" y="3887788"/>
            <a:ext cx="565150" cy="565150"/>
          </a:xfrm>
          <a:prstGeom prst="ellipse">
            <a:avLst/>
          </a:prstGeom>
          <a:solidFill>
            <a:srgbClr val="DC49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rgbClr val="FFFFFF"/>
                </a:solidFill>
              </a:rPr>
              <a:t>2</a:t>
            </a:r>
            <a:endParaRPr lang="zh-CN" altLang="en-US" sz="3200" b="1">
              <a:solidFill>
                <a:srgbClr val="FFFFFF"/>
              </a:solidFill>
            </a:endParaRPr>
          </a:p>
        </p:txBody>
      </p:sp>
      <p:sp>
        <p:nvSpPr>
          <p:cNvPr id="151563" name="椭圆 12">
            <a:extLst>
              <a:ext uri="{FF2B5EF4-FFF2-40B4-BE49-F238E27FC236}">
                <a16:creationId xmlns:a16="http://schemas.microsoft.com/office/drawing/2014/main" id="{6D91EAA7-5135-4A0B-92DC-7B08AD374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8588" y="5022850"/>
            <a:ext cx="565150" cy="563563"/>
          </a:xfrm>
          <a:prstGeom prst="ellipse">
            <a:avLst/>
          </a:prstGeom>
          <a:solidFill>
            <a:srgbClr val="90B8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rgbClr val="FFFFFF"/>
                </a:solidFill>
              </a:rPr>
              <a:t>3</a:t>
            </a:r>
            <a:endParaRPr lang="zh-CN" altLang="en-US" sz="3200" b="1">
              <a:solidFill>
                <a:srgbClr val="FFFFFF"/>
              </a:solidFill>
            </a:endParaRPr>
          </a:p>
        </p:txBody>
      </p:sp>
      <p:sp>
        <p:nvSpPr>
          <p:cNvPr id="151564" name="TextBox 10">
            <a:extLst>
              <a:ext uri="{FF2B5EF4-FFF2-40B4-BE49-F238E27FC236}">
                <a16:creationId xmlns:a16="http://schemas.microsoft.com/office/drawing/2014/main" id="{7F061C7B-7DA4-46A7-94E9-74A315E64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0088" y="3087688"/>
            <a:ext cx="385921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</a:t>
            </a:r>
          </a:p>
        </p:txBody>
      </p:sp>
      <p:sp>
        <p:nvSpPr>
          <p:cNvPr id="151565" name="文本框 14">
            <a:extLst>
              <a:ext uri="{FF2B5EF4-FFF2-40B4-BE49-F238E27FC236}">
                <a16:creationId xmlns:a16="http://schemas.microsoft.com/office/drawing/2014/main" id="{07E5797F-E695-4D23-A21D-A077E5FA1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3738" y="2671763"/>
            <a:ext cx="1957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51566" name="TextBox 10">
            <a:extLst>
              <a:ext uri="{FF2B5EF4-FFF2-40B4-BE49-F238E27FC236}">
                <a16:creationId xmlns:a16="http://schemas.microsoft.com/office/drawing/2014/main" id="{9F6294B2-5FB7-45F8-B4A1-D0560DCAF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2313" y="4186238"/>
            <a:ext cx="385921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</a:t>
            </a:r>
          </a:p>
        </p:txBody>
      </p:sp>
      <p:sp>
        <p:nvSpPr>
          <p:cNvPr id="151567" name="文本框 16">
            <a:extLst>
              <a:ext uri="{FF2B5EF4-FFF2-40B4-BE49-F238E27FC236}">
                <a16:creationId xmlns:a16="http://schemas.microsoft.com/office/drawing/2014/main" id="{7C82E74C-6B6C-498B-9571-74A427927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75" y="3770313"/>
            <a:ext cx="1957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51568" name="TextBox 10">
            <a:extLst>
              <a:ext uri="{FF2B5EF4-FFF2-40B4-BE49-F238E27FC236}">
                <a16:creationId xmlns:a16="http://schemas.microsoft.com/office/drawing/2014/main" id="{6A13CDF1-FCC9-441F-A6F9-D8A0E2712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5284788"/>
            <a:ext cx="38592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</a:t>
            </a:r>
          </a:p>
        </p:txBody>
      </p:sp>
      <p:sp>
        <p:nvSpPr>
          <p:cNvPr id="151569" name="文本框 18">
            <a:extLst>
              <a:ext uri="{FF2B5EF4-FFF2-40B4-BE49-F238E27FC236}">
                <a16:creationId xmlns:a16="http://schemas.microsoft.com/office/drawing/2014/main" id="{F744CC75-E75D-42A0-A4F3-5E54C0C74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5013" y="4870450"/>
            <a:ext cx="1957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51570" name="文本框 19">
            <a:extLst>
              <a:ext uri="{FF2B5EF4-FFF2-40B4-BE49-F238E27FC236}">
                <a16:creationId xmlns:a16="http://schemas.microsoft.com/office/drawing/2014/main" id="{4C3B42BA-54C2-4761-8F93-7E90FB27C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8588" y="1323975"/>
            <a:ext cx="1957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添加文本信息</a:t>
            </a:r>
          </a:p>
        </p:txBody>
      </p:sp>
      <p:sp>
        <p:nvSpPr>
          <p:cNvPr id="151571" name="TextBox 10">
            <a:extLst>
              <a:ext uri="{FF2B5EF4-FFF2-40B4-BE49-F238E27FC236}">
                <a16:creationId xmlns:a16="http://schemas.microsoft.com/office/drawing/2014/main" id="{1C40B7FB-2C78-4219-B738-AB2CEBEC9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8275" y="1733550"/>
            <a:ext cx="53578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44BC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文本框 1">
            <a:extLst>
              <a:ext uri="{FF2B5EF4-FFF2-40B4-BE49-F238E27FC236}">
                <a16:creationId xmlns:a16="http://schemas.microsoft.com/office/drawing/2014/main" id="{1CA1B585-AECA-4D91-92CC-6E0AAE25D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6738" y="123825"/>
            <a:ext cx="3016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52579" name="矩形 30">
            <a:extLst>
              <a:ext uri="{FF2B5EF4-FFF2-40B4-BE49-F238E27FC236}">
                <a16:creationId xmlns:a16="http://schemas.microsoft.com/office/drawing/2014/main" id="{C1FC010F-6AE8-4CDF-94B4-EECE36BFD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25" y="263525"/>
            <a:ext cx="184150" cy="184150"/>
          </a:xfrm>
          <a:prstGeom prst="rect">
            <a:avLst/>
          </a:prstGeom>
          <a:solidFill>
            <a:srgbClr val="FCB6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2580" name="矩形 31">
            <a:extLst>
              <a:ext uri="{FF2B5EF4-FFF2-40B4-BE49-F238E27FC236}">
                <a16:creationId xmlns:a16="http://schemas.microsoft.com/office/drawing/2014/main" id="{BE5D449B-4199-430C-A617-03A4C70C5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150" y="263525"/>
            <a:ext cx="184150" cy="184150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2581" name="矩形 32">
            <a:extLst>
              <a:ext uri="{FF2B5EF4-FFF2-40B4-BE49-F238E27FC236}">
                <a16:creationId xmlns:a16="http://schemas.microsoft.com/office/drawing/2014/main" id="{C6506C27-D909-41AC-856D-80A3D0B31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8575" y="263525"/>
            <a:ext cx="184150" cy="184150"/>
          </a:xfrm>
          <a:prstGeom prst="rect">
            <a:avLst/>
          </a:prstGeom>
          <a:solidFill>
            <a:srgbClr val="A1B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2582" name="矩形 42">
            <a:extLst>
              <a:ext uri="{FF2B5EF4-FFF2-40B4-BE49-F238E27FC236}">
                <a16:creationId xmlns:a16="http://schemas.microsoft.com/office/drawing/2014/main" id="{5459F1DB-7192-42F2-875F-8CA716BE3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0" y="263525"/>
            <a:ext cx="185738" cy="184150"/>
          </a:xfrm>
          <a:prstGeom prst="rect">
            <a:avLst/>
          </a:prstGeom>
          <a:solidFill>
            <a:srgbClr val="C664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2583" name="矩形 43">
            <a:extLst>
              <a:ext uri="{FF2B5EF4-FFF2-40B4-BE49-F238E27FC236}">
                <a16:creationId xmlns:a16="http://schemas.microsoft.com/office/drawing/2014/main" id="{92F3D887-0424-4B9B-BA12-1657AADE5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00" y="263525"/>
            <a:ext cx="184150" cy="184150"/>
          </a:xfrm>
          <a:prstGeom prst="rect">
            <a:avLst/>
          </a:prstGeom>
          <a:solidFill>
            <a:srgbClr val="0C60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1512" name="图片 7">
            <a:extLst>
              <a:ext uri="{FF2B5EF4-FFF2-40B4-BE49-F238E27FC236}">
                <a16:creationId xmlns:a16="http://schemas.microsoft.com/office/drawing/2014/main" id="{454B1BA3-F3E8-4D50-ABE3-4C06C1C6B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1289050"/>
            <a:ext cx="7762875" cy="474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图片 8">
            <a:extLst>
              <a:ext uri="{FF2B5EF4-FFF2-40B4-BE49-F238E27FC236}">
                <a16:creationId xmlns:a16="http://schemas.microsoft.com/office/drawing/2014/main" id="{F3F3FEBD-E0C3-4FBE-A9C2-2E122B334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0"/>
          <a:stretch>
            <a:fillRect/>
          </a:stretch>
        </p:blipFill>
        <p:spPr bwMode="auto">
          <a:xfrm>
            <a:off x="7091363" y="1787525"/>
            <a:ext cx="5486400" cy="344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514" name="直接连接符 9">
            <a:extLst>
              <a:ext uri="{FF2B5EF4-FFF2-40B4-BE49-F238E27FC236}">
                <a16:creationId xmlns:a16="http://schemas.microsoft.com/office/drawing/2014/main" id="{73AD5088-FB0E-4FE2-B1AB-953A6175F4F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96925" y="2189163"/>
            <a:ext cx="486092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5" name="文本框 10">
            <a:extLst>
              <a:ext uri="{FF2B5EF4-FFF2-40B4-BE49-F238E27FC236}">
                <a16:creationId xmlns:a16="http://schemas.microsoft.com/office/drawing/2014/main" id="{AD45B7EF-1CD1-47B7-845A-95143D41B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1754188"/>
            <a:ext cx="306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单击此处添加您要的标题</a:t>
            </a:r>
          </a:p>
        </p:txBody>
      </p:sp>
      <p:sp>
        <p:nvSpPr>
          <p:cNvPr id="21516" name="TextBox 35">
            <a:extLst>
              <a:ext uri="{FF2B5EF4-FFF2-40B4-BE49-F238E27FC236}">
                <a16:creationId xmlns:a16="http://schemas.microsoft.com/office/drawing/2014/main" id="{B3AE7509-58B2-478C-A605-A6E3138AC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2390775"/>
            <a:ext cx="5167312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让您的每一次亮相都信心澎湃。专业的团队，完善的售后，热情的服务，科学严谨的逻辑，一丝不苟的工作态度，定能使您的发展如虎添翼！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除了模板的发布与定制，我们还为您准备了使用教程，希望能够能够更好的使用该作品，授人以鱼不如授人以渔，希望您在下班之余，能够和我们一起进步，共同感受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的巨大魅力与价值。我们诚祝您在工作中事事顺心，步步高升！最后让我们谨记：最重要的不是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，是你。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2">
            <a:extLst>
              <a:ext uri="{FF2B5EF4-FFF2-40B4-BE49-F238E27FC236}">
                <a16:creationId xmlns:a16="http://schemas.microsoft.com/office/drawing/2014/main" id="{8F530E5C-3CD0-49E6-B594-4938FFB1E1D3}"/>
              </a:ext>
            </a:extLst>
          </p:cNvPr>
          <p:cNvGrpSpPr>
            <a:grpSpLocks/>
          </p:cNvGrpSpPr>
          <p:nvPr/>
        </p:nvGrpSpPr>
        <p:grpSpPr bwMode="auto">
          <a:xfrm>
            <a:off x="796925" y="4697413"/>
            <a:ext cx="877888" cy="877887"/>
            <a:chOff x="0" y="0"/>
            <a:chExt cx="878186" cy="878186"/>
          </a:xfrm>
        </p:grpSpPr>
        <p:sp>
          <p:nvSpPr>
            <p:cNvPr id="152599" name="椭圆 13">
              <a:extLst>
                <a:ext uri="{FF2B5EF4-FFF2-40B4-BE49-F238E27FC236}">
                  <a16:creationId xmlns:a16="http://schemas.microsoft.com/office/drawing/2014/main" id="{2C71E982-BE52-4D19-B98F-545A5255FD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878186" cy="87818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152600" name="图片 14">
              <a:extLst>
                <a:ext uri="{FF2B5EF4-FFF2-40B4-BE49-F238E27FC236}">
                  <a16:creationId xmlns:a16="http://schemas.microsoft.com/office/drawing/2014/main" id="{288D62E5-A345-4D5D-A4F0-F3ACE903FE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43" y="187422"/>
              <a:ext cx="562364" cy="562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15">
            <a:extLst>
              <a:ext uri="{FF2B5EF4-FFF2-40B4-BE49-F238E27FC236}">
                <a16:creationId xmlns:a16="http://schemas.microsoft.com/office/drawing/2014/main" id="{4AFF2EE9-3513-46F0-B6FE-999F1F2690F5}"/>
              </a:ext>
            </a:extLst>
          </p:cNvPr>
          <p:cNvGrpSpPr>
            <a:grpSpLocks/>
          </p:cNvGrpSpPr>
          <p:nvPr/>
        </p:nvGrpSpPr>
        <p:grpSpPr bwMode="auto">
          <a:xfrm>
            <a:off x="2154238" y="4697413"/>
            <a:ext cx="879475" cy="877887"/>
            <a:chOff x="0" y="0"/>
            <a:chExt cx="878186" cy="878186"/>
          </a:xfrm>
        </p:grpSpPr>
        <p:sp>
          <p:nvSpPr>
            <p:cNvPr id="152597" name="椭圆 16">
              <a:extLst>
                <a:ext uri="{FF2B5EF4-FFF2-40B4-BE49-F238E27FC236}">
                  <a16:creationId xmlns:a16="http://schemas.microsoft.com/office/drawing/2014/main" id="{49A2FD64-8C76-4F2B-ACC9-028EE6CF6C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878186" cy="878186"/>
            </a:xfrm>
            <a:prstGeom prst="ellipse">
              <a:avLst/>
            </a:prstGeom>
            <a:solidFill>
              <a:srgbClr val="344D7D"/>
            </a:solidFill>
            <a:ln w="12700">
              <a:solidFill>
                <a:srgbClr val="41719C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152598" name="图片 17">
              <a:extLst>
                <a:ext uri="{FF2B5EF4-FFF2-40B4-BE49-F238E27FC236}">
                  <a16:creationId xmlns:a16="http://schemas.microsoft.com/office/drawing/2014/main" id="{122DE978-C12B-4B86-87E4-A24E825C68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314" y="152033"/>
              <a:ext cx="592966" cy="592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组合 18">
            <a:extLst>
              <a:ext uri="{FF2B5EF4-FFF2-40B4-BE49-F238E27FC236}">
                <a16:creationId xmlns:a16="http://schemas.microsoft.com/office/drawing/2014/main" id="{4DEF9568-52CC-429B-B777-07A55718E20C}"/>
              </a:ext>
            </a:extLst>
          </p:cNvPr>
          <p:cNvGrpSpPr>
            <a:grpSpLocks/>
          </p:cNvGrpSpPr>
          <p:nvPr/>
        </p:nvGrpSpPr>
        <p:grpSpPr bwMode="auto">
          <a:xfrm>
            <a:off x="3516313" y="4697413"/>
            <a:ext cx="879475" cy="877887"/>
            <a:chOff x="0" y="0"/>
            <a:chExt cx="878186" cy="878186"/>
          </a:xfrm>
        </p:grpSpPr>
        <p:sp>
          <p:nvSpPr>
            <p:cNvPr id="152595" name="椭圆 19">
              <a:extLst>
                <a:ext uri="{FF2B5EF4-FFF2-40B4-BE49-F238E27FC236}">
                  <a16:creationId xmlns:a16="http://schemas.microsoft.com/office/drawing/2014/main" id="{CD58E9A4-122B-4B7E-A963-0B4DCFB35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878186" cy="878186"/>
            </a:xfrm>
            <a:prstGeom prst="ellipse">
              <a:avLst/>
            </a:prstGeom>
            <a:solidFill>
              <a:srgbClr val="407B86"/>
            </a:solidFill>
            <a:ln w="12700">
              <a:solidFill>
                <a:srgbClr val="41719C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152596" name="图片 20">
              <a:extLst>
                <a:ext uri="{FF2B5EF4-FFF2-40B4-BE49-F238E27FC236}">
                  <a16:creationId xmlns:a16="http://schemas.microsoft.com/office/drawing/2014/main" id="{43D574F3-A918-4E0D-A024-DEA250D09E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659" y="205528"/>
              <a:ext cx="473716" cy="472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组合 21">
            <a:extLst>
              <a:ext uri="{FF2B5EF4-FFF2-40B4-BE49-F238E27FC236}">
                <a16:creationId xmlns:a16="http://schemas.microsoft.com/office/drawing/2014/main" id="{4C53FC38-DE32-4414-BB86-3BF194C0369C}"/>
              </a:ext>
            </a:extLst>
          </p:cNvPr>
          <p:cNvGrpSpPr>
            <a:grpSpLocks/>
          </p:cNvGrpSpPr>
          <p:nvPr/>
        </p:nvGrpSpPr>
        <p:grpSpPr bwMode="auto">
          <a:xfrm>
            <a:off x="4878388" y="4700588"/>
            <a:ext cx="879475" cy="877887"/>
            <a:chOff x="0" y="0"/>
            <a:chExt cx="878186" cy="878186"/>
          </a:xfrm>
        </p:grpSpPr>
        <p:sp>
          <p:nvSpPr>
            <p:cNvPr id="152593" name="椭圆 22">
              <a:extLst>
                <a:ext uri="{FF2B5EF4-FFF2-40B4-BE49-F238E27FC236}">
                  <a16:creationId xmlns:a16="http://schemas.microsoft.com/office/drawing/2014/main" id="{215C695A-8458-4DB5-B45C-B7A80EA5C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878186" cy="878186"/>
            </a:xfrm>
            <a:prstGeom prst="ellipse">
              <a:avLst/>
            </a:prstGeom>
            <a:solidFill>
              <a:srgbClr val="7F7F7F"/>
            </a:solidFill>
            <a:ln w="12700">
              <a:solidFill>
                <a:srgbClr val="7F7F7F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152594" name="图片 23">
              <a:extLst>
                <a:ext uri="{FF2B5EF4-FFF2-40B4-BE49-F238E27FC236}">
                  <a16:creationId xmlns:a16="http://schemas.microsoft.com/office/drawing/2014/main" id="{2B4A8D4C-CC3E-4DFB-BB5D-F52C250034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901" y="188136"/>
              <a:ext cx="533478" cy="486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5" grpId="0" autoUpdateAnimBg="0"/>
      <p:bldP spid="2151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44BC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文本框 1">
            <a:extLst>
              <a:ext uri="{FF2B5EF4-FFF2-40B4-BE49-F238E27FC236}">
                <a16:creationId xmlns:a16="http://schemas.microsoft.com/office/drawing/2014/main" id="{40A44AFB-C042-44D7-AB72-5912F0B2F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6738" y="123825"/>
            <a:ext cx="3016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53603" name="矩形 30">
            <a:extLst>
              <a:ext uri="{FF2B5EF4-FFF2-40B4-BE49-F238E27FC236}">
                <a16:creationId xmlns:a16="http://schemas.microsoft.com/office/drawing/2014/main" id="{7725C7EE-8F81-43B1-8725-145F1D7C1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25" y="263525"/>
            <a:ext cx="184150" cy="184150"/>
          </a:xfrm>
          <a:prstGeom prst="rect">
            <a:avLst/>
          </a:prstGeom>
          <a:solidFill>
            <a:srgbClr val="FCB6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3604" name="矩形 31">
            <a:extLst>
              <a:ext uri="{FF2B5EF4-FFF2-40B4-BE49-F238E27FC236}">
                <a16:creationId xmlns:a16="http://schemas.microsoft.com/office/drawing/2014/main" id="{CFC46282-8120-44C2-8DD2-671522C3E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150" y="263525"/>
            <a:ext cx="184150" cy="184150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3605" name="矩形 32">
            <a:extLst>
              <a:ext uri="{FF2B5EF4-FFF2-40B4-BE49-F238E27FC236}">
                <a16:creationId xmlns:a16="http://schemas.microsoft.com/office/drawing/2014/main" id="{3AB46AF6-722D-4643-A6CD-32683F6D4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8575" y="263525"/>
            <a:ext cx="184150" cy="184150"/>
          </a:xfrm>
          <a:prstGeom prst="rect">
            <a:avLst/>
          </a:prstGeom>
          <a:solidFill>
            <a:srgbClr val="A1B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3606" name="矩形 42">
            <a:extLst>
              <a:ext uri="{FF2B5EF4-FFF2-40B4-BE49-F238E27FC236}">
                <a16:creationId xmlns:a16="http://schemas.microsoft.com/office/drawing/2014/main" id="{CFFDCACF-4903-42C7-8F40-A026C5AD8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0" y="263525"/>
            <a:ext cx="185738" cy="184150"/>
          </a:xfrm>
          <a:prstGeom prst="rect">
            <a:avLst/>
          </a:prstGeom>
          <a:solidFill>
            <a:srgbClr val="C664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3607" name="矩形 43">
            <a:extLst>
              <a:ext uri="{FF2B5EF4-FFF2-40B4-BE49-F238E27FC236}">
                <a16:creationId xmlns:a16="http://schemas.microsoft.com/office/drawing/2014/main" id="{701D8FD0-2CE3-488F-AFC2-618B8E46B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00" y="263525"/>
            <a:ext cx="184150" cy="184150"/>
          </a:xfrm>
          <a:prstGeom prst="rect">
            <a:avLst/>
          </a:prstGeom>
          <a:solidFill>
            <a:srgbClr val="0C60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536" name="矩形 1">
            <a:extLst>
              <a:ext uri="{FF2B5EF4-FFF2-40B4-BE49-F238E27FC236}">
                <a16:creationId xmlns:a16="http://schemas.microsoft.com/office/drawing/2014/main" id="{97ADC5EC-560A-4AD9-80AE-8966915F9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6738" y="5481638"/>
            <a:ext cx="87312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让您的每一次亮相都信心澎湃。专业的团队，完善的售后，热情的服务，科学严谨的逻辑，一丝不苟的工作态度，定能使您的发展如虎添翼！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19">
            <a:extLst>
              <a:ext uri="{FF2B5EF4-FFF2-40B4-BE49-F238E27FC236}">
                <a16:creationId xmlns:a16="http://schemas.microsoft.com/office/drawing/2014/main" id="{8B4F0EB8-DEFE-476F-A9C4-E2FF4271DC7D}"/>
              </a:ext>
            </a:extLst>
          </p:cNvPr>
          <p:cNvGrpSpPr>
            <a:grpSpLocks/>
          </p:cNvGrpSpPr>
          <p:nvPr/>
        </p:nvGrpSpPr>
        <p:grpSpPr bwMode="auto">
          <a:xfrm>
            <a:off x="2144713" y="1385888"/>
            <a:ext cx="2155825" cy="1895475"/>
            <a:chOff x="0" y="0"/>
            <a:chExt cx="2155844" cy="1896249"/>
          </a:xfrm>
        </p:grpSpPr>
        <p:sp>
          <p:nvSpPr>
            <p:cNvPr id="153623" name="Freeform 68">
              <a:extLst>
                <a:ext uri="{FF2B5EF4-FFF2-40B4-BE49-F238E27FC236}">
                  <a16:creationId xmlns:a16="http://schemas.microsoft.com/office/drawing/2014/main" id="{2C7A3613-84B9-4388-8661-47A2C577A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155844" cy="1896249"/>
            </a:xfrm>
            <a:custGeom>
              <a:avLst/>
              <a:gdLst>
                <a:gd name="T0" fmla="*/ 2147483647 w 1254"/>
                <a:gd name="T1" fmla="*/ 2147483647 h 1103"/>
                <a:gd name="T2" fmla="*/ 2147483647 w 1254"/>
                <a:gd name="T3" fmla="*/ 2147483647 h 1103"/>
                <a:gd name="T4" fmla="*/ 2147483647 w 1254"/>
                <a:gd name="T5" fmla="*/ 0 h 1103"/>
                <a:gd name="T6" fmla="*/ 2147483647 w 1254"/>
                <a:gd name="T7" fmla="*/ 0 h 1103"/>
                <a:gd name="T8" fmla="*/ 0 w 1254"/>
                <a:gd name="T9" fmla="*/ 2147483647 h 1103"/>
                <a:gd name="T10" fmla="*/ 2147483647 w 1254"/>
                <a:gd name="T11" fmla="*/ 2147483647 h 1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4"/>
                <a:gd name="T19" fmla="*/ 0 h 1103"/>
                <a:gd name="T20" fmla="*/ 1254 w 1254"/>
                <a:gd name="T21" fmla="*/ 1103 h 11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4" h="1103">
                  <a:moveTo>
                    <a:pt x="206" y="1103"/>
                  </a:moveTo>
                  <a:lnTo>
                    <a:pt x="1254" y="1103"/>
                  </a:lnTo>
                  <a:lnTo>
                    <a:pt x="1254" y="0"/>
                  </a:lnTo>
                  <a:lnTo>
                    <a:pt x="206" y="0"/>
                  </a:lnTo>
                  <a:lnTo>
                    <a:pt x="0" y="550"/>
                  </a:lnTo>
                  <a:lnTo>
                    <a:pt x="206" y="1103"/>
                  </a:lnTo>
                  <a:close/>
                </a:path>
              </a:pathLst>
            </a:custGeom>
            <a:solidFill>
              <a:srgbClr val="F830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cxnSp>
          <p:nvCxnSpPr>
            <p:cNvPr id="153624" name="直接连接符 121">
              <a:extLst>
                <a:ext uri="{FF2B5EF4-FFF2-40B4-BE49-F238E27FC236}">
                  <a16:creationId xmlns:a16="http://schemas.microsoft.com/office/drawing/2014/main" id="{BF83312F-347F-48D3-9423-9966CB2EFBB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0083" y="779253"/>
              <a:ext cx="1503816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625" name="TextBox 692">
              <a:extLst>
                <a:ext uri="{FF2B5EF4-FFF2-40B4-BE49-F238E27FC236}">
                  <a16:creationId xmlns:a16="http://schemas.microsoft.com/office/drawing/2014/main" id="{E13B7895-FE1F-4AC8-9CA0-3E0C696917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883" y="284242"/>
              <a:ext cx="1477651" cy="433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53626" name="矩形 1">
              <a:extLst>
                <a:ext uri="{FF2B5EF4-FFF2-40B4-BE49-F238E27FC236}">
                  <a16:creationId xmlns:a16="http://schemas.microsoft.com/office/drawing/2014/main" id="{72717C60-46BA-47D4-B061-B00341E2C7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651" y="882499"/>
              <a:ext cx="1698846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我们秉承“给您演示的光和热”的理念，为您分担职场压力</a:t>
              </a:r>
              <a:r>
                <a:rPr lang="en-US" altLang="zh-CN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让您的每一次亮相都信心澎湃。</a:t>
              </a:r>
            </a:p>
          </p:txBody>
        </p:sp>
      </p:grpSp>
      <p:grpSp>
        <p:nvGrpSpPr>
          <p:cNvPr id="3" name="组合 124">
            <a:extLst>
              <a:ext uri="{FF2B5EF4-FFF2-40B4-BE49-F238E27FC236}">
                <a16:creationId xmlns:a16="http://schemas.microsoft.com/office/drawing/2014/main" id="{AABFA5BB-0821-484E-9C29-B589A7B5638F}"/>
              </a:ext>
            </a:extLst>
          </p:cNvPr>
          <p:cNvGrpSpPr>
            <a:grpSpLocks/>
          </p:cNvGrpSpPr>
          <p:nvPr/>
        </p:nvGrpSpPr>
        <p:grpSpPr bwMode="auto">
          <a:xfrm>
            <a:off x="5272088" y="1381125"/>
            <a:ext cx="1860550" cy="1903413"/>
            <a:chOff x="0" y="0"/>
            <a:chExt cx="1860146" cy="1903126"/>
          </a:xfrm>
        </p:grpSpPr>
        <p:sp>
          <p:nvSpPr>
            <p:cNvPr id="153619" name="Rectangle 67">
              <a:extLst>
                <a:ext uri="{FF2B5EF4-FFF2-40B4-BE49-F238E27FC236}">
                  <a16:creationId xmlns:a16="http://schemas.microsoft.com/office/drawing/2014/main" id="{19AC1533-2BBF-474E-9E0D-C523F6F07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60146" cy="1903126"/>
            </a:xfrm>
            <a:prstGeom prst="rect">
              <a:avLst/>
            </a:prstGeom>
            <a:solidFill>
              <a:srgbClr val="67CD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600"/>
            </a:p>
          </p:txBody>
        </p:sp>
        <p:cxnSp>
          <p:nvCxnSpPr>
            <p:cNvPr id="153620" name="直接连接符 126">
              <a:extLst>
                <a:ext uri="{FF2B5EF4-FFF2-40B4-BE49-F238E27FC236}">
                  <a16:creationId xmlns:a16="http://schemas.microsoft.com/office/drawing/2014/main" id="{82968D08-B7A6-439B-88C9-C832B6807D5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6537" y="782691"/>
              <a:ext cx="1503816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621" name="TextBox 692">
              <a:extLst>
                <a:ext uri="{FF2B5EF4-FFF2-40B4-BE49-F238E27FC236}">
                  <a16:creationId xmlns:a16="http://schemas.microsoft.com/office/drawing/2014/main" id="{47E42CF9-3F35-4E3A-92AF-608350A92F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619" y="287680"/>
              <a:ext cx="1477651" cy="433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53622" name="矩形 1">
              <a:extLst>
                <a:ext uri="{FF2B5EF4-FFF2-40B4-BE49-F238E27FC236}">
                  <a16:creationId xmlns:a16="http://schemas.microsoft.com/office/drawing/2014/main" id="{BA198026-0346-404C-AA96-B504B9F3E1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387" y="885937"/>
              <a:ext cx="1698846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我们秉承“给您演示的光和热”的理念，为您分担职场压力</a:t>
              </a:r>
              <a:r>
                <a:rPr lang="en-US" altLang="zh-CN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让您的每一次亮相都信心澎湃。</a:t>
              </a:r>
            </a:p>
          </p:txBody>
        </p:sp>
      </p:grpSp>
      <p:grpSp>
        <p:nvGrpSpPr>
          <p:cNvPr id="4" name="组合 129">
            <a:extLst>
              <a:ext uri="{FF2B5EF4-FFF2-40B4-BE49-F238E27FC236}">
                <a16:creationId xmlns:a16="http://schemas.microsoft.com/office/drawing/2014/main" id="{5296E61A-74ED-467F-9295-D65FB0B64629}"/>
              </a:ext>
            </a:extLst>
          </p:cNvPr>
          <p:cNvGrpSpPr>
            <a:grpSpLocks/>
          </p:cNvGrpSpPr>
          <p:nvPr/>
        </p:nvGrpSpPr>
        <p:grpSpPr bwMode="auto">
          <a:xfrm>
            <a:off x="8101013" y="1385888"/>
            <a:ext cx="2157412" cy="1895475"/>
            <a:chOff x="0" y="0"/>
            <a:chExt cx="2157564" cy="1896249"/>
          </a:xfrm>
        </p:grpSpPr>
        <p:sp>
          <p:nvSpPr>
            <p:cNvPr id="153615" name="Freeform 69">
              <a:extLst>
                <a:ext uri="{FF2B5EF4-FFF2-40B4-BE49-F238E27FC236}">
                  <a16:creationId xmlns:a16="http://schemas.microsoft.com/office/drawing/2014/main" id="{BBA7BA79-D1E3-4A33-BC6E-33269AB23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157564" cy="1896249"/>
            </a:xfrm>
            <a:custGeom>
              <a:avLst/>
              <a:gdLst>
                <a:gd name="T0" fmla="*/ 2147483647 w 1255"/>
                <a:gd name="T1" fmla="*/ 2147483647 h 1103"/>
                <a:gd name="T2" fmla="*/ 0 w 1255"/>
                <a:gd name="T3" fmla="*/ 2147483647 h 1103"/>
                <a:gd name="T4" fmla="*/ 0 w 1255"/>
                <a:gd name="T5" fmla="*/ 0 h 1103"/>
                <a:gd name="T6" fmla="*/ 2147483647 w 1255"/>
                <a:gd name="T7" fmla="*/ 0 h 1103"/>
                <a:gd name="T8" fmla="*/ 2147483647 w 1255"/>
                <a:gd name="T9" fmla="*/ 2147483647 h 1103"/>
                <a:gd name="T10" fmla="*/ 2147483647 w 1255"/>
                <a:gd name="T11" fmla="*/ 2147483647 h 1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5"/>
                <a:gd name="T19" fmla="*/ 0 h 1103"/>
                <a:gd name="T20" fmla="*/ 1255 w 1255"/>
                <a:gd name="T21" fmla="*/ 1103 h 11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5" h="1103">
                  <a:moveTo>
                    <a:pt x="1049" y="1103"/>
                  </a:moveTo>
                  <a:lnTo>
                    <a:pt x="0" y="1103"/>
                  </a:lnTo>
                  <a:lnTo>
                    <a:pt x="0" y="0"/>
                  </a:lnTo>
                  <a:lnTo>
                    <a:pt x="1049" y="0"/>
                  </a:lnTo>
                  <a:lnTo>
                    <a:pt x="1255" y="550"/>
                  </a:lnTo>
                  <a:lnTo>
                    <a:pt x="1049" y="1103"/>
                  </a:lnTo>
                  <a:close/>
                </a:path>
              </a:pathLst>
            </a:custGeom>
            <a:solidFill>
              <a:srgbClr val="A2B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cxnSp>
          <p:nvCxnSpPr>
            <p:cNvPr id="153616" name="直接连接符 131">
              <a:extLst>
                <a:ext uri="{FF2B5EF4-FFF2-40B4-BE49-F238E27FC236}">
                  <a16:creationId xmlns:a16="http://schemas.microsoft.com/office/drawing/2014/main" id="{79E2145B-8066-452B-B0DC-0248E0CEF22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83606" y="779253"/>
              <a:ext cx="1503816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617" name="TextBox 692">
              <a:extLst>
                <a:ext uri="{FF2B5EF4-FFF2-40B4-BE49-F238E27FC236}">
                  <a16:creationId xmlns:a16="http://schemas.microsoft.com/office/drawing/2014/main" id="{E21E88B3-8F71-4B7C-8530-4DE8B7E8D2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771" y="284242"/>
              <a:ext cx="1477651" cy="433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53618" name="矩形 1">
              <a:extLst>
                <a:ext uri="{FF2B5EF4-FFF2-40B4-BE49-F238E27FC236}">
                  <a16:creationId xmlns:a16="http://schemas.microsoft.com/office/drawing/2014/main" id="{DD60388A-EBE1-40AE-919A-9996DE1369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75" y="882499"/>
              <a:ext cx="1698846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我们秉承“给您演示的光和热”的理念，为您分担职场压力</a:t>
              </a:r>
              <a:r>
                <a:rPr lang="en-US" altLang="zh-CN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让您的每一次亮相都信心澎湃。</a:t>
              </a:r>
            </a:p>
          </p:txBody>
        </p:sp>
      </p:grpSp>
      <p:pic>
        <p:nvPicPr>
          <p:cNvPr id="22552" name="图片 134">
            <a:extLst>
              <a:ext uri="{FF2B5EF4-FFF2-40B4-BE49-F238E27FC236}">
                <a16:creationId xmlns:a16="http://schemas.microsoft.com/office/drawing/2014/main" id="{4EDEB06B-A9AF-49FC-B820-810B4A81B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r="16933"/>
          <a:stretch>
            <a:fillRect/>
          </a:stretch>
        </p:blipFill>
        <p:spPr bwMode="auto">
          <a:xfrm>
            <a:off x="5272088" y="3489325"/>
            <a:ext cx="186055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3" name="图片 135">
            <a:extLst>
              <a:ext uri="{FF2B5EF4-FFF2-40B4-BE49-F238E27FC236}">
                <a16:creationId xmlns:a16="http://schemas.microsoft.com/office/drawing/2014/main" id="{812F1091-216D-4381-B8F1-03F22818A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3" y="3492500"/>
            <a:ext cx="180340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4" name="图片 136">
            <a:extLst>
              <a:ext uri="{FF2B5EF4-FFF2-40B4-BE49-F238E27FC236}">
                <a16:creationId xmlns:a16="http://schemas.microsoft.com/office/drawing/2014/main" id="{231CB1D9-8C34-4439-8CB5-8EFE0295B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3486150"/>
            <a:ext cx="176212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 tmFilter="0,0; .5, 1; 1, 1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44BC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文本框 1">
            <a:extLst>
              <a:ext uri="{FF2B5EF4-FFF2-40B4-BE49-F238E27FC236}">
                <a16:creationId xmlns:a16="http://schemas.microsoft.com/office/drawing/2014/main" id="{3062E895-5B31-468C-9086-7B7041051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6738" y="123825"/>
            <a:ext cx="3016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54627" name="矩形 30">
            <a:extLst>
              <a:ext uri="{FF2B5EF4-FFF2-40B4-BE49-F238E27FC236}">
                <a16:creationId xmlns:a16="http://schemas.microsoft.com/office/drawing/2014/main" id="{2E3DA990-216E-48C0-8CC5-11B4A458E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25" y="263525"/>
            <a:ext cx="184150" cy="184150"/>
          </a:xfrm>
          <a:prstGeom prst="rect">
            <a:avLst/>
          </a:prstGeom>
          <a:solidFill>
            <a:srgbClr val="FCB6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4628" name="矩形 31">
            <a:extLst>
              <a:ext uri="{FF2B5EF4-FFF2-40B4-BE49-F238E27FC236}">
                <a16:creationId xmlns:a16="http://schemas.microsoft.com/office/drawing/2014/main" id="{5F7522C3-7FE0-4127-B021-8BF765AAE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150" y="263525"/>
            <a:ext cx="184150" cy="184150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4629" name="矩形 32">
            <a:extLst>
              <a:ext uri="{FF2B5EF4-FFF2-40B4-BE49-F238E27FC236}">
                <a16:creationId xmlns:a16="http://schemas.microsoft.com/office/drawing/2014/main" id="{912678AB-3CEB-4AD7-A7E0-27A70A048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8575" y="263525"/>
            <a:ext cx="184150" cy="184150"/>
          </a:xfrm>
          <a:prstGeom prst="rect">
            <a:avLst/>
          </a:prstGeom>
          <a:solidFill>
            <a:srgbClr val="A1B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4630" name="矩形 42">
            <a:extLst>
              <a:ext uri="{FF2B5EF4-FFF2-40B4-BE49-F238E27FC236}">
                <a16:creationId xmlns:a16="http://schemas.microsoft.com/office/drawing/2014/main" id="{F9097158-1E40-4143-A0DC-8ACDBAEC5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0" y="263525"/>
            <a:ext cx="185738" cy="184150"/>
          </a:xfrm>
          <a:prstGeom prst="rect">
            <a:avLst/>
          </a:prstGeom>
          <a:solidFill>
            <a:srgbClr val="C664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4631" name="矩形 43">
            <a:extLst>
              <a:ext uri="{FF2B5EF4-FFF2-40B4-BE49-F238E27FC236}">
                <a16:creationId xmlns:a16="http://schemas.microsoft.com/office/drawing/2014/main" id="{53FC286A-0AF0-4AC4-8206-CD3DD718D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00" y="263525"/>
            <a:ext cx="184150" cy="184150"/>
          </a:xfrm>
          <a:prstGeom prst="rect">
            <a:avLst/>
          </a:prstGeom>
          <a:solidFill>
            <a:srgbClr val="0C60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560" name="Freeform 5">
            <a:extLst>
              <a:ext uri="{FF2B5EF4-FFF2-40B4-BE49-F238E27FC236}">
                <a16:creationId xmlns:a16="http://schemas.microsoft.com/office/drawing/2014/main" id="{221A773D-1A2F-4552-8E14-DAFAA84D3BA6}"/>
              </a:ext>
            </a:extLst>
          </p:cNvPr>
          <p:cNvSpPr>
            <a:spLocks/>
          </p:cNvSpPr>
          <p:nvPr/>
        </p:nvSpPr>
        <p:spPr bwMode="auto">
          <a:xfrm>
            <a:off x="5016500" y="1789113"/>
            <a:ext cx="2276475" cy="1739900"/>
          </a:xfrm>
          <a:custGeom>
            <a:avLst/>
            <a:gdLst>
              <a:gd name="T0" fmla="*/ 2147483647 w 1266"/>
              <a:gd name="T1" fmla="*/ 0 h 968"/>
              <a:gd name="T2" fmla="*/ 0 w 1266"/>
              <a:gd name="T3" fmla="*/ 2147483647 h 968"/>
              <a:gd name="T4" fmla="*/ 0 w 1266"/>
              <a:gd name="T5" fmla="*/ 2147483647 h 968"/>
              <a:gd name="T6" fmla="*/ 2147483647 w 1266"/>
              <a:gd name="T7" fmla="*/ 2147483647 h 968"/>
              <a:gd name="T8" fmla="*/ 2147483647 w 1266"/>
              <a:gd name="T9" fmla="*/ 0 h 9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6"/>
              <a:gd name="T16" fmla="*/ 0 h 968"/>
              <a:gd name="T17" fmla="*/ 1266 w 1266"/>
              <a:gd name="T18" fmla="*/ 968 h 9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6" h="968">
                <a:moveTo>
                  <a:pt x="1266" y="0"/>
                </a:moveTo>
                <a:lnTo>
                  <a:pt x="0" y="550"/>
                </a:lnTo>
                <a:lnTo>
                  <a:pt x="0" y="968"/>
                </a:lnTo>
                <a:lnTo>
                  <a:pt x="1266" y="418"/>
                </a:lnTo>
                <a:lnTo>
                  <a:pt x="1266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3561" name="Freeform 6">
            <a:extLst>
              <a:ext uri="{FF2B5EF4-FFF2-40B4-BE49-F238E27FC236}">
                <a16:creationId xmlns:a16="http://schemas.microsoft.com/office/drawing/2014/main" id="{4EADC664-9F51-4DC2-A1AE-36213B758D3C}"/>
              </a:ext>
            </a:extLst>
          </p:cNvPr>
          <p:cNvSpPr>
            <a:spLocks/>
          </p:cNvSpPr>
          <p:nvPr/>
        </p:nvSpPr>
        <p:spPr bwMode="auto">
          <a:xfrm>
            <a:off x="5016500" y="2778125"/>
            <a:ext cx="2276475" cy="1739900"/>
          </a:xfrm>
          <a:custGeom>
            <a:avLst/>
            <a:gdLst>
              <a:gd name="T0" fmla="*/ 2147483647 w 1266"/>
              <a:gd name="T1" fmla="*/ 0 h 968"/>
              <a:gd name="T2" fmla="*/ 0 w 1266"/>
              <a:gd name="T3" fmla="*/ 2147483647 h 968"/>
              <a:gd name="T4" fmla="*/ 0 w 1266"/>
              <a:gd name="T5" fmla="*/ 2147483647 h 968"/>
              <a:gd name="T6" fmla="*/ 2147483647 w 1266"/>
              <a:gd name="T7" fmla="*/ 2147483647 h 968"/>
              <a:gd name="T8" fmla="*/ 2147483647 w 1266"/>
              <a:gd name="T9" fmla="*/ 0 h 9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6"/>
              <a:gd name="T16" fmla="*/ 0 h 968"/>
              <a:gd name="T17" fmla="*/ 1266 w 1266"/>
              <a:gd name="T18" fmla="*/ 968 h 9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6" h="968">
                <a:moveTo>
                  <a:pt x="1266" y="0"/>
                </a:moveTo>
                <a:lnTo>
                  <a:pt x="0" y="550"/>
                </a:lnTo>
                <a:lnTo>
                  <a:pt x="0" y="968"/>
                </a:lnTo>
                <a:lnTo>
                  <a:pt x="1266" y="418"/>
                </a:lnTo>
                <a:lnTo>
                  <a:pt x="1266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3562" name="Freeform 7">
            <a:extLst>
              <a:ext uri="{FF2B5EF4-FFF2-40B4-BE49-F238E27FC236}">
                <a16:creationId xmlns:a16="http://schemas.microsoft.com/office/drawing/2014/main" id="{EE02FA19-8E0B-4C3D-AEC6-A271443E149F}"/>
              </a:ext>
            </a:extLst>
          </p:cNvPr>
          <p:cNvSpPr>
            <a:spLocks/>
          </p:cNvSpPr>
          <p:nvPr/>
        </p:nvSpPr>
        <p:spPr bwMode="auto">
          <a:xfrm>
            <a:off x="4467225" y="3767138"/>
            <a:ext cx="2825750" cy="1741487"/>
          </a:xfrm>
          <a:custGeom>
            <a:avLst/>
            <a:gdLst>
              <a:gd name="T0" fmla="*/ 2147483647 w 1571"/>
              <a:gd name="T1" fmla="*/ 0 h 969"/>
              <a:gd name="T2" fmla="*/ 0 w 1571"/>
              <a:gd name="T3" fmla="*/ 2147483647 h 969"/>
              <a:gd name="T4" fmla="*/ 0 w 1571"/>
              <a:gd name="T5" fmla="*/ 2147483647 h 969"/>
              <a:gd name="T6" fmla="*/ 2147483647 w 1571"/>
              <a:gd name="T7" fmla="*/ 2147483647 h 969"/>
              <a:gd name="T8" fmla="*/ 2147483647 w 1571"/>
              <a:gd name="T9" fmla="*/ 0 h 9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1"/>
              <a:gd name="T16" fmla="*/ 0 h 969"/>
              <a:gd name="T17" fmla="*/ 1571 w 1571"/>
              <a:gd name="T18" fmla="*/ 969 h 9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1" h="969">
                <a:moveTo>
                  <a:pt x="1571" y="0"/>
                </a:moveTo>
                <a:lnTo>
                  <a:pt x="0" y="550"/>
                </a:lnTo>
                <a:lnTo>
                  <a:pt x="0" y="969"/>
                </a:lnTo>
                <a:lnTo>
                  <a:pt x="1571" y="418"/>
                </a:lnTo>
                <a:lnTo>
                  <a:pt x="1571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3563" name="Rectangle 9">
            <a:extLst>
              <a:ext uri="{FF2B5EF4-FFF2-40B4-BE49-F238E27FC236}">
                <a16:creationId xmlns:a16="http://schemas.microsoft.com/office/drawing/2014/main" id="{D1FC5FE4-A597-4A1E-83DA-0CD5FA671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0" y="3767138"/>
            <a:ext cx="2276475" cy="750887"/>
          </a:xfrm>
          <a:prstGeom prst="rect">
            <a:avLst/>
          </a:prstGeom>
          <a:solidFill>
            <a:srgbClr val="A2B9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600"/>
          </a:p>
        </p:txBody>
      </p:sp>
      <p:sp>
        <p:nvSpPr>
          <p:cNvPr id="23564" name="Rectangle 10">
            <a:extLst>
              <a:ext uri="{FF2B5EF4-FFF2-40B4-BE49-F238E27FC236}">
                <a16:creationId xmlns:a16="http://schemas.microsoft.com/office/drawing/2014/main" id="{B13B6921-0620-45CC-8C74-812697FE7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0" y="2778125"/>
            <a:ext cx="2276475" cy="750888"/>
          </a:xfrm>
          <a:prstGeom prst="rect">
            <a:avLst/>
          </a:prstGeom>
          <a:solidFill>
            <a:srgbClr val="EBAC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600"/>
          </a:p>
        </p:txBody>
      </p:sp>
      <p:sp>
        <p:nvSpPr>
          <p:cNvPr id="154637" name="Freeform 21">
            <a:extLst>
              <a:ext uri="{FF2B5EF4-FFF2-40B4-BE49-F238E27FC236}">
                <a16:creationId xmlns:a16="http://schemas.microsoft.com/office/drawing/2014/main" id="{E698D73F-351A-4A22-A242-C5FAB369D583}"/>
              </a:ext>
            </a:extLst>
          </p:cNvPr>
          <p:cNvSpPr>
            <a:spLocks noEditPoints="1"/>
          </p:cNvSpPr>
          <p:nvPr/>
        </p:nvSpPr>
        <p:spPr bwMode="auto">
          <a:xfrm>
            <a:off x="6888163" y="4964113"/>
            <a:ext cx="120650" cy="306387"/>
          </a:xfrm>
          <a:custGeom>
            <a:avLst/>
            <a:gdLst>
              <a:gd name="T0" fmla="*/ 2147483647 w 28"/>
              <a:gd name="T1" fmla="*/ 2147483647 h 72"/>
              <a:gd name="T2" fmla="*/ 2147483647 w 28"/>
              <a:gd name="T3" fmla="*/ 2147483647 h 72"/>
              <a:gd name="T4" fmla="*/ 2147483647 w 28"/>
              <a:gd name="T5" fmla="*/ 0 h 72"/>
              <a:gd name="T6" fmla="*/ 2147483647 w 28"/>
              <a:gd name="T7" fmla="*/ 2147483647 h 72"/>
              <a:gd name="T8" fmla="*/ 2147483647 w 28"/>
              <a:gd name="T9" fmla="*/ 2147483647 h 72"/>
              <a:gd name="T10" fmla="*/ 2147483647 w 28"/>
              <a:gd name="T11" fmla="*/ 2147483647 h 72"/>
              <a:gd name="T12" fmla="*/ 2147483647 w 28"/>
              <a:gd name="T13" fmla="*/ 2147483647 h 72"/>
              <a:gd name="T14" fmla="*/ 2147483647 w 28"/>
              <a:gd name="T15" fmla="*/ 2147483647 h 72"/>
              <a:gd name="T16" fmla="*/ 0 w 28"/>
              <a:gd name="T17" fmla="*/ 2147483647 h 72"/>
              <a:gd name="T18" fmla="*/ 2147483647 w 28"/>
              <a:gd name="T19" fmla="*/ 2147483647 h 72"/>
              <a:gd name="T20" fmla="*/ 2147483647 w 28"/>
              <a:gd name="T21" fmla="*/ 2147483647 h 72"/>
              <a:gd name="T22" fmla="*/ 2147483647 w 28"/>
              <a:gd name="T23" fmla="*/ 2147483647 h 72"/>
              <a:gd name="T24" fmla="*/ 2147483647 w 28"/>
              <a:gd name="T25" fmla="*/ 2147483647 h 72"/>
              <a:gd name="T26" fmla="*/ 2147483647 w 28"/>
              <a:gd name="T27" fmla="*/ 2147483647 h 72"/>
              <a:gd name="T28" fmla="*/ 2147483647 w 28"/>
              <a:gd name="T29" fmla="*/ 2147483647 h 72"/>
              <a:gd name="T30" fmla="*/ 2147483647 w 28"/>
              <a:gd name="T31" fmla="*/ 2147483647 h 72"/>
              <a:gd name="T32" fmla="*/ 2147483647 w 28"/>
              <a:gd name="T33" fmla="*/ 2147483647 h 72"/>
              <a:gd name="T34" fmla="*/ 2147483647 w 28"/>
              <a:gd name="T35" fmla="*/ 2147483647 h 72"/>
              <a:gd name="T36" fmla="*/ 2147483647 w 28"/>
              <a:gd name="T37" fmla="*/ 2147483647 h 72"/>
              <a:gd name="T38" fmla="*/ 2147483647 w 28"/>
              <a:gd name="T39" fmla="*/ 2147483647 h 7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8"/>
              <a:gd name="T61" fmla="*/ 0 h 72"/>
              <a:gd name="T62" fmla="*/ 28 w 28"/>
              <a:gd name="T63" fmla="*/ 72 h 7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8" h="72">
                <a:moveTo>
                  <a:pt x="9" y="34"/>
                </a:moveTo>
                <a:cubicBezTo>
                  <a:pt x="4" y="30"/>
                  <a:pt x="1" y="23"/>
                  <a:pt x="1" y="17"/>
                </a:cubicBezTo>
                <a:cubicBezTo>
                  <a:pt x="1" y="6"/>
                  <a:pt x="7" y="0"/>
                  <a:pt x="14" y="0"/>
                </a:cubicBezTo>
                <a:cubicBezTo>
                  <a:pt x="22" y="0"/>
                  <a:pt x="26" y="8"/>
                  <a:pt x="26" y="16"/>
                </a:cubicBezTo>
                <a:cubicBezTo>
                  <a:pt x="26" y="23"/>
                  <a:pt x="24" y="29"/>
                  <a:pt x="19" y="33"/>
                </a:cubicBezTo>
                <a:cubicBezTo>
                  <a:pt x="19" y="33"/>
                  <a:pt x="19" y="33"/>
                  <a:pt x="19" y="33"/>
                </a:cubicBezTo>
                <a:cubicBezTo>
                  <a:pt x="24" y="38"/>
                  <a:pt x="28" y="44"/>
                  <a:pt x="28" y="53"/>
                </a:cubicBezTo>
                <a:cubicBezTo>
                  <a:pt x="28" y="64"/>
                  <a:pt x="22" y="72"/>
                  <a:pt x="13" y="72"/>
                </a:cubicBezTo>
                <a:cubicBezTo>
                  <a:pt x="4" y="72"/>
                  <a:pt x="0" y="63"/>
                  <a:pt x="0" y="54"/>
                </a:cubicBezTo>
                <a:cubicBezTo>
                  <a:pt x="0" y="44"/>
                  <a:pt x="4" y="38"/>
                  <a:pt x="9" y="34"/>
                </a:cubicBezTo>
                <a:close/>
                <a:moveTo>
                  <a:pt x="21" y="53"/>
                </a:moveTo>
                <a:cubicBezTo>
                  <a:pt x="21" y="45"/>
                  <a:pt x="18" y="40"/>
                  <a:pt x="13" y="37"/>
                </a:cubicBezTo>
                <a:cubicBezTo>
                  <a:pt x="9" y="40"/>
                  <a:pt x="6" y="46"/>
                  <a:pt x="6" y="53"/>
                </a:cubicBezTo>
                <a:cubicBezTo>
                  <a:pt x="6" y="61"/>
                  <a:pt x="9" y="66"/>
                  <a:pt x="14" y="66"/>
                </a:cubicBezTo>
                <a:cubicBezTo>
                  <a:pt x="18" y="66"/>
                  <a:pt x="21" y="62"/>
                  <a:pt x="21" y="53"/>
                </a:cubicBezTo>
                <a:close/>
                <a:moveTo>
                  <a:pt x="8" y="17"/>
                </a:moveTo>
                <a:cubicBezTo>
                  <a:pt x="8" y="24"/>
                  <a:pt x="11" y="28"/>
                  <a:pt x="15" y="30"/>
                </a:cubicBezTo>
                <a:cubicBezTo>
                  <a:pt x="18" y="27"/>
                  <a:pt x="20" y="23"/>
                  <a:pt x="20" y="17"/>
                </a:cubicBezTo>
                <a:cubicBezTo>
                  <a:pt x="20" y="10"/>
                  <a:pt x="18" y="6"/>
                  <a:pt x="14" y="6"/>
                </a:cubicBezTo>
                <a:cubicBezTo>
                  <a:pt x="10" y="6"/>
                  <a:pt x="8" y="10"/>
                  <a:pt x="8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54638" name="Freeform 22">
            <a:extLst>
              <a:ext uri="{FF2B5EF4-FFF2-40B4-BE49-F238E27FC236}">
                <a16:creationId xmlns:a16="http://schemas.microsoft.com/office/drawing/2014/main" id="{25A8A4ED-A0AD-46D3-BD1F-3D64A14DB999}"/>
              </a:ext>
            </a:extLst>
          </p:cNvPr>
          <p:cNvSpPr>
            <a:spLocks/>
          </p:cNvSpPr>
          <p:nvPr/>
        </p:nvSpPr>
        <p:spPr bwMode="auto">
          <a:xfrm>
            <a:off x="7024688" y="4964113"/>
            <a:ext cx="109537" cy="306387"/>
          </a:xfrm>
          <a:custGeom>
            <a:avLst/>
            <a:gdLst>
              <a:gd name="T0" fmla="*/ 2147483647 w 26"/>
              <a:gd name="T1" fmla="*/ 2147483647 h 72"/>
              <a:gd name="T2" fmla="*/ 2147483647 w 26"/>
              <a:gd name="T3" fmla="*/ 2147483647 h 72"/>
              <a:gd name="T4" fmla="*/ 2147483647 w 26"/>
              <a:gd name="T5" fmla="*/ 2147483647 h 72"/>
              <a:gd name="T6" fmla="*/ 2147483647 w 26"/>
              <a:gd name="T7" fmla="*/ 2147483647 h 72"/>
              <a:gd name="T8" fmla="*/ 2147483647 w 26"/>
              <a:gd name="T9" fmla="*/ 2147483647 h 72"/>
              <a:gd name="T10" fmla="*/ 2147483647 w 26"/>
              <a:gd name="T11" fmla="*/ 2147483647 h 72"/>
              <a:gd name="T12" fmla="*/ 2147483647 w 26"/>
              <a:gd name="T13" fmla="*/ 2147483647 h 72"/>
              <a:gd name="T14" fmla="*/ 2147483647 w 26"/>
              <a:gd name="T15" fmla="*/ 2147483647 h 72"/>
              <a:gd name="T16" fmla="*/ 2147483647 w 26"/>
              <a:gd name="T17" fmla="*/ 2147483647 h 72"/>
              <a:gd name="T18" fmla="*/ 2147483647 w 26"/>
              <a:gd name="T19" fmla="*/ 2147483647 h 72"/>
              <a:gd name="T20" fmla="*/ 2147483647 w 26"/>
              <a:gd name="T21" fmla="*/ 2147483647 h 72"/>
              <a:gd name="T22" fmla="*/ 2147483647 w 26"/>
              <a:gd name="T23" fmla="*/ 0 h 72"/>
              <a:gd name="T24" fmla="*/ 2147483647 w 26"/>
              <a:gd name="T25" fmla="*/ 2147483647 h 72"/>
              <a:gd name="T26" fmla="*/ 2147483647 w 26"/>
              <a:gd name="T27" fmla="*/ 2147483647 h 72"/>
              <a:gd name="T28" fmla="*/ 2147483647 w 26"/>
              <a:gd name="T29" fmla="*/ 2147483647 h 72"/>
              <a:gd name="T30" fmla="*/ 2147483647 w 26"/>
              <a:gd name="T31" fmla="*/ 2147483647 h 72"/>
              <a:gd name="T32" fmla="*/ 2147483647 w 26"/>
              <a:gd name="T33" fmla="*/ 2147483647 h 72"/>
              <a:gd name="T34" fmla="*/ 0 w 26"/>
              <a:gd name="T35" fmla="*/ 2147483647 h 72"/>
              <a:gd name="T36" fmla="*/ 2147483647 w 26"/>
              <a:gd name="T37" fmla="*/ 2147483647 h 7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6"/>
              <a:gd name="T58" fmla="*/ 0 h 72"/>
              <a:gd name="T59" fmla="*/ 26 w 26"/>
              <a:gd name="T60" fmla="*/ 72 h 7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6" h="72">
                <a:moveTo>
                  <a:pt x="2" y="62"/>
                </a:moveTo>
                <a:cubicBezTo>
                  <a:pt x="4" y="64"/>
                  <a:pt x="7" y="65"/>
                  <a:pt x="10" y="65"/>
                </a:cubicBezTo>
                <a:cubicBezTo>
                  <a:pt x="16" y="65"/>
                  <a:pt x="19" y="60"/>
                  <a:pt x="19" y="51"/>
                </a:cubicBezTo>
                <a:cubicBezTo>
                  <a:pt x="19" y="42"/>
                  <a:pt x="15" y="37"/>
                  <a:pt x="8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0"/>
                  <a:pt x="7" y="30"/>
                  <a:pt x="7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12" y="30"/>
                  <a:pt x="18" y="26"/>
                  <a:pt x="18" y="18"/>
                </a:cubicBezTo>
                <a:cubicBezTo>
                  <a:pt x="18" y="10"/>
                  <a:pt x="15" y="7"/>
                  <a:pt x="11" y="7"/>
                </a:cubicBezTo>
                <a:cubicBezTo>
                  <a:pt x="8" y="7"/>
                  <a:pt x="6" y="8"/>
                  <a:pt x="4" y="10"/>
                </a:cubicBezTo>
                <a:cubicBezTo>
                  <a:pt x="2" y="4"/>
                  <a:pt x="2" y="4"/>
                  <a:pt x="2" y="4"/>
                </a:cubicBezTo>
                <a:cubicBezTo>
                  <a:pt x="4" y="2"/>
                  <a:pt x="8" y="0"/>
                  <a:pt x="12" y="0"/>
                </a:cubicBezTo>
                <a:cubicBezTo>
                  <a:pt x="20" y="0"/>
                  <a:pt x="25" y="7"/>
                  <a:pt x="25" y="16"/>
                </a:cubicBezTo>
                <a:cubicBezTo>
                  <a:pt x="25" y="23"/>
                  <a:pt x="22" y="29"/>
                  <a:pt x="16" y="33"/>
                </a:cubicBezTo>
                <a:cubicBezTo>
                  <a:pt x="16" y="33"/>
                  <a:pt x="16" y="33"/>
                  <a:pt x="16" y="33"/>
                </a:cubicBezTo>
                <a:cubicBezTo>
                  <a:pt x="21" y="35"/>
                  <a:pt x="26" y="40"/>
                  <a:pt x="26" y="51"/>
                </a:cubicBezTo>
                <a:cubicBezTo>
                  <a:pt x="26" y="63"/>
                  <a:pt x="20" y="72"/>
                  <a:pt x="10" y="72"/>
                </a:cubicBezTo>
                <a:cubicBezTo>
                  <a:pt x="7" y="72"/>
                  <a:pt x="3" y="71"/>
                  <a:pt x="0" y="69"/>
                </a:cubicBezTo>
                <a:lnTo>
                  <a:pt x="2" y="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54639" name="Freeform 23">
            <a:extLst>
              <a:ext uri="{FF2B5EF4-FFF2-40B4-BE49-F238E27FC236}">
                <a16:creationId xmlns:a16="http://schemas.microsoft.com/office/drawing/2014/main" id="{528BE4AB-07AB-4179-A540-9DC37A61AC18}"/>
              </a:ext>
            </a:extLst>
          </p:cNvPr>
          <p:cNvSpPr>
            <a:spLocks noEditPoints="1"/>
          </p:cNvSpPr>
          <p:nvPr/>
        </p:nvSpPr>
        <p:spPr bwMode="auto">
          <a:xfrm>
            <a:off x="7164388" y="4960938"/>
            <a:ext cx="212725" cy="314325"/>
          </a:xfrm>
          <a:custGeom>
            <a:avLst/>
            <a:gdLst>
              <a:gd name="T0" fmla="*/ 2147483647 w 50"/>
              <a:gd name="T1" fmla="*/ 2147483647 h 74"/>
              <a:gd name="T2" fmla="*/ 2147483647 w 50"/>
              <a:gd name="T3" fmla="*/ 2147483647 h 74"/>
              <a:gd name="T4" fmla="*/ 0 w 50"/>
              <a:gd name="T5" fmla="*/ 2147483647 h 74"/>
              <a:gd name="T6" fmla="*/ 2147483647 w 50"/>
              <a:gd name="T7" fmla="*/ 2147483647 h 74"/>
              <a:gd name="T8" fmla="*/ 2147483647 w 50"/>
              <a:gd name="T9" fmla="*/ 2147483647 h 74"/>
              <a:gd name="T10" fmla="*/ 2147483647 w 50"/>
              <a:gd name="T11" fmla="*/ 2147483647 h 74"/>
              <a:gd name="T12" fmla="*/ 2147483647 w 50"/>
              <a:gd name="T13" fmla="*/ 2147483647 h 74"/>
              <a:gd name="T14" fmla="*/ 2147483647 w 50"/>
              <a:gd name="T15" fmla="*/ 2147483647 h 74"/>
              <a:gd name="T16" fmla="*/ 2147483647 w 50"/>
              <a:gd name="T17" fmla="*/ 2147483647 h 74"/>
              <a:gd name="T18" fmla="*/ 2147483647 w 50"/>
              <a:gd name="T19" fmla="*/ 2147483647 h 74"/>
              <a:gd name="T20" fmla="*/ 2147483647 w 50"/>
              <a:gd name="T21" fmla="*/ 2147483647 h 74"/>
              <a:gd name="T22" fmla="*/ 2147483647 w 50"/>
              <a:gd name="T23" fmla="*/ 0 h 74"/>
              <a:gd name="T24" fmla="*/ 2147483647 w 50"/>
              <a:gd name="T25" fmla="*/ 0 h 74"/>
              <a:gd name="T26" fmla="*/ 2147483647 w 50"/>
              <a:gd name="T27" fmla="*/ 2147483647 h 74"/>
              <a:gd name="T28" fmla="*/ 2147483647 w 50"/>
              <a:gd name="T29" fmla="*/ 2147483647 h 74"/>
              <a:gd name="T30" fmla="*/ 2147483647 w 50"/>
              <a:gd name="T31" fmla="*/ 2147483647 h 74"/>
              <a:gd name="T32" fmla="*/ 2147483647 w 50"/>
              <a:gd name="T33" fmla="*/ 2147483647 h 74"/>
              <a:gd name="T34" fmla="*/ 2147483647 w 50"/>
              <a:gd name="T35" fmla="*/ 2147483647 h 74"/>
              <a:gd name="T36" fmla="*/ 2147483647 w 50"/>
              <a:gd name="T37" fmla="*/ 2147483647 h 74"/>
              <a:gd name="T38" fmla="*/ 2147483647 w 50"/>
              <a:gd name="T39" fmla="*/ 2147483647 h 74"/>
              <a:gd name="T40" fmla="*/ 2147483647 w 50"/>
              <a:gd name="T41" fmla="*/ 2147483647 h 74"/>
              <a:gd name="T42" fmla="*/ 2147483647 w 50"/>
              <a:gd name="T43" fmla="*/ 2147483647 h 74"/>
              <a:gd name="T44" fmla="*/ 2147483647 w 50"/>
              <a:gd name="T45" fmla="*/ 2147483647 h 74"/>
              <a:gd name="T46" fmla="*/ 2147483647 w 50"/>
              <a:gd name="T47" fmla="*/ 2147483647 h 74"/>
              <a:gd name="T48" fmla="*/ 2147483647 w 50"/>
              <a:gd name="T49" fmla="*/ 2147483647 h 7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0"/>
              <a:gd name="T76" fmla="*/ 0 h 74"/>
              <a:gd name="T77" fmla="*/ 50 w 50"/>
              <a:gd name="T78" fmla="*/ 74 h 7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0" h="74">
                <a:moveTo>
                  <a:pt x="21" y="22"/>
                </a:moveTo>
                <a:cubicBezTo>
                  <a:pt x="21" y="37"/>
                  <a:pt x="16" y="44"/>
                  <a:pt x="11" y="44"/>
                </a:cubicBezTo>
                <a:cubicBezTo>
                  <a:pt x="5" y="44"/>
                  <a:pt x="0" y="35"/>
                  <a:pt x="0" y="22"/>
                </a:cubicBezTo>
                <a:cubicBezTo>
                  <a:pt x="0" y="9"/>
                  <a:pt x="5" y="1"/>
                  <a:pt x="11" y="1"/>
                </a:cubicBezTo>
                <a:cubicBezTo>
                  <a:pt x="17" y="1"/>
                  <a:pt x="21" y="9"/>
                  <a:pt x="21" y="22"/>
                </a:cubicBezTo>
                <a:close/>
                <a:moveTo>
                  <a:pt x="5" y="22"/>
                </a:moveTo>
                <a:cubicBezTo>
                  <a:pt x="5" y="30"/>
                  <a:pt x="7" y="38"/>
                  <a:pt x="11" y="38"/>
                </a:cubicBezTo>
                <a:cubicBezTo>
                  <a:pt x="15" y="38"/>
                  <a:pt x="16" y="29"/>
                  <a:pt x="16" y="22"/>
                </a:cubicBezTo>
                <a:cubicBezTo>
                  <a:pt x="16" y="15"/>
                  <a:pt x="15" y="6"/>
                  <a:pt x="11" y="6"/>
                </a:cubicBezTo>
                <a:cubicBezTo>
                  <a:pt x="7" y="6"/>
                  <a:pt x="5" y="15"/>
                  <a:pt x="5" y="22"/>
                </a:cubicBezTo>
                <a:close/>
                <a:moveTo>
                  <a:pt x="8" y="74"/>
                </a:moveTo>
                <a:cubicBezTo>
                  <a:pt x="38" y="0"/>
                  <a:pt x="38" y="0"/>
                  <a:pt x="38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13" y="74"/>
                  <a:pt x="13" y="74"/>
                  <a:pt x="13" y="74"/>
                </a:cubicBezTo>
                <a:lnTo>
                  <a:pt x="8" y="74"/>
                </a:lnTo>
                <a:close/>
                <a:moveTo>
                  <a:pt x="50" y="52"/>
                </a:moveTo>
                <a:cubicBezTo>
                  <a:pt x="50" y="67"/>
                  <a:pt x="45" y="73"/>
                  <a:pt x="40" y="73"/>
                </a:cubicBezTo>
                <a:cubicBezTo>
                  <a:pt x="34" y="73"/>
                  <a:pt x="29" y="65"/>
                  <a:pt x="29" y="52"/>
                </a:cubicBezTo>
                <a:cubicBezTo>
                  <a:pt x="29" y="38"/>
                  <a:pt x="34" y="30"/>
                  <a:pt x="40" y="30"/>
                </a:cubicBezTo>
                <a:cubicBezTo>
                  <a:pt x="46" y="30"/>
                  <a:pt x="50" y="39"/>
                  <a:pt x="50" y="52"/>
                </a:cubicBezTo>
                <a:close/>
                <a:moveTo>
                  <a:pt x="34" y="52"/>
                </a:moveTo>
                <a:cubicBezTo>
                  <a:pt x="34" y="59"/>
                  <a:pt x="36" y="68"/>
                  <a:pt x="40" y="68"/>
                </a:cubicBezTo>
                <a:cubicBezTo>
                  <a:pt x="44" y="68"/>
                  <a:pt x="45" y="59"/>
                  <a:pt x="45" y="52"/>
                </a:cubicBezTo>
                <a:cubicBezTo>
                  <a:pt x="45" y="45"/>
                  <a:pt x="44" y="35"/>
                  <a:pt x="40" y="35"/>
                </a:cubicBezTo>
                <a:cubicBezTo>
                  <a:pt x="36" y="35"/>
                  <a:pt x="34" y="45"/>
                  <a:pt x="34" y="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3568" name="矩形 15">
            <a:extLst>
              <a:ext uri="{FF2B5EF4-FFF2-40B4-BE49-F238E27FC236}">
                <a16:creationId xmlns:a16="http://schemas.microsoft.com/office/drawing/2014/main" id="{010144BA-9446-4BC9-A37C-805BAFDAE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3988" y="1789113"/>
            <a:ext cx="4598987" cy="76041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600"/>
          </a:p>
        </p:txBody>
      </p:sp>
      <p:sp>
        <p:nvSpPr>
          <p:cNvPr id="23569" name="矩形 16">
            <a:extLst>
              <a:ext uri="{FF2B5EF4-FFF2-40B4-BE49-F238E27FC236}">
                <a16:creationId xmlns:a16="http://schemas.microsoft.com/office/drawing/2014/main" id="{C2BB03AA-685C-4EEA-9CCE-41D8FDFF7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5475" y="4764088"/>
            <a:ext cx="4864100" cy="762000"/>
          </a:xfrm>
          <a:prstGeom prst="rect">
            <a:avLst/>
          </a:prstGeom>
          <a:solidFill>
            <a:srgbClr val="4C6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600"/>
          </a:p>
        </p:txBody>
      </p:sp>
      <p:sp>
        <p:nvSpPr>
          <p:cNvPr id="23570" name="TextBox 682">
            <a:extLst>
              <a:ext uri="{FF2B5EF4-FFF2-40B4-BE49-F238E27FC236}">
                <a16:creationId xmlns:a16="http://schemas.microsoft.com/office/drawing/2014/main" id="{9DD1CB48-54BB-48D5-B349-DA3090C1A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0" y="4921250"/>
            <a:ext cx="739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42%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71" name="TextBox 682">
            <a:extLst>
              <a:ext uri="{FF2B5EF4-FFF2-40B4-BE49-F238E27FC236}">
                <a16:creationId xmlns:a16="http://schemas.microsoft.com/office/drawing/2014/main" id="{B5CCBBB2-BAF3-424E-863A-61F2F6525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875" y="2936875"/>
            <a:ext cx="741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21%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72" name="TextBox 682">
            <a:extLst>
              <a:ext uri="{FF2B5EF4-FFF2-40B4-BE49-F238E27FC236}">
                <a16:creationId xmlns:a16="http://schemas.microsoft.com/office/drawing/2014/main" id="{3708A3E9-35F6-497C-B4B3-C8AF093D1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9388" y="1943100"/>
            <a:ext cx="739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38%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73" name="TextBox 682">
            <a:extLst>
              <a:ext uri="{FF2B5EF4-FFF2-40B4-BE49-F238E27FC236}">
                <a16:creationId xmlns:a16="http://schemas.microsoft.com/office/drawing/2014/main" id="{A13CE5FB-10EC-4B86-B6A5-631DAB3CE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113" y="3916363"/>
            <a:ext cx="741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16%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74" name="矩形 1">
            <a:extLst>
              <a:ext uri="{FF2B5EF4-FFF2-40B4-BE49-F238E27FC236}">
                <a16:creationId xmlns:a16="http://schemas.microsoft.com/office/drawing/2014/main" id="{786E6244-5169-4A4C-9D5B-D3E4E6E29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4438" y="1974850"/>
            <a:ext cx="33258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</a:p>
        </p:txBody>
      </p:sp>
      <p:sp>
        <p:nvSpPr>
          <p:cNvPr id="23575" name="矩形 1">
            <a:extLst>
              <a:ext uri="{FF2B5EF4-FFF2-40B4-BE49-F238E27FC236}">
                <a16:creationId xmlns:a16="http://schemas.microsoft.com/office/drawing/2014/main" id="{CC76D34C-5D89-4865-8606-75436AD91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787650"/>
            <a:ext cx="14970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</a:p>
        </p:txBody>
      </p:sp>
      <p:sp>
        <p:nvSpPr>
          <p:cNvPr id="23576" name="矩形 1">
            <a:extLst>
              <a:ext uri="{FF2B5EF4-FFF2-40B4-BE49-F238E27FC236}">
                <a16:creationId xmlns:a16="http://schemas.microsoft.com/office/drawing/2014/main" id="{BCEC93FE-FD91-47BB-8829-3BEE1DDA2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75" y="3776663"/>
            <a:ext cx="14970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</a:p>
        </p:txBody>
      </p:sp>
      <p:sp>
        <p:nvSpPr>
          <p:cNvPr id="23577" name="矩形 1">
            <a:extLst>
              <a:ext uri="{FF2B5EF4-FFF2-40B4-BE49-F238E27FC236}">
                <a16:creationId xmlns:a16="http://schemas.microsoft.com/office/drawing/2014/main" id="{7BF3474E-DB90-4074-9AEA-30CE179ED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8500" y="4949825"/>
            <a:ext cx="33591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</a:p>
        </p:txBody>
      </p:sp>
      <p:sp>
        <p:nvSpPr>
          <p:cNvPr id="23578" name="TextBox 643">
            <a:extLst>
              <a:ext uri="{FF2B5EF4-FFF2-40B4-BE49-F238E27FC236}">
                <a16:creationId xmlns:a16="http://schemas.microsoft.com/office/drawing/2014/main" id="{168FE8C7-647F-461E-AFC6-B72872B24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875" y="2974975"/>
            <a:ext cx="1158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3579" name="TextBox 644">
            <a:extLst>
              <a:ext uri="{FF2B5EF4-FFF2-40B4-BE49-F238E27FC236}">
                <a16:creationId xmlns:a16="http://schemas.microsoft.com/office/drawing/2014/main" id="{0FC2B7D6-8E30-4F9F-98FD-B8D291918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1955800"/>
            <a:ext cx="1158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3580" name="TextBox 645">
            <a:extLst>
              <a:ext uri="{FF2B5EF4-FFF2-40B4-BE49-F238E27FC236}">
                <a16:creationId xmlns:a16="http://schemas.microsoft.com/office/drawing/2014/main" id="{EAF3CDCB-A216-416D-A6FD-40B04ADC5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4275" y="3935413"/>
            <a:ext cx="11588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3581" name="TextBox 646">
            <a:extLst>
              <a:ext uri="{FF2B5EF4-FFF2-40B4-BE49-F238E27FC236}">
                <a16:creationId xmlns:a16="http://schemas.microsoft.com/office/drawing/2014/main" id="{F891776F-0E7C-4931-8537-EABE2E578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3413" y="4976813"/>
            <a:ext cx="11604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cxnSp>
        <p:nvCxnSpPr>
          <p:cNvPr id="23582" name="直接连接符 29">
            <a:extLst>
              <a:ext uri="{FF2B5EF4-FFF2-40B4-BE49-F238E27FC236}">
                <a16:creationId xmlns:a16="http://schemas.microsoft.com/office/drawing/2014/main" id="{C06EC269-8317-4C0B-B914-138E585792A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90925" y="1941513"/>
            <a:ext cx="0" cy="454025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83" name="直接连接符 33">
            <a:extLst>
              <a:ext uri="{FF2B5EF4-FFF2-40B4-BE49-F238E27FC236}">
                <a16:creationId xmlns:a16="http://schemas.microsoft.com/office/drawing/2014/main" id="{7AF15D36-15FD-4DF1-9869-B70B044E62D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29275" y="4902200"/>
            <a:ext cx="0" cy="454025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84" name="直接连接符 34">
            <a:extLst>
              <a:ext uri="{FF2B5EF4-FFF2-40B4-BE49-F238E27FC236}">
                <a16:creationId xmlns:a16="http://schemas.microsoft.com/office/drawing/2014/main" id="{839ABB2F-2F83-4842-9B3E-B8C4D8F220D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67475" y="2925763"/>
            <a:ext cx="0" cy="454025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85" name="直接连接符 35">
            <a:extLst>
              <a:ext uri="{FF2B5EF4-FFF2-40B4-BE49-F238E27FC236}">
                <a16:creationId xmlns:a16="http://schemas.microsoft.com/office/drawing/2014/main" id="{0F700B27-3077-416E-84FD-75A0BC73F99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67475" y="3908425"/>
            <a:ext cx="0" cy="454025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3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0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 animBg="1"/>
      <p:bldP spid="23561" grpId="0" animBg="1"/>
      <p:bldP spid="23562" grpId="0" animBg="1"/>
      <p:bldP spid="23563" grpId="0" animBg="1" autoUpdateAnimBg="0"/>
      <p:bldP spid="23564" grpId="0" animBg="1" autoUpdateAnimBg="0"/>
      <p:bldP spid="23568" grpId="0" animBg="1" autoUpdateAnimBg="0"/>
      <p:bldP spid="23569" grpId="0" animBg="1" autoUpdateAnimBg="0"/>
      <p:bldP spid="23570" grpId="0" autoUpdateAnimBg="0"/>
      <p:bldP spid="23571" grpId="0" autoUpdateAnimBg="0"/>
      <p:bldP spid="23572" grpId="0" autoUpdateAnimBg="0"/>
      <p:bldP spid="23573" grpId="0" autoUpdateAnimBg="0"/>
      <p:bldP spid="23574" grpId="0" autoUpdateAnimBg="0"/>
      <p:bldP spid="23575" grpId="0" autoUpdateAnimBg="0"/>
      <p:bldP spid="23576" grpId="0" autoUpdateAnimBg="0"/>
      <p:bldP spid="23577" grpId="0" autoUpdateAnimBg="0"/>
      <p:bldP spid="23578" grpId="0" autoUpdateAnimBg="0"/>
      <p:bldP spid="23579" grpId="0" autoUpdateAnimBg="0"/>
      <p:bldP spid="23580" grpId="0" autoUpdateAnimBg="0"/>
      <p:bldP spid="2358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44BC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文本框 1">
            <a:extLst>
              <a:ext uri="{FF2B5EF4-FFF2-40B4-BE49-F238E27FC236}">
                <a16:creationId xmlns:a16="http://schemas.microsoft.com/office/drawing/2014/main" id="{4F009562-1FFB-4113-AFAF-31536FDFC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6738" y="123825"/>
            <a:ext cx="3016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55651" name="矩形 30">
            <a:extLst>
              <a:ext uri="{FF2B5EF4-FFF2-40B4-BE49-F238E27FC236}">
                <a16:creationId xmlns:a16="http://schemas.microsoft.com/office/drawing/2014/main" id="{93D8A44A-BB7F-4E3C-B093-200E8FFB4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25" y="263525"/>
            <a:ext cx="184150" cy="184150"/>
          </a:xfrm>
          <a:prstGeom prst="rect">
            <a:avLst/>
          </a:prstGeom>
          <a:solidFill>
            <a:srgbClr val="FCB6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5652" name="矩形 31">
            <a:extLst>
              <a:ext uri="{FF2B5EF4-FFF2-40B4-BE49-F238E27FC236}">
                <a16:creationId xmlns:a16="http://schemas.microsoft.com/office/drawing/2014/main" id="{FD8DD953-68CF-4781-BA82-0B753ADCC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150" y="263525"/>
            <a:ext cx="184150" cy="184150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5653" name="矩形 32">
            <a:extLst>
              <a:ext uri="{FF2B5EF4-FFF2-40B4-BE49-F238E27FC236}">
                <a16:creationId xmlns:a16="http://schemas.microsoft.com/office/drawing/2014/main" id="{60041420-81AD-4794-AC3E-946C915C1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8575" y="263525"/>
            <a:ext cx="184150" cy="184150"/>
          </a:xfrm>
          <a:prstGeom prst="rect">
            <a:avLst/>
          </a:prstGeom>
          <a:solidFill>
            <a:srgbClr val="A1B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5654" name="矩形 42">
            <a:extLst>
              <a:ext uri="{FF2B5EF4-FFF2-40B4-BE49-F238E27FC236}">
                <a16:creationId xmlns:a16="http://schemas.microsoft.com/office/drawing/2014/main" id="{25932D99-8D00-44A7-B2F6-04A06116E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0" y="263525"/>
            <a:ext cx="185738" cy="184150"/>
          </a:xfrm>
          <a:prstGeom prst="rect">
            <a:avLst/>
          </a:prstGeom>
          <a:solidFill>
            <a:srgbClr val="C664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5655" name="矩形 43">
            <a:extLst>
              <a:ext uri="{FF2B5EF4-FFF2-40B4-BE49-F238E27FC236}">
                <a16:creationId xmlns:a16="http://schemas.microsoft.com/office/drawing/2014/main" id="{3116C75B-D707-4CB5-9435-336970618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00" y="263525"/>
            <a:ext cx="184150" cy="184150"/>
          </a:xfrm>
          <a:prstGeom prst="rect">
            <a:avLst/>
          </a:prstGeom>
          <a:solidFill>
            <a:srgbClr val="0C60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584" name="Freeform 6">
            <a:extLst>
              <a:ext uri="{FF2B5EF4-FFF2-40B4-BE49-F238E27FC236}">
                <a16:creationId xmlns:a16="http://schemas.microsoft.com/office/drawing/2014/main" id="{3895ADEF-DFCF-4964-9A51-D02171A52D35}"/>
              </a:ext>
            </a:extLst>
          </p:cNvPr>
          <p:cNvSpPr>
            <a:spLocks/>
          </p:cNvSpPr>
          <p:nvPr/>
        </p:nvSpPr>
        <p:spPr bwMode="auto">
          <a:xfrm>
            <a:off x="9280525" y="2913063"/>
            <a:ext cx="1597025" cy="1479550"/>
          </a:xfrm>
          <a:custGeom>
            <a:avLst/>
            <a:gdLst>
              <a:gd name="T0" fmla="*/ 2147483647 w 890"/>
              <a:gd name="T1" fmla="*/ 2147483647 h 824"/>
              <a:gd name="T2" fmla="*/ 2147483647 w 890"/>
              <a:gd name="T3" fmla="*/ 2147483647 h 824"/>
              <a:gd name="T4" fmla="*/ 2147483647 w 890"/>
              <a:gd name="T5" fmla="*/ 2147483647 h 824"/>
              <a:gd name="T6" fmla="*/ 2147483647 w 890"/>
              <a:gd name="T7" fmla="*/ 2147483647 h 824"/>
              <a:gd name="T8" fmla="*/ 2147483647 w 890"/>
              <a:gd name="T9" fmla="*/ 0 h 824"/>
              <a:gd name="T10" fmla="*/ 2147483647 w 890"/>
              <a:gd name="T11" fmla="*/ 2147483647 h 824"/>
              <a:gd name="T12" fmla="*/ 2147483647 w 890"/>
              <a:gd name="T13" fmla="*/ 2147483647 h 8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90"/>
              <a:gd name="T22" fmla="*/ 0 h 824"/>
              <a:gd name="T23" fmla="*/ 890 w 890"/>
              <a:gd name="T24" fmla="*/ 824 h 8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90" h="824">
                <a:moveTo>
                  <a:pt x="11" y="475"/>
                </a:moveTo>
                <a:cubicBezTo>
                  <a:pt x="47" y="718"/>
                  <a:pt x="225" y="824"/>
                  <a:pt x="437" y="824"/>
                </a:cubicBezTo>
                <a:cubicBezTo>
                  <a:pt x="649" y="824"/>
                  <a:pt x="827" y="718"/>
                  <a:pt x="863" y="475"/>
                </a:cubicBezTo>
                <a:cubicBezTo>
                  <a:pt x="890" y="296"/>
                  <a:pt x="807" y="143"/>
                  <a:pt x="691" y="7"/>
                </a:cubicBezTo>
                <a:cubicBezTo>
                  <a:pt x="689" y="5"/>
                  <a:pt x="687" y="2"/>
                  <a:pt x="685" y="0"/>
                </a:cubicBezTo>
                <a:cubicBezTo>
                  <a:pt x="31" y="258"/>
                  <a:pt x="31" y="258"/>
                  <a:pt x="31" y="258"/>
                </a:cubicBezTo>
                <a:cubicBezTo>
                  <a:pt x="8" y="326"/>
                  <a:pt x="0" y="398"/>
                  <a:pt x="11" y="475"/>
                </a:cubicBezTo>
                <a:close/>
              </a:path>
            </a:pathLst>
          </a:custGeom>
          <a:solidFill>
            <a:srgbClr val="A2B9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4585" name="Freeform 7">
            <a:extLst>
              <a:ext uri="{FF2B5EF4-FFF2-40B4-BE49-F238E27FC236}">
                <a16:creationId xmlns:a16="http://schemas.microsoft.com/office/drawing/2014/main" id="{AEF27ED8-9EAA-4A53-BC29-5E95B84AC0D1}"/>
              </a:ext>
            </a:extLst>
          </p:cNvPr>
          <p:cNvSpPr>
            <a:spLocks/>
          </p:cNvSpPr>
          <p:nvPr/>
        </p:nvSpPr>
        <p:spPr bwMode="auto">
          <a:xfrm>
            <a:off x="9883775" y="2079625"/>
            <a:ext cx="269875" cy="279400"/>
          </a:xfrm>
          <a:custGeom>
            <a:avLst/>
            <a:gdLst>
              <a:gd name="T0" fmla="*/ 2147483647 w 150"/>
              <a:gd name="T1" fmla="*/ 0 h 156"/>
              <a:gd name="T2" fmla="*/ 0 w 150"/>
              <a:gd name="T3" fmla="*/ 2147483647 h 156"/>
              <a:gd name="T4" fmla="*/ 2147483647 w 150"/>
              <a:gd name="T5" fmla="*/ 2147483647 h 156"/>
              <a:gd name="T6" fmla="*/ 2147483647 w 150"/>
              <a:gd name="T7" fmla="*/ 0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50"/>
              <a:gd name="T13" fmla="*/ 0 h 156"/>
              <a:gd name="T14" fmla="*/ 150 w 150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0" h="156">
                <a:moveTo>
                  <a:pt x="94" y="0"/>
                </a:moveTo>
                <a:cubicBezTo>
                  <a:pt x="65" y="53"/>
                  <a:pt x="34" y="106"/>
                  <a:pt x="0" y="156"/>
                </a:cubicBezTo>
                <a:cubicBezTo>
                  <a:pt x="150" y="97"/>
                  <a:pt x="150" y="97"/>
                  <a:pt x="150" y="97"/>
                </a:cubicBezTo>
                <a:cubicBezTo>
                  <a:pt x="131" y="65"/>
                  <a:pt x="112" y="32"/>
                  <a:pt x="94" y="0"/>
                </a:cubicBezTo>
                <a:close/>
              </a:path>
            </a:pathLst>
          </a:custGeom>
          <a:solidFill>
            <a:srgbClr val="C8D9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4586" name="Freeform 8">
            <a:extLst>
              <a:ext uri="{FF2B5EF4-FFF2-40B4-BE49-F238E27FC236}">
                <a16:creationId xmlns:a16="http://schemas.microsoft.com/office/drawing/2014/main" id="{4E2948AF-CD6F-4E97-B882-026035F716B3}"/>
              </a:ext>
            </a:extLst>
          </p:cNvPr>
          <p:cNvSpPr>
            <a:spLocks/>
          </p:cNvSpPr>
          <p:nvPr/>
        </p:nvSpPr>
        <p:spPr bwMode="auto">
          <a:xfrm>
            <a:off x="9363075" y="2555875"/>
            <a:ext cx="1122363" cy="728663"/>
          </a:xfrm>
          <a:custGeom>
            <a:avLst/>
            <a:gdLst>
              <a:gd name="T0" fmla="*/ 2147483647 w 625"/>
              <a:gd name="T1" fmla="*/ 2147483647 h 406"/>
              <a:gd name="T2" fmla="*/ 2147483647 w 625"/>
              <a:gd name="T3" fmla="*/ 2147483647 h 406"/>
              <a:gd name="T4" fmla="*/ 0 w 625"/>
              <a:gd name="T5" fmla="*/ 2147483647 h 406"/>
              <a:gd name="T6" fmla="*/ 2147483647 w 625"/>
              <a:gd name="T7" fmla="*/ 2147483647 h 406"/>
              <a:gd name="T8" fmla="*/ 2147483647 w 625"/>
              <a:gd name="T9" fmla="*/ 0 h 406"/>
              <a:gd name="T10" fmla="*/ 2147483647 w 625"/>
              <a:gd name="T11" fmla="*/ 2147483647 h 4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5"/>
              <a:gd name="T19" fmla="*/ 0 h 406"/>
              <a:gd name="T20" fmla="*/ 625 w 625"/>
              <a:gd name="T21" fmla="*/ 406 h 40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5" h="406">
                <a:moveTo>
                  <a:pt x="173" y="132"/>
                </a:moveTo>
                <a:cubicBezTo>
                  <a:pt x="164" y="143"/>
                  <a:pt x="155" y="155"/>
                  <a:pt x="145" y="166"/>
                </a:cubicBezTo>
                <a:cubicBezTo>
                  <a:pt x="82" y="240"/>
                  <a:pt x="29" y="319"/>
                  <a:pt x="0" y="406"/>
                </a:cubicBezTo>
                <a:cubicBezTo>
                  <a:pt x="625" y="160"/>
                  <a:pt x="625" y="160"/>
                  <a:pt x="625" y="160"/>
                </a:cubicBezTo>
                <a:cubicBezTo>
                  <a:pt x="582" y="109"/>
                  <a:pt x="543" y="56"/>
                  <a:pt x="506" y="0"/>
                </a:cubicBezTo>
                <a:lnTo>
                  <a:pt x="173" y="132"/>
                </a:lnTo>
                <a:close/>
              </a:path>
            </a:pathLst>
          </a:custGeom>
          <a:solidFill>
            <a:srgbClr val="C8D9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4587" name="Freeform 9">
            <a:extLst>
              <a:ext uri="{FF2B5EF4-FFF2-40B4-BE49-F238E27FC236}">
                <a16:creationId xmlns:a16="http://schemas.microsoft.com/office/drawing/2014/main" id="{036E430F-96C3-41B3-9A9C-EA6775FBDE23}"/>
              </a:ext>
            </a:extLst>
          </p:cNvPr>
          <p:cNvSpPr>
            <a:spLocks/>
          </p:cNvSpPr>
          <p:nvPr/>
        </p:nvSpPr>
        <p:spPr bwMode="auto">
          <a:xfrm>
            <a:off x="9698038" y="2352675"/>
            <a:ext cx="554037" cy="338138"/>
          </a:xfrm>
          <a:custGeom>
            <a:avLst/>
            <a:gdLst>
              <a:gd name="T0" fmla="*/ 2147483647 w 309"/>
              <a:gd name="T1" fmla="*/ 0 h 188"/>
              <a:gd name="T2" fmla="*/ 2147483647 w 309"/>
              <a:gd name="T3" fmla="*/ 2147483647 h 188"/>
              <a:gd name="T4" fmla="*/ 0 w 309"/>
              <a:gd name="T5" fmla="*/ 2147483647 h 188"/>
              <a:gd name="T6" fmla="*/ 2147483647 w 309"/>
              <a:gd name="T7" fmla="*/ 2147483647 h 188"/>
              <a:gd name="T8" fmla="*/ 2147483647 w 309"/>
              <a:gd name="T9" fmla="*/ 0 h 1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9"/>
              <a:gd name="T16" fmla="*/ 0 h 188"/>
              <a:gd name="T17" fmla="*/ 309 w 309"/>
              <a:gd name="T18" fmla="*/ 188 h 1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9" h="188">
                <a:moveTo>
                  <a:pt x="267" y="0"/>
                </a:moveTo>
                <a:cubicBezTo>
                  <a:pt x="84" y="72"/>
                  <a:pt x="84" y="72"/>
                  <a:pt x="84" y="72"/>
                </a:cubicBezTo>
                <a:cubicBezTo>
                  <a:pt x="58" y="112"/>
                  <a:pt x="30" y="150"/>
                  <a:pt x="0" y="188"/>
                </a:cubicBezTo>
                <a:cubicBezTo>
                  <a:pt x="309" y="66"/>
                  <a:pt x="309" y="66"/>
                  <a:pt x="309" y="66"/>
                </a:cubicBezTo>
                <a:cubicBezTo>
                  <a:pt x="294" y="44"/>
                  <a:pt x="280" y="22"/>
                  <a:pt x="267" y="0"/>
                </a:cubicBezTo>
                <a:close/>
              </a:path>
            </a:pathLst>
          </a:custGeom>
          <a:solidFill>
            <a:srgbClr val="C8D9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4588" name="Freeform 18">
            <a:extLst>
              <a:ext uri="{FF2B5EF4-FFF2-40B4-BE49-F238E27FC236}">
                <a16:creationId xmlns:a16="http://schemas.microsoft.com/office/drawing/2014/main" id="{1AA6A624-9442-46A2-9B57-D1D0FBA36921}"/>
              </a:ext>
            </a:extLst>
          </p:cNvPr>
          <p:cNvSpPr>
            <a:spLocks/>
          </p:cNvSpPr>
          <p:nvPr/>
        </p:nvSpPr>
        <p:spPr bwMode="auto">
          <a:xfrm>
            <a:off x="6289675" y="3279775"/>
            <a:ext cx="1566863" cy="1119188"/>
          </a:xfrm>
          <a:custGeom>
            <a:avLst/>
            <a:gdLst>
              <a:gd name="T0" fmla="*/ 2147483647 w 874"/>
              <a:gd name="T1" fmla="*/ 2147483647 h 624"/>
              <a:gd name="T2" fmla="*/ 2147483647 w 874"/>
              <a:gd name="T3" fmla="*/ 2147483647 h 624"/>
              <a:gd name="T4" fmla="*/ 2147483647 w 874"/>
              <a:gd name="T5" fmla="*/ 0 h 624"/>
              <a:gd name="T6" fmla="*/ 0 w 874"/>
              <a:gd name="T7" fmla="*/ 2147483647 h 624"/>
              <a:gd name="T8" fmla="*/ 2147483647 w 874"/>
              <a:gd name="T9" fmla="*/ 2147483647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74"/>
              <a:gd name="T16" fmla="*/ 0 h 624"/>
              <a:gd name="T17" fmla="*/ 874 w 874"/>
              <a:gd name="T18" fmla="*/ 624 h 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74" h="624">
                <a:moveTo>
                  <a:pt x="424" y="624"/>
                </a:moveTo>
                <a:cubicBezTo>
                  <a:pt x="641" y="624"/>
                  <a:pt x="823" y="516"/>
                  <a:pt x="859" y="268"/>
                </a:cubicBezTo>
                <a:cubicBezTo>
                  <a:pt x="874" y="172"/>
                  <a:pt x="857" y="83"/>
                  <a:pt x="821" y="0"/>
                </a:cubicBezTo>
                <a:cubicBezTo>
                  <a:pt x="0" y="323"/>
                  <a:pt x="0" y="323"/>
                  <a:pt x="0" y="323"/>
                </a:cubicBezTo>
                <a:cubicBezTo>
                  <a:pt x="54" y="532"/>
                  <a:pt x="224" y="624"/>
                  <a:pt x="424" y="624"/>
                </a:cubicBezTo>
                <a:close/>
              </a:path>
            </a:pathLst>
          </a:custGeom>
          <a:solidFill>
            <a:srgbClr val="EBAC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4589" name="Freeform 19">
            <a:extLst>
              <a:ext uri="{FF2B5EF4-FFF2-40B4-BE49-F238E27FC236}">
                <a16:creationId xmlns:a16="http://schemas.microsoft.com/office/drawing/2014/main" id="{9C5DDF2A-0E4F-4A2B-8608-D02CCFD9F997}"/>
              </a:ext>
            </a:extLst>
          </p:cNvPr>
          <p:cNvSpPr>
            <a:spLocks/>
          </p:cNvSpPr>
          <p:nvPr/>
        </p:nvSpPr>
        <p:spPr bwMode="auto">
          <a:xfrm>
            <a:off x="6659563" y="2057400"/>
            <a:ext cx="579437" cy="576263"/>
          </a:xfrm>
          <a:custGeom>
            <a:avLst/>
            <a:gdLst>
              <a:gd name="T0" fmla="*/ 2147483647 w 323"/>
              <a:gd name="T1" fmla="*/ 0 h 321"/>
              <a:gd name="T2" fmla="*/ 0 w 323"/>
              <a:gd name="T3" fmla="*/ 2147483647 h 321"/>
              <a:gd name="T4" fmla="*/ 2147483647 w 323"/>
              <a:gd name="T5" fmla="*/ 2147483647 h 321"/>
              <a:gd name="T6" fmla="*/ 2147483647 w 323"/>
              <a:gd name="T7" fmla="*/ 0 h 321"/>
              <a:gd name="T8" fmla="*/ 0 60000 65536"/>
              <a:gd name="T9" fmla="*/ 0 60000 65536"/>
              <a:gd name="T10" fmla="*/ 0 60000 65536"/>
              <a:gd name="T11" fmla="*/ 0 60000 65536"/>
              <a:gd name="T12" fmla="*/ 0 w 323"/>
              <a:gd name="T13" fmla="*/ 0 h 321"/>
              <a:gd name="T14" fmla="*/ 323 w 323"/>
              <a:gd name="T15" fmla="*/ 321 h 3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3" h="321">
                <a:moveTo>
                  <a:pt x="207" y="0"/>
                </a:moveTo>
                <a:cubicBezTo>
                  <a:pt x="146" y="112"/>
                  <a:pt x="79" y="222"/>
                  <a:pt x="0" y="321"/>
                </a:cubicBezTo>
                <a:cubicBezTo>
                  <a:pt x="323" y="194"/>
                  <a:pt x="323" y="194"/>
                  <a:pt x="323" y="194"/>
                </a:cubicBezTo>
                <a:cubicBezTo>
                  <a:pt x="282" y="131"/>
                  <a:pt x="244" y="66"/>
                  <a:pt x="207" y="0"/>
                </a:cubicBezTo>
                <a:close/>
              </a:path>
            </a:pathLst>
          </a:custGeom>
          <a:solidFill>
            <a:srgbClr val="FACB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4590" name="Freeform 20">
            <a:extLst>
              <a:ext uri="{FF2B5EF4-FFF2-40B4-BE49-F238E27FC236}">
                <a16:creationId xmlns:a16="http://schemas.microsoft.com/office/drawing/2014/main" id="{B377826C-DFEC-4FD1-85C2-21D1067D41C3}"/>
              </a:ext>
            </a:extLst>
          </p:cNvPr>
          <p:cNvSpPr>
            <a:spLocks/>
          </p:cNvSpPr>
          <p:nvPr/>
        </p:nvSpPr>
        <p:spPr bwMode="auto">
          <a:xfrm>
            <a:off x="6240463" y="2744788"/>
            <a:ext cx="1495425" cy="1028700"/>
          </a:xfrm>
          <a:custGeom>
            <a:avLst/>
            <a:gdLst>
              <a:gd name="T0" fmla="*/ 2147483647 w 833"/>
              <a:gd name="T1" fmla="*/ 0 h 574"/>
              <a:gd name="T2" fmla="*/ 2147483647 w 833"/>
              <a:gd name="T3" fmla="*/ 2147483647 h 574"/>
              <a:gd name="T4" fmla="*/ 2147483647 w 833"/>
              <a:gd name="T5" fmla="*/ 2147483647 h 574"/>
              <a:gd name="T6" fmla="*/ 2147483647 w 833"/>
              <a:gd name="T7" fmla="*/ 2147483647 h 574"/>
              <a:gd name="T8" fmla="*/ 2147483647 w 833"/>
              <a:gd name="T9" fmla="*/ 2147483647 h 574"/>
              <a:gd name="T10" fmla="*/ 2147483647 w 833"/>
              <a:gd name="T11" fmla="*/ 2147483647 h 574"/>
              <a:gd name="T12" fmla="*/ 2147483647 w 833"/>
              <a:gd name="T13" fmla="*/ 0 h 5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33"/>
              <a:gd name="T22" fmla="*/ 0 h 574"/>
              <a:gd name="T23" fmla="*/ 833 w 833"/>
              <a:gd name="T24" fmla="*/ 574 h 57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33" h="574">
                <a:moveTo>
                  <a:pt x="658" y="0"/>
                </a:moveTo>
                <a:cubicBezTo>
                  <a:pt x="63" y="234"/>
                  <a:pt x="63" y="234"/>
                  <a:pt x="63" y="234"/>
                </a:cubicBezTo>
                <a:cubicBezTo>
                  <a:pt x="20" y="322"/>
                  <a:pt x="0" y="416"/>
                  <a:pt x="15" y="519"/>
                </a:cubicBezTo>
                <a:cubicBezTo>
                  <a:pt x="18" y="538"/>
                  <a:pt x="21" y="556"/>
                  <a:pt x="26" y="574"/>
                </a:cubicBezTo>
                <a:cubicBezTo>
                  <a:pt x="833" y="256"/>
                  <a:pt x="833" y="256"/>
                  <a:pt x="833" y="256"/>
                </a:cubicBezTo>
                <a:cubicBezTo>
                  <a:pt x="801" y="182"/>
                  <a:pt x="753" y="113"/>
                  <a:pt x="698" y="49"/>
                </a:cubicBezTo>
                <a:cubicBezTo>
                  <a:pt x="685" y="33"/>
                  <a:pt x="671" y="16"/>
                  <a:pt x="658" y="0"/>
                </a:cubicBezTo>
                <a:close/>
              </a:path>
            </a:pathLst>
          </a:custGeom>
          <a:solidFill>
            <a:srgbClr val="FACB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4591" name="Freeform 21">
            <a:extLst>
              <a:ext uri="{FF2B5EF4-FFF2-40B4-BE49-F238E27FC236}">
                <a16:creationId xmlns:a16="http://schemas.microsoft.com/office/drawing/2014/main" id="{0C8363A8-B915-428D-B723-CFE806E1A0EF}"/>
              </a:ext>
            </a:extLst>
          </p:cNvPr>
          <p:cNvSpPr>
            <a:spLocks/>
          </p:cNvSpPr>
          <p:nvPr/>
        </p:nvSpPr>
        <p:spPr bwMode="auto">
          <a:xfrm>
            <a:off x="6372225" y="2473325"/>
            <a:ext cx="1030288" cy="623888"/>
          </a:xfrm>
          <a:custGeom>
            <a:avLst/>
            <a:gdLst>
              <a:gd name="T0" fmla="*/ 2147483647 w 573"/>
              <a:gd name="T1" fmla="*/ 0 h 347"/>
              <a:gd name="T2" fmla="*/ 2147483647 w 573"/>
              <a:gd name="T3" fmla="*/ 2147483647 h 347"/>
              <a:gd name="T4" fmla="*/ 2147483647 w 573"/>
              <a:gd name="T5" fmla="*/ 2147483647 h 347"/>
              <a:gd name="T6" fmla="*/ 0 w 573"/>
              <a:gd name="T7" fmla="*/ 2147483647 h 347"/>
              <a:gd name="T8" fmla="*/ 2147483647 w 573"/>
              <a:gd name="T9" fmla="*/ 2147483647 h 347"/>
              <a:gd name="T10" fmla="*/ 2147483647 w 573"/>
              <a:gd name="T11" fmla="*/ 0 h 3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3"/>
              <a:gd name="T19" fmla="*/ 0 h 347"/>
              <a:gd name="T20" fmla="*/ 573 w 573"/>
              <a:gd name="T21" fmla="*/ 347 h 3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3" h="347">
                <a:moveTo>
                  <a:pt x="486" y="0"/>
                </a:moveTo>
                <a:cubicBezTo>
                  <a:pt x="151" y="132"/>
                  <a:pt x="151" y="132"/>
                  <a:pt x="151" y="132"/>
                </a:cubicBezTo>
                <a:cubicBezTo>
                  <a:pt x="141" y="145"/>
                  <a:pt x="131" y="157"/>
                  <a:pt x="121" y="169"/>
                </a:cubicBezTo>
                <a:cubicBezTo>
                  <a:pt x="73" y="225"/>
                  <a:pt x="31" y="284"/>
                  <a:pt x="0" y="347"/>
                </a:cubicBezTo>
                <a:cubicBezTo>
                  <a:pt x="573" y="122"/>
                  <a:pt x="573" y="122"/>
                  <a:pt x="573" y="122"/>
                </a:cubicBezTo>
                <a:cubicBezTo>
                  <a:pt x="542" y="83"/>
                  <a:pt x="513" y="42"/>
                  <a:pt x="486" y="0"/>
                </a:cubicBezTo>
                <a:close/>
              </a:path>
            </a:pathLst>
          </a:custGeom>
          <a:solidFill>
            <a:srgbClr val="FACB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4592" name="Freeform 30">
            <a:extLst>
              <a:ext uri="{FF2B5EF4-FFF2-40B4-BE49-F238E27FC236}">
                <a16:creationId xmlns:a16="http://schemas.microsoft.com/office/drawing/2014/main" id="{553417E7-3AB6-4C2B-BEBB-64B7F69ADD4D}"/>
              </a:ext>
            </a:extLst>
          </p:cNvPr>
          <p:cNvSpPr>
            <a:spLocks/>
          </p:cNvSpPr>
          <p:nvPr/>
        </p:nvSpPr>
        <p:spPr bwMode="auto">
          <a:xfrm>
            <a:off x="3435350" y="2522538"/>
            <a:ext cx="890588" cy="577850"/>
          </a:xfrm>
          <a:custGeom>
            <a:avLst/>
            <a:gdLst>
              <a:gd name="T0" fmla="*/ 2147483647 w 496"/>
              <a:gd name="T1" fmla="*/ 2147483647 h 322"/>
              <a:gd name="T2" fmla="*/ 2147483647 w 496"/>
              <a:gd name="T3" fmla="*/ 2147483647 h 322"/>
              <a:gd name="T4" fmla="*/ 0 w 496"/>
              <a:gd name="T5" fmla="*/ 2147483647 h 322"/>
              <a:gd name="T6" fmla="*/ 2147483647 w 496"/>
              <a:gd name="T7" fmla="*/ 2147483647 h 322"/>
              <a:gd name="T8" fmla="*/ 2147483647 w 496"/>
              <a:gd name="T9" fmla="*/ 0 h 322"/>
              <a:gd name="T10" fmla="*/ 2147483647 w 496"/>
              <a:gd name="T11" fmla="*/ 2147483647 h 3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96"/>
              <a:gd name="T19" fmla="*/ 0 h 322"/>
              <a:gd name="T20" fmla="*/ 496 w 496"/>
              <a:gd name="T21" fmla="*/ 322 h 3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96" h="322">
                <a:moveTo>
                  <a:pt x="172" y="94"/>
                </a:moveTo>
                <a:cubicBezTo>
                  <a:pt x="145" y="134"/>
                  <a:pt x="115" y="172"/>
                  <a:pt x="84" y="208"/>
                </a:cubicBezTo>
                <a:cubicBezTo>
                  <a:pt x="53" y="245"/>
                  <a:pt x="25" y="283"/>
                  <a:pt x="0" y="322"/>
                </a:cubicBezTo>
                <a:cubicBezTo>
                  <a:pt x="496" y="126"/>
                  <a:pt x="496" y="126"/>
                  <a:pt x="496" y="126"/>
                </a:cubicBezTo>
                <a:cubicBezTo>
                  <a:pt x="466" y="86"/>
                  <a:pt x="438" y="44"/>
                  <a:pt x="411" y="0"/>
                </a:cubicBezTo>
                <a:lnTo>
                  <a:pt x="172" y="94"/>
                </a:lnTo>
                <a:close/>
              </a:path>
            </a:pathLst>
          </a:custGeom>
          <a:solidFill>
            <a:srgbClr val="ABE4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4593" name="Freeform 31">
            <a:extLst>
              <a:ext uri="{FF2B5EF4-FFF2-40B4-BE49-F238E27FC236}">
                <a16:creationId xmlns:a16="http://schemas.microsoft.com/office/drawing/2014/main" id="{6A930834-AE65-4B6E-87BB-2F6D89056936}"/>
              </a:ext>
            </a:extLst>
          </p:cNvPr>
          <p:cNvSpPr>
            <a:spLocks/>
          </p:cNvSpPr>
          <p:nvPr/>
        </p:nvSpPr>
        <p:spPr bwMode="auto">
          <a:xfrm>
            <a:off x="3214688" y="2819400"/>
            <a:ext cx="1635125" cy="1644650"/>
          </a:xfrm>
          <a:custGeom>
            <a:avLst/>
            <a:gdLst>
              <a:gd name="T0" fmla="*/ 2147483647 w 911"/>
              <a:gd name="T1" fmla="*/ 2147483647 h 916"/>
              <a:gd name="T2" fmla="*/ 2147483647 w 911"/>
              <a:gd name="T3" fmla="*/ 2147483647 h 916"/>
              <a:gd name="T4" fmla="*/ 2147483647 w 911"/>
              <a:gd name="T5" fmla="*/ 2147483647 h 916"/>
              <a:gd name="T6" fmla="*/ 2147483647 w 911"/>
              <a:gd name="T7" fmla="*/ 2147483647 h 916"/>
              <a:gd name="T8" fmla="*/ 2147483647 w 911"/>
              <a:gd name="T9" fmla="*/ 0 h 916"/>
              <a:gd name="T10" fmla="*/ 2147483647 w 911"/>
              <a:gd name="T11" fmla="*/ 2147483647 h 916"/>
              <a:gd name="T12" fmla="*/ 2147483647 w 911"/>
              <a:gd name="T13" fmla="*/ 2147483647 h 9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1"/>
              <a:gd name="T22" fmla="*/ 0 h 916"/>
              <a:gd name="T23" fmla="*/ 911 w 911"/>
              <a:gd name="T24" fmla="*/ 916 h 9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1" h="916">
                <a:moveTo>
                  <a:pt x="20" y="563"/>
                </a:moveTo>
                <a:cubicBezTo>
                  <a:pt x="56" y="809"/>
                  <a:pt x="236" y="916"/>
                  <a:pt x="452" y="916"/>
                </a:cubicBezTo>
                <a:cubicBezTo>
                  <a:pt x="667" y="916"/>
                  <a:pt x="847" y="809"/>
                  <a:pt x="883" y="563"/>
                </a:cubicBezTo>
                <a:cubicBezTo>
                  <a:pt x="911" y="381"/>
                  <a:pt x="826" y="226"/>
                  <a:pt x="709" y="88"/>
                </a:cubicBezTo>
                <a:cubicBezTo>
                  <a:pt x="685" y="59"/>
                  <a:pt x="661" y="30"/>
                  <a:pt x="639" y="0"/>
                </a:cubicBezTo>
                <a:cubicBezTo>
                  <a:pt x="104" y="211"/>
                  <a:pt x="104" y="211"/>
                  <a:pt x="104" y="211"/>
                </a:cubicBezTo>
                <a:cubicBezTo>
                  <a:pt x="38" y="317"/>
                  <a:pt x="0" y="433"/>
                  <a:pt x="20" y="563"/>
                </a:cubicBezTo>
                <a:close/>
              </a:path>
            </a:pathLst>
          </a:custGeom>
          <a:solidFill>
            <a:srgbClr val="76CA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4594" name="Freeform 32">
            <a:extLst>
              <a:ext uri="{FF2B5EF4-FFF2-40B4-BE49-F238E27FC236}">
                <a16:creationId xmlns:a16="http://schemas.microsoft.com/office/drawing/2014/main" id="{DF582693-F287-4453-8008-7392F43D17C9}"/>
              </a:ext>
            </a:extLst>
          </p:cNvPr>
          <p:cNvSpPr>
            <a:spLocks/>
          </p:cNvSpPr>
          <p:nvPr/>
        </p:nvSpPr>
        <p:spPr bwMode="auto">
          <a:xfrm>
            <a:off x="3898900" y="2084388"/>
            <a:ext cx="193675" cy="207962"/>
          </a:xfrm>
          <a:custGeom>
            <a:avLst/>
            <a:gdLst>
              <a:gd name="T0" fmla="*/ 2147483647 w 107"/>
              <a:gd name="T1" fmla="*/ 0 h 115"/>
              <a:gd name="T2" fmla="*/ 0 w 107"/>
              <a:gd name="T3" fmla="*/ 2147483647 h 115"/>
              <a:gd name="T4" fmla="*/ 2147483647 w 107"/>
              <a:gd name="T5" fmla="*/ 2147483647 h 115"/>
              <a:gd name="T6" fmla="*/ 2147483647 w 107"/>
              <a:gd name="T7" fmla="*/ 0 h 115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15"/>
              <a:gd name="T14" fmla="*/ 107 w 107"/>
              <a:gd name="T15" fmla="*/ 115 h 1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15">
                <a:moveTo>
                  <a:pt x="66" y="0"/>
                </a:moveTo>
                <a:cubicBezTo>
                  <a:pt x="45" y="39"/>
                  <a:pt x="23" y="77"/>
                  <a:pt x="0" y="115"/>
                </a:cubicBezTo>
                <a:cubicBezTo>
                  <a:pt x="107" y="72"/>
                  <a:pt x="107" y="72"/>
                  <a:pt x="107" y="72"/>
                </a:cubicBezTo>
                <a:cubicBezTo>
                  <a:pt x="93" y="48"/>
                  <a:pt x="79" y="24"/>
                  <a:pt x="66" y="0"/>
                </a:cubicBezTo>
                <a:close/>
              </a:path>
            </a:pathLst>
          </a:custGeom>
          <a:solidFill>
            <a:srgbClr val="ABE4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4595" name="Freeform 33">
            <a:extLst>
              <a:ext uri="{FF2B5EF4-FFF2-40B4-BE49-F238E27FC236}">
                <a16:creationId xmlns:a16="http://schemas.microsoft.com/office/drawing/2014/main" id="{916C4D99-2620-44D8-A3EE-D51F95BE11D3}"/>
              </a:ext>
            </a:extLst>
          </p:cNvPr>
          <p:cNvSpPr>
            <a:spLocks/>
          </p:cNvSpPr>
          <p:nvPr/>
        </p:nvSpPr>
        <p:spPr bwMode="auto">
          <a:xfrm>
            <a:off x="3767138" y="2320925"/>
            <a:ext cx="393700" cy="263525"/>
          </a:xfrm>
          <a:custGeom>
            <a:avLst/>
            <a:gdLst>
              <a:gd name="T0" fmla="*/ 2147483647 w 220"/>
              <a:gd name="T1" fmla="*/ 0 h 147"/>
              <a:gd name="T2" fmla="*/ 2147483647 w 220"/>
              <a:gd name="T3" fmla="*/ 2147483647 h 147"/>
              <a:gd name="T4" fmla="*/ 0 w 220"/>
              <a:gd name="T5" fmla="*/ 2147483647 h 147"/>
              <a:gd name="T6" fmla="*/ 2147483647 w 220"/>
              <a:gd name="T7" fmla="*/ 2147483647 h 147"/>
              <a:gd name="T8" fmla="*/ 2147483647 w 220"/>
              <a:gd name="T9" fmla="*/ 0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0"/>
              <a:gd name="T16" fmla="*/ 0 h 147"/>
              <a:gd name="T17" fmla="*/ 220 w 220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0" h="147">
                <a:moveTo>
                  <a:pt x="184" y="0"/>
                </a:moveTo>
                <a:cubicBezTo>
                  <a:pt x="66" y="46"/>
                  <a:pt x="66" y="46"/>
                  <a:pt x="66" y="46"/>
                </a:cubicBezTo>
                <a:cubicBezTo>
                  <a:pt x="45" y="80"/>
                  <a:pt x="23" y="114"/>
                  <a:pt x="0" y="147"/>
                </a:cubicBezTo>
                <a:cubicBezTo>
                  <a:pt x="220" y="60"/>
                  <a:pt x="220" y="60"/>
                  <a:pt x="220" y="60"/>
                </a:cubicBezTo>
                <a:cubicBezTo>
                  <a:pt x="208" y="40"/>
                  <a:pt x="195" y="20"/>
                  <a:pt x="184" y="0"/>
                </a:cubicBezTo>
                <a:close/>
              </a:path>
            </a:pathLst>
          </a:custGeom>
          <a:solidFill>
            <a:srgbClr val="ABE4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4596" name="任意多边形 19">
            <a:extLst>
              <a:ext uri="{FF2B5EF4-FFF2-40B4-BE49-F238E27FC236}">
                <a16:creationId xmlns:a16="http://schemas.microsoft.com/office/drawing/2014/main" id="{4BE68DD0-3159-43A5-85C6-162FA3E7E421}"/>
              </a:ext>
            </a:extLst>
          </p:cNvPr>
          <p:cNvSpPr>
            <a:spLocks/>
          </p:cNvSpPr>
          <p:nvPr/>
        </p:nvSpPr>
        <p:spPr bwMode="auto">
          <a:xfrm>
            <a:off x="1717675" y="3708400"/>
            <a:ext cx="1497013" cy="55563"/>
          </a:xfrm>
          <a:custGeom>
            <a:avLst/>
            <a:gdLst>
              <a:gd name="T0" fmla="*/ 0 w 787400"/>
              <a:gd name="T1" fmla="*/ 0 h 54906"/>
              <a:gd name="T2" fmla="*/ 2705554 w 787400"/>
              <a:gd name="T3" fmla="*/ 0 h 54906"/>
              <a:gd name="T4" fmla="*/ 5411103 w 787400"/>
              <a:gd name="T5" fmla="*/ 0 h 54906"/>
              <a:gd name="T6" fmla="*/ 0 60000 65536"/>
              <a:gd name="T7" fmla="*/ 0 60000 65536"/>
              <a:gd name="T8" fmla="*/ 0 60000 65536"/>
              <a:gd name="T9" fmla="*/ 0 w 787400"/>
              <a:gd name="T10" fmla="*/ 0 h 54906"/>
              <a:gd name="T11" fmla="*/ 787400 w 787400"/>
              <a:gd name="T12" fmla="*/ 54906 h 549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7400" h="54906">
                <a:moveTo>
                  <a:pt x="0" y="0"/>
                </a:moveTo>
                <a:lnTo>
                  <a:pt x="393700" y="0"/>
                </a:lnTo>
                <a:lnTo>
                  <a:pt x="787400" y="0"/>
                </a:lnTo>
              </a:path>
            </a:pathLst>
          </a:custGeom>
          <a:noFill/>
          <a:ln w="12700">
            <a:solidFill>
              <a:schemeClr val="bg1"/>
            </a:solidFill>
            <a:prstDash val="dash"/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4597" name="任意多边形 20">
            <a:extLst>
              <a:ext uri="{FF2B5EF4-FFF2-40B4-BE49-F238E27FC236}">
                <a16:creationId xmlns:a16="http://schemas.microsoft.com/office/drawing/2014/main" id="{BEACC268-8F0F-4AD5-A1B4-4387053355BA}"/>
              </a:ext>
            </a:extLst>
          </p:cNvPr>
          <p:cNvSpPr>
            <a:spLocks/>
          </p:cNvSpPr>
          <p:nvPr/>
        </p:nvSpPr>
        <p:spPr bwMode="auto">
          <a:xfrm>
            <a:off x="1717675" y="2890838"/>
            <a:ext cx="1809750" cy="77787"/>
          </a:xfrm>
          <a:custGeom>
            <a:avLst/>
            <a:gdLst>
              <a:gd name="T0" fmla="*/ 0 w 787400"/>
              <a:gd name="T1" fmla="*/ 0 h 77391"/>
              <a:gd name="T2" fmla="*/ 4780077 w 787400"/>
              <a:gd name="T3" fmla="*/ 0 h 77391"/>
              <a:gd name="T4" fmla="*/ 9560154 w 787400"/>
              <a:gd name="T5" fmla="*/ 0 h 77391"/>
              <a:gd name="T6" fmla="*/ 0 60000 65536"/>
              <a:gd name="T7" fmla="*/ 0 60000 65536"/>
              <a:gd name="T8" fmla="*/ 0 60000 65536"/>
              <a:gd name="T9" fmla="*/ 0 w 787400"/>
              <a:gd name="T10" fmla="*/ 0 h 77391"/>
              <a:gd name="T11" fmla="*/ 787400 w 787400"/>
              <a:gd name="T12" fmla="*/ 77391 h 773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7400" h="77391">
                <a:moveTo>
                  <a:pt x="0" y="0"/>
                </a:moveTo>
                <a:lnTo>
                  <a:pt x="393700" y="0"/>
                </a:lnTo>
                <a:lnTo>
                  <a:pt x="787400" y="0"/>
                </a:lnTo>
              </a:path>
            </a:pathLst>
          </a:custGeom>
          <a:noFill/>
          <a:ln w="12700">
            <a:solidFill>
              <a:schemeClr val="bg1"/>
            </a:solidFill>
            <a:prstDash val="dash"/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4598" name="任意多边形 21">
            <a:extLst>
              <a:ext uri="{FF2B5EF4-FFF2-40B4-BE49-F238E27FC236}">
                <a16:creationId xmlns:a16="http://schemas.microsoft.com/office/drawing/2014/main" id="{F245D56E-26DF-44F9-8DC9-251C156B9DE0}"/>
              </a:ext>
            </a:extLst>
          </p:cNvPr>
          <p:cNvSpPr>
            <a:spLocks/>
          </p:cNvSpPr>
          <p:nvPr/>
        </p:nvSpPr>
        <p:spPr bwMode="auto">
          <a:xfrm>
            <a:off x="1716088" y="2476500"/>
            <a:ext cx="2092325" cy="74613"/>
          </a:xfrm>
          <a:custGeom>
            <a:avLst/>
            <a:gdLst>
              <a:gd name="T0" fmla="*/ 0 w 787400"/>
              <a:gd name="T1" fmla="*/ 0 h 75142"/>
              <a:gd name="T2" fmla="*/ 7386976 w 787400"/>
              <a:gd name="T3" fmla="*/ 0 h 75142"/>
              <a:gd name="T4" fmla="*/ 14773941 w 787400"/>
              <a:gd name="T5" fmla="*/ 0 h 75142"/>
              <a:gd name="T6" fmla="*/ 0 60000 65536"/>
              <a:gd name="T7" fmla="*/ 0 60000 65536"/>
              <a:gd name="T8" fmla="*/ 0 60000 65536"/>
              <a:gd name="T9" fmla="*/ 0 w 787400"/>
              <a:gd name="T10" fmla="*/ 0 h 75142"/>
              <a:gd name="T11" fmla="*/ 787400 w 787400"/>
              <a:gd name="T12" fmla="*/ 75142 h 75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7400" h="75142">
                <a:moveTo>
                  <a:pt x="0" y="0"/>
                </a:moveTo>
                <a:lnTo>
                  <a:pt x="393700" y="0"/>
                </a:lnTo>
                <a:lnTo>
                  <a:pt x="787400" y="0"/>
                </a:lnTo>
              </a:path>
            </a:pathLst>
          </a:custGeom>
          <a:noFill/>
          <a:ln w="12700">
            <a:solidFill>
              <a:schemeClr val="bg1"/>
            </a:solidFill>
            <a:prstDash val="dash"/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4599" name="任意多边形 22">
            <a:extLst>
              <a:ext uri="{FF2B5EF4-FFF2-40B4-BE49-F238E27FC236}">
                <a16:creationId xmlns:a16="http://schemas.microsoft.com/office/drawing/2014/main" id="{B65EF82F-3EBD-44B1-A4DE-D4F0D50EC1CC}"/>
              </a:ext>
            </a:extLst>
          </p:cNvPr>
          <p:cNvSpPr>
            <a:spLocks/>
          </p:cNvSpPr>
          <p:nvPr/>
        </p:nvSpPr>
        <p:spPr bwMode="auto">
          <a:xfrm>
            <a:off x="1717675" y="2171700"/>
            <a:ext cx="2195513" cy="73025"/>
          </a:xfrm>
          <a:custGeom>
            <a:avLst/>
            <a:gdLst>
              <a:gd name="T0" fmla="*/ 0 w 787400"/>
              <a:gd name="T1" fmla="*/ 0 h 73454"/>
              <a:gd name="T2" fmla="*/ 8534685 w 787400"/>
              <a:gd name="T3" fmla="*/ 0 h 73454"/>
              <a:gd name="T4" fmla="*/ 17069358 w 787400"/>
              <a:gd name="T5" fmla="*/ 0 h 73454"/>
              <a:gd name="T6" fmla="*/ 0 60000 65536"/>
              <a:gd name="T7" fmla="*/ 0 60000 65536"/>
              <a:gd name="T8" fmla="*/ 0 60000 65536"/>
              <a:gd name="T9" fmla="*/ 0 w 787400"/>
              <a:gd name="T10" fmla="*/ 0 h 73454"/>
              <a:gd name="T11" fmla="*/ 787400 w 787400"/>
              <a:gd name="T12" fmla="*/ 73454 h 73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7400" h="73454">
                <a:moveTo>
                  <a:pt x="0" y="0"/>
                </a:moveTo>
                <a:lnTo>
                  <a:pt x="393700" y="0"/>
                </a:lnTo>
                <a:lnTo>
                  <a:pt x="787400" y="0"/>
                </a:lnTo>
              </a:path>
            </a:pathLst>
          </a:custGeom>
          <a:noFill/>
          <a:ln w="12700">
            <a:solidFill>
              <a:schemeClr val="bg1"/>
            </a:solidFill>
            <a:prstDash val="dash"/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4600" name="TextBox 479">
            <a:extLst>
              <a:ext uri="{FF2B5EF4-FFF2-40B4-BE49-F238E27FC236}">
                <a16:creationId xmlns:a16="http://schemas.microsoft.com/office/drawing/2014/main" id="{49DA6BD5-29EC-4A97-8656-E31C63759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750" y="3370263"/>
            <a:ext cx="1055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4601" name="TextBox 480">
            <a:extLst>
              <a:ext uri="{FF2B5EF4-FFF2-40B4-BE49-F238E27FC236}">
                <a16:creationId xmlns:a16="http://schemas.microsoft.com/office/drawing/2014/main" id="{48860EE5-DD20-4B3B-97C2-C94A03052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750" y="2565400"/>
            <a:ext cx="1055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4602" name="TextBox 481">
            <a:extLst>
              <a:ext uri="{FF2B5EF4-FFF2-40B4-BE49-F238E27FC236}">
                <a16:creationId xmlns:a16="http://schemas.microsoft.com/office/drawing/2014/main" id="{FFC4D934-F925-45C3-BE9E-BA099CBB1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750" y="2141538"/>
            <a:ext cx="1055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4603" name="TextBox 482">
            <a:extLst>
              <a:ext uri="{FF2B5EF4-FFF2-40B4-BE49-F238E27FC236}">
                <a16:creationId xmlns:a16="http://schemas.microsoft.com/office/drawing/2014/main" id="{B0C8CCCD-1913-4ECD-9B13-7C6EBD068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750" y="1828800"/>
            <a:ext cx="1055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4604" name="任意多边形 27">
            <a:extLst>
              <a:ext uri="{FF2B5EF4-FFF2-40B4-BE49-F238E27FC236}">
                <a16:creationId xmlns:a16="http://schemas.microsoft.com/office/drawing/2014/main" id="{049E6C8C-4CA1-425D-9AC0-B4B486F0D370}"/>
              </a:ext>
            </a:extLst>
          </p:cNvPr>
          <p:cNvSpPr>
            <a:spLocks/>
          </p:cNvSpPr>
          <p:nvPr/>
        </p:nvSpPr>
        <p:spPr bwMode="auto">
          <a:xfrm>
            <a:off x="4960938" y="4041775"/>
            <a:ext cx="1365250" cy="63500"/>
          </a:xfrm>
          <a:custGeom>
            <a:avLst/>
            <a:gdLst>
              <a:gd name="T0" fmla="*/ 0 w 787400"/>
              <a:gd name="T1" fmla="*/ 0 h 64476"/>
              <a:gd name="T2" fmla="*/ 2052182 w 787400"/>
              <a:gd name="T3" fmla="*/ 0 h 64476"/>
              <a:gd name="T4" fmla="*/ 4104361 w 787400"/>
              <a:gd name="T5" fmla="*/ 0 h 64476"/>
              <a:gd name="T6" fmla="*/ 0 60000 65536"/>
              <a:gd name="T7" fmla="*/ 0 60000 65536"/>
              <a:gd name="T8" fmla="*/ 0 60000 65536"/>
              <a:gd name="T9" fmla="*/ 0 w 787400"/>
              <a:gd name="T10" fmla="*/ 0 h 64476"/>
              <a:gd name="T11" fmla="*/ 787400 w 787400"/>
              <a:gd name="T12" fmla="*/ 64476 h 644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7400" h="64476">
                <a:moveTo>
                  <a:pt x="0" y="0"/>
                </a:moveTo>
                <a:lnTo>
                  <a:pt x="393700" y="0"/>
                </a:lnTo>
                <a:lnTo>
                  <a:pt x="787400" y="0"/>
                </a:lnTo>
              </a:path>
            </a:pathLst>
          </a:custGeom>
          <a:noFill/>
          <a:ln w="12700">
            <a:solidFill>
              <a:schemeClr val="bg1"/>
            </a:solidFill>
            <a:prstDash val="dash"/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4605" name="任意多边形 28">
            <a:extLst>
              <a:ext uri="{FF2B5EF4-FFF2-40B4-BE49-F238E27FC236}">
                <a16:creationId xmlns:a16="http://schemas.microsoft.com/office/drawing/2014/main" id="{ACD2EF0D-2DDF-4505-8BF6-F3B61E3EA056}"/>
              </a:ext>
            </a:extLst>
          </p:cNvPr>
          <p:cNvSpPr>
            <a:spLocks/>
          </p:cNvSpPr>
          <p:nvPr/>
        </p:nvSpPr>
        <p:spPr bwMode="auto">
          <a:xfrm>
            <a:off x="4960938" y="3516313"/>
            <a:ext cx="1279525" cy="77787"/>
          </a:xfrm>
          <a:custGeom>
            <a:avLst/>
            <a:gdLst>
              <a:gd name="T0" fmla="*/ 0 w 787400"/>
              <a:gd name="T1" fmla="*/ 0 h 77391"/>
              <a:gd name="T2" fmla="*/ 1689374 w 787400"/>
              <a:gd name="T3" fmla="*/ 0 h 77391"/>
              <a:gd name="T4" fmla="*/ 3378745 w 787400"/>
              <a:gd name="T5" fmla="*/ 0 h 77391"/>
              <a:gd name="T6" fmla="*/ 0 60000 65536"/>
              <a:gd name="T7" fmla="*/ 0 60000 65536"/>
              <a:gd name="T8" fmla="*/ 0 60000 65536"/>
              <a:gd name="T9" fmla="*/ 0 w 787400"/>
              <a:gd name="T10" fmla="*/ 0 h 77391"/>
              <a:gd name="T11" fmla="*/ 787400 w 787400"/>
              <a:gd name="T12" fmla="*/ 77391 h 773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7400" h="77391">
                <a:moveTo>
                  <a:pt x="0" y="0"/>
                </a:moveTo>
                <a:lnTo>
                  <a:pt x="393700" y="0"/>
                </a:lnTo>
                <a:lnTo>
                  <a:pt x="787400" y="0"/>
                </a:lnTo>
              </a:path>
            </a:pathLst>
          </a:custGeom>
          <a:noFill/>
          <a:ln w="12700">
            <a:solidFill>
              <a:srgbClr val="7F7F7F"/>
            </a:solidFill>
            <a:prstDash val="dash"/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4606" name="任意多边形 29">
            <a:extLst>
              <a:ext uri="{FF2B5EF4-FFF2-40B4-BE49-F238E27FC236}">
                <a16:creationId xmlns:a16="http://schemas.microsoft.com/office/drawing/2014/main" id="{E72B0AFB-B17B-4275-B934-D4E035C0AF1A}"/>
              </a:ext>
            </a:extLst>
          </p:cNvPr>
          <p:cNvSpPr>
            <a:spLocks/>
          </p:cNvSpPr>
          <p:nvPr/>
        </p:nvSpPr>
        <p:spPr bwMode="auto">
          <a:xfrm>
            <a:off x="4960938" y="2846388"/>
            <a:ext cx="1538287" cy="74612"/>
          </a:xfrm>
          <a:custGeom>
            <a:avLst/>
            <a:gdLst>
              <a:gd name="T0" fmla="*/ 0 w 787400"/>
              <a:gd name="T1" fmla="*/ 0 h 75142"/>
              <a:gd name="T2" fmla="*/ 2935565 w 787400"/>
              <a:gd name="T3" fmla="*/ 0 h 75142"/>
              <a:gd name="T4" fmla="*/ 5871122 w 787400"/>
              <a:gd name="T5" fmla="*/ 0 h 75142"/>
              <a:gd name="T6" fmla="*/ 0 60000 65536"/>
              <a:gd name="T7" fmla="*/ 0 60000 65536"/>
              <a:gd name="T8" fmla="*/ 0 60000 65536"/>
              <a:gd name="T9" fmla="*/ 0 w 787400"/>
              <a:gd name="T10" fmla="*/ 0 h 75142"/>
              <a:gd name="T11" fmla="*/ 787400 w 787400"/>
              <a:gd name="T12" fmla="*/ 75142 h 75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7400" h="75142">
                <a:moveTo>
                  <a:pt x="0" y="0"/>
                </a:moveTo>
                <a:lnTo>
                  <a:pt x="393700" y="0"/>
                </a:lnTo>
                <a:lnTo>
                  <a:pt x="787400" y="0"/>
                </a:lnTo>
              </a:path>
            </a:pathLst>
          </a:custGeom>
          <a:noFill/>
          <a:ln w="12700">
            <a:solidFill>
              <a:schemeClr val="bg1"/>
            </a:solidFill>
            <a:prstDash val="dash"/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4607" name="任意多边形 33">
            <a:extLst>
              <a:ext uri="{FF2B5EF4-FFF2-40B4-BE49-F238E27FC236}">
                <a16:creationId xmlns:a16="http://schemas.microsoft.com/office/drawing/2014/main" id="{C6E3B61A-C814-421E-BD61-B14FD85E75A7}"/>
              </a:ext>
            </a:extLst>
          </p:cNvPr>
          <p:cNvSpPr>
            <a:spLocks/>
          </p:cNvSpPr>
          <p:nvPr/>
        </p:nvSpPr>
        <p:spPr bwMode="auto">
          <a:xfrm>
            <a:off x="4960938" y="2508250"/>
            <a:ext cx="1757362" cy="73025"/>
          </a:xfrm>
          <a:custGeom>
            <a:avLst/>
            <a:gdLst>
              <a:gd name="T0" fmla="*/ 0 w 787400"/>
              <a:gd name="T1" fmla="*/ 0 h 73454"/>
              <a:gd name="T2" fmla="*/ 4376862 w 787400"/>
              <a:gd name="T3" fmla="*/ 0 h 73454"/>
              <a:gd name="T4" fmla="*/ 8753724 w 787400"/>
              <a:gd name="T5" fmla="*/ 0 h 73454"/>
              <a:gd name="T6" fmla="*/ 0 60000 65536"/>
              <a:gd name="T7" fmla="*/ 0 60000 65536"/>
              <a:gd name="T8" fmla="*/ 0 60000 65536"/>
              <a:gd name="T9" fmla="*/ 0 w 787400"/>
              <a:gd name="T10" fmla="*/ 0 h 73454"/>
              <a:gd name="T11" fmla="*/ 787400 w 787400"/>
              <a:gd name="T12" fmla="*/ 73454 h 73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7400" h="73454">
                <a:moveTo>
                  <a:pt x="0" y="0"/>
                </a:moveTo>
                <a:lnTo>
                  <a:pt x="393700" y="0"/>
                </a:lnTo>
                <a:lnTo>
                  <a:pt x="787400" y="0"/>
                </a:lnTo>
              </a:path>
            </a:pathLst>
          </a:custGeom>
          <a:noFill/>
          <a:ln w="12700">
            <a:solidFill>
              <a:schemeClr val="bg1"/>
            </a:solidFill>
            <a:prstDash val="dash"/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4608" name="TextBox 487">
            <a:extLst>
              <a:ext uri="{FF2B5EF4-FFF2-40B4-BE49-F238E27FC236}">
                <a16:creationId xmlns:a16="http://schemas.microsoft.com/office/drawing/2014/main" id="{7A03DADF-4FA4-401E-B223-EFB652CD5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6013" y="3706813"/>
            <a:ext cx="1057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4609" name="TextBox 488">
            <a:extLst>
              <a:ext uri="{FF2B5EF4-FFF2-40B4-BE49-F238E27FC236}">
                <a16:creationId xmlns:a16="http://schemas.microsoft.com/office/drawing/2014/main" id="{A28160C1-7BA2-4B7B-BC1C-11AE4CDA7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6013" y="3192463"/>
            <a:ext cx="1100137" cy="3079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4610" name="TextBox 489">
            <a:extLst>
              <a:ext uri="{FF2B5EF4-FFF2-40B4-BE49-F238E27FC236}">
                <a16:creationId xmlns:a16="http://schemas.microsoft.com/office/drawing/2014/main" id="{18808DD8-7073-4C2B-9B1C-6B3BA28F9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6013" y="2511425"/>
            <a:ext cx="1057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4611" name="TextBox 490">
            <a:extLst>
              <a:ext uri="{FF2B5EF4-FFF2-40B4-BE49-F238E27FC236}">
                <a16:creationId xmlns:a16="http://schemas.microsoft.com/office/drawing/2014/main" id="{D391287A-A976-4EE6-AD8F-DCBB6C488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6013" y="2163763"/>
            <a:ext cx="1057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4612" name="任意多边形 38">
            <a:extLst>
              <a:ext uri="{FF2B5EF4-FFF2-40B4-BE49-F238E27FC236}">
                <a16:creationId xmlns:a16="http://schemas.microsoft.com/office/drawing/2014/main" id="{8C6D1FBB-6002-4322-9938-8F171B830686}"/>
              </a:ext>
            </a:extLst>
          </p:cNvPr>
          <p:cNvSpPr>
            <a:spLocks/>
          </p:cNvSpPr>
          <p:nvPr/>
        </p:nvSpPr>
        <p:spPr bwMode="auto">
          <a:xfrm>
            <a:off x="7985125" y="3946525"/>
            <a:ext cx="1336675" cy="55563"/>
          </a:xfrm>
          <a:custGeom>
            <a:avLst/>
            <a:gdLst>
              <a:gd name="T0" fmla="*/ 0 w 787400"/>
              <a:gd name="T1" fmla="*/ 0 h 54906"/>
              <a:gd name="T2" fmla="*/ 1926004 w 787400"/>
              <a:gd name="T3" fmla="*/ 0 h 54906"/>
              <a:gd name="T4" fmla="*/ 3852004 w 787400"/>
              <a:gd name="T5" fmla="*/ 0 h 54906"/>
              <a:gd name="T6" fmla="*/ 0 60000 65536"/>
              <a:gd name="T7" fmla="*/ 0 60000 65536"/>
              <a:gd name="T8" fmla="*/ 0 60000 65536"/>
              <a:gd name="T9" fmla="*/ 0 w 787400"/>
              <a:gd name="T10" fmla="*/ 0 h 54906"/>
              <a:gd name="T11" fmla="*/ 787400 w 787400"/>
              <a:gd name="T12" fmla="*/ 54906 h 549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7400" h="54906">
                <a:moveTo>
                  <a:pt x="0" y="0"/>
                </a:moveTo>
                <a:lnTo>
                  <a:pt x="393700" y="0"/>
                </a:lnTo>
                <a:lnTo>
                  <a:pt x="787400" y="0"/>
                </a:lnTo>
              </a:path>
            </a:pathLst>
          </a:custGeom>
          <a:noFill/>
          <a:ln w="12700">
            <a:solidFill>
              <a:schemeClr val="bg1"/>
            </a:solidFill>
            <a:prstDash val="dash"/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4613" name="任意多边形 39">
            <a:extLst>
              <a:ext uri="{FF2B5EF4-FFF2-40B4-BE49-F238E27FC236}">
                <a16:creationId xmlns:a16="http://schemas.microsoft.com/office/drawing/2014/main" id="{0FCB10F5-FCC0-4667-A7EC-0F1462157A5B}"/>
              </a:ext>
            </a:extLst>
          </p:cNvPr>
          <p:cNvSpPr>
            <a:spLocks/>
          </p:cNvSpPr>
          <p:nvPr/>
        </p:nvSpPr>
        <p:spPr bwMode="auto">
          <a:xfrm>
            <a:off x="7985125" y="3040063"/>
            <a:ext cx="1447800" cy="77787"/>
          </a:xfrm>
          <a:custGeom>
            <a:avLst/>
            <a:gdLst>
              <a:gd name="T0" fmla="*/ 0 w 787400"/>
              <a:gd name="T1" fmla="*/ 0 h 77391"/>
              <a:gd name="T2" fmla="*/ 2447400 w 787400"/>
              <a:gd name="T3" fmla="*/ 0 h 77391"/>
              <a:gd name="T4" fmla="*/ 4894800 w 787400"/>
              <a:gd name="T5" fmla="*/ 0 h 77391"/>
              <a:gd name="T6" fmla="*/ 0 60000 65536"/>
              <a:gd name="T7" fmla="*/ 0 60000 65536"/>
              <a:gd name="T8" fmla="*/ 0 60000 65536"/>
              <a:gd name="T9" fmla="*/ 0 w 787400"/>
              <a:gd name="T10" fmla="*/ 0 h 77391"/>
              <a:gd name="T11" fmla="*/ 787400 w 787400"/>
              <a:gd name="T12" fmla="*/ 77391 h 773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7400" h="77391">
                <a:moveTo>
                  <a:pt x="0" y="0"/>
                </a:moveTo>
                <a:lnTo>
                  <a:pt x="393700" y="0"/>
                </a:lnTo>
                <a:lnTo>
                  <a:pt x="787400" y="0"/>
                </a:lnTo>
              </a:path>
            </a:pathLst>
          </a:custGeom>
          <a:noFill/>
          <a:ln w="12700">
            <a:solidFill>
              <a:schemeClr val="bg1"/>
            </a:solidFill>
            <a:prstDash val="dash"/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4614" name="任意多边形 40">
            <a:extLst>
              <a:ext uri="{FF2B5EF4-FFF2-40B4-BE49-F238E27FC236}">
                <a16:creationId xmlns:a16="http://schemas.microsoft.com/office/drawing/2014/main" id="{3447A3A3-6671-402C-B464-8E4024C44B77}"/>
              </a:ext>
            </a:extLst>
          </p:cNvPr>
          <p:cNvSpPr>
            <a:spLocks/>
          </p:cNvSpPr>
          <p:nvPr/>
        </p:nvSpPr>
        <p:spPr bwMode="auto">
          <a:xfrm>
            <a:off x="7983538" y="2592388"/>
            <a:ext cx="1738312" cy="74612"/>
          </a:xfrm>
          <a:custGeom>
            <a:avLst/>
            <a:gdLst>
              <a:gd name="T0" fmla="*/ 0 w 787400"/>
              <a:gd name="T1" fmla="*/ 0 h 75142"/>
              <a:gd name="T2" fmla="*/ 4236063 w 787400"/>
              <a:gd name="T3" fmla="*/ 0 h 75142"/>
              <a:gd name="T4" fmla="*/ 8472122 w 787400"/>
              <a:gd name="T5" fmla="*/ 0 h 75142"/>
              <a:gd name="T6" fmla="*/ 0 60000 65536"/>
              <a:gd name="T7" fmla="*/ 0 60000 65536"/>
              <a:gd name="T8" fmla="*/ 0 60000 65536"/>
              <a:gd name="T9" fmla="*/ 0 w 787400"/>
              <a:gd name="T10" fmla="*/ 0 h 75142"/>
              <a:gd name="T11" fmla="*/ 787400 w 787400"/>
              <a:gd name="T12" fmla="*/ 75142 h 75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7400" h="75142">
                <a:moveTo>
                  <a:pt x="0" y="0"/>
                </a:moveTo>
                <a:lnTo>
                  <a:pt x="393700" y="0"/>
                </a:lnTo>
                <a:lnTo>
                  <a:pt x="787400" y="0"/>
                </a:lnTo>
              </a:path>
            </a:pathLst>
          </a:custGeom>
          <a:noFill/>
          <a:ln w="12700">
            <a:solidFill>
              <a:schemeClr val="bg1"/>
            </a:solidFill>
            <a:prstDash val="dash"/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4615" name="任意多边形 41">
            <a:extLst>
              <a:ext uri="{FF2B5EF4-FFF2-40B4-BE49-F238E27FC236}">
                <a16:creationId xmlns:a16="http://schemas.microsoft.com/office/drawing/2014/main" id="{D9B2107A-3232-402E-90B5-0F23187F1CF1}"/>
              </a:ext>
            </a:extLst>
          </p:cNvPr>
          <p:cNvSpPr>
            <a:spLocks/>
          </p:cNvSpPr>
          <p:nvPr/>
        </p:nvSpPr>
        <p:spPr bwMode="auto">
          <a:xfrm>
            <a:off x="7985125" y="2268538"/>
            <a:ext cx="1898650" cy="74612"/>
          </a:xfrm>
          <a:custGeom>
            <a:avLst/>
            <a:gdLst>
              <a:gd name="T0" fmla="*/ 0 w 787400"/>
              <a:gd name="T1" fmla="*/ 0 h 73454"/>
              <a:gd name="T2" fmla="*/ 5519681 w 787400"/>
              <a:gd name="T3" fmla="*/ 0 h 73454"/>
              <a:gd name="T4" fmla="*/ 11039361 w 787400"/>
              <a:gd name="T5" fmla="*/ 0 h 73454"/>
              <a:gd name="T6" fmla="*/ 0 60000 65536"/>
              <a:gd name="T7" fmla="*/ 0 60000 65536"/>
              <a:gd name="T8" fmla="*/ 0 60000 65536"/>
              <a:gd name="T9" fmla="*/ 0 w 787400"/>
              <a:gd name="T10" fmla="*/ 0 h 73454"/>
              <a:gd name="T11" fmla="*/ 787400 w 787400"/>
              <a:gd name="T12" fmla="*/ 73454 h 73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7400" h="73454">
                <a:moveTo>
                  <a:pt x="0" y="0"/>
                </a:moveTo>
                <a:lnTo>
                  <a:pt x="393700" y="0"/>
                </a:lnTo>
                <a:lnTo>
                  <a:pt x="787400" y="0"/>
                </a:lnTo>
              </a:path>
            </a:pathLst>
          </a:custGeom>
          <a:noFill/>
          <a:ln w="12700">
            <a:solidFill>
              <a:schemeClr val="bg1"/>
            </a:solidFill>
            <a:prstDash val="dash"/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4616" name="TextBox 495">
            <a:extLst>
              <a:ext uri="{FF2B5EF4-FFF2-40B4-BE49-F238E27FC236}">
                <a16:creationId xmlns:a16="http://schemas.microsoft.com/office/drawing/2014/main" id="{A5CA7CFC-8024-47E7-B51A-E5F16E2F2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0200" y="3603625"/>
            <a:ext cx="105568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4617" name="TextBox 496">
            <a:extLst>
              <a:ext uri="{FF2B5EF4-FFF2-40B4-BE49-F238E27FC236}">
                <a16:creationId xmlns:a16="http://schemas.microsoft.com/office/drawing/2014/main" id="{1D68BBF6-7C3F-49BA-A01F-3389B00FF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0200" y="2714625"/>
            <a:ext cx="1055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4618" name="TextBox 497">
            <a:extLst>
              <a:ext uri="{FF2B5EF4-FFF2-40B4-BE49-F238E27FC236}">
                <a16:creationId xmlns:a16="http://schemas.microsoft.com/office/drawing/2014/main" id="{0280BB95-1789-423E-8CEC-9A250A2F1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0200" y="2257425"/>
            <a:ext cx="1055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4619" name="TextBox 498">
            <a:extLst>
              <a:ext uri="{FF2B5EF4-FFF2-40B4-BE49-F238E27FC236}">
                <a16:creationId xmlns:a16="http://schemas.microsoft.com/office/drawing/2014/main" id="{617B4503-FEC7-4C21-A011-671C772C8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0200" y="1925638"/>
            <a:ext cx="1055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4620" name="矩形 1">
            <a:extLst>
              <a:ext uri="{FF2B5EF4-FFF2-40B4-BE49-F238E27FC236}">
                <a16:creationId xmlns:a16="http://schemas.microsoft.com/office/drawing/2014/main" id="{35902B03-E24A-4C0D-9273-EBE6D61F2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2725" y="5006975"/>
            <a:ext cx="95138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个性定制服务。我们秉承“给您演示的光热”的理念，为您分担职场压力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让您的每一次亮相都信心澎湃。专业的团队，完善的售后，热情的服务，科学严谨的逻辑，一丝不苟的工作态度，定能使您的发展如虎添翼！</a:t>
            </a:r>
          </a:p>
        </p:txBody>
      </p:sp>
      <p:sp>
        <p:nvSpPr>
          <p:cNvPr id="24621" name="文本框 49">
            <a:extLst>
              <a:ext uri="{FF2B5EF4-FFF2-40B4-BE49-F238E27FC236}">
                <a16:creationId xmlns:a16="http://schemas.microsoft.com/office/drawing/2014/main" id="{47D44F10-8C88-4395-96FF-04B155B59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6163" y="3502025"/>
            <a:ext cx="8191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chemeClr val="bg1"/>
                </a:solidFill>
              </a:rPr>
              <a:t>67%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24622" name="文本框 50">
            <a:extLst>
              <a:ext uri="{FF2B5EF4-FFF2-40B4-BE49-F238E27FC236}">
                <a16:creationId xmlns:a16="http://schemas.microsoft.com/office/drawing/2014/main" id="{4AA30B25-AE7F-45A8-B59D-58C73B8D9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0" y="3744913"/>
            <a:ext cx="819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chemeClr val="bg1"/>
                </a:solidFill>
              </a:rPr>
              <a:t>31%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24623" name="文本框 51">
            <a:extLst>
              <a:ext uri="{FF2B5EF4-FFF2-40B4-BE49-F238E27FC236}">
                <a16:creationId xmlns:a16="http://schemas.microsoft.com/office/drawing/2014/main" id="{C60DA94C-69DA-4817-A3CE-9BF4BFE89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4075" y="3656013"/>
            <a:ext cx="8191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chemeClr val="bg1"/>
                </a:solidFill>
              </a:rPr>
              <a:t>59%</a:t>
            </a:r>
            <a:endParaRPr lang="zh-CN" altLang="en-U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3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4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4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4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5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2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4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1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2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2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2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id="13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24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24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id="14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24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24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0250"/>
                            </p:stCondLst>
                            <p:childTnLst>
                              <p:par>
                                <p:cTn id="14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24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24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10750"/>
                            </p:stCondLst>
                            <p:childTnLst>
                              <p:par>
                                <p:cTn id="15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24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2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1250"/>
                            </p:stCondLst>
                            <p:childTnLst>
                              <p:par>
                                <p:cTn id="15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4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4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4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4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4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4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4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4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4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4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4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4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1750"/>
                            </p:stCondLst>
                            <p:childTnLst>
                              <p:par>
                                <p:cTn id="1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250"/>
                                        <p:tgtEl>
                                          <p:spTgt spid="24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 animBg="1"/>
      <p:bldP spid="24585" grpId="0" animBg="1"/>
      <p:bldP spid="24586" grpId="0" animBg="1"/>
      <p:bldP spid="24587" grpId="0" animBg="1"/>
      <p:bldP spid="24588" grpId="0" animBg="1"/>
      <p:bldP spid="24589" grpId="0" animBg="1"/>
      <p:bldP spid="24590" grpId="0" animBg="1"/>
      <p:bldP spid="24591" grpId="0" animBg="1"/>
      <p:bldP spid="24592" grpId="0" animBg="1"/>
      <p:bldP spid="24593" grpId="0" animBg="1"/>
      <p:bldP spid="24594" grpId="0" animBg="1"/>
      <p:bldP spid="24595" grpId="0" animBg="1"/>
      <p:bldP spid="24596" grpId="0" animBg="1"/>
      <p:bldP spid="24597" grpId="0" animBg="1"/>
      <p:bldP spid="24598" grpId="0" animBg="1"/>
      <p:bldP spid="24599" grpId="0" animBg="1"/>
      <p:bldP spid="24600" grpId="0" autoUpdateAnimBg="0"/>
      <p:bldP spid="24601" grpId="0" autoUpdateAnimBg="0"/>
      <p:bldP spid="24602" grpId="0" autoUpdateAnimBg="0"/>
      <p:bldP spid="24603" grpId="0" autoUpdateAnimBg="0"/>
      <p:bldP spid="24604" grpId="0" animBg="1"/>
      <p:bldP spid="24605" grpId="0" animBg="1"/>
      <p:bldP spid="24606" grpId="0" animBg="1"/>
      <p:bldP spid="24607" grpId="0" animBg="1"/>
      <p:bldP spid="24608" grpId="0" autoUpdateAnimBg="0"/>
      <p:bldP spid="24609" grpId="0" animBg="1" autoUpdateAnimBg="0"/>
      <p:bldP spid="24610" grpId="0" autoUpdateAnimBg="0"/>
      <p:bldP spid="24611" grpId="0" autoUpdateAnimBg="0"/>
      <p:bldP spid="24612" grpId="0" animBg="1"/>
      <p:bldP spid="24613" grpId="0" animBg="1"/>
      <p:bldP spid="24614" grpId="0" animBg="1"/>
      <p:bldP spid="24615" grpId="0" animBg="1"/>
      <p:bldP spid="24616" grpId="0" autoUpdateAnimBg="0"/>
      <p:bldP spid="24617" grpId="0" autoUpdateAnimBg="0"/>
      <p:bldP spid="24618" grpId="0" autoUpdateAnimBg="0"/>
      <p:bldP spid="24619" grpId="0" autoUpdateAnimBg="0"/>
      <p:bldP spid="24620" grpId="0" autoUpdateAnimBg="0"/>
      <p:bldP spid="24621" grpId="0" autoUpdateAnimBg="0"/>
      <p:bldP spid="24622" grpId="0" autoUpdateAnimBg="0"/>
      <p:bldP spid="2462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44BC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文本框 1">
            <a:extLst>
              <a:ext uri="{FF2B5EF4-FFF2-40B4-BE49-F238E27FC236}">
                <a16:creationId xmlns:a16="http://schemas.microsoft.com/office/drawing/2014/main" id="{FBC74A4E-6660-4AEF-9F55-7A3C336AF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6738" y="123825"/>
            <a:ext cx="3016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56675" name="矩形 30">
            <a:extLst>
              <a:ext uri="{FF2B5EF4-FFF2-40B4-BE49-F238E27FC236}">
                <a16:creationId xmlns:a16="http://schemas.microsoft.com/office/drawing/2014/main" id="{CA7BF454-8053-4030-B6F3-018B5AF91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25" y="263525"/>
            <a:ext cx="184150" cy="184150"/>
          </a:xfrm>
          <a:prstGeom prst="rect">
            <a:avLst/>
          </a:prstGeom>
          <a:solidFill>
            <a:srgbClr val="FCB6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6676" name="矩形 31">
            <a:extLst>
              <a:ext uri="{FF2B5EF4-FFF2-40B4-BE49-F238E27FC236}">
                <a16:creationId xmlns:a16="http://schemas.microsoft.com/office/drawing/2014/main" id="{D2F1D16B-12EA-4D1C-A80C-87284BD37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150" y="263525"/>
            <a:ext cx="184150" cy="184150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6677" name="矩形 32">
            <a:extLst>
              <a:ext uri="{FF2B5EF4-FFF2-40B4-BE49-F238E27FC236}">
                <a16:creationId xmlns:a16="http://schemas.microsoft.com/office/drawing/2014/main" id="{07640730-6109-4147-99E5-7F0AF0D51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8575" y="263525"/>
            <a:ext cx="184150" cy="184150"/>
          </a:xfrm>
          <a:prstGeom prst="rect">
            <a:avLst/>
          </a:prstGeom>
          <a:solidFill>
            <a:srgbClr val="A1B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6678" name="矩形 42">
            <a:extLst>
              <a:ext uri="{FF2B5EF4-FFF2-40B4-BE49-F238E27FC236}">
                <a16:creationId xmlns:a16="http://schemas.microsoft.com/office/drawing/2014/main" id="{ACA0E1B7-A361-443D-8C0E-48DE4C516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0" y="263525"/>
            <a:ext cx="185738" cy="184150"/>
          </a:xfrm>
          <a:prstGeom prst="rect">
            <a:avLst/>
          </a:prstGeom>
          <a:solidFill>
            <a:srgbClr val="C664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6679" name="矩形 43">
            <a:extLst>
              <a:ext uri="{FF2B5EF4-FFF2-40B4-BE49-F238E27FC236}">
                <a16:creationId xmlns:a16="http://schemas.microsoft.com/office/drawing/2014/main" id="{B92092D6-3722-4CA6-AF92-243DC87E8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00" y="263525"/>
            <a:ext cx="184150" cy="184150"/>
          </a:xfrm>
          <a:prstGeom prst="rect">
            <a:avLst/>
          </a:prstGeom>
          <a:solidFill>
            <a:srgbClr val="0C60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6680" name="椭圆 7">
            <a:extLst>
              <a:ext uri="{FF2B5EF4-FFF2-40B4-BE49-F238E27FC236}">
                <a16:creationId xmlns:a16="http://schemas.microsoft.com/office/drawing/2014/main" id="{CDF71EFA-9E77-4EC4-880A-162A3C206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625" y="936625"/>
            <a:ext cx="115888" cy="115888"/>
          </a:xfrm>
          <a:prstGeom prst="ellipse">
            <a:avLst/>
          </a:prstGeom>
          <a:solidFill>
            <a:schemeClr val="bg1"/>
          </a:solidFill>
          <a:ln w="12700">
            <a:solidFill>
              <a:srgbClr val="7F7F7F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56681" name="直接连接符 8">
            <a:extLst>
              <a:ext uri="{FF2B5EF4-FFF2-40B4-BE49-F238E27FC236}">
                <a16:creationId xmlns:a16="http://schemas.microsoft.com/office/drawing/2014/main" id="{D1E6B36C-32D2-4CE6-B69C-471201FC9B9F}"/>
              </a:ext>
            </a:extLst>
          </p:cNvPr>
          <p:cNvCxnSpPr>
            <a:cxnSpLocks noChangeShapeType="1"/>
            <a:stCxn id="156680" idx="6"/>
          </p:cNvCxnSpPr>
          <p:nvPr/>
        </p:nvCxnSpPr>
        <p:spPr bwMode="auto">
          <a:xfrm>
            <a:off x="4735513" y="993775"/>
            <a:ext cx="140335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6682" name="直接连接符 9">
            <a:extLst>
              <a:ext uri="{FF2B5EF4-FFF2-40B4-BE49-F238E27FC236}">
                <a16:creationId xmlns:a16="http://schemas.microsoft.com/office/drawing/2014/main" id="{0EE0E3EC-F3A9-480A-B3DA-85667FC82B3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38863" y="993775"/>
            <a:ext cx="0" cy="276225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6683" name="椭圆 10">
            <a:extLst>
              <a:ext uri="{FF2B5EF4-FFF2-40B4-BE49-F238E27FC236}">
                <a16:creationId xmlns:a16="http://schemas.microsoft.com/office/drawing/2014/main" id="{E293302C-F356-4338-95E9-136F21CDA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1713" y="1600200"/>
            <a:ext cx="115887" cy="115888"/>
          </a:xfrm>
          <a:prstGeom prst="ellipse">
            <a:avLst/>
          </a:prstGeom>
          <a:solidFill>
            <a:schemeClr val="bg1"/>
          </a:solidFill>
          <a:ln w="12700">
            <a:solidFill>
              <a:srgbClr val="7F7F7F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56684" name="直接连接符 11">
            <a:extLst>
              <a:ext uri="{FF2B5EF4-FFF2-40B4-BE49-F238E27FC236}">
                <a16:creationId xmlns:a16="http://schemas.microsoft.com/office/drawing/2014/main" id="{BB1293B4-B3D7-4CC1-A161-4786DF79031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38863" y="1716088"/>
            <a:ext cx="0" cy="89376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6685" name="文本框 12">
            <a:extLst>
              <a:ext uri="{FF2B5EF4-FFF2-40B4-BE49-F238E27FC236}">
                <a16:creationId xmlns:a16="http://schemas.microsoft.com/office/drawing/2014/main" id="{8ABF7659-1DF7-4818-8FC7-602F1A9C4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9613" y="1262063"/>
            <a:ext cx="901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2011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6686" name="椭圆 13">
            <a:extLst>
              <a:ext uri="{FF2B5EF4-FFF2-40B4-BE49-F238E27FC236}">
                <a16:creationId xmlns:a16="http://schemas.microsoft.com/office/drawing/2014/main" id="{F1188313-2BA9-42B2-B0E8-84B67FCA3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1713" y="2860675"/>
            <a:ext cx="115887" cy="115888"/>
          </a:xfrm>
          <a:prstGeom prst="ellipse">
            <a:avLst/>
          </a:prstGeom>
          <a:solidFill>
            <a:schemeClr val="bg1"/>
          </a:solidFill>
          <a:ln w="12700">
            <a:solidFill>
              <a:srgbClr val="7F7F7F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6687" name="文本框 14">
            <a:extLst>
              <a:ext uri="{FF2B5EF4-FFF2-40B4-BE49-F238E27FC236}">
                <a16:creationId xmlns:a16="http://schemas.microsoft.com/office/drawing/2014/main" id="{51244139-70AD-48AB-858E-3FC9063E2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9613" y="2549525"/>
            <a:ext cx="723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2012</a:t>
            </a:r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156688" name="直接连接符 15">
            <a:extLst>
              <a:ext uri="{FF2B5EF4-FFF2-40B4-BE49-F238E27FC236}">
                <a16:creationId xmlns:a16="http://schemas.microsoft.com/office/drawing/2014/main" id="{ED5B7F11-D9E7-4722-B97A-F0CD2481BCD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38863" y="2976563"/>
            <a:ext cx="0" cy="89376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6689" name="椭圆 16">
            <a:extLst>
              <a:ext uri="{FF2B5EF4-FFF2-40B4-BE49-F238E27FC236}">
                <a16:creationId xmlns:a16="http://schemas.microsoft.com/office/drawing/2014/main" id="{A5D5A742-AA29-45C2-9ADA-E13C5775F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9650" y="4146550"/>
            <a:ext cx="115888" cy="115888"/>
          </a:xfrm>
          <a:prstGeom prst="ellipse">
            <a:avLst/>
          </a:prstGeom>
          <a:solidFill>
            <a:schemeClr val="bg1"/>
          </a:solidFill>
          <a:ln w="12700">
            <a:solidFill>
              <a:srgbClr val="7F7F7F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6690" name="文本框 17">
            <a:extLst>
              <a:ext uri="{FF2B5EF4-FFF2-40B4-BE49-F238E27FC236}">
                <a16:creationId xmlns:a16="http://schemas.microsoft.com/office/drawing/2014/main" id="{FBD56B52-3810-43C2-AC8B-1BC86CB57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7550" y="3835400"/>
            <a:ext cx="722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2013</a:t>
            </a:r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156691" name="直接连接符 18">
            <a:extLst>
              <a:ext uri="{FF2B5EF4-FFF2-40B4-BE49-F238E27FC236}">
                <a16:creationId xmlns:a16="http://schemas.microsoft.com/office/drawing/2014/main" id="{33E73989-8223-475A-A837-E50ADB6C51B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38863" y="4262438"/>
            <a:ext cx="0" cy="89376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6692" name="椭圆 19">
            <a:extLst>
              <a:ext uri="{FF2B5EF4-FFF2-40B4-BE49-F238E27FC236}">
                <a16:creationId xmlns:a16="http://schemas.microsoft.com/office/drawing/2014/main" id="{96E032F7-5B6F-4583-8CB5-FF3A099CE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9650" y="5097463"/>
            <a:ext cx="115888" cy="115887"/>
          </a:xfrm>
          <a:prstGeom prst="ellipse">
            <a:avLst/>
          </a:prstGeom>
          <a:solidFill>
            <a:schemeClr val="bg1"/>
          </a:solidFill>
          <a:ln w="12700">
            <a:solidFill>
              <a:srgbClr val="7F7F7F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6693" name="文本框 20">
            <a:extLst>
              <a:ext uri="{FF2B5EF4-FFF2-40B4-BE49-F238E27FC236}">
                <a16:creationId xmlns:a16="http://schemas.microsoft.com/office/drawing/2014/main" id="{B474FF69-B874-4B5D-BDCF-767C2A535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5650" y="5178425"/>
            <a:ext cx="723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2014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56694" name="组合 21">
            <a:extLst>
              <a:ext uri="{FF2B5EF4-FFF2-40B4-BE49-F238E27FC236}">
                <a16:creationId xmlns:a16="http://schemas.microsoft.com/office/drawing/2014/main" id="{484AD3DE-354E-4D0F-8866-E517C1F5FA35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1646238"/>
            <a:ext cx="24812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95" name="组合 24">
            <a:extLst>
              <a:ext uri="{FF2B5EF4-FFF2-40B4-BE49-F238E27FC236}">
                <a16:creationId xmlns:a16="http://schemas.microsoft.com/office/drawing/2014/main" id="{E165F542-E86E-4712-A353-0EB7063D73B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2919413"/>
            <a:ext cx="247491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96" name="组合 27">
            <a:extLst>
              <a:ext uri="{FF2B5EF4-FFF2-40B4-BE49-F238E27FC236}">
                <a16:creationId xmlns:a16="http://schemas.microsoft.com/office/drawing/2014/main" id="{46C2D4D0-C5EB-4366-B822-4155030E121C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0" y="5138738"/>
            <a:ext cx="24812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97" name="组合 33">
            <a:extLst>
              <a:ext uri="{FF2B5EF4-FFF2-40B4-BE49-F238E27FC236}">
                <a16:creationId xmlns:a16="http://schemas.microsoft.com/office/drawing/2014/main" id="{3711AF8D-8D5E-4B2F-9982-84D2894983CA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13" y="4211638"/>
            <a:ext cx="248126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98" name="TextBox 10">
            <a:extLst>
              <a:ext uri="{FF2B5EF4-FFF2-40B4-BE49-F238E27FC236}">
                <a16:creationId xmlns:a16="http://schemas.microsoft.com/office/drawing/2014/main" id="{250F5EF5-F06A-41C5-AA8E-5CFAB4C65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8213" y="2133600"/>
            <a:ext cx="2060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</a:p>
        </p:txBody>
      </p:sp>
      <p:sp>
        <p:nvSpPr>
          <p:cNvPr id="156699" name="TextBox 10">
            <a:extLst>
              <a:ext uri="{FF2B5EF4-FFF2-40B4-BE49-F238E27FC236}">
                <a16:creationId xmlns:a16="http://schemas.microsoft.com/office/drawing/2014/main" id="{08C011F0-1192-4706-BDA8-7E3D01A5F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5038" y="4667250"/>
            <a:ext cx="20621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</a:p>
        </p:txBody>
      </p:sp>
      <p:sp>
        <p:nvSpPr>
          <p:cNvPr id="156700" name="TextBox 10">
            <a:extLst>
              <a:ext uri="{FF2B5EF4-FFF2-40B4-BE49-F238E27FC236}">
                <a16:creationId xmlns:a16="http://schemas.microsoft.com/office/drawing/2014/main" id="{8EA1B0D6-F5D4-444F-9F66-E0A18AC5C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3314700"/>
            <a:ext cx="20605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</a:p>
        </p:txBody>
      </p:sp>
      <p:sp>
        <p:nvSpPr>
          <p:cNvPr id="156701" name="TextBox 10">
            <a:extLst>
              <a:ext uri="{FF2B5EF4-FFF2-40B4-BE49-F238E27FC236}">
                <a16:creationId xmlns:a16="http://schemas.microsoft.com/office/drawing/2014/main" id="{4AC1B029-96EF-46C2-A414-25BCC1B9C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5548313"/>
            <a:ext cx="20605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</a:p>
        </p:txBody>
      </p:sp>
      <p:sp>
        <p:nvSpPr>
          <p:cNvPr id="156702" name="文本框 46">
            <a:extLst>
              <a:ext uri="{FF2B5EF4-FFF2-40B4-BE49-F238E27FC236}">
                <a16:creationId xmlns:a16="http://schemas.microsoft.com/office/drawing/2014/main" id="{9BC16F6C-518E-4CAC-BCAB-356126688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9813" y="1668463"/>
            <a:ext cx="15113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添加文本信息</a:t>
            </a:r>
          </a:p>
        </p:txBody>
      </p:sp>
      <p:sp>
        <p:nvSpPr>
          <p:cNvPr id="156703" name="文本框 47">
            <a:extLst>
              <a:ext uri="{FF2B5EF4-FFF2-40B4-BE49-F238E27FC236}">
                <a16:creationId xmlns:a16="http://schemas.microsoft.com/office/drawing/2014/main" id="{88F65940-9574-4B76-B662-DED85BDB4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9813" y="4230688"/>
            <a:ext cx="1511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添加文本信息</a:t>
            </a:r>
          </a:p>
        </p:txBody>
      </p:sp>
      <p:sp>
        <p:nvSpPr>
          <p:cNvPr id="156704" name="文本框 48">
            <a:extLst>
              <a:ext uri="{FF2B5EF4-FFF2-40B4-BE49-F238E27FC236}">
                <a16:creationId xmlns:a16="http://schemas.microsoft.com/office/drawing/2014/main" id="{E955E666-66AC-4DDF-8BE0-0F414B898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6875" y="2941638"/>
            <a:ext cx="15113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添加文本信息</a:t>
            </a:r>
          </a:p>
        </p:txBody>
      </p:sp>
      <p:sp>
        <p:nvSpPr>
          <p:cNvPr id="156705" name="文本框 49">
            <a:extLst>
              <a:ext uri="{FF2B5EF4-FFF2-40B4-BE49-F238E27FC236}">
                <a16:creationId xmlns:a16="http://schemas.microsoft.com/office/drawing/2014/main" id="{22174765-229D-4196-9475-168AE3CB7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6875" y="5156200"/>
            <a:ext cx="1511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添加文本信息</a:t>
            </a:r>
          </a:p>
        </p:txBody>
      </p:sp>
      <p:pic>
        <p:nvPicPr>
          <p:cNvPr id="156706" name="图片 2">
            <a:extLst>
              <a:ext uri="{FF2B5EF4-FFF2-40B4-BE49-F238E27FC236}">
                <a16:creationId xmlns:a16="http://schemas.microsoft.com/office/drawing/2014/main" id="{D8DAF175-EA38-436E-8C19-2AFDF0DFB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0" y="1589088"/>
            <a:ext cx="4254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707" name="图片 3">
            <a:extLst>
              <a:ext uri="{FF2B5EF4-FFF2-40B4-BE49-F238E27FC236}">
                <a16:creationId xmlns:a16="http://schemas.microsoft.com/office/drawing/2014/main" id="{25446729-8D51-4DAE-98F3-EC15D5A0C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4186238"/>
            <a:ext cx="4270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708" name="图片 4">
            <a:extLst>
              <a:ext uri="{FF2B5EF4-FFF2-40B4-BE49-F238E27FC236}">
                <a16:creationId xmlns:a16="http://schemas.microsoft.com/office/drawing/2014/main" id="{AD53FDAE-59AB-4564-B091-7D31C52C8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613" y="2917825"/>
            <a:ext cx="4270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709" name="图片 5">
            <a:extLst>
              <a:ext uri="{FF2B5EF4-FFF2-40B4-BE49-F238E27FC236}">
                <a16:creationId xmlns:a16="http://schemas.microsoft.com/office/drawing/2014/main" id="{8F5DB400-B9C5-4156-A52E-E1D19BC61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900" y="5094288"/>
            <a:ext cx="4270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44BC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文本框 1">
            <a:extLst>
              <a:ext uri="{FF2B5EF4-FFF2-40B4-BE49-F238E27FC236}">
                <a16:creationId xmlns:a16="http://schemas.microsoft.com/office/drawing/2014/main" id="{0B677807-0195-41F6-B5E8-BE4FE9FEC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6738" y="123825"/>
            <a:ext cx="3016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57699" name="矩形 30">
            <a:extLst>
              <a:ext uri="{FF2B5EF4-FFF2-40B4-BE49-F238E27FC236}">
                <a16:creationId xmlns:a16="http://schemas.microsoft.com/office/drawing/2014/main" id="{F2EF5767-443E-4EA6-8E2A-F396F04FC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25" y="263525"/>
            <a:ext cx="184150" cy="184150"/>
          </a:xfrm>
          <a:prstGeom prst="rect">
            <a:avLst/>
          </a:prstGeom>
          <a:solidFill>
            <a:srgbClr val="FCB6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7700" name="矩形 31">
            <a:extLst>
              <a:ext uri="{FF2B5EF4-FFF2-40B4-BE49-F238E27FC236}">
                <a16:creationId xmlns:a16="http://schemas.microsoft.com/office/drawing/2014/main" id="{95C1E934-FC93-4564-B50B-65058CF6A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150" y="263525"/>
            <a:ext cx="184150" cy="184150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7701" name="矩形 32">
            <a:extLst>
              <a:ext uri="{FF2B5EF4-FFF2-40B4-BE49-F238E27FC236}">
                <a16:creationId xmlns:a16="http://schemas.microsoft.com/office/drawing/2014/main" id="{E5F24A39-1CD2-44EA-96C7-8CD504B1A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8575" y="263525"/>
            <a:ext cx="184150" cy="184150"/>
          </a:xfrm>
          <a:prstGeom prst="rect">
            <a:avLst/>
          </a:prstGeom>
          <a:solidFill>
            <a:srgbClr val="A1B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7702" name="矩形 42">
            <a:extLst>
              <a:ext uri="{FF2B5EF4-FFF2-40B4-BE49-F238E27FC236}">
                <a16:creationId xmlns:a16="http://schemas.microsoft.com/office/drawing/2014/main" id="{D2E14402-15C1-4A1B-B6B5-8A5D720E6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0" y="263525"/>
            <a:ext cx="185738" cy="184150"/>
          </a:xfrm>
          <a:prstGeom prst="rect">
            <a:avLst/>
          </a:prstGeom>
          <a:solidFill>
            <a:srgbClr val="C664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7703" name="矩形 43">
            <a:extLst>
              <a:ext uri="{FF2B5EF4-FFF2-40B4-BE49-F238E27FC236}">
                <a16:creationId xmlns:a16="http://schemas.microsoft.com/office/drawing/2014/main" id="{0230F52E-8EA1-4290-9D66-174998E91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00" y="263525"/>
            <a:ext cx="184150" cy="184150"/>
          </a:xfrm>
          <a:prstGeom prst="rect">
            <a:avLst/>
          </a:prstGeom>
          <a:solidFill>
            <a:srgbClr val="0C60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7704" name="空心弧 7">
            <a:extLst>
              <a:ext uri="{FF2B5EF4-FFF2-40B4-BE49-F238E27FC236}">
                <a16:creationId xmlns:a16="http://schemas.microsoft.com/office/drawing/2014/main" id="{CB2D94C0-441C-475C-9BB9-D62AD537C993}"/>
              </a:ext>
            </a:extLst>
          </p:cNvPr>
          <p:cNvSpPr>
            <a:spLocks/>
          </p:cNvSpPr>
          <p:nvPr/>
        </p:nvSpPr>
        <p:spPr bwMode="auto">
          <a:xfrm rot="10800000">
            <a:off x="1443038" y="1779588"/>
            <a:ext cx="1606550" cy="1606550"/>
          </a:xfrm>
          <a:custGeom>
            <a:avLst/>
            <a:gdLst>
              <a:gd name="T0" fmla="*/ 1186675 w 1606572"/>
              <a:gd name="T1" fmla="*/ 1509087 h 1606572"/>
              <a:gd name="T2" fmla="*/ 224309 w 1606572"/>
              <a:gd name="T3" fmla="*/ 1360064 h 1606572"/>
              <a:gd name="T4" fmla="*/ 112889 w 1606572"/>
              <a:gd name="T5" fmla="*/ 392626 h 1606572"/>
              <a:gd name="T6" fmla="*/ 1016184 w 1606572"/>
              <a:gd name="T7" fmla="*/ 28738 h 1606572"/>
              <a:gd name="T8" fmla="*/ 1606505 w 1606572"/>
              <a:gd name="T9" fmla="*/ 803253 h 1606572"/>
              <a:gd name="T10" fmla="*/ 1390158 w 1606572"/>
              <a:gd name="T11" fmla="*/ 803253 h 1606572"/>
              <a:gd name="T12" fmla="*/ 958834 w 1606572"/>
              <a:gd name="T13" fmla="*/ 237345 h 1606572"/>
              <a:gd name="T14" fmla="*/ 298833 w 1606572"/>
              <a:gd name="T15" fmla="*/ 503222 h 1606572"/>
              <a:gd name="T16" fmla="*/ 380242 w 1606572"/>
              <a:gd name="T17" fmla="*/ 1210092 h 1606572"/>
              <a:gd name="T18" fmla="*/ 1083403 w 1606572"/>
              <a:gd name="T19" fmla="*/ 1318978 h 1606572"/>
              <a:gd name="T20" fmla="*/ 1186675 w 1606572"/>
              <a:gd name="T21" fmla="*/ 1509087 h 16065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06572"/>
              <a:gd name="T34" fmla="*/ 0 h 1606572"/>
              <a:gd name="T35" fmla="*/ 1606572 w 1606572"/>
              <a:gd name="T36" fmla="*/ 1606572 h 160657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06572" h="1606572">
                <a:moveTo>
                  <a:pt x="1186723" y="1509150"/>
                </a:moveTo>
                <a:cubicBezTo>
                  <a:pt x="868948" y="1681771"/>
                  <a:pt x="475001" y="1620768"/>
                  <a:pt x="224318" y="1360121"/>
                </a:cubicBezTo>
                <a:cubicBezTo>
                  <a:pt x="-26365" y="1099474"/>
                  <a:pt x="-71974" y="703450"/>
                  <a:pt x="112895" y="392641"/>
                </a:cubicBezTo>
                <a:cubicBezTo>
                  <a:pt x="297765" y="81832"/>
                  <a:pt x="667531" y="-67126"/>
                  <a:pt x="1016226" y="28738"/>
                </a:cubicBezTo>
                <a:cubicBezTo>
                  <a:pt x="1364922" y="124602"/>
                  <a:pt x="1606571" y="441653"/>
                  <a:pt x="1606571" y="803286"/>
                </a:cubicBezTo>
                <a:lnTo>
                  <a:pt x="1390215" y="803286"/>
                </a:lnTo>
                <a:cubicBezTo>
                  <a:pt x="1390215" y="539055"/>
                  <a:pt x="1213652" y="307399"/>
                  <a:pt x="958873" y="237354"/>
                </a:cubicBezTo>
                <a:cubicBezTo>
                  <a:pt x="704095" y="167310"/>
                  <a:pt x="433922" y="276148"/>
                  <a:pt x="298845" y="503243"/>
                </a:cubicBezTo>
                <a:cubicBezTo>
                  <a:pt x="163768" y="730339"/>
                  <a:pt x="197093" y="1019698"/>
                  <a:pt x="380257" y="1210142"/>
                </a:cubicBezTo>
                <a:cubicBezTo>
                  <a:pt x="563421" y="1400586"/>
                  <a:pt x="851262" y="1445159"/>
                  <a:pt x="1083448" y="1319032"/>
                </a:cubicBezTo>
                <a:lnTo>
                  <a:pt x="1186723" y="150915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57705" name="空心弧 8">
            <a:extLst>
              <a:ext uri="{FF2B5EF4-FFF2-40B4-BE49-F238E27FC236}">
                <a16:creationId xmlns:a16="http://schemas.microsoft.com/office/drawing/2014/main" id="{ACF95BAE-0BF7-44DC-9930-D554A5951E6A}"/>
              </a:ext>
            </a:extLst>
          </p:cNvPr>
          <p:cNvSpPr>
            <a:spLocks/>
          </p:cNvSpPr>
          <p:nvPr/>
        </p:nvSpPr>
        <p:spPr bwMode="auto">
          <a:xfrm rot="10451757">
            <a:off x="4140200" y="1779588"/>
            <a:ext cx="1606550" cy="1606550"/>
          </a:xfrm>
          <a:custGeom>
            <a:avLst/>
            <a:gdLst>
              <a:gd name="T0" fmla="*/ 841284 w 1606572"/>
              <a:gd name="T1" fmla="*/ 1605605 h 1606572"/>
              <a:gd name="T2" fmla="*/ 72530 w 1606572"/>
              <a:gd name="T3" fmla="*/ 1136808 h 1606572"/>
              <a:gd name="T4" fmla="*/ 221977 w 1606572"/>
              <a:gd name="T5" fmla="*/ 248878 h 1606572"/>
              <a:gd name="T6" fmla="*/ 1101837 w 1606572"/>
              <a:gd name="T7" fmla="*/ 57556 h 1606572"/>
              <a:gd name="T8" fmla="*/ 1606507 w 1606572"/>
              <a:gd name="T9" fmla="*/ 803254 h 1606572"/>
              <a:gd name="T10" fmla="*/ 1390158 w 1606572"/>
              <a:gd name="T11" fmla="*/ 803253 h 1606572"/>
              <a:gd name="T12" fmla="*/ 1021416 w 1606572"/>
              <a:gd name="T13" fmla="*/ 258400 h 1606572"/>
              <a:gd name="T14" fmla="*/ 378538 w 1606572"/>
              <a:gd name="T15" fmla="*/ 398193 h 1606572"/>
              <a:gd name="T16" fmla="*/ 269342 w 1606572"/>
              <a:gd name="T17" fmla="*/ 1046968 h 1606572"/>
              <a:gd name="T18" fmla="*/ 831043 w 1606572"/>
              <a:gd name="T19" fmla="*/ 1389498 h 1606572"/>
              <a:gd name="T20" fmla="*/ 841284 w 1606572"/>
              <a:gd name="T21" fmla="*/ 1605605 h 16065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06572"/>
              <a:gd name="T34" fmla="*/ 0 h 1606572"/>
              <a:gd name="T35" fmla="*/ 1606572 w 1606572"/>
              <a:gd name="T36" fmla="*/ 1606572 h 160657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06572" h="1606572">
                <a:moveTo>
                  <a:pt x="841320" y="1605671"/>
                </a:moveTo>
                <a:cubicBezTo>
                  <a:pt x="513324" y="1621218"/>
                  <a:pt x="208888" y="1435569"/>
                  <a:pt x="72533" y="1136855"/>
                </a:cubicBezTo>
                <a:cubicBezTo>
                  <a:pt x="-63822" y="838140"/>
                  <a:pt x="-4639" y="486509"/>
                  <a:pt x="221986" y="248887"/>
                </a:cubicBezTo>
                <a:cubicBezTo>
                  <a:pt x="448611" y="11265"/>
                  <a:pt x="797046" y="-64500"/>
                  <a:pt x="1101882" y="57559"/>
                </a:cubicBezTo>
                <a:cubicBezTo>
                  <a:pt x="1406718" y="179618"/>
                  <a:pt x="1606573" y="474922"/>
                  <a:pt x="1606573" y="803287"/>
                </a:cubicBezTo>
                <a:lnTo>
                  <a:pt x="1390215" y="803286"/>
                </a:lnTo>
                <a:cubicBezTo>
                  <a:pt x="1390215" y="563363"/>
                  <a:pt x="1244189" y="347596"/>
                  <a:pt x="1021458" y="258412"/>
                </a:cubicBezTo>
                <a:cubicBezTo>
                  <a:pt x="798727" y="169229"/>
                  <a:pt x="544140" y="224587"/>
                  <a:pt x="378553" y="398208"/>
                </a:cubicBezTo>
                <a:cubicBezTo>
                  <a:pt x="212967" y="571829"/>
                  <a:pt x="169725" y="828752"/>
                  <a:pt x="269354" y="1047010"/>
                </a:cubicBezTo>
                <a:cubicBezTo>
                  <a:pt x="368983" y="1265269"/>
                  <a:pt x="591422" y="1400915"/>
                  <a:pt x="831076" y="1389555"/>
                </a:cubicBezTo>
                <a:lnTo>
                  <a:pt x="841320" y="1605671"/>
                </a:lnTo>
                <a:close/>
              </a:path>
            </a:pathLst>
          </a:custGeom>
          <a:solidFill>
            <a:srgbClr val="DB49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57706" name="空心弧 9">
            <a:extLst>
              <a:ext uri="{FF2B5EF4-FFF2-40B4-BE49-F238E27FC236}">
                <a16:creationId xmlns:a16="http://schemas.microsoft.com/office/drawing/2014/main" id="{D59E6AD2-6192-4543-8D0E-C2574DAF0C02}"/>
              </a:ext>
            </a:extLst>
          </p:cNvPr>
          <p:cNvSpPr>
            <a:spLocks/>
          </p:cNvSpPr>
          <p:nvPr/>
        </p:nvSpPr>
        <p:spPr bwMode="auto">
          <a:xfrm rot="3077973">
            <a:off x="6486525" y="1779588"/>
            <a:ext cx="1606550" cy="1606550"/>
          </a:xfrm>
          <a:custGeom>
            <a:avLst/>
            <a:gdLst>
              <a:gd name="T0" fmla="*/ 106077 w 1606572"/>
              <a:gd name="T1" fmla="*/ 404303 h 1606572"/>
              <a:gd name="T2" fmla="*/ 1009657 w 1606572"/>
              <a:gd name="T3" fmla="*/ 26973 h 1606572"/>
              <a:gd name="T4" fmla="*/ 1606505 w 1606572"/>
              <a:gd name="T5" fmla="*/ 803254 h 1606572"/>
              <a:gd name="T6" fmla="*/ 1390158 w 1606572"/>
              <a:gd name="T7" fmla="*/ 803253 h 1606572"/>
              <a:gd name="T8" fmla="*/ 954065 w 1606572"/>
              <a:gd name="T9" fmla="*/ 236056 h 1606572"/>
              <a:gd name="T10" fmla="*/ 293854 w 1606572"/>
              <a:gd name="T11" fmla="*/ 511758 h 1606572"/>
              <a:gd name="T12" fmla="*/ 106077 w 1606572"/>
              <a:gd name="T13" fmla="*/ 404303 h 16065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06572"/>
              <a:gd name="T22" fmla="*/ 0 h 1606572"/>
              <a:gd name="T23" fmla="*/ 1606572 w 1606572"/>
              <a:gd name="T24" fmla="*/ 1606572 h 16065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06572" h="1606572">
                <a:moveTo>
                  <a:pt x="106080" y="404321"/>
                </a:moveTo>
                <a:cubicBezTo>
                  <a:pt x="286939" y="88263"/>
                  <a:pt x="657780" y="-66599"/>
                  <a:pt x="1009699" y="26973"/>
                </a:cubicBezTo>
                <a:cubicBezTo>
                  <a:pt x="1361618" y="120545"/>
                  <a:pt x="1606572" y="439140"/>
                  <a:pt x="1606571" y="803287"/>
                </a:cubicBezTo>
                <a:lnTo>
                  <a:pt x="1390215" y="803286"/>
                </a:lnTo>
                <a:cubicBezTo>
                  <a:pt x="1390215" y="537219"/>
                  <a:pt x="1211237" y="304434"/>
                  <a:pt x="954104" y="236065"/>
                </a:cubicBezTo>
                <a:cubicBezTo>
                  <a:pt x="696971" y="167696"/>
                  <a:pt x="426012" y="280848"/>
                  <a:pt x="293866" y="511779"/>
                </a:cubicBezTo>
                <a:lnTo>
                  <a:pt x="106080" y="404321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57707" name="空心弧 10">
            <a:extLst>
              <a:ext uri="{FF2B5EF4-FFF2-40B4-BE49-F238E27FC236}">
                <a16:creationId xmlns:a16="http://schemas.microsoft.com/office/drawing/2014/main" id="{E3089F47-4E20-4835-BE1E-CB5E6312D219}"/>
              </a:ext>
            </a:extLst>
          </p:cNvPr>
          <p:cNvSpPr>
            <a:spLocks/>
          </p:cNvSpPr>
          <p:nvPr/>
        </p:nvSpPr>
        <p:spPr bwMode="auto">
          <a:xfrm rot="10800000">
            <a:off x="9336088" y="1701800"/>
            <a:ext cx="1606550" cy="1606550"/>
          </a:xfrm>
          <a:custGeom>
            <a:avLst/>
            <a:gdLst>
              <a:gd name="T0" fmla="*/ 318368 w 1606572"/>
              <a:gd name="T1" fmla="*/ 1443643 h 1606572"/>
              <a:gd name="T2" fmla="*/ 73812 w 1606572"/>
              <a:gd name="T3" fmla="*/ 466905 h 1606572"/>
              <a:gd name="T4" fmla="*/ 975431 w 1606572"/>
              <a:gd name="T5" fmla="*/ 18671 h 1606572"/>
              <a:gd name="T6" fmla="*/ 1606506 w 1606572"/>
              <a:gd name="T7" fmla="*/ 803254 h 1606572"/>
              <a:gd name="T8" fmla="*/ 1390158 w 1606572"/>
              <a:gd name="T9" fmla="*/ 803253 h 1606572"/>
              <a:gd name="T10" fmla="*/ 929055 w 1606572"/>
              <a:gd name="T11" fmla="*/ 229990 h 1606572"/>
              <a:gd name="T12" fmla="*/ 270279 w 1606572"/>
              <a:gd name="T13" fmla="*/ 557495 h 1606572"/>
              <a:gd name="T14" fmla="*/ 448967 w 1606572"/>
              <a:gd name="T15" fmla="*/ 1271162 h 1606572"/>
              <a:gd name="T16" fmla="*/ 318368 w 1606572"/>
              <a:gd name="T17" fmla="*/ 1443643 h 16065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06572"/>
              <a:gd name="T28" fmla="*/ 0 h 1606572"/>
              <a:gd name="T29" fmla="*/ 1606572 w 1606572"/>
              <a:gd name="T30" fmla="*/ 1606572 h 160657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06572" h="1606572">
                <a:moveTo>
                  <a:pt x="318380" y="1443703"/>
                </a:moveTo>
                <a:cubicBezTo>
                  <a:pt x="17583" y="1215948"/>
                  <a:pt x="-84171" y="809547"/>
                  <a:pt x="73815" y="466923"/>
                </a:cubicBezTo>
                <a:cubicBezTo>
                  <a:pt x="231801" y="124298"/>
                  <a:pt x="606945" y="-62202"/>
                  <a:pt x="975470" y="18671"/>
                </a:cubicBezTo>
                <a:cubicBezTo>
                  <a:pt x="1343995" y="99544"/>
                  <a:pt x="1606572" y="425992"/>
                  <a:pt x="1606572" y="803287"/>
                </a:cubicBezTo>
                <a:lnTo>
                  <a:pt x="1390215" y="803286"/>
                </a:lnTo>
                <a:cubicBezTo>
                  <a:pt x="1390215" y="527612"/>
                  <a:pt x="1198360" y="289089"/>
                  <a:pt x="929094" y="229999"/>
                </a:cubicBezTo>
                <a:cubicBezTo>
                  <a:pt x="659827" y="170908"/>
                  <a:pt x="385725" y="307177"/>
                  <a:pt x="270291" y="557519"/>
                </a:cubicBezTo>
                <a:cubicBezTo>
                  <a:pt x="154857" y="807861"/>
                  <a:pt x="229204" y="1104802"/>
                  <a:pt x="448985" y="1271213"/>
                </a:cubicBezTo>
                <a:lnTo>
                  <a:pt x="318380" y="1443703"/>
                </a:lnTo>
                <a:close/>
              </a:path>
            </a:pathLst>
          </a:custGeom>
          <a:solidFill>
            <a:srgbClr val="F5AF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57708" name="文本框 11">
            <a:extLst>
              <a:ext uri="{FF2B5EF4-FFF2-40B4-BE49-F238E27FC236}">
                <a16:creationId xmlns:a16="http://schemas.microsoft.com/office/drawing/2014/main" id="{30BA9039-02E5-4B5E-8421-DD40DBAFA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2613" y="2351088"/>
            <a:ext cx="785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chemeClr val="bg1"/>
                </a:solidFill>
              </a:rPr>
              <a:t>85%</a:t>
            </a:r>
            <a:endParaRPr lang="zh-CN" altLang="en-US" sz="2400" b="1">
              <a:solidFill>
                <a:schemeClr val="bg1"/>
              </a:solidFill>
            </a:endParaRPr>
          </a:p>
        </p:txBody>
      </p:sp>
      <p:sp>
        <p:nvSpPr>
          <p:cNvPr id="157709" name="文本框 12">
            <a:extLst>
              <a:ext uri="{FF2B5EF4-FFF2-40B4-BE49-F238E27FC236}">
                <a16:creationId xmlns:a16="http://schemas.microsoft.com/office/drawing/2014/main" id="{7B2E49D6-8B5D-43D2-820A-9FA88D777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4713" y="2351088"/>
            <a:ext cx="785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chemeClr val="bg1"/>
                </a:solidFill>
              </a:rPr>
              <a:t>73%</a:t>
            </a:r>
            <a:endParaRPr lang="zh-CN" altLang="en-US" sz="2400" b="1">
              <a:solidFill>
                <a:schemeClr val="bg1"/>
              </a:solidFill>
            </a:endParaRPr>
          </a:p>
        </p:txBody>
      </p:sp>
      <p:sp>
        <p:nvSpPr>
          <p:cNvPr id="157710" name="文本框 13">
            <a:extLst>
              <a:ext uri="{FF2B5EF4-FFF2-40B4-BE49-F238E27FC236}">
                <a16:creationId xmlns:a16="http://schemas.microsoft.com/office/drawing/2014/main" id="{7E12DD89-09E1-4602-BDB8-B301A1AF1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7688" y="2274888"/>
            <a:ext cx="7858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chemeClr val="bg1"/>
                </a:solidFill>
              </a:rPr>
              <a:t>40%</a:t>
            </a:r>
            <a:endParaRPr lang="zh-CN" altLang="en-US" sz="2400" b="1">
              <a:solidFill>
                <a:schemeClr val="bg1"/>
              </a:solidFill>
            </a:endParaRPr>
          </a:p>
        </p:txBody>
      </p:sp>
      <p:sp>
        <p:nvSpPr>
          <p:cNvPr id="157711" name="文本框 14">
            <a:extLst>
              <a:ext uri="{FF2B5EF4-FFF2-40B4-BE49-F238E27FC236}">
                <a16:creationId xmlns:a16="http://schemas.microsoft.com/office/drawing/2014/main" id="{EE3566CD-8E81-4F0B-82AB-A0FF8B7BE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0438" y="2351088"/>
            <a:ext cx="785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chemeClr val="bg1"/>
                </a:solidFill>
              </a:rPr>
              <a:t>63%</a:t>
            </a:r>
            <a:endParaRPr lang="zh-CN" altLang="en-US" sz="2400" b="1">
              <a:solidFill>
                <a:schemeClr val="bg1"/>
              </a:solidFill>
            </a:endParaRPr>
          </a:p>
        </p:txBody>
      </p:sp>
      <p:pic>
        <p:nvPicPr>
          <p:cNvPr id="157712" name="组合 15">
            <a:extLst>
              <a:ext uri="{FF2B5EF4-FFF2-40B4-BE49-F238E27FC236}">
                <a16:creationId xmlns:a16="http://schemas.microsoft.com/office/drawing/2014/main" id="{0BC64817-A7BC-4208-B523-5E20179EC71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088" y="1420813"/>
            <a:ext cx="128587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13" name="组合 19">
            <a:extLst>
              <a:ext uri="{FF2B5EF4-FFF2-40B4-BE49-F238E27FC236}">
                <a16:creationId xmlns:a16="http://schemas.microsoft.com/office/drawing/2014/main" id="{E11DFDB6-CDB8-4C93-ABD3-2D84C7E06A4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1420813"/>
            <a:ext cx="128587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14" name="组合 23">
            <a:extLst>
              <a:ext uri="{FF2B5EF4-FFF2-40B4-BE49-F238E27FC236}">
                <a16:creationId xmlns:a16="http://schemas.microsoft.com/office/drawing/2014/main" id="{1776ACC0-D0EE-47AF-A38F-223AA7E489D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038" y="1420813"/>
            <a:ext cx="1270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7715" name="组合 27">
            <a:extLst>
              <a:ext uri="{FF2B5EF4-FFF2-40B4-BE49-F238E27FC236}">
                <a16:creationId xmlns:a16="http://schemas.microsoft.com/office/drawing/2014/main" id="{74FA0C00-3F42-4DAB-9096-016AA0D578A8}"/>
              </a:ext>
            </a:extLst>
          </p:cNvPr>
          <p:cNvGrpSpPr>
            <a:grpSpLocks/>
          </p:cNvGrpSpPr>
          <p:nvPr/>
        </p:nvGrpSpPr>
        <p:grpSpPr bwMode="auto">
          <a:xfrm>
            <a:off x="1390650" y="3308350"/>
            <a:ext cx="1452563" cy="831850"/>
            <a:chOff x="0" y="0"/>
            <a:chExt cx="1451562" cy="830997"/>
          </a:xfrm>
        </p:grpSpPr>
        <p:grpSp>
          <p:nvGrpSpPr>
            <p:cNvPr id="157739" name="组合 28">
              <a:extLst>
                <a:ext uri="{FF2B5EF4-FFF2-40B4-BE49-F238E27FC236}">
                  <a16:creationId xmlns:a16="http://schemas.microsoft.com/office/drawing/2014/main" id="{6E0623A1-1020-4453-86AB-C8B81BE207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640694" cy="830997"/>
              <a:chOff x="0" y="0"/>
              <a:chExt cx="640694" cy="830997"/>
            </a:xfrm>
          </p:grpSpPr>
          <p:sp>
            <p:nvSpPr>
              <p:cNvPr id="157741" name="文本框 33">
                <a:extLst>
                  <a:ext uri="{FF2B5EF4-FFF2-40B4-BE49-F238E27FC236}">
                    <a16:creationId xmlns:a16="http://schemas.microsoft.com/office/drawing/2014/main" id="{D0F33AB3-A16F-4C69-9580-4836EE865F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640694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4800">
                    <a:solidFill>
                      <a:srgbClr val="92D050"/>
                    </a:solidFill>
                  </a:rPr>
                  <a:t>s</a:t>
                </a:r>
                <a:endParaRPr lang="zh-CN" altLang="en-US" sz="4800">
                  <a:solidFill>
                    <a:srgbClr val="92D050"/>
                  </a:solidFill>
                </a:endParaRPr>
              </a:p>
            </p:txBody>
          </p:sp>
          <p:cxnSp>
            <p:nvCxnSpPr>
              <p:cNvPr id="157742" name="直接连接符 34">
                <a:extLst>
                  <a:ext uri="{FF2B5EF4-FFF2-40B4-BE49-F238E27FC236}">
                    <a16:creationId xmlns:a16="http://schemas.microsoft.com/office/drawing/2014/main" id="{452E39ED-ACBB-4CEB-8CD7-606C71586F8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04438" y="270613"/>
                <a:ext cx="0" cy="380000"/>
              </a:xfrm>
              <a:prstGeom prst="line">
                <a:avLst/>
              </a:prstGeom>
              <a:noFill/>
              <a:ln w="28575">
                <a:solidFill>
                  <a:srgbClr val="92D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57740" name="文本框 29">
              <a:extLst>
                <a:ext uri="{FF2B5EF4-FFF2-40B4-BE49-F238E27FC236}">
                  <a16:creationId xmlns:a16="http://schemas.microsoft.com/office/drawing/2014/main" id="{0AC1D9BB-4093-4571-8B2D-4C18140274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482" y="258102"/>
              <a:ext cx="11820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solidFill>
                    <a:srgbClr val="92D050"/>
                  </a:solidFill>
                </a:rPr>
                <a:t>73,234</a:t>
              </a:r>
              <a:endParaRPr lang="zh-CN" altLang="en-US" sz="2400" b="1">
                <a:solidFill>
                  <a:srgbClr val="92D050"/>
                </a:solidFill>
              </a:endParaRPr>
            </a:p>
          </p:txBody>
        </p:sp>
      </p:grpSp>
      <p:sp>
        <p:nvSpPr>
          <p:cNvPr id="157716" name="TextBox 10">
            <a:extLst>
              <a:ext uri="{FF2B5EF4-FFF2-40B4-BE49-F238E27FC236}">
                <a16:creationId xmlns:a16="http://schemas.microsoft.com/office/drawing/2014/main" id="{75F13A94-F007-4B83-A992-4BCE90A9E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513" y="4451350"/>
            <a:ext cx="19843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</a:t>
            </a:r>
          </a:p>
        </p:txBody>
      </p:sp>
      <p:sp>
        <p:nvSpPr>
          <p:cNvPr id="157717" name="文本框 36">
            <a:extLst>
              <a:ext uri="{FF2B5EF4-FFF2-40B4-BE49-F238E27FC236}">
                <a16:creationId xmlns:a16="http://schemas.microsoft.com/office/drawing/2014/main" id="{605C20FB-C8D2-4D23-8351-A24AADBB0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4035425"/>
            <a:ext cx="1958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添加文本信息</a:t>
            </a:r>
          </a:p>
        </p:txBody>
      </p:sp>
      <p:grpSp>
        <p:nvGrpSpPr>
          <p:cNvPr id="157718" name="组合 37">
            <a:extLst>
              <a:ext uri="{FF2B5EF4-FFF2-40B4-BE49-F238E27FC236}">
                <a16:creationId xmlns:a16="http://schemas.microsoft.com/office/drawing/2014/main" id="{A5B44F57-837B-4516-AC5B-2D91E3862EEB}"/>
              </a:ext>
            </a:extLst>
          </p:cNvPr>
          <p:cNvGrpSpPr>
            <a:grpSpLocks/>
          </p:cNvGrpSpPr>
          <p:nvPr/>
        </p:nvGrpSpPr>
        <p:grpSpPr bwMode="auto">
          <a:xfrm>
            <a:off x="4184650" y="3381375"/>
            <a:ext cx="1450975" cy="831850"/>
            <a:chOff x="0" y="0"/>
            <a:chExt cx="1451562" cy="830997"/>
          </a:xfrm>
        </p:grpSpPr>
        <p:grpSp>
          <p:nvGrpSpPr>
            <p:cNvPr id="157735" name="组合 38">
              <a:extLst>
                <a:ext uri="{FF2B5EF4-FFF2-40B4-BE49-F238E27FC236}">
                  <a16:creationId xmlns:a16="http://schemas.microsoft.com/office/drawing/2014/main" id="{BCC13A54-A5F9-4380-A4F2-BD3F5094A2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640694" cy="830997"/>
              <a:chOff x="0" y="0"/>
              <a:chExt cx="640694" cy="830997"/>
            </a:xfrm>
          </p:grpSpPr>
          <p:sp>
            <p:nvSpPr>
              <p:cNvPr id="157737" name="文本框 40">
                <a:extLst>
                  <a:ext uri="{FF2B5EF4-FFF2-40B4-BE49-F238E27FC236}">
                    <a16:creationId xmlns:a16="http://schemas.microsoft.com/office/drawing/2014/main" id="{BBB43B53-BD9D-4694-A0D9-3C175359FF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640694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4800">
                    <a:solidFill>
                      <a:srgbClr val="DB494C"/>
                    </a:solidFill>
                  </a:rPr>
                  <a:t>s</a:t>
                </a:r>
                <a:endParaRPr lang="zh-CN" altLang="en-US" sz="4800">
                  <a:solidFill>
                    <a:srgbClr val="DB494C"/>
                  </a:solidFill>
                </a:endParaRPr>
              </a:p>
            </p:txBody>
          </p:sp>
          <p:cxnSp>
            <p:nvCxnSpPr>
              <p:cNvPr id="157738" name="直接连接符 41">
                <a:extLst>
                  <a:ext uri="{FF2B5EF4-FFF2-40B4-BE49-F238E27FC236}">
                    <a16:creationId xmlns:a16="http://schemas.microsoft.com/office/drawing/2014/main" id="{7194E811-750F-4254-A2E0-263817003F8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04438" y="270613"/>
                <a:ext cx="0" cy="380000"/>
              </a:xfrm>
              <a:prstGeom prst="line">
                <a:avLst/>
              </a:prstGeom>
              <a:noFill/>
              <a:ln w="28575">
                <a:solidFill>
                  <a:srgbClr val="DB494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57736" name="文本框 39">
              <a:extLst>
                <a:ext uri="{FF2B5EF4-FFF2-40B4-BE49-F238E27FC236}">
                  <a16:creationId xmlns:a16="http://schemas.microsoft.com/office/drawing/2014/main" id="{1FC1B82C-4CBB-4072-B1A9-2CEFCB6C94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482" y="258102"/>
              <a:ext cx="11820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solidFill>
                    <a:srgbClr val="DB494C"/>
                  </a:solidFill>
                </a:rPr>
                <a:t>53,135</a:t>
              </a:r>
              <a:endParaRPr lang="zh-CN" altLang="en-US" sz="2400" b="1">
                <a:solidFill>
                  <a:srgbClr val="DB494C"/>
                </a:solidFill>
              </a:endParaRPr>
            </a:p>
          </p:txBody>
        </p:sp>
      </p:grpSp>
      <p:sp>
        <p:nvSpPr>
          <p:cNvPr id="157719" name="TextBox 10">
            <a:extLst>
              <a:ext uri="{FF2B5EF4-FFF2-40B4-BE49-F238E27FC236}">
                <a16:creationId xmlns:a16="http://schemas.microsoft.com/office/drawing/2014/main" id="{F8E4AEDD-A9F9-4498-AAF0-37DAD4BCD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8925" y="4524375"/>
            <a:ext cx="19843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</a:t>
            </a:r>
          </a:p>
        </p:txBody>
      </p:sp>
      <p:sp>
        <p:nvSpPr>
          <p:cNvPr id="157720" name="文本框 45">
            <a:extLst>
              <a:ext uri="{FF2B5EF4-FFF2-40B4-BE49-F238E27FC236}">
                <a16:creationId xmlns:a16="http://schemas.microsoft.com/office/drawing/2014/main" id="{5D17D25A-E195-414E-B898-AAF6F37F3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2575" y="4108450"/>
            <a:ext cx="1957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添加文本信息</a:t>
            </a:r>
          </a:p>
        </p:txBody>
      </p:sp>
      <p:grpSp>
        <p:nvGrpSpPr>
          <p:cNvPr id="157721" name="组合 46">
            <a:extLst>
              <a:ext uri="{FF2B5EF4-FFF2-40B4-BE49-F238E27FC236}">
                <a16:creationId xmlns:a16="http://schemas.microsoft.com/office/drawing/2014/main" id="{CFDB819F-F3FA-48C7-9F0C-57AB0A11FB8E}"/>
              </a:ext>
            </a:extLst>
          </p:cNvPr>
          <p:cNvGrpSpPr>
            <a:grpSpLocks/>
          </p:cNvGrpSpPr>
          <p:nvPr/>
        </p:nvGrpSpPr>
        <p:grpSpPr bwMode="auto">
          <a:xfrm>
            <a:off x="6810375" y="3308350"/>
            <a:ext cx="1452563" cy="831850"/>
            <a:chOff x="0" y="0"/>
            <a:chExt cx="1451562" cy="830997"/>
          </a:xfrm>
        </p:grpSpPr>
        <p:grpSp>
          <p:nvGrpSpPr>
            <p:cNvPr id="157731" name="组合 47">
              <a:extLst>
                <a:ext uri="{FF2B5EF4-FFF2-40B4-BE49-F238E27FC236}">
                  <a16:creationId xmlns:a16="http://schemas.microsoft.com/office/drawing/2014/main" id="{28E6EDC2-59F9-429E-B4A8-888772E3F1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640694" cy="830997"/>
              <a:chOff x="0" y="0"/>
              <a:chExt cx="640694" cy="830997"/>
            </a:xfrm>
          </p:grpSpPr>
          <p:sp>
            <p:nvSpPr>
              <p:cNvPr id="157733" name="文本框 49">
                <a:extLst>
                  <a:ext uri="{FF2B5EF4-FFF2-40B4-BE49-F238E27FC236}">
                    <a16:creationId xmlns:a16="http://schemas.microsoft.com/office/drawing/2014/main" id="{A87327B5-7DB1-48AB-A4AD-D5E09A1527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640694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4800">
                    <a:solidFill>
                      <a:srgbClr val="D9D9D9"/>
                    </a:solidFill>
                  </a:rPr>
                  <a:t>s</a:t>
                </a:r>
                <a:endParaRPr lang="zh-CN" altLang="en-US" sz="4800">
                  <a:solidFill>
                    <a:srgbClr val="D9D9D9"/>
                  </a:solidFill>
                </a:endParaRPr>
              </a:p>
            </p:txBody>
          </p:sp>
          <p:cxnSp>
            <p:nvCxnSpPr>
              <p:cNvPr id="157734" name="直接连接符 50">
                <a:extLst>
                  <a:ext uri="{FF2B5EF4-FFF2-40B4-BE49-F238E27FC236}">
                    <a16:creationId xmlns:a16="http://schemas.microsoft.com/office/drawing/2014/main" id="{D060AEEE-D4AC-4E11-A855-2BD7E0D0A7F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04438" y="270613"/>
                <a:ext cx="0" cy="380000"/>
              </a:xfrm>
              <a:prstGeom prst="line">
                <a:avLst/>
              </a:prstGeom>
              <a:noFill/>
              <a:ln w="28575">
                <a:solidFill>
                  <a:srgbClr val="D9D9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57732" name="文本框 48">
              <a:extLst>
                <a:ext uri="{FF2B5EF4-FFF2-40B4-BE49-F238E27FC236}">
                  <a16:creationId xmlns:a16="http://schemas.microsoft.com/office/drawing/2014/main" id="{C11D999B-EFD1-4C15-929A-F89369018C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482" y="258102"/>
              <a:ext cx="11820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solidFill>
                    <a:srgbClr val="D9D9D9"/>
                  </a:solidFill>
                </a:rPr>
                <a:t>42,356</a:t>
              </a:r>
              <a:endParaRPr lang="zh-CN" altLang="en-US" sz="2400" b="1">
                <a:solidFill>
                  <a:srgbClr val="D9D9D9"/>
                </a:solidFill>
              </a:endParaRPr>
            </a:p>
          </p:txBody>
        </p:sp>
      </p:grpSp>
      <p:sp>
        <p:nvSpPr>
          <p:cNvPr id="157722" name="TextBox 10">
            <a:extLst>
              <a:ext uri="{FF2B5EF4-FFF2-40B4-BE49-F238E27FC236}">
                <a16:creationId xmlns:a16="http://schemas.microsoft.com/office/drawing/2014/main" id="{6DBD7FB8-8AAA-4214-ACCA-C0ACC7F48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6238" y="4451350"/>
            <a:ext cx="19843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</a:t>
            </a:r>
          </a:p>
        </p:txBody>
      </p:sp>
      <p:sp>
        <p:nvSpPr>
          <p:cNvPr id="157723" name="文本框 52">
            <a:extLst>
              <a:ext uri="{FF2B5EF4-FFF2-40B4-BE49-F238E27FC236}">
                <a16:creationId xmlns:a16="http://schemas.microsoft.com/office/drawing/2014/main" id="{A19A587E-1898-4C0F-960A-2A8EBA007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8300" y="4035425"/>
            <a:ext cx="1957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添加文本信息</a:t>
            </a:r>
          </a:p>
        </p:txBody>
      </p:sp>
      <p:grpSp>
        <p:nvGrpSpPr>
          <p:cNvPr id="157724" name="组合 53">
            <a:extLst>
              <a:ext uri="{FF2B5EF4-FFF2-40B4-BE49-F238E27FC236}">
                <a16:creationId xmlns:a16="http://schemas.microsoft.com/office/drawing/2014/main" id="{13626CC1-C530-4C79-B71C-561D0D075AD2}"/>
              </a:ext>
            </a:extLst>
          </p:cNvPr>
          <p:cNvGrpSpPr>
            <a:grpSpLocks/>
          </p:cNvGrpSpPr>
          <p:nvPr/>
        </p:nvGrpSpPr>
        <p:grpSpPr bwMode="auto">
          <a:xfrm>
            <a:off x="9378950" y="3308350"/>
            <a:ext cx="1450975" cy="831850"/>
            <a:chOff x="0" y="0"/>
            <a:chExt cx="1451562" cy="830997"/>
          </a:xfrm>
        </p:grpSpPr>
        <p:grpSp>
          <p:nvGrpSpPr>
            <p:cNvPr id="157727" name="组合 54">
              <a:extLst>
                <a:ext uri="{FF2B5EF4-FFF2-40B4-BE49-F238E27FC236}">
                  <a16:creationId xmlns:a16="http://schemas.microsoft.com/office/drawing/2014/main" id="{BBDB02AB-18D0-46ED-94EE-D316F24283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640694" cy="830997"/>
              <a:chOff x="0" y="0"/>
              <a:chExt cx="640694" cy="830997"/>
            </a:xfrm>
          </p:grpSpPr>
          <p:sp>
            <p:nvSpPr>
              <p:cNvPr id="157729" name="文本框 56">
                <a:extLst>
                  <a:ext uri="{FF2B5EF4-FFF2-40B4-BE49-F238E27FC236}">
                    <a16:creationId xmlns:a16="http://schemas.microsoft.com/office/drawing/2014/main" id="{BD31C740-2AED-4968-B5C7-9EC6DF62FF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640694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4800">
                    <a:solidFill>
                      <a:srgbClr val="F5AF19"/>
                    </a:solidFill>
                  </a:rPr>
                  <a:t>s</a:t>
                </a:r>
                <a:endParaRPr lang="zh-CN" altLang="en-US" sz="4800">
                  <a:solidFill>
                    <a:srgbClr val="F5AF19"/>
                  </a:solidFill>
                </a:endParaRPr>
              </a:p>
            </p:txBody>
          </p:sp>
          <p:cxnSp>
            <p:nvCxnSpPr>
              <p:cNvPr id="157730" name="直接连接符 57">
                <a:extLst>
                  <a:ext uri="{FF2B5EF4-FFF2-40B4-BE49-F238E27FC236}">
                    <a16:creationId xmlns:a16="http://schemas.microsoft.com/office/drawing/2014/main" id="{CF12D357-D6ED-4DFE-9BBF-4CCB0B7459B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04438" y="270613"/>
                <a:ext cx="0" cy="380000"/>
              </a:xfrm>
              <a:prstGeom prst="line">
                <a:avLst/>
              </a:prstGeom>
              <a:noFill/>
              <a:ln w="28575">
                <a:solidFill>
                  <a:srgbClr val="F5AF1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57728" name="文本框 55">
              <a:extLst>
                <a:ext uri="{FF2B5EF4-FFF2-40B4-BE49-F238E27FC236}">
                  <a16:creationId xmlns:a16="http://schemas.microsoft.com/office/drawing/2014/main" id="{7E9AAB06-727D-46E1-8C7A-753D24DAC4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482" y="258102"/>
              <a:ext cx="11820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solidFill>
                    <a:srgbClr val="F5AF19"/>
                  </a:solidFill>
                </a:rPr>
                <a:t>80,012</a:t>
              </a:r>
              <a:endParaRPr lang="zh-CN" altLang="en-US" sz="2400" b="1">
                <a:solidFill>
                  <a:srgbClr val="F5AF19"/>
                </a:solidFill>
              </a:endParaRPr>
            </a:p>
          </p:txBody>
        </p:sp>
      </p:grpSp>
      <p:sp>
        <p:nvSpPr>
          <p:cNvPr id="157725" name="TextBox 10">
            <a:extLst>
              <a:ext uri="{FF2B5EF4-FFF2-40B4-BE49-F238E27FC236}">
                <a16:creationId xmlns:a16="http://schemas.microsoft.com/office/drawing/2014/main" id="{B21AF7AA-65DA-427F-ADA0-0A943CF45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3225" y="4451350"/>
            <a:ext cx="19843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</a:t>
            </a:r>
          </a:p>
        </p:txBody>
      </p:sp>
      <p:sp>
        <p:nvSpPr>
          <p:cNvPr id="157726" name="文本框 59">
            <a:extLst>
              <a:ext uri="{FF2B5EF4-FFF2-40B4-BE49-F238E27FC236}">
                <a16:creationId xmlns:a16="http://schemas.microsoft.com/office/drawing/2014/main" id="{6D07B301-0DFB-4087-A316-18A992DCF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75" y="4035425"/>
            <a:ext cx="1957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添加文本信息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ww.freeppt7.com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2_Office 主题">
  <a:themeElements>
    <a:clrScheme name="12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2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2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3_Office 主题">
  <a:themeElements>
    <a:clrScheme name="13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3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4_Office 主题">
  <a:themeElements>
    <a:clrScheme name="14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4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4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5_Office 主题">
  <a:themeElements>
    <a:clrScheme name="15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5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5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主题">
  <a:themeElements>
    <a:clrScheme name="3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3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Office 主题">
  <a:themeElements>
    <a:clrScheme name="4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4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Office 主题">
  <a:themeElements>
    <a:clrScheme name="6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6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Office 主题">
  <a:themeElements>
    <a:clrScheme name="7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7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Office 主题">
  <a:themeElements>
    <a:clrScheme name="8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8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Office 主题">
  <a:themeElements>
    <a:clrScheme name="9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9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Office 主题">
  <a:themeElements>
    <a:clrScheme name="10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0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1_Office 主题">
  <a:themeElements>
    <a:clrScheme name="11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1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Pages>0</Pages>
  <Words>2661</Words>
  <Characters>0</Characters>
  <Application>Microsoft Office PowerPoint</Application>
  <DocSecurity>0</DocSecurity>
  <PresentationFormat>宽屏</PresentationFormat>
  <Lines>0</Lines>
  <Paragraphs>171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13</vt:i4>
      </vt:variant>
      <vt:variant>
        <vt:lpstr>幻灯片标题</vt:lpstr>
      </vt:variant>
      <vt:variant>
        <vt:i4>16</vt:i4>
      </vt:variant>
    </vt:vector>
  </HeadingPairs>
  <TitlesOfParts>
    <vt:vector size="35" baseType="lpstr">
      <vt:lpstr>Calibri</vt:lpstr>
      <vt:lpstr>宋体</vt:lpstr>
      <vt:lpstr>Arial</vt:lpstr>
      <vt:lpstr>Calibri Light</vt:lpstr>
      <vt:lpstr>微软雅黑</vt:lpstr>
      <vt:lpstr>DotumChe</vt:lpstr>
      <vt:lpstr>www.freeppt7.com</vt:lpstr>
      <vt:lpstr>3_Office 主题</vt:lpstr>
      <vt:lpstr>4_Office 主题</vt:lpstr>
      <vt:lpstr>6_Office 主题</vt:lpstr>
      <vt:lpstr>7_Office 主题</vt:lpstr>
      <vt:lpstr>8_Office 主题</vt:lpstr>
      <vt:lpstr>9_Office 主题</vt:lpstr>
      <vt:lpstr>10_Office 主题</vt:lpstr>
      <vt:lpstr>11_Office 主题</vt:lpstr>
      <vt:lpstr>12_Office 主题</vt:lpstr>
      <vt:lpstr>13_Office 主题</vt:lpstr>
      <vt:lpstr>14_Office 主题</vt:lpstr>
      <vt:lpstr>15_Office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www.freeppt7.com</dc:creator>
  <cp:keywords/>
  <dc:description/>
  <cp:lastModifiedBy>宇 之灵</cp:lastModifiedBy>
  <cp:revision>14</cp:revision>
  <dcterms:created xsi:type="dcterms:W3CDTF">2014-06-20T08:32:23Z</dcterms:created>
  <dcterms:modified xsi:type="dcterms:W3CDTF">2018-11-03T12:43:13Z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2052-9.1.0.5108</vt:lpwstr>
  </property>
</Properties>
</file>