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7" r:id="rId3"/>
    <p:sldId id="258" r:id="rId4"/>
    <p:sldId id="259" r:id="rId5"/>
    <p:sldId id="261" r:id="rId6"/>
    <p:sldId id="263" r:id="rId7"/>
    <p:sldId id="262" r:id="rId8"/>
    <p:sldId id="265" r:id="rId9"/>
    <p:sldId id="288" r:id="rId10"/>
  </p:sldIdLst>
  <p:sldSz cx="9144000" cy="5143500" type="screen16x9"/>
  <p:notesSz cx="6858000" cy="9144000"/>
  <p:defaultTex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62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0" d="100"/>
          <a:sy n="90" d="100"/>
        </p:scale>
        <p:origin x="816" y="78"/>
      </p:cViewPr>
      <p:guideLst>
        <p:guide orient="horz" pos="1621"/>
        <p:guide pos="2880"/>
      </p:guideLst>
    </p:cSldViewPr>
  </p:slideViewPr>
  <p:notesTextViewPr>
    <p:cViewPr>
      <p:scale>
        <a:sx n="1" d="1"/>
        <a:sy n="1" d="1"/>
      </p:scale>
      <p:origin x="0" y="0"/>
    </p:cViewPr>
  </p:notesTextViewPr>
  <p:gridSpacing cx="72005" cy="720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页眉占位符 1">
            <a:extLst>
              <a:ext uri="{FF2B5EF4-FFF2-40B4-BE49-F238E27FC236}">
                <a16:creationId xmlns:a16="http://schemas.microsoft.com/office/drawing/2014/main" id="{23F9FE82-313D-4201-9040-CE38F53C941C}"/>
              </a:ext>
            </a:extLst>
          </p:cNvPr>
          <p:cNvSpPr>
            <a:spLocks noGrp="1" noChangeArrowheads="1"/>
          </p:cNvSpPr>
          <p:nvPr>
            <p:ph type="hdr" sz="quarter" idx="4294967295"/>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200"/>
            </a:lvl1pPr>
          </a:lstStyle>
          <a:p>
            <a:endParaRPr lang="zh-CN" altLang="zh-CN"/>
          </a:p>
        </p:txBody>
      </p:sp>
      <p:sp>
        <p:nvSpPr>
          <p:cNvPr id="2051" name="日期占位符 2">
            <a:extLst>
              <a:ext uri="{FF2B5EF4-FFF2-40B4-BE49-F238E27FC236}">
                <a16:creationId xmlns:a16="http://schemas.microsoft.com/office/drawing/2014/main" id="{8754C8C9-3983-4DD7-8DDF-1BB9126B3A7E}"/>
              </a:ext>
            </a:extLst>
          </p:cNvPr>
          <p:cNvSpPr>
            <a:spLocks noGrp="1" noChangeArrowheads="1"/>
          </p:cNvSpPr>
          <p:nvPr>
            <p:ph type="dt" idx="1"/>
          </p:nvPr>
        </p:nvSpPr>
        <p:spPr bwMode="auto">
          <a:xfrm>
            <a:off x="3884613"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a:lvl1pPr>
          </a:lstStyle>
          <a:p>
            <a:fld id="{FDF6303B-6671-4FB4-BF46-A2465DDC1515}" type="datetime1">
              <a:rPr lang="zh-CN" altLang="en-US"/>
              <a:pPr/>
              <a:t>2018/11/3 Saturday</a:t>
            </a:fld>
            <a:endParaRPr lang="zh-CN" altLang="en-US" sz="1200"/>
          </a:p>
        </p:txBody>
      </p:sp>
      <p:sp>
        <p:nvSpPr>
          <p:cNvPr id="2052" name="幻灯片图像占位符 3">
            <a:extLst>
              <a:ext uri="{FF2B5EF4-FFF2-40B4-BE49-F238E27FC236}">
                <a16:creationId xmlns:a16="http://schemas.microsoft.com/office/drawing/2014/main" id="{7BA60B98-0E7C-40ED-96B0-CFFC9E94E182}"/>
              </a:ext>
            </a:extLst>
          </p:cNvPr>
          <p:cNvSpPr>
            <a:spLocks noGrp="1" noRot="1" noChangeAspect="1" noChangeArrowheads="1"/>
          </p:cNvSpPr>
          <p:nvPr>
            <p:ph type="sldImg" idx="2"/>
          </p:nvPr>
        </p:nvSpPr>
        <p:spPr bwMode="auto">
          <a:xfrm>
            <a:off x="381000" y="685800"/>
            <a:ext cx="6096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2053" name="备注占位符 4">
            <a:extLst>
              <a:ext uri="{FF2B5EF4-FFF2-40B4-BE49-F238E27FC236}">
                <a16:creationId xmlns:a16="http://schemas.microsoft.com/office/drawing/2014/main" id="{7EA3FE6F-C968-4194-B14A-BE327BE0CF58}"/>
              </a:ext>
            </a:extLst>
          </p:cNvPr>
          <p:cNvSpPr>
            <a:spLocks noGrp="1" noRot="1" noChangeAspect="1" noChangeArrowheads="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0" eaLnBrk="0" hangingPunct="0">
              <a:spcBef>
                <a:spcPct val="30000"/>
              </a:spcBef>
              <a:defRPr sz="1200">
                <a:solidFill>
                  <a:schemeClr val="tx1"/>
                </a:solidFill>
                <a:latin typeface="Arial" panose="020B0604020202020204" pitchFamily="34" charset="0"/>
              </a:defRPr>
            </a:lvl1pPr>
            <a:lvl2pPr defTabSz="0" eaLnBrk="0" hangingPunct="0">
              <a:spcBef>
                <a:spcPct val="30000"/>
              </a:spcBef>
              <a:defRPr sz="1200">
                <a:solidFill>
                  <a:schemeClr val="tx1"/>
                </a:solidFill>
                <a:latin typeface="Arial" panose="020B0604020202020204" pitchFamily="34" charset="0"/>
              </a:defRPr>
            </a:lvl2pPr>
            <a:lvl3pPr defTabSz="0" eaLnBrk="0" hangingPunct="0">
              <a:spcBef>
                <a:spcPct val="30000"/>
              </a:spcBef>
              <a:defRPr sz="1200">
                <a:solidFill>
                  <a:schemeClr val="tx1"/>
                </a:solidFill>
                <a:latin typeface="Arial" panose="020B0604020202020204" pitchFamily="34" charset="0"/>
              </a:defRPr>
            </a:lvl3pPr>
            <a:lvl4pPr defTabSz="0" eaLnBrk="0" hangingPunct="0">
              <a:spcBef>
                <a:spcPct val="30000"/>
              </a:spcBef>
              <a:defRPr sz="1200">
                <a:solidFill>
                  <a:schemeClr val="tx1"/>
                </a:solidFill>
                <a:latin typeface="Arial" panose="020B0604020202020204" pitchFamily="34" charset="0"/>
              </a:defRPr>
            </a:lvl4pPr>
            <a:lvl5pPr defTabSz="0" eaLnBrk="0" hangingPunct="0">
              <a:spcBef>
                <a:spcPct val="30000"/>
              </a:spcBef>
              <a:defRPr sz="1200">
                <a:solidFill>
                  <a:schemeClr val="tx1"/>
                </a:solidFill>
                <a:latin typeface="Arial" panose="020B0604020202020204" pitchFamily="34" charset="0"/>
              </a:defRPr>
            </a:lvl5pPr>
            <a:lvl6pPr marL="457200" defTabSz="0" eaLnBrk="0" fontAlgn="base" hangingPunct="0">
              <a:spcBef>
                <a:spcPct val="30000"/>
              </a:spcBef>
              <a:spcAft>
                <a:spcPct val="0"/>
              </a:spcAft>
              <a:defRPr sz="1200">
                <a:solidFill>
                  <a:schemeClr val="tx1"/>
                </a:solidFill>
                <a:latin typeface="Arial" panose="020B0604020202020204" pitchFamily="34" charset="0"/>
              </a:defRPr>
            </a:lvl6pPr>
            <a:lvl7pPr marL="914400" defTabSz="0" eaLnBrk="0" fontAlgn="base" hangingPunct="0">
              <a:spcBef>
                <a:spcPct val="30000"/>
              </a:spcBef>
              <a:spcAft>
                <a:spcPct val="0"/>
              </a:spcAft>
              <a:defRPr sz="1200">
                <a:solidFill>
                  <a:schemeClr val="tx1"/>
                </a:solidFill>
                <a:latin typeface="Arial" panose="020B0604020202020204" pitchFamily="34" charset="0"/>
              </a:defRPr>
            </a:lvl7pPr>
            <a:lvl8pPr marL="1371600" defTabSz="0" eaLnBrk="0" fontAlgn="base" hangingPunct="0">
              <a:spcBef>
                <a:spcPct val="30000"/>
              </a:spcBef>
              <a:spcAft>
                <a:spcPct val="0"/>
              </a:spcAft>
              <a:defRPr sz="1200">
                <a:solidFill>
                  <a:schemeClr val="tx1"/>
                </a:solidFill>
                <a:latin typeface="Arial" panose="020B0604020202020204" pitchFamily="34" charset="0"/>
              </a:defRPr>
            </a:lvl8pPr>
            <a:lvl9pPr marL="1828800" defTabSz="0" eaLnBrk="0" fontAlgn="base" hangingPunct="0">
              <a:spcBef>
                <a:spcPct val="30000"/>
              </a:spcBef>
              <a:spcAft>
                <a:spcPct val="0"/>
              </a:spcAft>
              <a:defRPr sz="1200">
                <a:solidFill>
                  <a:schemeClr val="tx1"/>
                </a:solidFill>
                <a:latin typeface="Arial" panose="020B0604020202020204" pitchFamily="34" charset="0"/>
              </a:defRPr>
            </a:lvl9pPr>
          </a:lstStyle>
          <a:p>
            <a:pPr>
              <a:buFontTx/>
              <a:buNone/>
            </a:pPr>
            <a:r>
              <a:rPr lang="zh-CN" altLang="zh-CN"/>
              <a:t>单击此处编辑母版文本样式</a:t>
            </a:r>
          </a:p>
          <a:p>
            <a:pPr>
              <a:buFontTx/>
              <a:buNone/>
            </a:pPr>
            <a:r>
              <a:rPr lang="zh-CN" altLang="zh-CN"/>
              <a:t>第二级</a:t>
            </a:r>
          </a:p>
          <a:p>
            <a:pPr>
              <a:buFontTx/>
              <a:buNone/>
            </a:pPr>
            <a:r>
              <a:rPr lang="zh-CN" altLang="zh-CN"/>
              <a:t>第三级</a:t>
            </a:r>
          </a:p>
          <a:p>
            <a:pPr>
              <a:buFontTx/>
              <a:buNone/>
            </a:pPr>
            <a:r>
              <a:rPr lang="zh-CN" altLang="zh-CN"/>
              <a:t>第四级</a:t>
            </a:r>
          </a:p>
          <a:p>
            <a:pPr>
              <a:buFontTx/>
              <a:buNone/>
            </a:pPr>
            <a:r>
              <a:rPr lang="zh-CN" altLang="zh-CN"/>
              <a:t>第五级</a:t>
            </a:r>
          </a:p>
        </p:txBody>
      </p:sp>
      <p:sp>
        <p:nvSpPr>
          <p:cNvPr id="2054" name="页脚占位符 5">
            <a:extLst>
              <a:ext uri="{FF2B5EF4-FFF2-40B4-BE49-F238E27FC236}">
                <a16:creationId xmlns:a16="http://schemas.microsoft.com/office/drawing/2014/main" id="{F98DA9CD-AF91-4AEC-A548-E864AF887DFD}"/>
              </a:ext>
            </a:extLst>
          </p:cNvPr>
          <p:cNvSpPr>
            <a:spLocks noGrp="1" noChangeArrowheads="1"/>
          </p:cNvSpPr>
          <p:nvPr>
            <p:ph type="ftr" sz="quarter" idx="4"/>
          </p:nvPr>
        </p:nvSpPr>
        <p:spPr bwMode="auto">
          <a:xfrm>
            <a:off x="0"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1200"/>
            </a:lvl1pPr>
          </a:lstStyle>
          <a:p>
            <a:endParaRPr lang="zh-CN" altLang="zh-CN"/>
          </a:p>
        </p:txBody>
      </p:sp>
      <p:sp>
        <p:nvSpPr>
          <p:cNvPr id="2055" name="灯片编号占位符 6">
            <a:extLst>
              <a:ext uri="{FF2B5EF4-FFF2-40B4-BE49-F238E27FC236}">
                <a16:creationId xmlns:a16="http://schemas.microsoft.com/office/drawing/2014/main" id="{C6C64548-369B-4CCC-93F1-242F6F919046}"/>
              </a:ext>
            </a:extLst>
          </p:cNvPr>
          <p:cNvSpPr>
            <a:spLocks noGrp="1" noChangeArrowheads="1"/>
          </p:cNvSpPr>
          <p:nvPr>
            <p:ph type="sldNum" sz="quarter" idx="5"/>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a:lvl1pPr>
          </a:lstStyle>
          <a:p>
            <a:fld id="{0D2E7B39-6298-4841-9956-28D7D284F920}" type="slidenum">
              <a:rPr lang="zh-CN" altLang="en-US"/>
              <a:pPr/>
              <a:t>‹#›</a:t>
            </a:fld>
            <a:endParaRPr lang="zh-CN" altLang="en-US" sz="1200"/>
          </a:p>
        </p:txBody>
      </p:sp>
    </p:spTree>
  </p:cSld>
  <p:clrMap bg1="lt1" tx1="dk1" bg2="lt2" tx2="dk2" accent1="accent1" accent2="accent2" accent3="accent3" accent4="accent4" accent5="accent5" accent6="accent6" hlink="hlink" folHlink="folHlink"/>
  <p:hf hdr="0" ftr="0"/>
  <p:notesStyle>
    <a:lvl1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幻灯片图像占位符 1"/>
          <p:cNvSpPr>
            <a:spLocks noGrp="1" noRot="1" noChangeAspect="1" noTextEdit="1"/>
          </p:cNvSpPr>
          <p:nvPr>
            <p:ph type="sldImg"/>
          </p:nvPr>
        </p:nvSpPr>
        <p:spPr>
          <a:xfrm>
            <a:off x="685800" y="1143000"/>
            <a:ext cx="5486400" cy="3086100"/>
          </a:xfrm>
          <a:ln>
            <a:solidFill>
              <a:srgbClr val="000000"/>
            </a:solidFill>
            <a:miter/>
          </a:ln>
        </p:spPr>
      </p:sp>
      <p:sp>
        <p:nvSpPr>
          <p:cNvPr id="16386" name="备注占位符 2"/>
          <p:cNvSpPr>
            <a:spLocks noGrp="1"/>
          </p:cNvSpPr>
          <p:nvPr>
            <p:ph type="body"/>
          </p:nvPr>
        </p:nvSpPr>
        <p:spPr>
          <a:noFill/>
          <a:ln>
            <a:noFill/>
          </a:ln>
        </p:spPr>
        <p:txBody>
          <a:bodyPr wrap="square" lIns="91440" tIns="45720" rIns="91440" bIns="45720" anchor="t"/>
          <a:lstStyle/>
          <a:p>
            <a:pPr lvl="0" eaLnBrk="1" hangingPunct="1">
              <a:spcBef>
                <a:spcPct val="0"/>
              </a:spcBef>
            </a:pPr>
            <a:endParaRPr lang="zh-CN" altLang="en-US" dirty="0"/>
          </a:p>
        </p:txBody>
      </p:sp>
      <p:sp>
        <p:nvSpPr>
          <p:cNvPr id="16387" name="灯片编号占位符 3"/>
          <p:cNvSpPr>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lstStyle/>
          <a:p>
            <a:pPr lvl="0" indent="0"/>
            <a:fld id="{9A0DB2DC-4C9A-4742-B13C-FB6460FD3503}" type="slidenum">
              <a:rPr lang="zh-CN" altLang="en-US" sz="1800">
                <a:solidFill>
                  <a:srgbClr val="000000"/>
                </a:solidFill>
                <a:latin typeface="Calibri" panose="020F0502020204030204" charset="0"/>
                <a:ea typeface="宋体" panose="02010600030101010101" pitchFamily="2" charset="-122"/>
              </a:rPr>
              <a:t>9</a:t>
            </a:fld>
            <a:endParaRPr lang="zh-CN" altLang="en-US" sz="1800">
              <a:solidFill>
                <a:srgbClr val="000000"/>
              </a:solidFill>
              <a:latin typeface="Calibri" panose="020F050202020403020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A6E6FA0-5A2B-41F8-B94C-05CF80C7C32A}"/>
              </a:ext>
            </a:extLst>
          </p:cNvPr>
          <p:cNvSpPr>
            <a:spLocks noGrp="1"/>
          </p:cNvSpPr>
          <p:nvPr>
            <p:ph type="ctrTitle"/>
          </p:nvPr>
        </p:nvSpPr>
        <p:spPr>
          <a:xfrm>
            <a:off x="1143000" y="841375"/>
            <a:ext cx="6858000" cy="17907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86EAA3DB-DC80-4304-9501-867F04768109}"/>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98894CA6-A200-4CD1-8139-D90B6E0574F3}"/>
              </a:ext>
            </a:extLst>
          </p:cNvPr>
          <p:cNvSpPr>
            <a:spLocks noGrp="1"/>
          </p:cNvSpPr>
          <p:nvPr>
            <p:ph type="dt" sz="half" idx="10"/>
          </p:nvPr>
        </p:nvSpPr>
        <p:spPr/>
        <p:txBody>
          <a:bodyPr/>
          <a:lstStyle>
            <a:lvl1pPr>
              <a:defRPr/>
            </a:lvl1pPr>
          </a:lstStyle>
          <a:p>
            <a:fld id="{13AEFEDD-4936-4E90-B9F0-F43B341C3F9B}" type="datetime1">
              <a:rPr lang="zh-CN" altLang="en-US"/>
              <a:pPr/>
              <a:t>2018/11/3 Saturday</a:t>
            </a:fld>
            <a:endParaRPr lang="zh-CN" altLang="en-US" sz="1800">
              <a:solidFill>
                <a:schemeClr val="tx1"/>
              </a:solidFill>
            </a:endParaRPr>
          </a:p>
        </p:txBody>
      </p:sp>
      <p:sp>
        <p:nvSpPr>
          <p:cNvPr id="5" name="页脚占位符 4">
            <a:extLst>
              <a:ext uri="{FF2B5EF4-FFF2-40B4-BE49-F238E27FC236}">
                <a16:creationId xmlns:a16="http://schemas.microsoft.com/office/drawing/2014/main" id="{FBACA02E-DEC4-4E0C-BEC5-3D63A57FD41D}"/>
              </a:ext>
            </a:extLst>
          </p:cNvPr>
          <p:cNvSpPr>
            <a:spLocks noGrp="1"/>
          </p:cNvSpPr>
          <p:nvPr>
            <p:ph type="ftr" sz="quarter" idx="11"/>
          </p:nvPr>
        </p:nvSpPr>
        <p:spPr/>
        <p:txBody>
          <a:bodyPr/>
          <a:lstStyle>
            <a:lvl1pPr>
              <a:defRPr/>
            </a:lvl1pPr>
          </a:lstStyle>
          <a:p>
            <a:endParaRPr lang="zh-CN" altLang="zh-CN"/>
          </a:p>
        </p:txBody>
      </p:sp>
      <p:sp>
        <p:nvSpPr>
          <p:cNvPr id="6" name="灯片编号占位符 5">
            <a:extLst>
              <a:ext uri="{FF2B5EF4-FFF2-40B4-BE49-F238E27FC236}">
                <a16:creationId xmlns:a16="http://schemas.microsoft.com/office/drawing/2014/main" id="{3A25D869-4150-4A1D-B1FD-7E4B2229A65F}"/>
              </a:ext>
            </a:extLst>
          </p:cNvPr>
          <p:cNvSpPr>
            <a:spLocks noGrp="1"/>
          </p:cNvSpPr>
          <p:nvPr>
            <p:ph type="sldNum" sz="quarter" idx="12"/>
          </p:nvPr>
        </p:nvSpPr>
        <p:spPr/>
        <p:txBody>
          <a:bodyPr/>
          <a:lstStyle>
            <a:lvl1pPr>
              <a:defRPr/>
            </a:lvl1pPr>
          </a:lstStyle>
          <a:p>
            <a:fld id="{764AAE32-4418-4F65-8137-4716C8E3FF36}" type="slidenum">
              <a:rPr lang="zh-CN" altLang="en-US"/>
              <a:pPr/>
              <a:t>‹#›</a:t>
            </a:fld>
            <a:endParaRPr lang="zh-CN" altLang="en-US" sz="1800">
              <a:solidFill>
                <a:schemeClr val="tx1"/>
              </a:solidFill>
            </a:endParaRPr>
          </a:p>
        </p:txBody>
      </p:sp>
    </p:spTree>
    <p:extLst>
      <p:ext uri="{BB962C8B-B14F-4D97-AF65-F5344CB8AC3E}">
        <p14:creationId xmlns:p14="http://schemas.microsoft.com/office/powerpoint/2010/main" val="21586563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32D2612-F990-47E0-8920-05A85C3EFFF1}"/>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9BD34445-BDC4-4AB4-ABFC-226186E13FA9}"/>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F045095C-FFEA-46FE-BEF9-1A8516A73BED}"/>
              </a:ext>
            </a:extLst>
          </p:cNvPr>
          <p:cNvSpPr>
            <a:spLocks noGrp="1"/>
          </p:cNvSpPr>
          <p:nvPr>
            <p:ph type="dt" sz="half" idx="10"/>
          </p:nvPr>
        </p:nvSpPr>
        <p:spPr/>
        <p:txBody>
          <a:bodyPr/>
          <a:lstStyle>
            <a:lvl1pPr>
              <a:defRPr/>
            </a:lvl1pPr>
          </a:lstStyle>
          <a:p>
            <a:fld id="{13AEFEDD-4936-4E90-B9F0-F43B341C3F9B}" type="datetime1">
              <a:rPr lang="zh-CN" altLang="en-US"/>
              <a:pPr/>
              <a:t>2018/11/3 Saturday</a:t>
            </a:fld>
            <a:endParaRPr lang="zh-CN" altLang="en-US" sz="1800">
              <a:solidFill>
                <a:schemeClr val="tx1"/>
              </a:solidFill>
            </a:endParaRPr>
          </a:p>
        </p:txBody>
      </p:sp>
      <p:sp>
        <p:nvSpPr>
          <p:cNvPr id="5" name="页脚占位符 4">
            <a:extLst>
              <a:ext uri="{FF2B5EF4-FFF2-40B4-BE49-F238E27FC236}">
                <a16:creationId xmlns:a16="http://schemas.microsoft.com/office/drawing/2014/main" id="{32A888A2-7D90-4DAC-91BE-3E8B6C7D4B97}"/>
              </a:ext>
            </a:extLst>
          </p:cNvPr>
          <p:cNvSpPr>
            <a:spLocks noGrp="1"/>
          </p:cNvSpPr>
          <p:nvPr>
            <p:ph type="ftr" sz="quarter" idx="11"/>
          </p:nvPr>
        </p:nvSpPr>
        <p:spPr/>
        <p:txBody>
          <a:bodyPr/>
          <a:lstStyle>
            <a:lvl1pPr>
              <a:defRPr/>
            </a:lvl1pPr>
          </a:lstStyle>
          <a:p>
            <a:endParaRPr lang="zh-CN" altLang="zh-CN"/>
          </a:p>
        </p:txBody>
      </p:sp>
      <p:sp>
        <p:nvSpPr>
          <p:cNvPr id="6" name="灯片编号占位符 5">
            <a:extLst>
              <a:ext uri="{FF2B5EF4-FFF2-40B4-BE49-F238E27FC236}">
                <a16:creationId xmlns:a16="http://schemas.microsoft.com/office/drawing/2014/main" id="{BD9A6A5B-906F-4AB6-8B1D-EC3E699DA1A3}"/>
              </a:ext>
            </a:extLst>
          </p:cNvPr>
          <p:cNvSpPr>
            <a:spLocks noGrp="1"/>
          </p:cNvSpPr>
          <p:nvPr>
            <p:ph type="sldNum" sz="quarter" idx="12"/>
          </p:nvPr>
        </p:nvSpPr>
        <p:spPr/>
        <p:txBody>
          <a:bodyPr/>
          <a:lstStyle>
            <a:lvl1pPr>
              <a:defRPr/>
            </a:lvl1pPr>
          </a:lstStyle>
          <a:p>
            <a:fld id="{F85A986C-0FB5-4E01-85D0-72D777CEFAA1}" type="slidenum">
              <a:rPr lang="zh-CN" altLang="en-US"/>
              <a:pPr/>
              <a:t>‹#›</a:t>
            </a:fld>
            <a:endParaRPr lang="zh-CN" altLang="en-US" sz="1800">
              <a:solidFill>
                <a:schemeClr val="tx1"/>
              </a:solidFill>
            </a:endParaRPr>
          </a:p>
        </p:txBody>
      </p:sp>
    </p:spTree>
    <p:extLst>
      <p:ext uri="{BB962C8B-B14F-4D97-AF65-F5344CB8AC3E}">
        <p14:creationId xmlns:p14="http://schemas.microsoft.com/office/powerpoint/2010/main" val="38231911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7ADEC6DE-4C68-45FD-8888-A5C55B6D78F2}"/>
              </a:ext>
            </a:extLst>
          </p:cNvPr>
          <p:cNvSpPr>
            <a:spLocks noGrp="1"/>
          </p:cNvSpPr>
          <p:nvPr>
            <p:ph type="title" orient="vert"/>
          </p:nvPr>
        </p:nvSpPr>
        <p:spPr>
          <a:xfrm>
            <a:off x="6629400" y="206375"/>
            <a:ext cx="2057400" cy="4387850"/>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4D8B7270-1154-467B-A331-6BA1099D19CF}"/>
              </a:ext>
            </a:extLst>
          </p:cNvPr>
          <p:cNvSpPr>
            <a:spLocks noGrp="1"/>
          </p:cNvSpPr>
          <p:nvPr>
            <p:ph type="body" orient="vert" idx="1"/>
          </p:nvPr>
        </p:nvSpPr>
        <p:spPr>
          <a:xfrm>
            <a:off x="457200" y="206375"/>
            <a:ext cx="6019800" cy="4387850"/>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C04EE23-F571-454F-B71D-E3F443436477}"/>
              </a:ext>
            </a:extLst>
          </p:cNvPr>
          <p:cNvSpPr>
            <a:spLocks noGrp="1"/>
          </p:cNvSpPr>
          <p:nvPr>
            <p:ph type="dt" sz="half" idx="10"/>
          </p:nvPr>
        </p:nvSpPr>
        <p:spPr/>
        <p:txBody>
          <a:bodyPr/>
          <a:lstStyle>
            <a:lvl1pPr>
              <a:defRPr/>
            </a:lvl1pPr>
          </a:lstStyle>
          <a:p>
            <a:fld id="{13AEFEDD-4936-4E90-B9F0-F43B341C3F9B}" type="datetime1">
              <a:rPr lang="zh-CN" altLang="en-US"/>
              <a:pPr/>
              <a:t>2018/11/3 Saturday</a:t>
            </a:fld>
            <a:endParaRPr lang="zh-CN" altLang="en-US" sz="1800">
              <a:solidFill>
                <a:schemeClr val="tx1"/>
              </a:solidFill>
            </a:endParaRPr>
          </a:p>
        </p:txBody>
      </p:sp>
      <p:sp>
        <p:nvSpPr>
          <p:cNvPr id="5" name="页脚占位符 4">
            <a:extLst>
              <a:ext uri="{FF2B5EF4-FFF2-40B4-BE49-F238E27FC236}">
                <a16:creationId xmlns:a16="http://schemas.microsoft.com/office/drawing/2014/main" id="{5AC7EE9A-AE33-4B31-8EB3-DC32489AF978}"/>
              </a:ext>
            </a:extLst>
          </p:cNvPr>
          <p:cNvSpPr>
            <a:spLocks noGrp="1"/>
          </p:cNvSpPr>
          <p:nvPr>
            <p:ph type="ftr" sz="quarter" idx="11"/>
          </p:nvPr>
        </p:nvSpPr>
        <p:spPr/>
        <p:txBody>
          <a:bodyPr/>
          <a:lstStyle>
            <a:lvl1pPr>
              <a:defRPr/>
            </a:lvl1pPr>
          </a:lstStyle>
          <a:p>
            <a:endParaRPr lang="zh-CN" altLang="zh-CN"/>
          </a:p>
        </p:txBody>
      </p:sp>
      <p:sp>
        <p:nvSpPr>
          <p:cNvPr id="6" name="灯片编号占位符 5">
            <a:extLst>
              <a:ext uri="{FF2B5EF4-FFF2-40B4-BE49-F238E27FC236}">
                <a16:creationId xmlns:a16="http://schemas.microsoft.com/office/drawing/2014/main" id="{256DD995-107D-4A44-B044-6559415CD705}"/>
              </a:ext>
            </a:extLst>
          </p:cNvPr>
          <p:cNvSpPr>
            <a:spLocks noGrp="1"/>
          </p:cNvSpPr>
          <p:nvPr>
            <p:ph type="sldNum" sz="quarter" idx="12"/>
          </p:nvPr>
        </p:nvSpPr>
        <p:spPr/>
        <p:txBody>
          <a:bodyPr/>
          <a:lstStyle>
            <a:lvl1pPr>
              <a:defRPr/>
            </a:lvl1pPr>
          </a:lstStyle>
          <a:p>
            <a:fld id="{260E65F2-B019-4D19-96FB-C4631E9D17C3}" type="slidenum">
              <a:rPr lang="zh-CN" altLang="en-US"/>
              <a:pPr/>
              <a:t>‹#›</a:t>
            </a:fld>
            <a:endParaRPr lang="zh-CN" altLang="en-US" sz="1800">
              <a:solidFill>
                <a:schemeClr val="tx1"/>
              </a:solidFill>
            </a:endParaRPr>
          </a:p>
        </p:txBody>
      </p:sp>
    </p:spTree>
    <p:extLst>
      <p:ext uri="{BB962C8B-B14F-4D97-AF65-F5344CB8AC3E}">
        <p14:creationId xmlns:p14="http://schemas.microsoft.com/office/powerpoint/2010/main" val="32576046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空白">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261557" y="182281"/>
            <a:ext cx="3697941" cy="411956"/>
          </a:xfrm>
          <a:prstGeom prst="rect">
            <a:avLst/>
          </a:prstGeom>
        </p:spPr>
        <p:txBody>
          <a:bodyPr>
            <a:normAutofit/>
          </a:bodyPr>
          <a:lstStyle>
            <a:lvl1pPr>
              <a:defRPr sz="2400" b="1"/>
            </a:lvl1pPr>
          </a:lstStyle>
          <a:p>
            <a:r>
              <a:rPr lang="zh-CN" altLang="en-US" dirty="0"/>
              <a:t>单击此处添加标题</a:t>
            </a:r>
          </a:p>
        </p:txBody>
      </p:sp>
    </p:spTree>
    <p:extLst>
      <p:ext uri="{BB962C8B-B14F-4D97-AF65-F5344CB8AC3E}">
        <p14:creationId xmlns:p14="http://schemas.microsoft.com/office/powerpoint/2010/main" val="36947717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4F36DBD-9F14-4A50-B834-4BA4CCF0906D}"/>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AD91477-4C33-4BD5-9C34-C7664FCF153C}"/>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237E36A4-9D5B-4D60-AE4F-E7BB29B59872}"/>
              </a:ext>
            </a:extLst>
          </p:cNvPr>
          <p:cNvSpPr>
            <a:spLocks noGrp="1"/>
          </p:cNvSpPr>
          <p:nvPr>
            <p:ph type="dt" sz="half" idx="10"/>
          </p:nvPr>
        </p:nvSpPr>
        <p:spPr/>
        <p:txBody>
          <a:bodyPr/>
          <a:lstStyle>
            <a:lvl1pPr>
              <a:defRPr/>
            </a:lvl1pPr>
          </a:lstStyle>
          <a:p>
            <a:fld id="{13AEFEDD-4936-4E90-B9F0-F43B341C3F9B}" type="datetime1">
              <a:rPr lang="zh-CN" altLang="en-US"/>
              <a:pPr/>
              <a:t>2018/11/3 Saturday</a:t>
            </a:fld>
            <a:endParaRPr lang="zh-CN" altLang="en-US" sz="1800">
              <a:solidFill>
                <a:schemeClr val="tx1"/>
              </a:solidFill>
            </a:endParaRPr>
          </a:p>
        </p:txBody>
      </p:sp>
      <p:sp>
        <p:nvSpPr>
          <p:cNvPr id="5" name="页脚占位符 4">
            <a:extLst>
              <a:ext uri="{FF2B5EF4-FFF2-40B4-BE49-F238E27FC236}">
                <a16:creationId xmlns:a16="http://schemas.microsoft.com/office/drawing/2014/main" id="{564DDE23-077F-4907-A4B9-E7C36C69C94C}"/>
              </a:ext>
            </a:extLst>
          </p:cNvPr>
          <p:cNvSpPr>
            <a:spLocks noGrp="1"/>
          </p:cNvSpPr>
          <p:nvPr>
            <p:ph type="ftr" sz="quarter" idx="11"/>
          </p:nvPr>
        </p:nvSpPr>
        <p:spPr/>
        <p:txBody>
          <a:bodyPr/>
          <a:lstStyle>
            <a:lvl1pPr>
              <a:defRPr/>
            </a:lvl1pPr>
          </a:lstStyle>
          <a:p>
            <a:endParaRPr lang="zh-CN" altLang="zh-CN"/>
          </a:p>
        </p:txBody>
      </p:sp>
      <p:sp>
        <p:nvSpPr>
          <p:cNvPr id="6" name="灯片编号占位符 5">
            <a:extLst>
              <a:ext uri="{FF2B5EF4-FFF2-40B4-BE49-F238E27FC236}">
                <a16:creationId xmlns:a16="http://schemas.microsoft.com/office/drawing/2014/main" id="{D450AAE8-5D75-431A-AF96-08E94CC218B2}"/>
              </a:ext>
            </a:extLst>
          </p:cNvPr>
          <p:cNvSpPr>
            <a:spLocks noGrp="1"/>
          </p:cNvSpPr>
          <p:nvPr>
            <p:ph type="sldNum" sz="quarter" idx="12"/>
          </p:nvPr>
        </p:nvSpPr>
        <p:spPr/>
        <p:txBody>
          <a:bodyPr/>
          <a:lstStyle>
            <a:lvl1pPr>
              <a:defRPr/>
            </a:lvl1pPr>
          </a:lstStyle>
          <a:p>
            <a:fld id="{99D92BE8-7551-41A2-A0AF-95859A42C93D}" type="slidenum">
              <a:rPr lang="zh-CN" altLang="en-US"/>
              <a:pPr/>
              <a:t>‹#›</a:t>
            </a:fld>
            <a:endParaRPr lang="zh-CN" altLang="en-US" sz="1800">
              <a:solidFill>
                <a:schemeClr val="tx1"/>
              </a:solidFill>
            </a:endParaRPr>
          </a:p>
        </p:txBody>
      </p:sp>
    </p:spTree>
    <p:extLst>
      <p:ext uri="{BB962C8B-B14F-4D97-AF65-F5344CB8AC3E}">
        <p14:creationId xmlns:p14="http://schemas.microsoft.com/office/powerpoint/2010/main" val="3653400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332C0A8-722B-4A4E-AFAE-1459819E9BED}"/>
              </a:ext>
            </a:extLst>
          </p:cNvPr>
          <p:cNvSpPr>
            <a:spLocks noGrp="1"/>
          </p:cNvSpPr>
          <p:nvPr>
            <p:ph type="title"/>
          </p:nvPr>
        </p:nvSpPr>
        <p:spPr>
          <a:xfrm>
            <a:off x="623888" y="1282700"/>
            <a:ext cx="7886700" cy="2139950"/>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CBFD5713-0538-4D84-9FFB-F2572259C80B}"/>
              </a:ext>
            </a:extLst>
          </p:cNvPr>
          <p:cNvSpPr>
            <a:spLocks noGrp="1"/>
          </p:cNvSpPr>
          <p:nvPr>
            <p:ph type="body" idx="1"/>
          </p:nvPr>
        </p:nvSpPr>
        <p:spPr>
          <a:xfrm>
            <a:off x="623888" y="3441700"/>
            <a:ext cx="7886700" cy="1125538"/>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编辑母版文本样式</a:t>
            </a:r>
          </a:p>
        </p:txBody>
      </p:sp>
      <p:sp>
        <p:nvSpPr>
          <p:cNvPr id="4" name="日期占位符 3">
            <a:extLst>
              <a:ext uri="{FF2B5EF4-FFF2-40B4-BE49-F238E27FC236}">
                <a16:creationId xmlns:a16="http://schemas.microsoft.com/office/drawing/2014/main" id="{9649CD99-D229-4CE2-99E1-72DC716FAD8D}"/>
              </a:ext>
            </a:extLst>
          </p:cNvPr>
          <p:cNvSpPr>
            <a:spLocks noGrp="1"/>
          </p:cNvSpPr>
          <p:nvPr>
            <p:ph type="dt" sz="half" idx="10"/>
          </p:nvPr>
        </p:nvSpPr>
        <p:spPr/>
        <p:txBody>
          <a:bodyPr/>
          <a:lstStyle>
            <a:lvl1pPr>
              <a:defRPr/>
            </a:lvl1pPr>
          </a:lstStyle>
          <a:p>
            <a:fld id="{13AEFEDD-4936-4E90-B9F0-F43B341C3F9B}" type="datetime1">
              <a:rPr lang="zh-CN" altLang="en-US"/>
              <a:pPr/>
              <a:t>2018/11/3 Saturday</a:t>
            </a:fld>
            <a:endParaRPr lang="zh-CN" altLang="en-US" sz="1800">
              <a:solidFill>
                <a:schemeClr val="tx1"/>
              </a:solidFill>
            </a:endParaRPr>
          </a:p>
        </p:txBody>
      </p:sp>
      <p:sp>
        <p:nvSpPr>
          <p:cNvPr id="5" name="页脚占位符 4">
            <a:extLst>
              <a:ext uri="{FF2B5EF4-FFF2-40B4-BE49-F238E27FC236}">
                <a16:creationId xmlns:a16="http://schemas.microsoft.com/office/drawing/2014/main" id="{00522DF8-E28C-4392-A2D8-47ABC097B7FF}"/>
              </a:ext>
            </a:extLst>
          </p:cNvPr>
          <p:cNvSpPr>
            <a:spLocks noGrp="1"/>
          </p:cNvSpPr>
          <p:nvPr>
            <p:ph type="ftr" sz="quarter" idx="11"/>
          </p:nvPr>
        </p:nvSpPr>
        <p:spPr/>
        <p:txBody>
          <a:bodyPr/>
          <a:lstStyle>
            <a:lvl1pPr>
              <a:defRPr/>
            </a:lvl1pPr>
          </a:lstStyle>
          <a:p>
            <a:endParaRPr lang="zh-CN" altLang="zh-CN"/>
          </a:p>
        </p:txBody>
      </p:sp>
      <p:sp>
        <p:nvSpPr>
          <p:cNvPr id="6" name="灯片编号占位符 5">
            <a:extLst>
              <a:ext uri="{FF2B5EF4-FFF2-40B4-BE49-F238E27FC236}">
                <a16:creationId xmlns:a16="http://schemas.microsoft.com/office/drawing/2014/main" id="{E71B4EAE-D100-4013-8782-F095BD0576BD}"/>
              </a:ext>
            </a:extLst>
          </p:cNvPr>
          <p:cNvSpPr>
            <a:spLocks noGrp="1"/>
          </p:cNvSpPr>
          <p:nvPr>
            <p:ph type="sldNum" sz="quarter" idx="12"/>
          </p:nvPr>
        </p:nvSpPr>
        <p:spPr/>
        <p:txBody>
          <a:bodyPr/>
          <a:lstStyle>
            <a:lvl1pPr>
              <a:defRPr/>
            </a:lvl1pPr>
          </a:lstStyle>
          <a:p>
            <a:fld id="{60FF7DC5-0A97-41EE-90DE-E997FF9BEF1E}" type="slidenum">
              <a:rPr lang="zh-CN" altLang="en-US"/>
              <a:pPr/>
              <a:t>‹#›</a:t>
            </a:fld>
            <a:endParaRPr lang="zh-CN" altLang="en-US" sz="1800">
              <a:solidFill>
                <a:schemeClr val="tx1"/>
              </a:solidFill>
            </a:endParaRPr>
          </a:p>
        </p:txBody>
      </p:sp>
    </p:spTree>
    <p:extLst>
      <p:ext uri="{BB962C8B-B14F-4D97-AF65-F5344CB8AC3E}">
        <p14:creationId xmlns:p14="http://schemas.microsoft.com/office/powerpoint/2010/main" val="2467627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6C4279D-DF8F-4D93-BE29-58B4599AF2B0}"/>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93931E81-FD38-4CBA-8257-0B9E0B8B1EDB}"/>
              </a:ext>
            </a:extLst>
          </p:cNvPr>
          <p:cNvSpPr>
            <a:spLocks noGrp="1"/>
          </p:cNvSpPr>
          <p:nvPr>
            <p:ph sz="half" idx="1"/>
          </p:nvPr>
        </p:nvSpPr>
        <p:spPr>
          <a:xfrm>
            <a:off x="457200" y="1200150"/>
            <a:ext cx="4038600" cy="3394075"/>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E645FF70-DF86-4249-A6CC-D8016D4573DD}"/>
              </a:ext>
            </a:extLst>
          </p:cNvPr>
          <p:cNvSpPr>
            <a:spLocks noGrp="1"/>
          </p:cNvSpPr>
          <p:nvPr>
            <p:ph sz="half" idx="2"/>
          </p:nvPr>
        </p:nvSpPr>
        <p:spPr>
          <a:xfrm>
            <a:off x="4648200" y="1200150"/>
            <a:ext cx="4038600" cy="3394075"/>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C51D5004-FFD3-455C-BCB8-F85496ED4247}"/>
              </a:ext>
            </a:extLst>
          </p:cNvPr>
          <p:cNvSpPr>
            <a:spLocks noGrp="1"/>
          </p:cNvSpPr>
          <p:nvPr>
            <p:ph type="dt" sz="half" idx="10"/>
          </p:nvPr>
        </p:nvSpPr>
        <p:spPr/>
        <p:txBody>
          <a:bodyPr/>
          <a:lstStyle>
            <a:lvl1pPr>
              <a:defRPr/>
            </a:lvl1pPr>
          </a:lstStyle>
          <a:p>
            <a:fld id="{13AEFEDD-4936-4E90-B9F0-F43B341C3F9B}" type="datetime1">
              <a:rPr lang="zh-CN" altLang="en-US"/>
              <a:pPr/>
              <a:t>2018/11/3 Saturday</a:t>
            </a:fld>
            <a:endParaRPr lang="zh-CN" altLang="en-US" sz="1800">
              <a:solidFill>
                <a:schemeClr val="tx1"/>
              </a:solidFill>
            </a:endParaRPr>
          </a:p>
        </p:txBody>
      </p:sp>
      <p:sp>
        <p:nvSpPr>
          <p:cNvPr id="6" name="页脚占位符 5">
            <a:extLst>
              <a:ext uri="{FF2B5EF4-FFF2-40B4-BE49-F238E27FC236}">
                <a16:creationId xmlns:a16="http://schemas.microsoft.com/office/drawing/2014/main" id="{D05E13FB-C0EF-4608-BAE4-BD82B4FE2DEB}"/>
              </a:ext>
            </a:extLst>
          </p:cNvPr>
          <p:cNvSpPr>
            <a:spLocks noGrp="1"/>
          </p:cNvSpPr>
          <p:nvPr>
            <p:ph type="ftr" sz="quarter" idx="11"/>
          </p:nvPr>
        </p:nvSpPr>
        <p:spPr/>
        <p:txBody>
          <a:bodyPr/>
          <a:lstStyle>
            <a:lvl1pPr>
              <a:defRPr/>
            </a:lvl1pPr>
          </a:lstStyle>
          <a:p>
            <a:endParaRPr lang="zh-CN" altLang="zh-CN"/>
          </a:p>
        </p:txBody>
      </p:sp>
      <p:sp>
        <p:nvSpPr>
          <p:cNvPr id="7" name="灯片编号占位符 6">
            <a:extLst>
              <a:ext uri="{FF2B5EF4-FFF2-40B4-BE49-F238E27FC236}">
                <a16:creationId xmlns:a16="http://schemas.microsoft.com/office/drawing/2014/main" id="{94A04455-3AB1-4265-AEF1-5A5D37021C88}"/>
              </a:ext>
            </a:extLst>
          </p:cNvPr>
          <p:cNvSpPr>
            <a:spLocks noGrp="1"/>
          </p:cNvSpPr>
          <p:nvPr>
            <p:ph type="sldNum" sz="quarter" idx="12"/>
          </p:nvPr>
        </p:nvSpPr>
        <p:spPr/>
        <p:txBody>
          <a:bodyPr/>
          <a:lstStyle>
            <a:lvl1pPr>
              <a:defRPr/>
            </a:lvl1pPr>
          </a:lstStyle>
          <a:p>
            <a:fld id="{E1930FD2-DC98-497A-BC7A-79A76A7456C3}" type="slidenum">
              <a:rPr lang="zh-CN" altLang="en-US"/>
              <a:pPr/>
              <a:t>‹#›</a:t>
            </a:fld>
            <a:endParaRPr lang="zh-CN" altLang="en-US" sz="1800">
              <a:solidFill>
                <a:schemeClr val="tx1"/>
              </a:solidFill>
            </a:endParaRPr>
          </a:p>
        </p:txBody>
      </p:sp>
    </p:spTree>
    <p:extLst>
      <p:ext uri="{BB962C8B-B14F-4D97-AF65-F5344CB8AC3E}">
        <p14:creationId xmlns:p14="http://schemas.microsoft.com/office/powerpoint/2010/main" val="3487274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5F49550-1641-43F6-B5E1-9F766F34C8DE}"/>
              </a:ext>
            </a:extLst>
          </p:cNvPr>
          <p:cNvSpPr>
            <a:spLocks noGrp="1"/>
          </p:cNvSpPr>
          <p:nvPr>
            <p:ph type="title"/>
          </p:nvPr>
        </p:nvSpPr>
        <p:spPr>
          <a:xfrm>
            <a:off x="630238" y="274638"/>
            <a:ext cx="7886700" cy="993775"/>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DB4C58CC-1223-468C-9155-CED2D2DAF3EA}"/>
              </a:ext>
            </a:extLst>
          </p:cNvPr>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9C752213-17F7-406B-80FA-272B46FD61C6}"/>
              </a:ext>
            </a:extLst>
          </p:cNvPr>
          <p:cNvSpPr>
            <a:spLocks noGrp="1"/>
          </p:cNvSpPr>
          <p:nvPr>
            <p:ph sz="half" idx="2"/>
          </p:nvPr>
        </p:nvSpPr>
        <p:spPr>
          <a:xfrm>
            <a:off x="630238" y="1879600"/>
            <a:ext cx="3868737" cy="2762250"/>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D5A75DB5-7A82-42CC-A2AA-4D25908AA4FB}"/>
              </a:ext>
            </a:extLst>
          </p:cNvPr>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04F5F57D-ADE3-40F5-B70F-8649A0BF572C}"/>
              </a:ext>
            </a:extLst>
          </p:cNvPr>
          <p:cNvSpPr>
            <a:spLocks noGrp="1"/>
          </p:cNvSpPr>
          <p:nvPr>
            <p:ph sz="quarter" idx="4"/>
          </p:nvPr>
        </p:nvSpPr>
        <p:spPr>
          <a:xfrm>
            <a:off x="4629150" y="1879600"/>
            <a:ext cx="3887788" cy="2762250"/>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5514E36B-D832-4567-B832-C3357895687D}"/>
              </a:ext>
            </a:extLst>
          </p:cNvPr>
          <p:cNvSpPr>
            <a:spLocks noGrp="1"/>
          </p:cNvSpPr>
          <p:nvPr>
            <p:ph type="dt" sz="half" idx="10"/>
          </p:nvPr>
        </p:nvSpPr>
        <p:spPr/>
        <p:txBody>
          <a:bodyPr/>
          <a:lstStyle>
            <a:lvl1pPr>
              <a:defRPr/>
            </a:lvl1pPr>
          </a:lstStyle>
          <a:p>
            <a:fld id="{13AEFEDD-4936-4E90-B9F0-F43B341C3F9B}" type="datetime1">
              <a:rPr lang="zh-CN" altLang="en-US"/>
              <a:pPr/>
              <a:t>2018/11/3 Saturday</a:t>
            </a:fld>
            <a:endParaRPr lang="zh-CN" altLang="en-US" sz="1800">
              <a:solidFill>
                <a:schemeClr val="tx1"/>
              </a:solidFill>
            </a:endParaRPr>
          </a:p>
        </p:txBody>
      </p:sp>
      <p:sp>
        <p:nvSpPr>
          <p:cNvPr id="8" name="页脚占位符 7">
            <a:extLst>
              <a:ext uri="{FF2B5EF4-FFF2-40B4-BE49-F238E27FC236}">
                <a16:creationId xmlns:a16="http://schemas.microsoft.com/office/drawing/2014/main" id="{1510BBEB-1C65-4E50-8AF4-C4AB29B0E430}"/>
              </a:ext>
            </a:extLst>
          </p:cNvPr>
          <p:cNvSpPr>
            <a:spLocks noGrp="1"/>
          </p:cNvSpPr>
          <p:nvPr>
            <p:ph type="ftr" sz="quarter" idx="11"/>
          </p:nvPr>
        </p:nvSpPr>
        <p:spPr/>
        <p:txBody>
          <a:bodyPr/>
          <a:lstStyle>
            <a:lvl1pPr>
              <a:defRPr/>
            </a:lvl1pPr>
          </a:lstStyle>
          <a:p>
            <a:endParaRPr lang="zh-CN" altLang="zh-CN"/>
          </a:p>
        </p:txBody>
      </p:sp>
      <p:sp>
        <p:nvSpPr>
          <p:cNvPr id="9" name="灯片编号占位符 8">
            <a:extLst>
              <a:ext uri="{FF2B5EF4-FFF2-40B4-BE49-F238E27FC236}">
                <a16:creationId xmlns:a16="http://schemas.microsoft.com/office/drawing/2014/main" id="{8345A299-6514-4F1F-B11E-49B099524BA4}"/>
              </a:ext>
            </a:extLst>
          </p:cNvPr>
          <p:cNvSpPr>
            <a:spLocks noGrp="1"/>
          </p:cNvSpPr>
          <p:nvPr>
            <p:ph type="sldNum" sz="quarter" idx="12"/>
          </p:nvPr>
        </p:nvSpPr>
        <p:spPr/>
        <p:txBody>
          <a:bodyPr/>
          <a:lstStyle>
            <a:lvl1pPr>
              <a:defRPr/>
            </a:lvl1pPr>
          </a:lstStyle>
          <a:p>
            <a:fld id="{67FB0F6B-5581-4E89-A076-9D09E555B01F}" type="slidenum">
              <a:rPr lang="zh-CN" altLang="en-US"/>
              <a:pPr/>
              <a:t>‹#›</a:t>
            </a:fld>
            <a:endParaRPr lang="zh-CN" altLang="en-US" sz="1800">
              <a:solidFill>
                <a:schemeClr val="tx1"/>
              </a:solidFill>
            </a:endParaRPr>
          </a:p>
        </p:txBody>
      </p:sp>
    </p:spTree>
    <p:extLst>
      <p:ext uri="{BB962C8B-B14F-4D97-AF65-F5344CB8AC3E}">
        <p14:creationId xmlns:p14="http://schemas.microsoft.com/office/powerpoint/2010/main" val="21521681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5326573-C02A-4C10-B76B-1D05F210A2B6}"/>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8F156CE8-9E29-4817-A5D0-E8CD913C4AF4}"/>
              </a:ext>
            </a:extLst>
          </p:cNvPr>
          <p:cNvSpPr>
            <a:spLocks noGrp="1"/>
          </p:cNvSpPr>
          <p:nvPr>
            <p:ph type="dt" sz="half" idx="10"/>
          </p:nvPr>
        </p:nvSpPr>
        <p:spPr/>
        <p:txBody>
          <a:bodyPr/>
          <a:lstStyle>
            <a:lvl1pPr>
              <a:defRPr/>
            </a:lvl1pPr>
          </a:lstStyle>
          <a:p>
            <a:fld id="{13AEFEDD-4936-4E90-B9F0-F43B341C3F9B}" type="datetime1">
              <a:rPr lang="zh-CN" altLang="en-US"/>
              <a:pPr/>
              <a:t>2018/11/3 Saturday</a:t>
            </a:fld>
            <a:endParaRPr lang="zh-CN" altLang="en-US" sz="1800">
              <a:solidFill>
                <a:schemeClr val="tx1"/>
              </a:solidFill>
            </a:endParaRPr>
          </a:p>
        </p:txBody>
      </p:sp>
      <p:sp>
        <p:nvSpPr>
          <p:cNvPr id="4" name="页脚占位符 3">
            <a:extLst>
              <a:ext uri="{FF2B5EF4-FFF2-40B4-BE49-F238E27FC236}">
                <a16:creationId xmlns:a16="http://schemas.microsoft.com/office/drawing/2014/main" id="{D65FD895-6A9D-4776-84EC-E69ADA2D6E59}"/>
              </a:ext>
            </a:extLst>
          </p:cNvPr>
          <p:cNvSpPr>
            <a:spLocks noGrp="1"/>
          </p:cNvSpPr>
          <p:nvPr>
            <p:ph type="ftr" sz="quarter" idx="11"/>
          </p:nvPr>
        </p:nvSpPr>
        <p:spPr/>
        <p:txBody>
          <a:bodyPr/>
          <a:lstStyle>
            <a:lvl1pPr>
              <a:defRPr/>
            </a:lvl1pPr>
          </a:lstStyle>
          <a:p>
            <a:endParaRPr lang="zh-CN" altLang="zh-CN"/>
          </a:p>
        </p:txBody>
      </p:sp>
      <p:sp>
        <p:nvSpPr>
          <p:cNvPr id="5" name="灯片编号占位符 4">
            <a:extLst>
              <a:ext uri="{FF2B5EF4-FFF2-40B4-BE49-F238E27FC236}">
                <a16:creationId xmlns:a16="http://schemas.microsoft.com/office/drawing/2014/main" id="{7A44804E-61C2-43CE-8D3C-072CD1D484C5}"/>
              </a:ext>
            </a:extLst>
          </p:cNvPr>
          <p:cNvSpPr>
            <a:spLocks noGrp="1"/>
          </p:cNvSpPr>
          <p:nvPr>
            <p:ph type="sldNum" sz="quarter" idx="12"/>
          </p:nvPr>
        </p:nvSpPr>
        <p:spPr/>
        <p:txBody>
          <a:bodyPr/>
          <a:lstStyle>
            <a:lvl1pPr>
              <a:defRPr/>
            </a:lvl1pPr>
          </a:lstStyle>
          <a:p>
            <a:fld id="{FBAF01AD-8EFC-474E-A353-941C4E14928C}" type="slidenum">
              <a:rPr lang="zh-CN" altLang="en-US"/>
              <a:pPr/>
              <a:t>‹#›</a:t>
            </a:fld>
            <a:endParaRPr lang="zh-CN" altLang="en-US" sz="1800">
              <a:solidFill>
                <a:schemeClr val="tx1"/>
              </a:solidFill>
            </a:endParaRPr>
          </a:p>
        </p:txBody>
      </p:sp>
    </p:spTree>
    <p:extLst>
      <p:ext uri="{BB962C8B-B14F-4D97-AF65-F5344CB8AC3E}">
        <p14:creationId xmlns:p14="http://schemas.microsoft.com/office/powerpoint/2010/main" val="39655816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7C2DFA6C-0D74-46A5-8BB3-1DB3E5123633}"/>
              </a:ext>
            </a:extLst>
          </p:cNvPr>
          <p:cNvSpPr>
            <a:spLocks noGrp="1"/>
          </p:cNvSpPr>
          <p:nvPr>
            <p:ph type="dt" sz="half" idx="10"/>
          </p:nvPr>
        </p:nvSpPr>
        <p:spPr/>
        <p:txBody>
          <a:bodyPr/>
          <a:lstStyle>
            <a:lvl1pPr>
              <a:defRPr/>
            </a:lvl1pPr>
          </a:lstStyle>
          <a:p>
            <a:fld id="{13AEFEDD-4936-4E90-B9F0-F43B341C3F9B}" type="datetime1">
              <a:rPr lang="zh-CN" altLang="en-US"/>
              <a:pPr/>
              <a:t>2018/11/3 Saturday</a:t>
            </a:fld>
            <a:endParaRPr lang="zh-CN" altLang="en-US" sz="1800">
              <a:solidFill>
                <a:schemeClr val="tx1"/>
              </a:solidFill>
            </a:endParaRPr>
          </a:p>
        </p:txBody>
      </p:sp>
      <p:sp>
        <p:nvSpPr>
          <p:cNvPr id="3" name="页脚占位符 2">
            <a:extLst>
              <a:ext uri="{FF2B5EF4-FFF2-40B4-BE49-F238E27FC236}">
                <a16:creationId xmlns:a16="http://schemas.microsoft.com/office/drawing/2014/main" id="{E2DB5A50-159E-42B2-92D0-F69017F7EACA}"/>
              </a:ext>
            </a:extLst>
          </p:cNvPr>
          <p:cNvSpPr>
            <a:spLocks noGrp="1"/>
          </p:cNvSpPr>
          <p:nvPr>
            <p:ph type="ftr" sz="quarter" idx="11"/>
          </p:nvPr>
        </p:nvSpPr>
        <p:spPr/>
        <p:txBody>
          <a:bodyPr/>
          <a:lstStyle>
            <a:lvl1pPr>
              <a:defRPr/>
            </a:lvl1pPr>
          </a:lstStyle>
          <a:p>
            <a:endParaRPr lang="zh-CN" altLang="zh-CN"/>
          </a:p>
        </p:txBody>
      </p:sp>
      <p:sp>
        <p:nvSpPr>
          <p:cNvPr id="4" name="灯片编号占位符 3">
            <a:extLst>
              <a:ext uri="{FF2B5EF4-FFF2-40B4-BE49-F238E27FC236}">
                <a16:creationId xmlns:a16="http://schemas.microsoft.com/office/drawing/2014/main" id="{F9A8A0D5-F649-4436-BFEC-4A34197DCFD0}"/>
              </a:ext>
            </a:extLst>
          </p:cNvPr>
          <p:cNvSpPr>
            <a:spLocks noGrp="1"/>
          </p:cNvSpPr>
          <p:nvPr>
            <p:ph type="sldNum" sz="quarter" idx="12"/>
          </p:nvPr>
        </p:nvSpPr>
        <p:spPr/>
        <p:txBody>
          <a:bodyPr/>
          <a:lstStyle>
            <a:lvl1pPr>
              <a:defRPr/>
            </a:lvl1pPr>
          </a:lstStyle>
          <a:p>
            <a:fld id="{EB86C1D0-0A26-42DB-AFDE-5DE2CBA4FFF2}" type="slidenum">
              <a:rPr lang="zh-CN" altLang="en-US"/>
              <a:pPr/>
              <a:t>‹#›</a:t>
            </a:fld>
            <a:endParaRPr lang="zh-CN" altLang="en-US" sz="1800">
              <a:solidFill>
                <a:schemeClr val="tx1"/>
              </a:solidFill>
            </a:endParaRPr>
          </a:p>
        </p:txBody>
      </p:sp>
    </p:spTree>
    <p:extLst>
      <p:ext uri="{BB962C8B-B14F-4D97-AF65-F5344CB8AC3E}">
        <p14:creationId xmlns:p14="http://schemas.microsoft.com/office/powerpoint/2010/main" val="12650094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019A7D7-3E7A-43B6-8C8B-07C1D4B8B122}"/>
              </a:ext>
            </a:extLst>
          </p:cNvPr>
          <p:cNvSpPr>
            <a:spLocks noGrp="1"/>
          </p:cNvSpPr>
          <p:nvPr>
            <p:ph type="title"/>
          </p:nvPr>
        </p:nvSpPr>
        <p:spPr>
          <a:xfrm>
            <a:off x="630238" y="342900"/>
            <a:ext cx="2949575" cy="120015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B89EA37B-8F7A-416A-9D97-C4B07AFDABDE}"/>
              </a:ext>
            </a:extLst>
          </p:cNvPr>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73AEC5D9-64DA-4CD6-9CE9-1686E350540E}"/>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9A1765DA-D891-4582-A1F6-F121C4FA4B09}"/>
              </a:ext>
            </a:extLst>
          </p:cNvPr>
          <p:cNvSpPr>
            <a:spLocks noGrp="1"/>
          </p:cNvSpPr>
          <p:nvPr>
            <p:ph type="dt" sz="half" idx="10"/>
          </p:nvPr>
        </p:nvSpPr>
        <p:spPr/>
        <p:txBody>
          <a:bodyPr/>
          <a:lstStyle>
            <a:lvl1pPr>
              <a:defRPr/>
            </a:lvl1pPr>
          </a:lstStyle>
          <a:p>
            <a:fld id="{13AEFEDD-4936-4E90-B9F0-F43B341C3F9B}" type="datetime1">
              <a:rPr lang="zh-CN" altLang="en-US"/>
              <a:pPr/>
              <a:t>2018/11/3 Saturday</a:t>
            </a:fld>
            <a:endParaRPr lang="zh-CN" altLang="en-US" sz="1800">
              <a:solidFill>
                <a:schemeClr val="tx1"/>
              </a:solidFill>
            </a:endParaRPr>
          </a:p>
        </p:txBody>
      </p:sp>
      <p:sp>
        <p:nvSpPr>
          <p:cNvPr id="6" name="页脚占位符 5">
            <a:extLst>
              <a:ext uri="{FF2B5EF4-FFF2-40B4-BE49-F238E27FC236}">
                <a16:creationId xmlns:a16="http://schemas.microsoft.com/office/drawing/2014/main" id="{CC125CCB-A7F3-478E-A3C0-4E3A7C3AFA04}"/>
              </a:ext>
            </a:extLst>
          </p:cNvPr>
          <p:cNvSpPr>
            <a:spLocks noGrp="1"/>
          </p:cNvSpPr>
          <p:nvPr>
            <p:ph type="ftr" sz="quarter" idx="11"/>
          </p:nvPr>
        </p:nvSpPr>
        <p:spPr/>
        <p:txBody>
          <a:bodyPr/>
          <a:lstStyle>
            <a:lvl1pPr>
              <a:defRPr/>
            </a:lvl1pPr>
          </a:lstStyle>
          <a:p>
            <a:endParaRPr lang="zh-CN" altLang="zh-CN"/>
          </a:p>
        </p:txBody>
      </p:sp>
      <p:sp>
        <p:nvSpPr>
          <p:cNvPr id="7" name="灯片编号占位符 6">
            <a:extLst>
              <a:ext uri="{FF2B5EF4-FFF2-40B4-BE49-F238E27FC236}">
                <a16:creationId xmlns:a16="http://schemas.microsoft.com/office/drawing/2014/main" id="{7B04C45C-FC52-4DA5-B654-9184ECAC1AE8}"/>
              </a:ext>
            </a:extLst>
          </p:cNvPr>
          <p:cNvSpPr>
            <a:spLocks noGrp="1"/>
          </p:cNvSpPr>
          <p:nvPr>
            <p:ph type="sldNum" sz="quarter" idx="12"/>
          </p:nvPr>
        </p:nvSpPr>
        <p:spPr/>
        <p:txBody>
          <a:bodyPr/>
          <a:lstStyle>
            <a:lvl1pPr>
              <a:defRPr/>
            </a:lvl1pPr>
          </a:lstStyle>
          <a:p>
            <a:fld id="{A045AFB6-0C98-4D10-BE7B-E075FAAC4A4B}" type="slidenum">
              <a:rPr lang="zh-CN" altLang="en-US"/>
              <a:pPr/>
              <a:t>‹#›</a:t>
            </a:fld>
            <a:endParaRPr lang="zh-CN" altLang="en-US" sz="1800">
              <a:solidFill>
                <a:schemeClr val="tx1"/>
              </a:solidFill>
            </a:endParaRPr>
          </a:p>
        </p:txBody>
      </p:sp>
    </p:spTree>
    <p:extLst>
      <p:ext uri="{BB962C8B-B14F-4D97-AF65-F5344CB8AC3E}">
        <p14:creationId xmlns:p14="http://schemas.microsoft.com/office/powerpoint/2010/main" val="2469376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3AE365A-B8C4-4A56-B9DD-19CF87E78FCA}"/>
              </a:ext>
            </a:extLst>
          </p:cNvPr>
          <p:cNvSpPr>
            <a:spLocks noGrp="1"/>
          </p:cNvSpPr>
          <p:nvPr>
            <p:ph type="title"/>
          </p:nvPr>
        </p:nvSpPr>
        <p:spPr>
          <a:xfrm>
            <a:off x="630238" y="342900"/>
            <a:ext cx="2949575" cy="120015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F85046B5-A346-4330-8072-E8767741B229}"/>
              </a:ext>
            </a:extLst>
          </p:cNvPr>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1473CE10-2E82-458B-B8CC-9ABBFBEB6A7D}"/>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8E7D5F09-D026-4E24-8135-2D08FAEA8326}"/>
              </a:ext>
            </a:extLst>
          </p:cNvPr>
          <p:cNvSpPr>
            <a:spLocks noGrp="1"/>
          </p:cNvSpPr>
          <p:nvPr>
            <p:ph type="dt" sz="half" idx="10"/>
          </p:nvPr>
        </p:nvSpPr>
        <p:spPr/>
        <p:txBody>
          <a:bodyPr/>
          <a:lstStyle>
            <a:lvl1pPr>
              <a:defRPr/>
            </a:lvl1pPr>
          </a:lstStyle>
          <a:p>
            <a:fld id="{13AEFEDD-4936-4E90-B9F0-F43B341C3F9B}" type="datetime1">
              <a:rPr lang="zh-CN" altLang="en-US"/>
              <a:pPr/>
              <a:t>2018/11/3 Saturday</a:t>
            </a:fld>
            <a:endParaRPr lang="zh-CN" altLang="en-US" sz="1800">
              <a:solidFill>
                <a:schemeClr val="tx1"/>
              </a:solidFill>
            </a:endParaRPr>
          </a:p>
        </p:txBody>
      </p:sp>
      <p:sp>
        <p:nvSpPr>
          <p:cNvPr id="6" name="页脚占位符 5">
            <a:extLst>
              <a:ext uri="{FF2B5EF4-FFF2-40B4-BE49-F238E27FC236}">
                <a16:creationId xmlns:a16="http://schemas.microsoft.com/office/drawing/2014/main" id="{828A25A8-E7B9-446A-8E63-E71AEBF53467}"/>
              </a:ext>
            </a:extLst>
          </p:cNvPr>
          <p:cNvSpPr>
            <a:spLocks noGrp="1"/>
          </p:cNvSpPr>
          <p:nvPr>
            <p:ph type="ftr" sz="quarter" idx="11"/>
          </p:nvPr>
        </p:nvSpPr>
        <p:spPr/>
        <p:txBody>
          <a:bodyPr/>
          <a:lstStyle>
            <a:lvl1pPr>
              <a:defRPr/>
            </a:lvl1pPr>
          </a:lstStyle>
          <a:p>
            <a:endParaRPr lang="zh-CN" altLang="zh-CN"/>
          </a:p>
        </p:txBody>
      </p:sp>
      <p:sp>
        <p:nvSpPr>
          <p:cNvPr id="7" name="灯片编号占位符 6">
            <a:extLst>
              <a:ext uri="{FF2B5EF4-FFF2-40B4-BE49-F238E27FC236}">
                <a16:creationId xmlns:a16="http://schemas.microsoft.com/office/drawing/2014/main" id="{CDE43F68-615A-4820-9E9C-671A45E54FED}"/>
              </a:ext>
            </a:extLst>
          </p:cNvPr>
          <p:cNvSpPr>
            <a:spLocks noGrp="1"/>
          </p:cNvSpPr>
          <p:nvPr>
            <p:ph type="sldNum" sz="quarter" idx="12"/>
          </p:nvPr>
        </p:nvSpPr>
        <p:spPr/>
        <p:txBody>
          <a:bodyPr/>
          <a:lstStyle>
            <a:lvl1pPr>
              <a:defRPr/>
            </a:lvl1pPr>
          </a:lstStyle>
          <a:p>
            <a:fld id="{06945608-5D90-4AE2-B25D-3FF230F7F2D3}" type="slidenum">
              <a:rPr lang="zh-CN" altLang="en-US"/>
              <a:pPr/>
              <a:t>‹#›</a:t>
            </a:fld>
            <a:endParaRPr lang="zh-CN" altLang="en-US" sz="1800">
              <a:solidFill>
                <a:schemeClr val="tx1"/>
              </a:solidFill>
            </a:endParaRPr>
          </a:p>
        </p:txBody>
      </p:sp>
    </p:spTree>
    <p:extLst>
      <p:ext uri="{BB962C8B-B14F-4D97-AF65-F5344CB8AC3E}">
        <p14:creationId xmlns:p14="http://schemas.microsoft.com/office/powerpoint/2010/main" val="1350425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rgbClr val="BC0B1F"/>
        </a:solidFill>
        <a:effectLst/>
      </p:bgPr>
    </p:bg>
    <p:spTree>
      <p:nvGrpSpPr>
        <p:cNvPr id="1" name=""/>
        <p:cNvGrpSpPr/>
        <p:nvPr/>
      </p:nvGrpSpPr>
      <p:grpSpPr>
        <a:xfrm>
          <a:off x="0" y="0"/>
          <a:ext cx="0" cy="0"/>
          <a:chOff x="0" y="0"/>
          <a:chExt cx="0" cy="0"/>
        </a:xfrm>
      </p:grpSpPr>
      <p:sp>
        <p:nvSpPr>
          <p:cNvPr id="1026" name="标题占位符 1">
            <a:extLst>
              <a:ext uri="{FF2B5EF4-FFF2-40B4-BE49-F238E27FC236}">
                <a16:creationId xmlns:a16="http://schemas.microsoft.com/office/drawing/2014/main" id="{C0223C11-FE1A-4B40-8109-34A272BFFF6D}"/>
              </a:ext>
            </a:extLst>
          </p:cNvPr>
          <p:cNvSpPr>
            <a:spLocks noGrp="1" noChangeArrowheads="1"/>
          </p:cNvSpPr>
          <p:nvPr>
            <p:ph type="title" idx="4294967295"/>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a:sym typeface="Calibri" panose="020F0502020204030204" pitchFamily="34" charset="0"/>
              </a:rPr>
              <a:t>单击此处编辑母版标题样式</a:t>
            </a:r>
          </a:p>
        </p:txBody>
      </p:sp>
      <p:sp>
        <p:nvSpPr>
          <p:cNvPr id="1027" name="文本占位符 2">
            <a:extLst>
              <a:ext uri="{FF2B5EF4-FFF2-40B4-BE49-F238E27FC236}">
                <a16:creationId xmlns:a16="http://schemas.microsoft.com/office/drawing/2014/main" id="{8475A61C-F3B6-4980-A5B6-E5A41954BBE9}"/>
              </a:ext>
            </a:extLst>
          </p:cNvPr>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a:sym typeface="Calibri" panose="020F0502020204030204" pitchFamily="34" charset="0"/>
              </a:rPr>
              <a:t>单击此处编辑母版文本样式</a:t>
            </a:r>
          </a:p>
          <a:p>
            <a:pPr lvl="1"/>
            <a:r>
              <a:rPr lang="zh-CN" altLang="zh-CN">
                <a:sym typeface="Calibri" panose="020F0502020204030204" pitchFamily="34" charset="0"/>
              </a:rPr>
              <a:t>第二级</a:t>
            </a:r>
          </a:p>
          <a:p>
            <a:pPr lvl="2"/>
            <a:r>
              <a:rPr lang="zh-CN" altLang="zh-CN">
                <a:sym typeface="Calibri" panose="020F0502020204030204" pitchFamily="34" charset="0"/>
              </a:rPr>
              <a:t>第三级</a:t>
            </a:r>
          </a:p>
          <a:p>
            <a:pPr lvl="3"/>
            <a:r>
              <a:rPr lang="zh-CN" altLang="zh-CN">
                <a:sym typeface="Calibri" panose="020F0502020204030204" pitchFamily="34" charset="0"/>
              </a:rPr>
              <a:t>第四级</a:t>
            </a:r>
          </a:p>
          <a:p>
            <a:pPr lvl="4"/>
            <a:r>
              <a:rPr lang="zh-CN" altLang="zh-CN">
                <a:sym typeface="Calibri" panose="020F0502020204030204" pitchFamily="34" charset="0"/>
              </a:rPr>
              <a:t>第五级</a:t>
            </a:r>
          </a:p>
        </p:txBody>
      </p:sp>
      <p:sp>
        <p:nvSpPr>
          <p:cNvPr id="1028" name="日期占位符 3">
            <a:extLst>
              <a:ext uri="{FF2B5EF4-FFF2-40B4-BE49-F238E27FC236}">
                <a16:creationId xmlns:a16="http://schemas.microsoft.com/office/drawing/2014/main" id="{CDAC2A92-884C-4324-98CE-60D7FE719635}"/>
              </a:ext>
            </a:extLst>
          </p:cNvPr>
          <p:cNvSpPr>
            <a:spLocks noGrp="1" noChangeArrowheads="1"/>
          </p:cNvSpPr>
          <p:nvPr>
            <p:ph type="dt" sz="half" idx="2"/>
          </p:nvPr>
        </p:nvSpPr>
        <p:spPr bwMode="auto">
          <a:xfrm>
            <a:off x="457200" y="4767263"/>
            <a:ext cx="2133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13AEFEDD-4936-4E90-B9F0-F43B341C3F9B}" type="datetime1">
              <a:rPr lang="zh-CN" altLang="en-US"/>
              <a:pPr/>
              <a:t>2018/11/3 Saturday</a:t>
            </a:fld>
            <a:endParaRPr lang="zh-CN" altLang="en-US" sz="1800">
              <a:solidFill>
                <a:schemeClr val="tx1"/>
              </a:solidFill>
            </a:endParaRPr>
          </a:p>
        </p:txBody>
      </p:sp>
      <p:sp>
        <p:nvSpPr>
          <p:cNvPr id="1029" name="页脚占位符 4">
            <a:extLst>
              <a:ext uri="{FF2B5EF4-FFF2-40B4-BE49-F238E27FC236}">
                <a16:creationId xmlns:a16="http://schemas.microsoft.com/office/drawing/2014/main" id="{968802E9-599C-428A-A474-CFECB682A159}"/>
              </a:ext>
            </a:extLst>
          </p:cNvPr>
          <p:cNvSpPr>
            <a:spLocks noGrp="1" noChangeArrowheads="1"/>
          </p:cNvSpPr>
          <p:nvPr>
            <p:ph type="ftr" sz="quarter" idx="3"/>
          </p:nvPr>
        </p:nvSpPr>
        <p:spPr bwMode="auto">
          <a:xfrm>
            <a:off x="3124200" y="4767263"/>
            <a:ext cx="2895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a:defRPr sz="1200">
                <a:solidFill>
                  <a:srgbClr val="898989"/>
                </a:solidFill>
              </a:defRPr>
            </a:lvl1pPr>
          </a:lstStyle>
          <a:p>
            <a:endParaRPr lang="zh-CN" altLang="zh-CN"/>
          </a:p>
        </p:txBody>
      </p:sp>
      <p:sp>
        <p:nvSpPr>
          <p:cNvPr id="1030" name="灯片编号占位符 5">
            <a:extLst>
              <a:ext uri="{FF2B5EF4-FFF2-40B4-BE49-F238E27FC236}">
                <a16:creationId xmlns:a16="http://schemas.microsoft.com/office/drawing/2014/main" id="{B78C5E0C-F29D-492D-9FC8-2016B616E003}"/>
              </a:ext>
            </a:extLst>
          </p:cNvPr>
          <p:cNvSpPr>
            <a:spLocks noGrp="1" noChangeArrowheads="1"/>
          </p:cNvSpPr>
          <p:nvPr>
            <p:ph type="sldNum" sz="quarter" idx="4"/>
          </p:nvPr>
        </p:nvSpPr>
        <p:spPr bwMode="auto">
          <a:xfrm>
            <a:off x="6553200" y="4767263"/>
            <a:ext cx="2133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309C8584-165A-4C79-820C-74859C73EA17}" type="slidenum">
              <a:rPr lang="zh-CN" altLang="en-US"/>
              <a:pPr/>
              <a:t>‹#›</a:t>
            </a:fld>
            <a:endParaRPr lang="zh-CN" altLang="en-US" sz="1800">
              <a:solidFill>
                <a:schemeClr val="tx1"/>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p:txStyles>
    <p:titleStyle>
      <a:lvl1pPr marL="914400" indent="-914400" algn="ctr" rtl="0" fontAlgn="base">
        <a:spcBef>
          <a:spcPct val="0"/>
        </a:spcBef>
        <a:spcAft>
          <a:spcPct val="0"/>
        </a:spcAft>
        <a:defRPr sz="4400" kern="1200">
          <a:solidFill>
            <a:schemeClr val="tx1"/>
          </a:solidFill>
          <a:latin typeface="+mj-lt"/>
          <a:ea typeface="+mj-ea"/>
          <a:cs typeface="+mj-cs"/>
          <a:sym typeface="Calibri" panose="020F0502020204030204" pitchFamily="34" charset="0"/>
        </a:defRPr>
      </a:lvl1pPr>
      <a:lvl2pPr marL="9144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9144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9144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9144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13716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18288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22860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27432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sym typeface="Calibri" panose="020F0502020204030204" pitchFamily="34" charset="0"/>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6.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5.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png"/><Relationship Id="rId9"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6.png"/><Relationship Id="rId7" Type="http://schemas.openxmlformats.org/officeDocument/2006/relationships/image" Target="../media/image6.png"/><Relationship Id="rId2" Type="http://schemas.openxmlformats.org/officeDocument/2006/relationships/image" Target="../media/image25.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27.png"/><Relationship Id="rId4" Type="http://schemas.openxmlformats.org/officeDocument/2006/relationships/image" Target="../media/image1.png"/><Relationship Id="rId9"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hyperlink" Target="https://www.freeppt7.com/"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矩形 63">
            <a:extLst>
              <a:ext uri="{FF2B5EF4-FFF2-40B4-BE49-F238E27FC236}">
                <a16:creationId xmlns:a16="http://schemas.microsoft.com/office/drawing/2014/main" id="{D8F8664B-F4E6-41D4-B042-3A68A6D43121}"/>
              </a:ext>
            </a:extLst>
          </p:cNvPr>
          <p:cNvSpPr>
            <a:spLocks noChangeArrowheads="1"/>
          </p:cNvSpPr>
          <p:nvPr/>
        </p:nvSpPr>
        <p:spPr bwMode="auto">
          <a:xfrm rot="5400000">
            <a:off x="4415631" y="400844"/>
            <a:ext cx="312738" cy="9144000"/>
          </a:xfrm>
          <a:prstGeom prst="rect">
            <a:avLst/>
          </a:prstGeom>
          <a:blipFill dpi="0" rotWithShape="1">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pic>
        <p:nvPicPr>
          <p:cNvPr id="3076" name="Picture 4" hidden="1">
            <a:extLst>
              <a:ext uri="{FF2B5EF4-FFF2-40B4-BE49-F238E27FC236}">
                <a16:creationId xmlns:a16="http://schemas.microsoft.com/office/drawing/2014/main" id="{B9FF93D8-13FC-4D07-B179-7193A06912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8813" y="50800"/>
            <a:ext cx="3017838" cy="190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5" hidden="1">
            <a:extLst>
              <a:ext uri="{FF2B5EF4-FFF2-40B4-BE49-F238E27FC236}">
                <a16:creationId xmlns:a16="http://schemas.microsoft.com/office/drawing/2014/main" id="{A357192B-BCAB-4C14-A52A-79DD965B0B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9525" y="1381125"/>
            <a:ext cx="4054475" cy="183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矩形 22">
            <a:extLst>
              <a:ext uri="{FF2B5EF4-FFF2-40B4-BE49-F238E27FC236}">
                <a16:creationId xmlns:a16="http://schemas.microsoft.com/office/drawing/2014/main" id="{E3184319-C599-44A4-8DE0-F3F1310A61D9}"/>
              </a:ext>
            </a:extLst>
          </p:cNvPr>
          <p:cNvSpPr>
            <a:spLocks noChangeArrowheads="1"/>
          </p:cNvSpPr>
          <p:nvPr/>
        </p:nvSpPr>
        <p:spPr bwMode="auto">
          <a:xfrm>
            <a:off x="900113" y="0"/>
            <a:ext cx="128587" cy="555625"/>
          </a:xfrm>
          <a:prstGeom prst="rect">
            <a:avLst/>
          </a:prstGeom>
          <a:solidFill>
            <a:srgbClr val="3B973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3079" name="矩形 28">
            <a:extLst>
              <a:ext uri="{FF2B5EF4-FFF2-40B4-BE49-F238E27FC236}">
                <a16:creationId xmlns:a16="http://schemas.microsoft.com/office/drawing/2014/main" id="{85D1E90F-6DD9-4A31-8B77-8F904DD84B31}"/>
              </a:ext>
            </a:extLst>
          </p:cNvPr>
          <p:cNvSpPr>
            <a:spLocks noChangeArrowheads="1"/>
          </p:cNvSpPr>
          <p:nvPr/>
        </p:nvSpPr>
        <p:spPr bwMode="auto">
          <a:xfrm>
            <a:off x="1038225" y="0"/>
            <a:ext cx="155575" cy="771525"/>
          </a:xfrm>
          <a:prstGeom prst="rect">
            <a:avLst/>
          </a:prstGeom>
          <a:solidFill>
            <a:srgbClr val="ED1B2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3080" name="任意多边形 27">
            <a:extLst>
              <a:ext uri="{FF2B5EF4-FFF2-40B4-BE49-F238E27FC236}">
                <a16:creationId xmlns:a16="http://schemas.microsoft.com/office/drawing/2014/main" id="{2B05ECCC-02B3-45B7-8420-842FFBB8F8BE}"/>
              </a:ext>
            </a:extLst>
          </p:cNvPr>
          <p:cNvSpPr>
            <a:spLocks noChangeArrowheads="1"/>
          </p:cNvSpPr>
          <p:nvPr/>
        </p:nvSpPr>
        <p:spPr bwMode="auto">
          <a:xfrm>
            <a:off x="117475" y="558800"/>
            <a:ext cx="8274050" cy="4529138"/>
          </a:xfrm>
          <a:custGeom>
            <a:avLst/>
            <a:gdLst>
              <a:gd name="T0" fmla="*/ 849854 w 8272631"/>
              <a:gd name="T1" fmla="*/ 0 h 4528969"/>
              <a:gd name="T2" fmla="*/ 849854 w 8272631"/>
              <a:gd name="T3" fmla="*/ 570155 h 4528969"/>
              <a:gd name="T4" fmla="*/ 43031 w 8272631"/>
              <a:gd name="T5" fmla="*/ 580913 h 4528969"/>
              <a:gd name="T6" fmla="*/ 0 w 8272631"/>
              <a:gd name="T7" fmla="*/ 4518211 h 4528969"/>
              <a:gd name="T8" fmla="*/ 8272631 w 8272631"/>
              <a:gd name="T9" fmla="*/ 4528969 h 4528969"/>
              <a:gd name="T10" fmla="*/ 0 60000 65536"/>
              <a:gd name="T11" fmla="*/ 0 60000 65536"/>
              <a:gd name="T12" fmla="*/ 0 60000 65536"/>
              <a:gd name="T13" fmla="*/ 0 60000 65536"/>
              <a:gd name="T14" fmla="*/ 0 60000 65536"/>
              <a:gd name="T15" fmla="*/ 0 w 8272631"/>
              <a:gd name="T16" fmla="*/ 0 h 4528969"/>
              <a:gd name="T17" fmla="*/ 8272631 w 8272631"/>
              <a:gd name="T18" fmla="*/ 4528969 h 4528969"/>
            </a:gdLst>
            <a:ahLst/>
            <a:cxnLst>
              <a:cxn ang="T10">
                <a:pos x="T0" y="T1"/>
              </a:cxn>
              <a:cxn ang="T11">
                <a:pos x="T2" y="T3"/>
              </a:cxn>
              <a:cxn ang="T12">
                <a:pos x="T4" y="T5"/>
              </a:cxn>
              <a:cxn ang="T13">
                <a:pos x="T6" y="T7"/>
              </a:cxn>
              <a:cxn ang="T14">
                <a:pos x="T8" y="T9"/>
              </a:cxn>
            </a:cxnLst>
            <a:rect l="T15" t="T16" r="T17" b="T18"/>
            <a:pathLst>
              <a:path w="8272631" h="4528969">
                <a:moveTo>
                  <a:pt x="849854" y="0"/>
                </a:moveTo>
                <a:lnTo>
                  <a:pt x="849854" y="570155"/>
                </a:lnTo>
                <a:lnTo>
                  <a:pt x="43031" y="580913"/>
                </a:lnTo>
                <a:lnTo>
                  <a:pt x="0" y="4518211"/>
                </a:lnTo>
                <a:lnTo>
                  <a:pt x="8272631" y="4528969"/>
                </a:lnTo>
              </a:path>
            </a:pathLst>
          </a:custGeom>
          <a:noFill/>
          <a:ln w="25400" cap="flat" cmpd="sng">
            <a:solidFill>
              <a:srgbClr val="ECD078"/>
            </a:solidFill>
            <a:prstDash val="sysDash"/>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3081" name="矩形 33">
            <a:extLst>
              <a:ext uri="{FF2B5EF4-FFF2-40B4-BE49-F238E27FC236}">
                <a16:creationId xmlns:a16="http://schemas.microsoft.com/office/drawing/2014/main" id="{52DA1FB9-B4B6-4EE9-88A8-5BFEDB65264D}"/>
              </a:ext>
            </a:extLst>
          </p:cNvPr>
          <p:cNvSpPr>
            <a:spLocks noChangeArrowheads="1"/>
          </p:cNvSpPr>
          <p:nvPr/>
        </p:nvSpPr>
        <p:spPr bwMode="auto">
          <a:xfrm>
            <a:off x="8380413" y="4573588"/>
            <a:ext cx="128587" cy="555625"/>
          </a:xfrm>
          <a:prstGeom prst="rect">
            <a:avLst/>
          </a:prstGeom>
          <a:solidFill>
            <a:srgbClr val="ED1B2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3082" name="矩形 34">
            <a:extLst>
              <a:ext uri="{FF2B5EF4-FFF2-40B4-BE49-F238E27FC236}">
                <a16:creationId xmlns:a16="http://schemas.microsoft.com/office/drawing/2014/main" id="{F689D07B-C9DE-4B55-B50D-673D13B932AA}"/>
              </a:ext>
            </a:extLst>
          </p:cNvPr>
          <p:cNvSpPr>
            <a:spLocks noChangeArrowheads="1"/>
          </p:cNvSpPr>
          <p:nvPr/>
        </p:nvSpPr>
        <p:spPr bwMode="auto">
          <a:xfrm>
            <a:off x="8509000" y="4357688"/>
            <a:ext cx="153988" cy="771525"/>
          </a:xfrm>
          <a:prstGeom prst="rect">
            <a:avLst/>
          </a:prstGeom>
          <a:solidFill>
            <a:srgbClr val="3B973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pic>
        <p:nvPicPr>
          <p:cNvPr id="3083" name="Picture 2" descr="E:\必备常用\20131215045731184_easyicon_net_256.png">
            <a:extLst>
              <a:ext uri="{FF2B5EF4-FFF2-40B4-BE49-F238E27FC236}">
                <a16:creationId xmlns:a16="http://schemas.microsoft.com/office/drawing/2014/main" id="{5C0990FB-DEEE-45B0-8BA6-9B352707947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824079">
            <a:off x="6846888" y="3492500"/>
            <a:ext cx="1349375" cy="13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4" name="直接连接符 60">
            <a:extLst>
              <a:ext uri="{FF2B5EF4-FFF2-40B4-BE49-F238E27FC236}">
                <a16:creationId xmlns:a16="http://schemas.microsoft.com/office/drawing/2014/main" id="{80CC7433-B640-42E2-A7F6-44F7C8FD0103}"/>
              </a:ext>
            </a:extLst>
          </p:cNvPr>
          <p:cNvSpPr>
            <a:spLocks noChangeShapeType="1"/>
          </p:cNvSpPr>
          <p:nvPr/>
        </p:nvSpPr>
        <p:spPr bwMode="auto">
          <a:xfrm>
            <a:off x="2139950" y="0"/>
            <a:ext cx="1588" cy="928688"/>
          </a:xfrm>
          <a:prstGeom prst="line">
            <a:avLst/>
          </a:prstGeom>
          <a:noFill/>
          <a:ln w="3175" cap="flat" cmpd="sng">
            <a:solidFill>
              <a:srgbClr val="ED1B24"/>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3085" name="五角星 64">
            <a:extLst>
              <a:ext uri="{FF2B5EF4-FFF2-40B4-BE49-F238E27FC236}">
                <a16:creationId xmlns:a16="http://schemas.microsoft.com/office/drawing/2014/main" id="{608B0D2D-2139-48B6-9222-81BFB72D31B6}"/>
              </a:ext>
            </a:extLst>
          </p:cNvPr>
          <p:cNvSpPr>
            <a:spLocks noChangeArrowheads="1"/>
          </p:cNvSpPr>
          <p:nvPr/>
        </p:nvSpPr>
        <p:spPr bwMode="auto">
          <a:xfrm>
            <a:off x="1457325" y="936625"/>
            <a:ext cx="1368425" cy="1292225"/>
          </a:xfrm>
          <a:prstGeom prst="star5">
            <a:avLst/>
          </a:prstGeom>
          <a:noFill/>
          <a:ln w="25400" cap="flat" cmpd="sng">
            <a:solidFill>
              <a:srgbClr val="ECD078"/>
            </a:solidFill>
            <a:prstDash val="sysDot"/>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3086" name="直接连接符 71">
            <a:extLst>
              <a:ext uri="{FF2B5EF4-FFF2-40B4-BE49-F238E27FC236}">
                <a16:creationId xmlns:a16="http://schemas.microsoft.com/office/drawing/2014/main" id="{90D6137E-5FF0-4CE9-8950-6B043869E32C}"/>
              </a:ext>
            </a:extLst>
          </p:cNvPr>
          <p:cNvSpPr>
            <a:spLocks noChangeShapeType="1"/>
          </p:cNvSpPr>
          <p:nvPr/>
        </p:nvSpPr>
        <p:spPr bwMode="auto">
          <a:xfrm>
            <a:off x="7235825" y="-4763"/>
            <a:ext cx="1588" cy="1589088"/>
          </a:xfrm>
          <a:prstGeom prst="line">
            <a:avLst/>
          </a:prstGeom>
          <a:noFill/>
          <a:ln w="3175" cap="flat" cmpd="sng">
            <a:solidFill>
              <a:srgbClr val="ED1B24"/>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3087" name="五角星 73">
            <a:extLst>
              <a:ext uri="{FF2B5EF4-FFF2-40B4-BE49-F238E27FC236}">
                <a16:creationId xmlns:a16="http://schemas.microsoft.com/office/drawing/2014/main" id="{F99CE9DF-4FC4-499F-8937-62032EC1542D}"/>
              </a:ext>
            </a:extLst>
          </p:cNvPr>
          <p:cNvSpPr>
            <a:spLocks noChangeArrowheads="1"/>
          </p:cNvSpPr>
          <p:nvPr/>
        </p:nvSpPr>
        <p:spPr bwMode="auto">
          <a:xfrm>
            <a:off x="6551613" y="1484313"/>
            <a:ext cx="1368425" cy="1292225"/>
          </a:xfrm>
          <a:prstGeom prst="star5">
            <a:avLst/>
          </a:prstGeom>
          <a:noFill/>
          <a:ln w="25400" cap="flat" cmpd="sng">
            <a:solidFill>
              <a:srgbClr val="ECD078"/>
            </a:solidFill>
            <a:prstDash val="sysDot"/>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3088" name="直接连接符 76">
            <a:extLst>
              <a:ext uri="{FF2B5EF4-FFF2-40B4-BE49-F238E27FC236}">
                <a16:creationId xmlns:a16="http://schemas.microsoft.com/office/drawing/2014/main" id="{AE30F31B-497F-4C48-B087-CA8078226F01}"/>
              </a:ext>
            </a:extLst>
          </p:cNvPr>
          <p:cNvSpPr>
            <a:spLocks noChangeShapeType="1"/>
          </p:cNvSpPr>
          <p:nvPr/>
        </p:nvSpPr>
        <p:spPr bwMode="auto">
          <a:xfrm>
            <a:off x="8455025" y="-20638"/>
            <a:ext cx="4763" cy="1141413"/>
          </a:xfrm>
          <a:prstGeom prst="line">
            <a:avLst/>
          </a:prstGeom>
          <a:noFill/>
          <a:ln w="3175" cap="flat" cmpd="sng">
            <a:solidFill>
              <a:srgbClr val="ED1B24"/>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3089" name="五角星 77">
            <a:extLst>
              <a:ext uri="{FF2B5EF4-FFF2-40B4-BE49-F238E27FC236}">
                <a16:creationId xmlns:a16="http://schemas.microsoft.com/office/drawing/2014/main" id="{99014938-FAE1-42C2-AED8-5F2411AA0C68}"/>
              </a:ext>
            </a:extLst>
          </p:cNvPr>
          <p:cNvSpPr>
            <a:spLocks noChangeArrowheads="1"/>
          </p:cNvSpPr>
          <p:nvPr/>
        </p:nvSpPr>
        <p:spPr bwMode="auto">
          <a:xfrm>
            <a:off x="8023225" y="1185863"/>
            <a:ext cx="865188" cy="850900"/>
          </a:xfrm>
          <a:prstGeom prst="star5">
            <a:avLst/>
          </a:prstGeom>
          <a:noFill/>
          <a:ln w="25400" cap="flat" cmpd="sng">
            <a:solidFill>
              <a:srgbClr val="ECD078"/>
            </a:solidFill>
            <a:prstDash val="sysDot"/>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pic>
        <p:nvPicPr>
          <p:cNvPr id="3090" name="Picture 3" descr="E:\必备常用\snowflake (1).png">
            <a:extLst>
              <a:ext uri="{FF2B5EF4-FFF2-40B4-BE49-F238E27FC236}">
                <a16:creationId xmlns:a16="http://schemas.microsoft.com/office/drawing/2014/main" id="{C607FE32-1C63-4FA3-850A-9932EA11C36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21700" y="2913063"/>
            <a:ext cx="642938"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91" name="五角星 55">
            <a:extLst>
              <a:ext uri="{FF2B5EF4-FFF2-40B4-BE49-F238E27FC236}">
                <a16:creationId xmlns:a16="http://schemas.microsoft.com/office/drawing/2014/main" id="{970FF81F-8C00-41C7-B3E5-CB67B4A188A2}"/>
              </a:ext>
            </a:extLst>
          </p:cNvPr>
          <p:cNvSpPr>
            <a:spLocks noChangeArrowheads="1"/>
          </p:cNvSpPr>
          <p:nvPr/>
        </p:nvSpPr>
        <p:spPr bwMode="auto">
          <a:xfrm>
            <a:off x="130175" y="277813"/>
            <a:ext cx="590550" cy="522287"/>
          </a:xfrm>
          <a:prstGeom prst="star5">
            <a:avLst/>
          </a:prstGeom>
          <a:noFill/>
          <a:ln w="25400" cap="flat" cmpd="sng">
            <a:solidFill>
              <a:schemeClr val="bg1"/>
            </a:solidFill>
            <a:prstDash val="sysDot"/>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pic>
        <p:nvPicPr>
          <p:cNvPr id="3092" name="Picture 3" descr="E:\必备常用\snowflake (1).png">
            <a:extLst>
              <a:ext uri="{FF2B5EF4-FFF2-40B4-BE49-F238E27FC236}">
                <a16:creationId xmlns:a16="http://schemas.microsoft.com/office/drawing/2014/main" id="{D711529F-3256-4369-96C4-F1CF61CECAD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4650" y="3943350"/>
            <a:ext cx="493713"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3" name="Picture 3" descr="E:\必备常用\snowflake (1).png">
            <a:extLst>
              <a:ext uri="{FF2B5EF4-FFF2-40B4-BE49-F238E27FC236}">
                <a16:creationId xmlns:a16="http://schemas.microsoft.com/office/drawing/2014/main" id="{3E547A39-AB25-4740-92DF-CA6723F9083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39988" y="4079875"/>
            <a:ext cx="493712"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4" name="Picture 3" descr="E:\必备常用\snowflake (1).png">
            <a:extLst>
              <a:ext uri="{FF2B5EF4-FFF2-40B4-BE49-F238E27FC236}">
                <a16:creationId xmlns:a16="http://schemas.microsoft.com/office/drawing/2014/main" id="{49D4C8F2-6993-42E8-8E35-711AB1FC3D0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03950" y="587375"/>
            <a:ext cx="69691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5" name="Picture 3">
            <a:extLst>
              <a:ext uri="{FF2B5EF4-FFF2-40B4-BE49-F238E27FC236}">
                <a16:creationId xmlns:a16="http://schemas.microsoft.com/office/drawing/2014/main" id="{7B165468-F83F-4C64-818C-A56405A37B9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4200" y="2047875"/>
            <a:ext cx="744538"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6" name="Picture 3">
            <a:extLst>
              <a:ext uri="{FF2B5EF4-FFF2-40B4-BE49-F238E27FC236}">
                <a16:creationId xmlns:a16="http://schemas.microsoft.com/office/drawing/2014/main" id="{83D6F00D-39A9-4F39-B0D1-ED3DD3AF590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10263" y="4222750"/>
            <a:ext cx="43815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7" name="Picture 3">
            <a:extLst>
              <a:ext uri="{FF2B5EF4-FFF2-40B4-BE49-F238E27FC236}">
                <a16:creationId xmlns:a16="http://schemas.microsoft.com/office/drawing/2014/main" id="{ECB3E619-21B4-4081-B79F-9731C132002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60650" y="1168400"/>
            <a:ext cx="3467100" cy="346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8" name="Picture 7" descr="E:\必备常用\santa_hat.png">
            <a:extLst>
              <a:ext uri="{FF2B5EF4-FFF2-40B4-BE49-F238E27FC236}">
                <a16:creationId xmlns:a16="http://schemas.microsoft.com/office/drawing/2014/main" id="{5ACF56D4-44E0-4F64-98B7-B0AF3516E95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60700" y="333375"/>
            <a:ext cx="1901825" cy="190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9" name="Picture 4" descr="E:\必备常用\candy.png">
            <a:extLst>
              <a:ext uri="{FF2B5EF4-FFF2-40B4-BE49-F238E27FC236}">
                <a16:creationId xmlns:a16="http://schemas.microsoft.com/office/drawing/2014/main" id="{720C8B53-521C-41C6-9064-2E5598B6408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20797920" flipH="1">
            <a:off x="4645025" y="1276350"/>
            <a:ext cx="3022600" cy="352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repeatCount="indefinite" fill="hold" grpId="0" nodeType="withEffect">
                                  <p:stCondLst>
                                    <p:cond delay="0"/>
                                  </p:stCondLst>
                                  <p:childTnLst>
                                    <p:animEffect>
                                      <p:cBhvr>
                                        <p:cTn id="6" dur="500" tmFilter="0, 0; .2, .5; .8, .5; 1, 0"/>
                                        <p:tgtEl>
                                          <p:spTgt spid="3085"/>
                                        </p:tgtEl>
                                      </p:cBhvr>
                                    </p:animEffect>
                                    <p:animScale>
                                      <p:cBhvr>
                                        <p:cTn id="7" dur="250" autoRev="1" fill="hold"/>
                                        <p:tgtEl>
                                          <p:spTgt spid="3085"/>
                                        </p:tgtEl>
                                      </p:cBhvr>
                                      <p:by x="105000" y="105000"/>
                                    </p:animScale>
                                  </p:childTnLst>
                                </p:cTn>
                              </p:par>
                            </p:childTnLst>
                          </p:cTn>
                        </p:par>
                        <p:par>
                          <p:cTn id="8" fill="hold" nodeType="afterGroup">
                            <p:stCondLst>
                              <p:cond delay="500"/>
                            </p:stCondLst>
                            <p:childTnLst>
                              <p:par>
                                <p:cTn id="9" presetID="26" presetClass="emph" presetSubtype="0" repeatCount="indefinite" fill="hold" grpId="0" nodeType="afterEffect">
                                  <p:stCondLst>
                                    <p:cond delay="0"/>
                                  </p:stCondLst>
                                  <p:childTnLst>
                                    <p:animEffect>
                                      <p:cBhvr>
                                        <p:cTn id="10" dur="500" tmFilter="0, 0; .2, .5; .8, .5; 1, 0"/>
                                        <p:tgtEl>
                                          <p:spTgt spid="3089"/>
                                        </p:tgtEl>
                                      </p:cBhvr>
                                    </p:animEffect>
                                    <p:animScale>
                                      <p:cBhvr>
                                        <p:cTn id="11" dur="250" autoRev="1" fill="hold"/>
                                        <p:tgtEl>
                                          <p:spTgt spid="3089"/>
                                        </p:tgtEl>
                                      </p:cBhvr>
                                      <p:by x="105000" y="105000"/>
                                    </p:animScale>
                                  </p:childTnLst>
                                </p:cTn>
                              </p:par>
                              <p:par>
                                <p:cTn id="12" presetID="26" presetClass="emph" presetSubtype="0" repeatCount="indefinite" fill="hold" grpId="0" nodeType="withEffect">
                                  <p:stCondLst>
                                    <p:cond delay="0"/>
                                  </p:stCondLst>
                                  <p:childTnLst>
                                    <p:animEffect>
                                      <p:cBhvr>
                                        <p:cTn id="13" dur="500" tmFilter="0, 0; .2, .5; .8, .5; 1, 0"/>
                                        <p:tgtEl>
                                          <p:spTgt spid="3087"/>
                                        </p:tgtEl>
                                      </p:cBhvr>
                                    </p:animEffect>
                                    <p:animScale>
                                      <p:cBhvr>
                                        <p:cTn id="14" dur="250" autoRev="1" fill="hold"/>
                                        <p:tgtEl>
                                          <p:spTgt spid="3087"/>
                                        </p:tgtEl>
                                      </p:cBhvr>
                                      <p:by x="105000" y="105000"/>
                                    </p:animScale>
                                  </p:childTnLst>
                                </p:cTn>
                              </p:par>
                              <p:par>
                                <p:cTn id="15" presetID="47" presetClass="entr" presetSubtype="0" fill="hold" nodeType="withEffect">
                                  <p:stCondLst>
                                    <p:cond delay="250"/>
                                  </p:stCondLst>
                                  <p:childTnLst>
                                    <p:set>
                                      <p:cBhvr>
                                        <p:cTn id="16" dur="1" fill="hold">
                                          <p:stCondLst>
                                            <p:cond delay="0"/>
                                          </p:stCondLst>
                                        </p:cTn>
                                        <p:tgtEl>
                                          <p:spTgt spid="3090"/>
                                        </p:tgtEl>
                                        <p:attrNameLst>
                                          <p:attrName>style.visibility</p:attrName>
                                        </p:attrNameLst>
                                      </p:cBhvr>
                                      <p:to>
                                        <p:strVal val="visible"/>
                                      </p:to>
                                    </p:set>
                                    <p:animEffect>
                                      <p:cBhvr>
                                        <p:cTn id="17" dur="500"/>
                                        <p:tgtEl>
                                          <p:spTgt spid="3090"/>
                                        </p:tgtEl>
                                      </p:cBhvr>
                                    </p:animEffect>
                                    <p:anim calcmode="lin" valueType="num">
                                      <p:cBhvr>
                                        <p:cTn id="18" dur="500" fill="hold"/>
                                        <p:tgtEl>
                                          <p:spTgt spid="3090"/>
                                        </p:tgtEl>
                                        <p:attrNameLst>
                                          <p:attrName>ppt_x</p:attrName>
                                        </p:attrNameLst>
                                      </p:cBhvr>
                                      <p:tavLst>
                                        <p:tav tm="0">
                                          <p:val>
                                            <p:strVal val="#ppt_x"/>
                                          </p:val>
                                        </p:tav>
                                        <p:tav tm="100000">
                                          <p:val>
                                            <p:strVal val="#ppt_x"/>
                                          </p:val>
                                        </p:tav>
                                      </p:tavLst>
                                    </p:anim>
                                    <p:anim calcmode="lin" valueType="num">
                                      <p:cBhvr>
                                        <p:cTn id="19" dur="500" fill="hold"/>
                                        <p:tgtEl>
                                          <p:spTgt spid="3090"/>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500"/>
                                  </p:stCondLst>
                                  <p:childTnLst>
                                    <p:set>
                                      <p:cBhvr>
                                        <p:cTn id="21" dur="1" fill="hold">
                                          <p:stCondLst>
                                            <p:cond delay="0"/>
                                          </p:stCondLst>
                                        </p:cTn>
                                        <p:tgtEl>
                                          <p:spTgt spid="3092"/>
                                        </p:tgtEl>
                                        <p:attrNameLst>
                                          <p:attrName>style.visibility</p:attrName>
                                        </p:attrNameLst>
                                      </p:cBhvr>
                                      <p:to>
                                        <p:strVal val="visible"/>
                                      </p:to>
                                    </p:set>
                                    <p:animEffect>
                                      <p:cBhvr>
                                        <p:cTn id="22" dur="500"/>
                                        <p:tgtEl>
                                          <p:spTgt spid="3092"/>
                                        </p:tgtEl>
                                      </p:cBhvr>
                                    </p:animEffect>
                                    <p:anim calcmode="lin" valueType="num">
                                      <p:cBhvr>
                                        <p:cTn id="23" dur="500" fill="hold"/>
                                        <p:tgtEl>
                                          <p:spTgt spid="3092"/>
                                        </p:tgtEl>
                                        <p:attrNameLst>
                                          <p:attrName>ppt_x</p:attrName>
                                        </p:attrNameLst>
                                      </p:cBhvr>
                                      <p:tavLst>
                                        <p:tav tm="0">
                                          <p:val>
                                            <p:strVal val="#ppt_x"/>
                                          </p:val>
                                        </p:tav>
                                        <p:tav tm="100000">
                                          <p:val>
                                            <p:strVal val="#ppt_x"/>
                                          </p:val>
                                        </p:tav>
                                      </p:tavLst>
                                    </p:anim>
                                    <p:anim calcmode="lin" valueType="num">
                                      <p:cBhvr>
                                        <p:cTn id="24" dur="500" fill="hold"/>
                                        <p:tgtEl>
                                          <p:spTgt spid="3092"/>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750"/>
                                  </p:stCondLst>
                                  <p:childTnLst>
                                    <p:set>
                                      <p:cBhvr>
                                        <p:cTn id="26" dur="1" fill="hold">
                                          <p:stCondLst>
                                            <p:cond delay="0"/>
                                          </p:stCondLst>
                                        </p:cTn>
                                        <p:tgtEl>
                                          <p:spTgt spid="3093"/>
                                        </p:tgtEl>
                                        <p:attrNameLst>
                                          <p:attrName>style.visibility</p:attrName>
                                        </p:attrNameLst>
                                      </p:cBhvr>
                                      <p:to>
                                        <p:strVal val="visible"/>
                                      </p:to>
                                    </p:set>
                                    <p:animEffect>
                                      <p:cBhvr>
                                        <p:cTn id="27" dur="500"/>
                                        <p:tgtEl>
                                          <p:spTgt spid="3093"/>
                                        </p:tgtEl>
                                      </p:cBhvr>
                                    </p:animEffect>
                                    <p:anim calcmode="lin" valueType="num">
                                      <p:cBhvr>
                                        <p:cTn id="28" dur="500" fill="hold"/>
                                        <p:tgtEl>
                                          <p:spTgt spid="3093"/>
                                        </p:tgtEl>
                                        <p:attrNameLst>
                                          <p:attrName>ppt_x</p:attrName>
                                        </p:attrNameLst>
                                      </p:cBhvr>
                                      <p:tavLst>
                                        <p:tav tm="0">
                                          <p:val>
                                            <p:strVal val="#ppt_x"/>
                                          </p:val>
                                        </p:tav>
                                        <p:tav tm="100000">
                                          <p:val>
                                            <p:strVal val="#ppt_x"/>
                                          </p:val>
                                        </p:tav>
                                      </p:tavLst>
                                    </p:anim>
                                    <p:anim calcmode="lin" valueType="num">
                                      <p:cBhvr>
                                        <p:cTn id="29" dur="500" fill="hold"/>
                                        <p:tgtEl>
                                          <p:spTgt spid="3093"/>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1000"/>
                                  </p:stCondLst>
                                  <p:childTnLst>
                                    <p:set>
                                      <p:cBhvr>
                                        <p:cTn id="31" dur="1" fill="hold">
                                          <p:stCondLst>
                                            <p:cond delay="0"/>
                                          </p:stCondLst>
                                        </p:cTn>
                                        <p:tgtEl>
                                          <p:spTgt spid="3094"/>
                                        </p:tgtEl>
                                        <p:attrNameLst>
                                          <p:attrName>style.visibility</p:attrName>
                                        </p:attrNameLst>
                                      </p:cBhvr>
                                      <p:to>
                                        <p:strVal val="visible"/>
                                      </p:to>
                                    </p:set>
                                    <p:animEffect>
                                      <p:cBhvr>
                                        <p:cTn id="32" dur="500"/>
                                        <p:tgtEl>
                                          <p:spTgt spid="3094"/>
                                        </p:tgtEl>
                                      </p:cBhvr>
                                    </p:animEffect>
                                    <p:anim calcmode="lin" valueType="num">
                                      <p:cBhvr>
                                        <p:cTn id="33" dur="500" fill="hold"/>
                                        <p:tgtEl>
                                          <p:spTgt spid="3094"/>
                                        </p:tgtEl>
                                        <p:attrNameLst>
                                          <p:attrName>ppt_x</p:attrName>
                                        </p:attrNameLst>
                                      </p:cBhvr>
                                      <p:tavLst>
                                        <p:tav tm="0">
                                          <p:val>
                                            <p:strVal val="#ppt_x"/>
                                          </p:val>
                                        </p:tav>
                                        <p:tav tm="100000">
                                          <p:val>
                                            <p:strVal val="#ppt_x"/>
                                          </p:val>
                                        </p:tav>
                                      </p:tavLst>
                                    </p:anim>
                                    <p:anim calcmode="lin" valueType="num">
                                      <p:cBhvr>
                                        <p:cTn id="34" dur="500" fill="hold"/>
                                        <p:tgtEl>
                                          <p:spTgt spid="3094"/>
                                        </p:tgtEl>
                                        <p:attrNameLst>
                                          <p:attrName>ppt_y</p:attrName>
                                        </p:attrNameLst>
                                      </p:cBhvr>
                                      <p:tavLst>
                                        <p:tav tm="0">
                                          <p:val>
                                            <p:strVal val="#ppt_y-.1"/>
                                          </p:val>
                                        </p:tav>
                                        <p:tav tm="100000">
                                          <p:val>
                                            <p:strVal val="#ppt_y"/>
                                          </p:val>
                                        </p:tav>
                                      </p:tavLst>
                                    </p:anim>
                                  </p:childTnLst>
                                </p:cTn>
                              </p:par>
                              <p:par>
                                <p:cTn id="35" presetID="47" presetClass="entr" presetSubtype="0" fill="hold" nodeType="withEffect">
                                  <p:stCondLst>
                                    <p:cond delay="1250"/>
                                  </p:stCondLst>
                                  <p:childTnLst>
                                    <p:set>
                                      <p:cBhvr>
                                        <p:cTn id="36" dur="1" fill="hold">
                                          <p:stCondLst>
                                            <p:cond delay="0"/>
                                          </p:stCondLst>
                                        </p:cTn>
                                        <p:tgtEl>
                                          <p:spTgt spid="3095"/>
                                        </p:tgtEl>
                                        <p:attrNameLst>
                                          <p:attrName>style.visibility</p:attrName>
                                        </p:attrNameLst>
                                      </p:cBhvr>
                                      <p:to>
                                        <p:strVal val="visible"/>
                                      </p:to>
                                    </p:set>
                                    <p:animEffect>
                                      <p:cBhvr>
                                        <p:cTn id="37" dur="500"/>
                                        <p:tgtEl>
                                          <p:spTgt spid="3095"/>
                                        </p:tgtEl>
                                      </p:cBhvr>
                                    </p:animEffect>
                                    <p:anim calcmode="lin" valueType="num">
                                      <p:cBhvr>
                                        <p:cTn id="38" dur="500" fill="hold"/>
                                        <p:tgtEl>
                                          <p:spTgt spid="3095"/>
                                        </p:tgtEl>
                                        <p:attrNameLst>
                                          <p:attrName>ppt_x</p:attrName>
                                        </p:attrNameLst>
                                      </p:cBhvr>
                                      <p:tavLst>
                                        <p:tav tm="0">
                                          <p:val>
                                            <p:strVal val="#ppt_x"/>
                                          </p:val>
                                        </p:tav>
                                        <p:tav tm="100000">
                                          <p:val>
                                            <p:strVal val="#ppt_x"/>
                                          </p:val>
                                        </p:tav>
                                      </p:tavLst>
                                    </p:anim>
                                    <p:anim calcmode="lin" valueType="num">
                                      <p:cBhvr>
                                        <p:cTn id="39" dur="500" fill="hold"/>
                                        <p:tgtEl>
                                          <p:spTgt spid="3095"/>
                                        </p:tgtEl>
                                        <p:attrNameLst>
                                          <p:attrName>ppt_y</p:attrName>
                                        </p:attrNameLst>
                                      </p:cBhvr>
                                      <p:tavLst>
                                        <p:tav tm="0">
                                          <p:val>
                                            <p:strVal val="#ppt_y-.1"/>
                                          </p:val>
                                        </p:tav>
                                        <p:tav tm="100000">
                                          <p:val>
                                            <p:strVal val="#ppt_y"/>
                                          </p:val>
                                        </p:tav>
                                      </p:tavLst>
                                    </p:anim>
                                  </p:childTnLst>
                                </p:cTn>
                              </p:par>
                              <p:par>
                                <p:cTn id="40" presetID="47" presetClass="entr" presetSubtype="0" fill="hold" nodeType="withEffect">
                                  <p:stCondLst>
                                    <p:cond delay="1500"/>
                                  </p:stCondLst>
                                  <p:childTnLst>
                                    <p:set>
                                      <p:cBhvr>
                                        <p:cTn id="41" dur="1" fill="hold">
                                          <p:stCondLst>
                                            <p:cond delay="0"/>
                                          </p:stCondLst>
                                        </p:cTn>
                                        <p:tgtEl>
                                          <p:spTgt spid="3096"/>
                                        </p:tgtEl>
                                        <p:attrNameLst>
                                          <p:attrName>style.visibility</p:attrName>
                                        </p:attrNameLst>
                                      </p:cBhvr>
                                      <p:to>
                                        <p:strVal val="visible"/>
                                      </p:to>
                                    </p:set>
                                    <p:animEffect>
                                      <p:cBhvr>
                                        <p:cTn id="42" dur="500"/>
                                        <p:tgtEl>
                                          <p:spTgt spid="3096"/>
                                        </p:tgtEl>
                                      </p:cBhvr>
                                    </p:animEffect>
                                    <p:anim calcmode="lin" valueType="num">
                                      <p:cBhvr>
                                        <p:cTn id="43" dur="500" fill="hold"/>
                                        <p:tgtEl>
                                          <p:spTgt spid="3096"/>
                                        </p:tgtEl>
                                        <p:attrNameLst>
                                          <p:attrName>ppt_x</p:attrName>
                                        </p:attrNameLst>
                                      </p:cBhvr>
                                      <p:tavLst>
                                        <p:tav tm="0">
                                          <p:val>
                                            <p:strVal val="#ppt_x"/>
                                          </p:val>
                                        </p:tav>
                                        <p:tav tm="100000">
                                          <p:val>
                                            <p:strVal val="#ppt_x"/>
                                          </p:val>
                                        </p:tav>
                                      </p:tavLst>
                                    </p:anim>
                                    <p:anim calcmode="lin" valueType="num">
                                      <p:cBhvr>
                                        <p:cTn id="44" dur="500" fill="hold"/>
                                        <p:tgtEl>
                                          <p:spTgt spid="30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5" grpId="0" bldLvl="0" animBg="1" autoUpdateAnimBg="0"/>
      <p:bldP spid="3087" grpId="0" bldLvl="0" animBg="1" autoUpdateAnimBg="0"/>
      <p:bldP spid="3089" grpId="0" bldLvl="0" animBg="1"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矩形 33">
            <a:extLst>
              <a:ext uri="{FF2B5EF4-FFF2-40B4-BE49-F238E27FC236}">
                <a16:creationId xmlns:a16="http://schemas.microsoft.com/office/drawing/2014/main" id="{960DA6B0-3684-44CC-A5B6-B63FF8599C4F}"/>
              </a:ext>
            </a:extLst>
          </p:cNvPr>
          <p:cNvSpPr>
            <a:spLocks noChangeArrowheads="1"/>
          </p:cNvSpPr>
          <p:nvPr/>
        </p:nvSpPr>
        <p:spPr bwMode="auto">
          <a:xfrm rot="5400000">
            <a:off x="4415631" y="400844"/>
            <a:ext cx="312738" cy="9144000"/>
          </a:xfrm>
          <a:prstGeom prst="rect">
            <a:avLst/>
          </a:prstGeom>
          <a:blipFill dpi="0" rotWithShape="1">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4099" name="直接连接符 4">
            <a:extLst>
              <a:ext uri="{FF2B5EF4-FFF2-40B4-BE49-F238E27FC236}">
                <a16:creationId xmlns:a16="http://schemas.microsoft.com/office/drawing/2014/main" id="{19E9895F-F18A-4FC8-9B76-726341750F64}"/>
              </a:ext>
            </a:extLst>
          </p:cNvPr>
          <p:cNvSpPr>
            <a:spLocks noChangeShapeType="1"/>
          </p:cNvSpPr>
          <p:nvPr/>
        </p:nvSpPr>
        <p:spPr bwMode="auto">
          <a:xfrm>
            <a:off x="0" y="2427288"/>
            <a:ext cx="9144000" cy="1587"/>
          </a:xfrm>
          <a:prstGeom prst="line">
            <a:avLst/>
          </a:prstGeom>
          <a:noFill/>
          <a:ln w="57150" cap="flat" cmpd="sng">
            <a:solidFill>
              <a:srgbClr val="ECD078"/>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4100" name="椭圆 6">
            <a:extLst>
              <a:ext uri="{FF2B5EF4-FFF2-40B4-BE49-F238E27FC236}">
                <a16:creationId xmlns:a16="http://schemas.microsoft.com/office/drawing/2014/main" id="{8D7DE1F3-2109-43A3-B879-874EDB2EC1E2}"/>
              </a:ext>
            </a:extLst>
          </p:cNvPr>
          <p:cNvSpPr>
            <a:spLocks noChangeArrowheads="1"/>
          </p:cNvSpPr>
          <p:nvPr/>
        </p:nvSpPr>
        <p:spPr bwMode="auto">
          <a:xfrm>
            <a:off x="1476375" y="2211388"/>
            <a:ext cx="431800" cy="431800"/>
          </a:xfrm>
          <a:prstGeom prst="ellipse">
            <a:avLst/>
          </a:prstGeom>
          <a:solidFill>
            <a:srgbClr val="D95B43"/>
          </a:solidFill>
          <a:ln w="38100" cap="flat" cmpd="sng">
            <a:solidFill>
              <a:srgbClr val="ECD078"/>
            </a:solidFill>
            <a:miter lim="800000"/>
            <a:headEnd/>
            <a:tailEnd/>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4101" name="椭圆 7">
            <a:extLst>
              <a:ext uri="{FF2B5EF4-FFF2-40B4-BE49-F238E27FC236}">
                <a16:creationId xmlns:a16="http://schemas.microsoft.com/office/drawing/2014/main" id="{746D9BB3-5B8A-4327-8B50-B207574AB346}"/>
              </a:ext>
            </a:extLst>
          </p:cNvPr>
          <p:cNvSpPr>
            <a:spLocks noChangeArrowheads="1"/>
          </p:cNvSpPr>
          <p:nvPr/>
        </p:nvSpPr>
        <p:spPr bwMode="auto">
          <a:xfrm>
            <a:off x="3492500" y="2219325"/>
            <a:ext cx="431800" cy="431800"/>
          </a:xfrm>
          <a:prstGeom prst="ellipse">
            <a:avLst/>
          </a:prstGeom>
          <a:solidFill>
            <a:srgbClr val="D95B43"/>
          </a:solidFill>
          <a:ln w="38100" cap="flat" cmpd="sng">
            <a:solidFill>
              <a:srgbClr val="ECD078"/>
            </a:solidFill>
            <a:miter lim="800000"/>
            <a:headEnd/>
            <a:tailEnd/>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4102" name="椭圆 8">
            <a:extLst>
              <a:ext uri="{FF2B5EF4-FFF2-40B4-BE49-F238E27FC236}">
                <a16:creationId xmlns:a16="http://schemas.microsoft.com/office/drawing/2014/main" id="{ECC8E0AB-7707-4FB0-98C9-DA13B0C72590}"/>
              </a:ext>
            </a:extLst>
          </p:cNvPr>
          <p:cNvSpPr>
            <a:spLocks noChangeArrowheads="1"/>
          </p:cNvSpPr>
          <p:nvPr/>
        </p:nvSpPr>
        <p:spPr bwMode="auto">
          <a:xfrm>
            <a:off x="5364163" y="2211388"/>
            <a:ext cx="431800" cy="431800"/>
          </a:xfrm>
          <a:prstGeom prst="ellipse">
            <a:avLst/>
          </a:prstGeom>
          <a:solidFill>
            <a:srgbClr val="D95B43"/>
          </a:solidFill>
          <a:ln w="38100" cap="flat" cmpd="sng">
            <a:solidFill>
              <a:srgbClr val="ECD078"/>
            </a:solidFill>
            <a:miter lim="800000"/>
            <a:headEnd/>
            <a:tailEnd/>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4103" name="椭圆 9">
            <a:extLst>
              <a:ext uri="{FF2B5EF4-FFF2-40B4-BE49-F238E27FC236}">
                <a16:creationId xmlns:a16="http://schemas.microsoft.com/office/drawing/2014/main" id="{9A208D2B-8C78-4E0F-9445-9A873A3399E8}"/>
              </a:ext>
            </a:extLst>
          </p:cNvPr>
          <p:cNvSpPr>
            <a:spLocks noChangeArrowheads="1"/>
          </p:cNvSpPr>
          <p:nvPr/>
        </p:nvSpPr>
        <p:spPr bwMode="auto">
          <a:xfrm>
            <a:off x="7523163" y="2219325"/>
            <a:ext cx="431800" cy="431800"/>
          </a:xfrm>
          <a:prstGeom prst="ellipse">
            <a:avLst/>
          </a:prstGeom>
          <a:solidFill>
            <a:srgbClr val="D95B43"/>
          </a:solidFill>
          <a:ln w="38100" cap="flat" cmpd="sng">
            <a:solidFill>
              <a:srgbClr val="ECD078"/>
            </a:solidFill>
            <a:miter lim="800000"/>
            <a:headEnd/>
            <a:tailEnd/>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4104" name="矩形 10">
            <a:extLst>
              <a:ext uri="{FF2B5EF4-FFF2-40B4-BE49-F238E27FC236}">
                <a16:creationId xmlns:a16="http://schemas.microsoft.com/office/drawing/2014/main" id="{096D6425-8303-428D-9EF9-5A14F3549B64}"/>
              </a:ext>
            </a:extLst>
          </p:cNvPr>
          <p:cNvSpPr>
            <a:spLocks noChangeArrowheads="1"/>
          </p:cNvSpPr>
          <p:nvPr/>
        </p:nvSpPr>
        <p:spPr bwMode="auto">
          <a:xfrm>
            <a:off x="900113" y="0"/>
            <a:ext cx="128587" cy="555625"/>
          </a:xfrm>
          <a:prstGeom prst="rect">
            <a:avLst/>
          </a:prstGeom>
          <a:solidFill>
            <a:srgbClr val="3B973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4105" name="矩形 11">
            <a:extLst>
              <a:ext uri="{FF2B5EF4-FFF2-40B4-BE49-F238E27FC236}">
                <a16:creationId xmlns:a16="http://schemas.microsoft.com/office/drawing/2014/main" id="{DCFA1ED0-FACA-4B2C-8A4A-BE30A5DD4ED2}"/>
              </a:ext>
            </a:extLst>
          </p:cNvPr>
          <p:cNvSpPr>
            <a:spLocks noChangeArrowheads="1"/>
          </p:cNvSpPr>
          <p:nvPr/>
        </p:nvSpPr>
        <p:spPr bwMode="auto">
          <a:xfrm>
            <a:off x="1038225" y="0"/>
            <a:ext cx="155575" cy="771525"/>
          </a:xfrm>
          <a:prstGeom prst="rect">
            <a:avLst/>
          </a:prstGeom>
          <a:solidFill>
            <a:srgbClr val="ED1B2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4106" name="任意多边形 12">
            <a:extLst>
              <a:ext uri="{FF2B5EF4-FFF2-40B4-BE49-F238E27FC236}">
                <a16:creationId xmlns:a16="http://schemas.microsoft.com/office/drawing/2014/main" id="{574939FB-6426-47BD-87CB-BB1BC682A0FA}"/>
              </a:ext>
            </a:extLst>
          </p:cNvPr>
          <p:cNvSpPr>
            <a:spLocks noChangeArrowheads="1"/>
          </p:cNvSpPr>
          <p:nvPr/>
        </p:nvSpPr>
        <p:spPr bwMode="auto">
          <a:xfrm>
            <a:off x="117475" y="558800"/>
            <a:ext cx="8274050" cy="4529138"/>
          </a:xfrm>
          <a:custGeom>
            <a:avLst/>
            <a:gdLst>
              <a:gd name="T0" fmla="*/ 849854 w 8272631"/>
              <a:gd name="T1" fmla="*/ 0 h 4528969"/>
              <a:gd name="T2" fmla="*/ 849854 w 8272631"/>
              <a:gd name="T3" fmla="*/ 570155 h 4528969"/>
              <a:gd name="T4" fmla="*/ 43031 w 8272631"/>
              <a:gd name="T5" fmla="*/ 580913 h 4528969"/>
              <a:gd name="T6" fmla="*/ 0 w 8272631"/>
              <a:gd name="T7" fmla="*/ 4518211 h 4528969"/>
              <a:gd name="T8" fmla="*/ 8272631 w 8272631"/>
              <a:gd name="T9" fmla="*/ 4528969 h 4528969"/>
              <a:gd name="T10" fmla="*/ 0 60000 65536"/>
              <a:gd name="T11" fmla="*/ 0 60000 65536"/>
              <a:gd name="T12" fmla="*/ 0 60000 65536"/>
              <a:gd name="T13" fmla="*/ 0 60000 65536"/>
              <a:gd name="T14" fmla="*/ 0 60000 65536"/>
              <a:gd name="T15" fmla="*/ 0 w 8272631"/>
              <a:gd name="T16" fmla="*/ 0 h 4528969"/>
              <a:gd name="T17" fmla="*/ 8272631 w 8272631"/>
              <a:gd name="T18" fmla="*/ 4528969 h 4528969"/>
            </a:gdLst>
            <a:ahLst/>
            <a:cxnLst>
              <a:cxn ang="T10">
                <a:pos x="T0" y="T1"/>
              </a:cxn>
              <a:cxn ang="T11">
                <a:pos x="T2" y="T3"/>
              </a:cxn>
              <a:cxn ang="T12">
                <a:pos x="T4" y="T5"/>
              </a:cxn>
              <a:cxn ang="T13">
                <a:pos x="T6" y="T7"/>
              </a:cxn>
              <a:cxn ang="T14">
                <a:pos x="T8" y="T9"/>
              </a:cxn>
            </a:cxnLst>
            <a:rect l="T15" t="T16" r="T17" b="T18"/>
            <a:pathLst>
              <a:path w="8272631" h="4528969">
                <a:moveTo>
                  <a:pt x="849854" y="0"/>
                </a:moveTo>
                <a:lnTo>
                  <a:pt x="849854" y="570155"/>
                </a:lnTo>
                <a:lnTo>
                  <a:pt x="43031" y="580913"/>
                </a:lnTo>
                <a:lnTo>
                  <a:pt x="0" y="4518211"/>
                </a:lnTo>
                <a:lnTo>
                  <a:pt x="8272631" y="4528969"/>
                </a:lnTo>
              </a:path>
            </a:pathLst>
          </a:custGeom>
          <a:noFill/>
          <a:ln w="25400" cap="flat" cmpd="sng">
            <a:solidFill>
              <a:srgbClr val="ECD078"/>
            </a:solidFill>
            <a:prstDash val="sysDash"/>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4107" name="矩形 13">
            <a:extLst>
              <a:ext uri="{FF2B5EF4-FFF2-40B4-BE49-F238E27FC236}">
                <a16:creationId xmlns:a16="http://schemas.microsoft.com/office/drawing/2014/main" id="{2E469DEC-C68A-4E79-A630-031CDD92A448}"/>
              </a:ext>
            </a:extLst>
          </p:cNvPr>
          <p:cNvSpPr>
            <a:spLocks noChangeArrowheads="1"/>
          </p:cNvSpPr>
          <p:nvPr/>
        </p:nvSpPr>
        <p:spPr bwMode="auto">
          <a:xfrm>
            <a:off x="8348663" y="4548188"/>
            <a:ext cx="128587" cy="555625"/>
          </a:xfrm>
          <a:prstGeom prst="rect">
            <a:avLst/>
          </a:prstGeom>
          <a:solidFill>
            <a:srgbClr val="3B973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4108" name="矩形 14">
            <a:extLst>
              <a:ext uri="{FF2B5EF4-FFF2-40B4-BE49-F238E27FC236}">
                <a16:creationId xmlns:a16="http://schemas.microsoft.com/office/drawing/2014/main" id="{E7E093D2-60A6-48AC-A91B-C77284B252DE}"/>
              </a:ext>
            </a:extLst>
          </p:cNvPr>
          <p:cNvSpPr>
            <a:spLocks noChangeArrowheads="1"/>
          </p:cNvSpPr>
          <p:nvPr/>
        </p:nvSpPr>
        <p:spPr bwMode="auto">
          <a:xfrm>
            <a:off x="8443913" y="4332288"/>
            <a:ext cx="153987" cy="771525"/>
          </a:xfrm>
          <a:prstGeom prst="rect">
            <a:avLst/>
          </a:prstGeom>
          <a:solidFill>
            <a:srgbClr val="ED1B2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4109" name="TextBox 17">
            <a:extLst>
              <a:ext uri="{FF2B5EF4-FFF2-40B4-BE49-F238E27FC236}">
                <a16:creationId xmlns:a16="http://schemas.microsoft.com/office/drawing/2014/main" id="{F441F901-D8E0-425C-B088-C6E57C853AAF}"/>
              </a:ext>
            </a:extLst>
          </p:cNvPr>
          <p:cNvSpPr>
            <a:spLocks noChangeArrowheads="1"/>
          </p:cNvSpPr>
          <p:nvPr/>
        </p:nvSpPr>
        <p:spPr bwMode="auto">
          <a:xfrm>
            <a:off x="2921000" y="2894013"/>
            <a:ext cx="1635125"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4400">
                <a:solidFill>
                  <a:srgbClr val="ECD078"/>
                </a:solidFill>
                <a:latin typeface="方正剪纸简体" panose="03000509000000000000" pitchFamily="65" charset="-122"/>
                <a:ea typeface="方正剪纸简体" panose="03000509000000000000" pitchFamily="65" charset="-122"/>
                <a:sym typeface="方正剪纸简体" panose="03000509000000000000" pitchFamily="65" charset="-122"/>
              </a:rPr>
              <a:t>part2</a:t>
            </a:r>
            <a:endParaRPr lang="zh-CN" altLang="en-US" sz="4400">
              <a:solidFill>
                <a:srgbClr val="ECD078"/>
              </a:solidFill>
              <a:latin typeface="方正剪纸简体" panose="03000509000000000000" pitchFamily="65" charset="-122"/>
              <a:ea typeface="方正剪纸简体" panose="03000509000000000000" pitchFamily="65" charset="-122"/>
              <a:sym typeface="方正剪纸简体" panose="03000509000000000000" pitchFamily="65" charset="-122"/>
            </a:endParaRPr>
          </a:p>
        </p:txBody>
      </p:sp>
      <p:sp>
        <p:nvSpPr>
          <p:cNvPr id="4110" name="TextBox 18">
            <a:extLst>
              <a:ext uri="{FF2B5EF4-FFF2-40B4-BE49-F238E27FC236}">
                <a16:creationId xmlns:a16="http://schemas.microsoft.com/office/drawing/2014/main" id="{D85A0230-906C-43B2-B102-26015399C0B3}"/>
              </a:ext>
            </a:extLst>
          </p:cNvPr>
          <p:cNvSpPr>
            <a:spLocks noChangeArrowheads="1"/>
          </p:cNvSpPr>
          <p:nvPr/>
        </p:nvSpPr>
        <p:spPr bwMode="auto">
          <a:xfrm>
            <a:off x="4851400" y="1387475"/>
            <a:ext cx="163512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4400">
                <a:solidFill>
                  <a:srgbClr val="ECD078"/>
                </a:solidFill>
                <a:latin typeface="方正剪纸简体" panose="03000509000000000000" pitchFamily="65" charset="-122"/>
                <a:ea typeface="方正剪纸简体" panose="03000509000000000000" pitchFamily="65" charset="-122"/>
                <a:sym typeface="方正剪纸简体" panose="03000509000000000000" pitchFamily="65" charset="-122"/>
              </a:rPr>
              <a:t>part3</a:t>
            </a:r>
            <a:endParaRPr lang="zh-CN" altLang="en-US" sz="4400">
              <a:solidFill>
                <a:srgbClr val="ECD078"/>
              </a:solidFill>
              <a:latin typeface="方正剪纸简体" panose="03000509000000000000" pitchFamily="65" charset="-122"/>
              <a:ea typeface="方正剪纸简体" panose="03000509000000000000" pitchFamily="65" charset="-122"/>
              <a:sym typeface="方正剪纸简体" panose="03000509000000000000" pitchFamily="65" charset="-122"/>
            </a:endParaRPr>
          </a:p>
        </p:txBody>
      </p:sp>
      <p:sp>
        <p:nvSpPr>
          <p:cNvPr id="4111" name="TextBox 19">
            <a:extLst>
              <a:ext uri="{FF2B5EF4-FFF2-40B4-BE49-F238E27FC236}">
                <a16:creationId xmlns:a16="http://schemas.microsoft.com/office/drawing/2014/main" id="{21B696D8-2278-4C28-BB80-2091F708CD1B}"/>
              </a:ext>
            </a:extLst>
          </p:cNvPr>
          <p:cNvSpPr>
            <a:spLocks noChangeArrowheads="1"/>
          </p:cNvSpPr>
          <p:nvPr/>
        </p:nvSpPr>
        <p:spPr bwMode="auto">
          <a:xfrm>
            <a:off x="7137400" y="3046413"/>
            <a:ext cx="1635125"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4400">
                <a:solidFill>
                  <a:srgbClr val="ECD078"/>
                </a:solidFill>
                <a:latin typeface="方正剪纸简体" panose="03000509000000000000" pitchFamily="65" charset="-122"/>
                <a:ea typeface="方正剪纸简体" panose="03000509000000000000" pitchFamily="65" charset="-122"/>
                <a:sym typeface="方正剪纸简体" panose="03000509000000000000" pitchFamily="65" charset="-122"/>
              </a:rPr>
              <a:t>part4</a:t>
            </a:r>
            <a:endParaRPr lang="zh-CN" altLang="en-US" sz="4400">
              <a:solidFill>
                <a:srgbClr val="ECD078"/>
              </a:solidFill>
              <a:latin typeface="方正剪纸简体" panose="03000509000000000000" pitchFamily="65" charset="-122"/>
              <a:ea typeface="方正剪纸简体" panose="03000509000000000000" pitchFamily="65" charset="-122"/>
              <a:sym typeface="方正剪纸简体" panose="03000509000000000000" pitchFamily="65" charset="-122"/>
            </a:endParaRPr>
          </a:p>
        </p:txBody>
      </p:sp>
      <p:sp>
        <p:nvSpPr>
          <p:cNvPr id="4112" name="TextBox 20">
            <a:extLst>
              <a:ext uri="{FF2B5EF4-FFF2-40B4-BE49-F238E27FC236}">
                <a16:creationId xmlns:a16="http://schemas.microsoft.com/office/drawing/2014/main" id="{7A79480D-AFE3-4F1C-8374-62049B65FC13}"/>
              </a:ext>
            </a:extLst>
          </p:cNvPr>
          <p:cNvSpPr>
            <a:spLocks noChangeArrowheads="1"/>
          </p:cNvSpPr>
          <p:nvPr/>
        </p:nvSpPr>
        <p:spPr bwMode="auto">
          <a:xfrm>
            <a:off x="963613" y="1277938"/>
            <a:ext cx="1635125"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4400">
                <a:solidFill>
                  <a:srgbClr val="ECD078"/>
                </a:solidFill>
                <a:latin typeface="方正剪纸简体" panose="03000509000000000000" pitchFamily="65" charset="-122"/>
                <a:ea typeface="方正剪纸简体" panose="03000509000000000000" pitchFamily="65" charset="-122"/>
                <a:sym typeface="方正剪纸简体" panose="03000509000000000000" pitchFamily="65" charset="-122"/>
              </a:rPr>
              <a:t>part1</a:t>
            </a:r>
            <a:endParaRPr lang="zh-CN" altLang="en-US" sz="4400">
              <a:solidFill>
                <a:srgbClr val="ECD078"/>
              </a:solidFill>
              <a:latin typeface="方正剪纸简体" panose="03000509000000000000" pitchFamily="65" charset="-122"/>
              <a:ea typeface="方正剪纸简体" panose="03000509000000000000" pitchFamily="65" charset="-122"/>
              <a:sym typeface="方正剪纸简体" panose="03000509000000000000" pitchFamily="65" charset="-122"/>
            </a:endParaRPr>
          </a:p>
        </p:txBody>
      </p:sp>
      <p:sp>
        <p:nvSpPr>
          <p:cNvPr id="4113" name="TextBox 16">
            <a:extLst>
              <a:ext uri="{FF2B5EF4-FFF2-40B4-BE49-F238E27FC236}">
                <a16:creationId xmlns:a16="http://schemas.microsoft.com/office/drawing/2014/main" id="{79F67AE7-5907-4CFB-B001-C116841A9E9D}"/>
              </a:ext>
            </a:extLst>
          </p:cNvPr>
          <p:cNvSpPr>
            <a:spLocks noChangeArrowheads="1"/>
          </p:cNvSpPr>
          <p:nvPr/>
        </p:nvSpPr>
        <p:spPr bwMode="auto">
          <a:xfrm>
            <a:off x="827088" y="2824163"/>
            <a:ext cx="21605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a:solidFill>
                  <a:schemeClr val="bg1"/>
                </a:solidFill>
                <a:latin typeface="Calibri" panose="020F0502020204030204" pitchFamily="34" charset="0"/>
                <a:cs typeface="Calibri" panose="020F0502020204030204" pitchFamily="34" charset="0"/>
                <a:sym typeface="Calibri" panose="020F0502020204030204" pitchFamily="34" charset="0"/>
              </a:rPr>
              <a:t>Much joy to you in the upcoming year.</a:t>
            </a:r>
            <a:endParaRPr lang="zh-CN" altLang="en-US">
              <a:solidFill>
                <a:schemeClr val="bg1"/>
              </a:solidFill>
              <a:latin typeface="Calibri" panose="020F0502020204030204" pitchFamily="34" charset="0"/>
              <a:sym typeface="宋体" panose="02010600030101010101" pitchFamily="2" charset="-122"/>
            </a:endParaRPr>
          </a:p>
        </p:txBody>
      </p:sp>
      <p:sp>
        <p:nvSpPr>
          <p:cNvPr id="4114" name="TextBox 22">
            <a:extLst>
              <a:ext uri="{FF2B5EF4-FFF2-40B4-BE49-F238E27FC236}">
                <a16:creationId xmlns:a16="http://schemas.microsoft.com/office/drawing/2014/main" id="{9C251793-E642-4DFE-AA56-BBC1B41B87BB}"/>
              </a:ext>
            </a:extLst>
          </p:cNvPr>
          <p:cNvSpPr>
            <a:spLocks noChangeArrowheads="1"/>
          </p:cNvSpPr>
          <p:nvPr/>
        </p:nvSpPr>
        <p:spPr bwMode="auto">
          <a:xfrm>
            <a:off x="2921000" y="1174750"/>
            <a:ext cx="1889125"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a:solidFill>
                  <a:schemeClr val="bg1"/>
                </a:solidFill>
                <a:latin typeface="Calibri" panose="020F0502020204030204" pitchFamily="34" charset="0"/>
                <a:cs typeface="Calibri" panose="020F0502020204030204" pitchFamily="34" charset="0"/>
                <a:sym typeface="Calibri" panose="020F0502020204030204" pitchFamily="34" charset="0"/>
              </a:rPr>
              <a:t>Christmas time is for thinking of others.</a:t>
            </a:r>
            <a:endParaRPr lang="zh-CN" altLang="en-US">
              <a:solidFill>
                <a:schemeClr val="bg1"/>
              </a:solidFill>
              <a:latin typeface="Calibri" panose="020F0502020204030204" pitchFamily="34" charset="0"/>
              <a:sym typeface="宋体" panose="02010600030101010101" pitchFamily="2" charset="-122"/>
            </a:endParaRPr>
          </a:p>
        </p:txBody>
      </p:sp>
      <p:sp>
        <p:nvSpPr>
          <p:cNvPr id="4115" name="TextBox 23">
            <a:extLst>
              <a:ext uri="{FF2B5EF4-FFF2-40B4-BE49-F238E27FC236}">
                <a16:creationId xmlns:a16="http://schemas.microsoft.com/office/drawing/2014/main" id="{AF747EF6-2D3A-4222-8D23-7FA2B67A84C3}"/>
              </a:ext>
            </a:extLst>
          </p:cNvPr>
          <p:cNvSpPr>
            <a:spLocks noChangeArrowheads="1"/>
          </p:cNvSpPr>
          <p:nvPr/>
        </p:nvSpPr>
        <p:spPr bwMode="auto">
          <a:xfrm>
            <a:off x="5070475" y="2786063"/>
            <a:ext cx="16621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a:solidFill>
                  <a:schemeClr val="bg1"/>
                </a:solidFill>
                <a:latin typeface="Calibri" panose="020F0502020204030204" pitchFamily="34" charset="0"/>
                <a:cs typeface="Calibri" panose="020F0502020204030204" pitchFamily="34" charset="0"/>
                <a:sym typeface="Calibri" panose="020F0502020204030204" pitchFamily="34" charset="0"/>
              </a:rPr>
              <a:t>Wishing you and your family a very merry Christmas</a:t>
            </a:r>
            <a:endParaRPr lang="zh-CN" altLang="en-US">
              <a:solidFill>
                <a:schemeClr val="bg1"/>
              </a:solidFill>
              <a:latin typeface="Calibri" panose="020F0502020204030204" pitchFamily="34" charset="0"/>
              <a:sym typeface="宋体" panose="02010600030101010101" pitchFamily="2" charset="-122"/>
            </a:endParaRPr>
          </a:p>
        </p:txBody>
      </p:sp>
      <p:sp>
        <p:nvSpPr>
          <p:cNvPr id="4116" name="TextBox 24">
            <a:extLst>
              <a:ext uri="{FF2B5EF4-FFF2-40B4-BE49-F238E27FC236}">
                <a16:creationId xmlns:a16="http://schemas.microsoft.com/office/drawing/2014/main" id="{BBA440D8-4D09-49A7-853A-FDB8C68CA52C}"/>
              </a:ext>
            </a:extLst>
          </p:cNvPr>
          <p:cNvSpPr>
            <a:spLocks noChangeArrowheads="1"/>
          </p:cNvSpPr>
          <p:nvPr/>
        </p:nvSpPr>
        <p:spPr bwMode="auto">
          <a:xfrm>
            <a:off x="7142163" y="835025"/>
            <a:ext cx="15430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a:solidFill>
                  <a:schemeClr val="bg1"/>
                </a:solidFill>
                <a:latin typeface="Calibri" panose="020F0502020204030204" pitchFamily="34" charset="0"/>
                <a:cs typeface="Calibri" panose="020F0502020204030204" pitchFamily="34" charset="0"/>
                <a:sym typeface="Calibri" panose="020F0502020204030204" pitchFamily="34" charset="0"/>
              </a:rPr>
              <a:t>Wishing you a song in your heart at Christmas </a:t>
            </a:r>
            <a:endParaRPr lang="zh-CN" altLang="en-US">
              <a:solidFill>
                <a:schemeClr val="bg1"/>
              </a:solidFill>
              <a:latin typeface="Calibri" panose="020F0502020204030204" pitchFamily="34" charset="0"/>
              <a:sym typeface="宋体" panose="02010600030101010101" pitchFamily="2" charset="-122"/>
            </a:endParaRPr>
          </a:p>
        </p:txBody>
      </p:sp>
      <p:pic>
        <p:nvPicPr>
          <p:cNvPr id="4117" name="Picture 3" descr="E:\必备常用\snowflake (1).png">
            <a:extLst>
              <a:ext uri="{FF2B5EF4-FFF2-40B4-BE49-F238E27FC236}">
                <a16:creationId xmlns:a16="http://schemas.microsoft.com/office/drawing/2014/main" id="{A270F61A-24DC-4915-9E1D-F232DEF503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5700" y="385763"/>
            <a:ext cx="495300"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8" name="Picture 3" descr="E:\必备常用\snowflake (1).png">
            <a:extLst>
              <a:ext uri="{FF2B5EF4-FFF2-40B4-BE49-F238E27FC236}">
                <a16:creationId xmlns:a16="http://schemas.microsoft.com/office/drawing/2014/main" id="{A1BB115E-2A96-413C-94DA-0FE5A9D207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800" y="1277938"/>
            <a:ext cx="495300"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9" name="Picture 3" descr="E:\必备常用\snowflake (1).png">
            <a:extLst>
              <a:ext uri="{FF2B5EF4-FFF2-40B4-BE49-F238E27FC236}">
                <a16:creationId xmlns:a16="http://schemas.microsoft.com/office/drawing/2014/main" id="{7D3C5BD4-CD87-4AD8-8006-44DBD51489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3738" y="4414838"/>
            <a:ext cx="49371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20" name="五角星 39">
            <a:extLst>
              <a:ext uri="{FF2B5EF4-FFF2-40B4-BE49-F238E27FC236}">
                <a16:creationId xmlns:a16="http://schemas.microsoft.com/office/drawing/2014/main" id="{C69F4BB1-54D7-4152-811C-39856F2B7CD9}"/>
              </a:ext>
            </a:extLst>
          </p:cNvPr>
          <p:cNvSpPr>
            <a:spLocks noChangeArrowheads="1"/>
          </p:cNvSpPr>
          <p:nvPr/>
        </p:nvSpPr>
        <p:spPr bwMode="auto">
          <a:xfrm>
            <a:off x="130175" y="277813"/>
            <a:ext cx="590550" cy="522287"/>
          </a:xfrm>
          <a:prstGeom prst="star5">
            <a:avLst/>
          </a:prstGeom>
          <a:noFill/>
          <a:ln w="25400" cap="flat" cmpd="sng">
            <a:solidFill>
              <a:schemeClr val="bg1"/>
            </a:solidFill>
            <a:prstDash val="sysDot"/>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pic>
        <p:nvPicPr>
          <p:cNvPr id="4121" name="Picture 3" descr="E:\必备常用\snowflake (1).png">
            <a:extLst>
              <a:ext uri="{FF2B5EF4-FFF2-40B4-BE49-F238E27FC236}">
                <a16:creationId xmlns:a16="http://schemas.microsoft.com/office/drawing/2014/main" id="{0253E565-5157-4403-8486-9F46871FD9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738" y="3640138"/>
            <a:ext cx="954087"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2" name="Picture 3" descr="E:\必备常用\snowflake (1).png">
            <a:extLst>
              <a:ext uri="{FF2B5EF4-FFF2-40B4-BE49-F238E27FC236}">
                <a16:creationId xmlns:a16="http://schemas.microsoft.com/office/drawing/2014/main" id="{B810603B-C3A1-40AE-BF49-580D0EE322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3775" y="633413"/>
            <a:ext cx="954088"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3" name="Picture 3" descr="E:\必备常用\snowflake (1).png">
            <a:extLst>
              <a:ext uri="{FF2B5EF4-FFF2-40B4-BE49-F238E27FC236}">
                <a16:creationId xmlns:a16="http://schemas.microsoft.com/office/drawing/2014/main" id="{F091E3CC-88FB-4480-85D5-9FC18562C2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5113" y="4168775"/>
            <a:ext cx="493712"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repeatCount="indefinite" fill="hold" grpId="0" nodeType="afterEffect">
                                  <p:stCondLst>
                                    <p:cond delay="0"/>
                                  </p:stCondLst>
                                  <p:childTnLst>
                                    <p:animEffect>
                                      <p:cBhvr>
                                        <p:cTn id="6" dur="500" tmFilter="0, 0; .2, .5; .8, .5; 1, 0"/>
                                        <p:tgtEl>
                                          <p:spTgt spid="4120"/>
                                        </p:tgtEl>
                                      </p:cBhvr>
                                    </p:animEffect>
                                    <p:animScale>
                                      <p:cBhvr>
                                        <p:cTn id="7" dur="250" autoRev="1" fill="hold"/>
                                        <p:tgtEl>
                                          <p:spTgt spid="4120"/>
                                        </p:tgtEl>
                                      </p:cBhvr>
                                      <p:by x="105000" y="105000"/>
                                    </p:animScale>
                                  </p:childTnLst>
                                </p:cTn>
                              </p:par>
                              <p:par>
                                <p:cTn id="8" presetID="47" presetClass="entr" presetSubtype="0" fill="hold" nodeType="withEffect">
                                  <p:stCondLst>
                                    <p:cond delay="250"/>
                                  </p:stCondLst>
                                  <p:childTnLst>
                                    <p:set>
                                      <p:cBhvr>
                                        <p:cTn id="9" dur="1" fill="hold">
                                          <p:stCondLst>
                                            <p:cond delay="0"/>
                                          </p:stCondLst>
                                        </p:cTn>
                                        <p:tgtEl>
                                          <p:spTgt spid="4117"/>
                                        </p:tgtEl>
                                        <p:attrNameLst>
                                          <p:attrName>style.visibility</p:attrName>
                                        </p:attrNameLst>
                                      </p:cBhvr>
                                      <p:to>
                                        <p:strVal val="visible"/>
                                      </p:to>
                                    </p:set>
                                    <p:animEffect>
                                      <p:cBhvr>
                                        <p:cTn id="10" dur="750"/>
                                        <p:tgtEl>
                                          <p:spTgt spid="4117"/>
                                        </p:tgtEl>
                                      </p:cBhvr>
                                    </p:animEffect>
                                    <p:anim calcmode="lin" valueType="num">
                                      <p:cBhvr>
                                        <p:cTn id="11" dur="750" fill="hold"/>
                                        <p:tgtEl>
                                          <p:spTgt spid="4117"/>
                                        </p:tgtEl>
                                        <p:attrNameLst>
                                          <p:attrName>ppt_x</p:attrName>
                                        </p:attrNameLst>
                                      </p:cBhvr>
                                      <p:tavLst>
                                        <p:tav tm="0">
                                          <p:val>
                                            <p:strVal val="#ppt_x"/>
                                          </p:val>
                                        </p:tav>
                                        <p:tav tm="100000">
                                          <p:val>
                                            <p:strVal val="#ppt_x"/>
                                          </p:val>
                                        </p:tav>
                                      </p:tavLst>
                                    </p:anim>
                                    <p:anim calcmode="lin" valueType="num">
                                      <p:cBhvr>
                                        <p:cTn id="12" dur="750" fill="hold"/>
                                        <p:tgtEl>
                                          <p:spTgt spid="4117"/>
                                        </p:tgtEl>
                                        <p:attrNameLst>
                                          <p:attrName>ppt_y</p:attrName>
                                        </p:attrNameLst>
                                      </p:cBhvr>
                                      <p:tavLst>
                                        <p:tav tm="0">
                                          <p:val>
                                            <p:strVal val="#ppt_y-.1"/>
                                          </p:val>
                                        </p:tav>
                                        <p:tav tm="100000">
                                          <p:val>
                                            <p:strVal val="#ppt_y"/>
                                          </p:val>
                                        </p:tav>
                                      </p:tavLst>
                                    </p:anim>
                                  </p:childTnLst>
                                </p:cTn>
                              </p:par>
                              <p:par>
                                <p:cTn id="13" presetID="47" presetClass="entr" presetSubtype="0" fill="hold" nodeType="withEffect">
                                  <p:stCondLst>
                                    <p:cond delay="500"/>
                                  </p:stCondLst>
                                  <p:childTnLst>
                                    <p:set>
                                      <p:cBhvr>
                                        <p:cTn id="14" dur="1" fill="hold">
                                          <p:stCondLst>
                                            <p:cond delay="0"/>
                                          </p:stCondLst>
                                        </p:cTn>
                                        <p:tgtEl>
                                          <p:spTgt spid="4118"/>
                                        </p:tgtEl>
                                        <p:attrNameLst>
                                          <p:attrName>style.visibility</p:attrName>
                                        </p:attrNameLst>
                                      </p:cBhvr>
                                      <p:to>
                                        <p:strVal val="visible"/>
                                      </p:to>
                                    </p:set>
                                    <p:animEffect>
                                      <p:cBhvr>
                                        <p:cTn id="15" dur="750"/>
                                        <p:tgtEl>
                                          <p:spTgt spid="4118"/>
                                        </p:tgtEl>
                                      </p:cBhvr>
                                    </p:animEffect>
                                    <p:anim calcmode="lin" valueType="num">
                                      <p:cBhvr>
                                        <p:cTn id="16" dur="750" fill="hold"/>
                                        <p:tgtEl>
                                          <p:spTgt spid="4118"/>
                                        </p:tgtEl>
                                        <p:attrNameLst>
                                          <p:attrName>ppt_x</p:attrName>
                                        </p:attrNameLst>
                                      </p:cBhvr>
                                      <p:tavLst>
                                        <p:tav tm="0">
                                          <p:val>
                                            <p:strVal val="#ppt_x"/>
                                          </p:val>
                                        </p:tav>
                                        <p:tav tm="100000">
                                          <p:val>
                                            <p:strVal val="#ppt_x"/>
                                          </p:val>
                                        </p:tav>
                                      </p:tavLst>
                                    </p:anim>
                                    <p:anim calcmode="lin" valueType="num">
                                      <p:cBhvr>
                                        <p:cTn id="17" dur="750" fill="hold"/>
                                        <p:tgtEl>
                                          <p:spTgt spid="4118"/>
                                        </p:tgtEl>
                                        <p:attrNameLst>
                                          <p:attrName>ppt_y</p:attrName>
                                        </p:attrNameLst>
                                      </p:cBhvr>
                                      <p:tavLst>
                                        <p:tav tm="0">
                                          <p:val>
                                            <p:strVal val="#ppt_y-.1"/>
                                          </p:val>
                                        </p:tav>
                                        <p:tav tm="100000">
                                          <p:val>
                                            <p:strVal val="#ppt_y"/>
                                          </p:val>
                                        </p:tav>
                                      </p:tavLst>
                                    </p:anim>
                                  </p:childTnLst>
                                </p:cTn>
                              </p:par>
                              <p:par>
                                <p:cTn id="18" presetID="47" presetClass="entr" presetSubtype="0" fill="hold" nodeType="withEffect">
                                  <p:stCondLst>
                                    <p:cond delay="750"/>
                                  </p:stCondLst>
                                  <p:childTnLst>
                                    <p:set>
                                      <p:cBhvr>
                                        <p:cTn id="19" dur="1" fill="hold">
                                          <p:stCondLst>
                                            <p:cond delay="0"/>
                                          </p:stCondLst>
                                        </p:cTn>
                                        <p:tgtEl>
                                          <p:spTgt spid="4119"/>
                                        </p:tgtEl>
                                        <p:attrNameLst>
                                          <p:attrName>style.visibility</p:attrName>
                                        </p:attrNameLst>
                                      </p:cBhvr>
                                      <p:to>
                                        <p:strVal val="visible"/>
                                      </p:to>
                                    </p:set>
                                    <p:animEffect>
                                      <p:cBhvr>
                                        <p:cTn id="20" dur="750"/>
                                        <p:tgtEl>
                                          <p:spTgt spid="4119"/>
                                        </p:tgtEl>
                                      </p:cBhvr>
                                    </p:animEffect>
                                    <p:anim calcmode="lin" valueType="num">
                                      <p:cBhvr>
                                        <p:cTn id="21" dur="750" fill="hold"/>
                                        <p:tgtEl>
                                          <p:spTgt spid="4119"/>
                                        </p:tgtEl>
                                        <p:attrNameLst>
                                          <p:attrName>ppt_x</p:attrName>
                                        </p:attrNameLst>
                                      </p:cBhvr>
                                      <p:tavLst>
                                        <p:tav tm="0">
                                          <p:val>
                                            <p:strVal val="#ppt_x"/>
                                          </p:val>
                                        </p:tav>
                                        <p:tav tm="100000">
                                          <p:val>
                                            <p:strVal val="#ppt_x"/>
                                          </p:val>
                                        </p:tav>
                                      </p:tavLst>
                                    </p:anim>
                                    <p:anim calcmode="lin" valueType="num">
                                      <p:cBhvr>
                                        <p:cTn id="22" dur="750" fill="hold"/>
                                        <p:tgtEl>
                                          <p:spTgt spid="4119"/>
                                        </p:tgtEl>
                                        <p:attrNameLst>
                                          <p:attrName>ppt_y</p:attrName>
                                        </p:attrNameLst>
                                      </p:cBhvr>
                                      <p:tavLst>
                                        <p:tav tm="0">
                                          <p:val>
                                            <p:strVal val="#ppt_y-.1"/>
                                          </p:val>
                                        </p:tav>
                                        <p:tav tm="100000">
                                          <p:val>
                                            <p:strVal val="#ppt_y"/>
                                          </p:val>
                                        </p:tav>
                                      </p:tavLst>
                                    </p:anim>
                                  </p:childTnLst>
                                </p:cTn>
                              </p:par>
                              <p:par>
                                <p:cTn id="23" presetID="47" presetClass="entr" presetSubtype="0" fill="hold" nodeType="withEffect">
                                  <p:stCondLst>
                                    <p:cond delay="1000"/>
                                  </p:stCondLst>
                                  <p:childTnLst>
                                    <p:set>
                                      <p:cBhvr>
                                        <p:cTn id="24" dur="1" fill="hold">
                                          <p:stCondLst>
                                            <p:cond delay="0"/>
                                          </p:stCondLst>
                                        </p:cTn>
                                        <p:tgtEl>
                                          <p:spTgt spid="4121"/>
                                        </p:tgtEl>
                                        <p:attrNameLst>
                                          <p:attrName>style.visibility</p:attrName>
                                        </p:attrNameLst>
                                      </p:cBhvr>
                                      <p:to>
                                        <p:strVal val="visible"/>
                                      </p:to>
                                    </p:set>
                                    <p:animEffect>
                                      <p:cBhvr>
                                        <p:cTn id="25" dur="750"/>
                                        <p:tgtEl>
                                          <p:spTgt spid="4121"/>
                                        </p:tgtEl>
                                      </p:cBhvr>
                                    </p:animEffect>
                                    <p:anim calcmode="lin" valueType="num">
                                      <p:cBhvr>
                                        <p:cTn id="26" dur="750" fill="hold"/>
                                        <p:tgtEl>
                                          <p:spTgt spid="4121"/>
                                        </p:tgtEl>
                                        <p:attrNameLst>
                                          <p:attrName>ppt_x</p:attrName>
                                        </p:attrNameLst>
                                      </p:cBhvr>
                                      <p:tavLst>
                                        <p:tav tm="0">
                                          <p:val>
                                            <p:strVal val="#ppt_x"/>
                                          </p:val>
                                        </p:tav>
                                        <p:tav tm="100000">
                                          <p:val>
                                            <p:strVal val="#ppt_x"/>
                                          </p:val>
                                        </p:tav>
                                      </p:tavLst>
                                    </p:anim>
                                    <p:anim calcmode="lin" valueType="num">
                                      <p:cBhvr>
                                        <p:cTn id="27" dur="750" fill="hold"/>
                                        <p:tgtEl>
                                          <p:spTgt spid="4121"/>
                                        </p:tgtEl>
                                        <p:attrNameLst>
                                          <p:attrName>ppt_y</p:attrName>
                                        </p:attrNameLst>
                                      </p:cBhvr>
                                      <p:tavLst>
                                        <p:tav tm="0">
                                          <p:val>
                                            <p:strVal val="#ppt_y-.1"/>
                                          </p:val>
                                        </p:tav>
                                        <p:tav tm="100000">
                                          <p:val>
                                            <p:strVal val="#ppt_y"/>
                                          </p:val>
                                        </p:tav>
                                      </p:tavLst>
                                    </p:anim>
                                  </p:childTnLst>
                                </p:cTn>
                              </p:par>
                              <p:par>
                                <p:cTn id="28" presetID="47" presetClass="entr" presetSubtype="0" fill="hold" nodeType="withEffect">
                                  <p:stCondLst>
                                    <p:cond delay="1250"/>
                                  </p:stCondLst>
                                  <p:childTnLst>
                                    <p:set>
                                      <p:cBhvr>
                                        <p:cTn id="29" dur="1" fill="hold">
                                          <p:stCondLst>
                                            <p:cond delay="0"/>
                                          </p:stCondLst>
                                        </p:cTn>
                                        <p:tgtEl>
                                          <p:spTgt spid="4122"/>
                                        </p:tgtEl>
                                        <p:attrNameLst>
                                          <p:attrName>style.visibility</p:attrName>
                                        </p:attrNameLst>
                                      </p:cBhvr>
                                      <p:to>
                                        <p:strVal val="visible"/>
                                      </p:to>
                                    </p:set>
                                    <p:animEffect>
                                      <p:cBhvr>
                                        <p:cTn id="30" dur="750"/>
                                        <p:tgtEl>
                                          <p:spTgt spid="4122"/>
                                        </p:tgtEl>
                                      </p:cBhvr>
                                    </p:animEffect>
                                    <p:anim calcmode="lin" valueType="num">
                                      <p:cBhvr>
                                        <p:cTn id="31" dur="750" fill="hold"/>
                                        <p:tgtEl>
                                          <p:spTgt spid="4122"/>
                                        </p:tgtEl>
                                        <p:attrNameLst>
                                          <p:attrName>ppt_x</p:attrName>
                                        </p:attrNameLst>
                                      </p:cBhvr>
                                      <p:tavLst>
                                        <p:tav tm="0">
                                          <p:val>
                                            <p:strVal val="#ppt_x"/>
                                          </p:val>
                                        </p:tav>
                                        <p:tav tm="100000">
                                          <p:val>
                                            <p:strVal val="#ppt_x"/>
                                          </p:val>
                                        </p:tav>
                                      </p:tavLst>
                                    </p:anim>
                                    <p:anim calcmode="lin" valueType="num">
                                      <p:cBhvr>
                                        <p:cTn id="32" dur="750" fill="hold"/>
                                        <p:tgtEl>
                                          <p:spTgt spid="4122"/>
                                        </p:tgtEl>
                                        <p:attrNameLst>
                                          <p:attrName>ppt_y</p:attrName>
                                        </p:attrNameLst>
                                      </p:cBhvr>
                                      <p:tavLst>
                                        <p:tav tm="0">
                                          <p:val>
                                            <p:strVal val="#ppt_y-.1"/>
                                          </p:val>
                                        </p:tav>
                                        <p:tav tm="100000">
                                          <p:val>
                                            <p:strVal val="#ppt_y"/>
                                          </p:val>
                                        </p:tav>
                                      </p:tavLst>
                                    </p:anim>
                                  </p:childTnLst>
                                </p:cTn>
                              </p:par>
                              <p:par>
                                <p:cTn id="33" presetID="47" presetClass="entr" presetSubtype="0" fill="hold" nodeType="withEffect">
                                  <p:stCondLst>
                                    <p:cond delay="1500"/>
                                  </p:stCondLst>
                                  <p:childTnLst>
                                    <p:set>
                                      <p:cBhvr>
                                        <p:cTn id="34" dur="1" fill="hold">
                                          <p:stCondLst>
                                            <p:cond delay="0"/>
                                          </p:stCondLst>
                                        </p:cTn>
                                        <p:tgtEl>
                                          <p:spTgt spid="4123"/>
                                        </p:tgtEl>
                                        <p:attrNameLst>
                                          <p:attrName>style.visibility</p:attrName>
                                        </p:attrNameLst>
                                      </p:cBhvr>
                                      <p:to>
                                        <p:strVal val="visible"/>
                                      </p:to>
                                    </p:set>
                                    <p:animEffect>
                                      <p:cBhvr>
                                        <p:cTn id="35" dur="750"/>
                                        <p:tgtEl>
                                          <p:spTgt spid="4123"/>
                                        </p:tgtEl>
                                      </p:cBhvr>
                                    </p:animEffect>
                                    <p:anim calcmode="lin" valueType="num">
                                      <p:cBhvr>
                                        <p:cTn id="36" dur="750" fill="hold"/>
                                        <p:tgtEl>
                                          <p:spTgt spid="4123"/>
                                        </p:tgtEl>
                                        <p:attrNameLst>
                                          <p:attrName>ppt_x</p:attrName>
                                        </p:attrNameLst>
                                      </p:cBhvr>
                                      <p:tavLst>
                                        <p:tav tm="0">
                                          <p:val>
                                            <p:strVal val="#ppt_x"/>
                                          </p:val>
                                        </p:tav>
                                        <p:tav tm="100000">
                                          <p:val>
                                            <p:strVal val="#ppt_x"/>
                                          </p:val>
                                        </p:tav>
                                      </p:tavLst>
                                    </p:anim>
                                    <p:anim calcmode="lin" valueType="num">
                                      <p:cBhvr>
                                        <p:cTn id="37" dur="750" fill="hold"/>
                                        <p:tgtEl>
                                          <p:spTgt spid="4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20" grpId="0" bldLvl="0" animBg="1"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矩形 21">
            <a:extLst>
              <a:ext uri="{FF2B5EF4-FFF2-40B4-BE49-F238E27FC236}">
                <a16:creationId xmlns:a16="http://schemas.microsoft.com/office/drawing/2014/main" id="{F9513AB1-F721-4BBD-B2CC-DC7F548BABAE}"/>
              </a:ext>
            </a:extLst>
          </p:cNvPr>
          <p:cNvSpPr>
            <a:spLocks noChangeArrowheads="1"/>
          </p:cNvSpPr>
          <p:nvPr/>
        </p:nvSpPr>
        <p:spPr bwMode="auto">
          <a:xfrm rot="5400000">
            <a:off x="4415631" y="400844"/>
            <a:ext cx="312738" cy="9144000"/>
          </a:xfrm>
          <a:prstGeom prst="rect">
            <a:avLst/>
          </a:prstGeom>
          <a:blipFill dpi="0" rotWithShape="1">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5123" name="任意多边形 7">
            <a:extLst>
              <a:ext uri="{FF2B5EF4-FFF2-40B4-BE49-F238E27FC236}">
                <a16:creationId xmlns:a16="http://schemas.microsoft.com/office/drawing/2014/main" id="{0FD62613-9CE4-4788-B270-7085B7A5AB4C}"/>
              </a:ext>
            </a:extLst>
          </p:cNvPr>
          <p:cNvSpPr>
            <a:spLocks noChangeArrowheads="1"/>
          </p:cNvSpPr>
          <p:nvPr/>
        </p:nvSpPr>
        <p:spPr bwMode="auto">
          <a:xfrm>
            <a:off x="117475" y="558800"/>
            <a:ext cx="8810625" cy="4518025"/>
          </a:xfrm>
          <a:custGeom>
            <a:avLst/>
            <a:gdLst>
              <a:gd name="T0" fmla="*/ 849854 w 8810514"/>
              <a:gd name="T1" fmla="*/ 0 h 4518211"/>
              <a:gd name="T2" fmla="*/ 849854 w 8810514"/>
              <a:gd name="T3" fmla="*/ 570155 h 4518211"/>
              <a:gd name="T4" fmla="*/ 43031 w 8810514"/>
              <a:gd name="T5" fmla="*/ 580913 h 4518211"/>
              <a:gd name="T6" fmla="*/ 0 w 8810514"/>
              <a:gd name="T7" fmla="*/ 4518211 h 4518211"/>
              <a:gd name="T8" fmla="*/ 8810514 w 8810514"/>
              <a:gd name="T9" fmla="*/ 4507454 h 4518211"/>
              <a:gd name="T10" fmla="*/ 0 60000 65536"/>
              <a:gd name="T11" fmla="*/ 0 60000 65536"/>
              <a:gd name="T12" fmla="*/ 0 60000 65536"/>
              <a:gd name="T13" fmla="*/ 0 60000 65536"/>
              <a:gd name="T14" fmla="*/ 0 60000 65536"/>
              <a:gd name="T15" fmla="*/ 0 w 8810514"/>
              <a:gd name="T16" fmla="*/ 0 h 4518211"/>
              <a:gd name="T17" fmla="*/ 8810514 w 8810514"/>
              <a:gd name="T18" fmla="*/ 4518211 h 4518211"/>
            </a:gdLst>
            <a:ahLst/>
            <a:cxnLst>
              <a:cxn ang="T10">
                <a:pos x="T0" y="T1"/>
              </a:cxn>
              <a:cxn ang="T11">
                <a:pos x="T2" y="T3"/>
              </a:cxn>
              <a:cxn ang="T12">
                <a:pos x="T4" y="T5"/>
              </a:cxn>
              <a:cxn ang="T13">
                <a:pos x="T6" y="T7"/>
              </a:cxn>
              <a:cxn ang="T14">
                <a:pos x="T8" y="T9"/>
              </a:cxn>
            </a:cxnLst>
            <a:rect l="T15" t="T16" r="T17" b="T18"/>
            <a:pathLst>
              <a:path w="8810514" h="4518211">
                <a:moveTo>
                  <a:pt x="849854" y="0"/>
                </a:moveTo>
                <a:lnTo>
                  <a:pt x="849854" y="570155"/>
                </a:lnTo>
                <a:lnTo>
                  <a:pt x="43031" y="580913"/>
                </a:lnTo>
                <a:lnTo>
                  <a:pt x="0" y="4518211"/>
                </a:lnTo>
                <a:lnTo>
                  <a:pt x="8810514" y="4507454"/>
                </a:lnTo>
              </a:path>
            </a:pathLst>
          </a:custGeom>
          <a:noFill/>
          <a:ln w="25400" cap="flat" cmpd="sng">
            <a:solidFill>
              <a:srgbClr val="ECD078"/>
            </a:solidFill>
            <a:prstDash val="sysDash"/>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5124" name="矩形 10">
            <a:extLst>
              <a:ext uri="{FF2B5EF4-FFF2-40B4-BE49-F238E27FC236}">
                <a16:creationId xmlns:a16="http://schemas.microsoft.com/office/drawing/2014/main" id="{7BD8FD73-F9D7-4ED3-B58A-7D1020B0E4AF}"/>
              </a:ext>
            </a:extLst>
          </p:cNvPr>
          <p:cNvSpPr>
            <a:spLocks noChangeArrowheads="1"/>
          </p:cNvSpPr>
          <p:nvPr/>
        </p:nvSpPr>
        <p:spPr bwMode="auto">
          <a:xfrm>
            <a:off x="8655050" y="4537075"/>
            <a:ext cx="130175" cy="555625"/>
          </a:xfrm>
          <a:prstGeom prst="rect">
            <a:avLst/>
          </a:prstGeom>
          <a:solidFill>
            <a:srgbClr val="ED1B2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5125" name="矩形 11">
            <a:extLst>
              <a:ext uri="{FF2B5EF4-FFF2-40B4-BE49-F238E27FC236}">
                <a16:creationId xmlns:a16="http://schemas.microsoft.com/office/drawing/2014/main" id="{A8381058-E1E4-422F-A55B-40A19233801B}"/>
              </a:ext>
            </a:extLst>
          </p:cNvPr>
          <p:cNvSpPr>
            <a:spLocks noChangeArrowheads="1"/>
          </p:cNvSpPr>
          <p:nvPr/>
        </p:nvSpPr>
        <p:spPr bwMode="auto">
          <a:xfrm>
            <a:off x="8785225" y="4321175"/>
            <a:ext cx="153988" cy="771525"/>
          </a:xfrm>
          <a:prstGeom prst="rect">
            <a:avLst/>
          </a:prstGeom>
          <a:solidFill>
            <a:srgbClr val="3B973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5126" name="矩形 20">
            <a:extLst>
              <a:ext uri="{FF2B5EF4-FFF2-40B4-BE49-F238E27FC236}">
                <a16:creationId xmlns:a16="http://schemas.microsoft.com/office/drawing/2014/main" id="{BFBF8E73-D5AF-4BD0-9C79-138F249B53AC}"/>
              </a:ext>
            </a:extLst>
          </p:cNvPr>
          <p:cNvSpPr>
            <a:spLocks noChangeArrowheads="1"/>
          </p:cNvSpPr>
          <p:nvPr/>
        </p:nvSpPr>
        <p:spPr bwMode="auto">
          <a:xfrm>
            <a:off x="3132138" y="0"/>
            <a:ext cx="6011862" cy="277813"/>
          </a:xfrm>
          <a:prstGeom prst="rect">
            <a:avLst/>
          </a:prstGeom>
          <a:solidFill>
            <a:srgbClr val="3B973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5127" name="圆角矩形 33">
            <a:extLst>
              <a:ext uri="{FF2B5EF4-FFF2-40B4-BE49-F238E27FC236}">
                <a16:creationId xmlns:a16="http://schemas.microsoft.com/office/drawing/2014/main" id="{0E75DF3C-1E76-457E-A22C-DD86E47ACED7}"/>
              </a:ext>
            </a:extLst>
          </p:cNvPr>
          <p:cNvSpPr>
            <a:spLocks noChangeArrowheads="1"/>
          </p:cNvSpPr>
          <p:nvPr/>
        </p:nvSpPr>
        <p:spPr bwMode="auto">
          <a:xfrm>
            <a:off x="3132138" y="1635125"/>
            <a:ext cx="5729287" cy="2716213"/>
          </a:xfrm>
          <a:prstGeom prst="roundRect">
            <a:avLst>
              <a:gd name="adj" fmla="val 8926"/>
            </a:avLst>
          </a:prstGeom>
          <a:solidFill>
            <a:srgbClr val="ECD078"/>
          </a:solidFill>
          <a:ln w="25400" cap="flat" cmpd="sng">
            <a:solidFill>
              <a:srgbClr val="C02942"/>
            </a:solidFill>
            <a:miter lim="800000"/>
            <a:headEnd/>
            <a:tailEnd/>
          </a:ln>
        </p:spPr>
        <p:txBody>
          <a:bodyPr anchor="ctr"/>
          <a:lstStyle/>
          <a:p>
            <a:endParaRPr lang="zh-CN" altLang="zh-CN">
              <a:solidFill>
                <a:srgbClr val="C02942"/>
              </a:solidFill>
              <a:latin typeface="宋体" panose="02010600030101010101" pitchFamily="2" charset="-122"/>
              <a:sym typeface="宋体" panose="02010600030101010101" pitchFamily="2" charset="-122"/>
            </a:endParaRPr>
          </a:p>
        </p:txBody>
      </p:sp>
      <p:pic>
        <p:nvPicPr>
          <p:cNvPr id="5128" name="Picture 9" descr="E:\必备常用\xmas-09.png">
            <a:extLst>
              <a:ext uri="{FF2B5EF4-FFF2-40B4-BE49-F238E27FC236}">
                <a16:creationId xmlns:a16="http://schemas.microsoft.com/office/drawing/2014/main" id="{FE9DB1E6-4C82-48E0-88B4-1B0B6F10D0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46075" y="2752725"/>
            <a:ext cx="2544763" cy="242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29" name="Group 9">
            <a:extLst>
              <a:ext uri="{FF2B5EF4-FFF2-40B4-BE49-F238E27FC236}">
                <a16:creationId xmlns:a16="http://schemas.microsoft.com/office/drawing/2014/main" id="{3770F3F9-2A8A-438B-9328-BFD1678E01FE}"/>
              </a:ext>
            </a:extLst>
          </p:cNvPr>
          <p:cNvGrpSpPr>
            <a:grpSpLocks/>
          </p:cNvGrpSpPr>
          <p:nvPr/>
        </p:nvGrpSpPr>
        <p:grpSpPr bwMode="auto">
          <a:xfrm>
            <a:off x="1228725" y="187325"/>
            <a:ext cx="1655763" cy="1655763"/>
            <a:chOff x="0" y="0"/>
            <a:chExt cx="1656184" cy="1656184"/>
          </a:xfrm>
        </p:grpSpPr>
        <p:sp>
          <p:nvSpPr>
            <p:cNvPr id="5130" name="十六角星 1">
              <a:extLst>
                <a:ext uri="{FF2B5EF4-FFF2-40B4-BE49-F238E27FC236}">
                  <a16:creationId xmlns:a16="http://schemas.microsoft.com/office/drawing/2014/main" id="{27088C06-B66A-4D44-83BE-D4EBE21F4183}"/>
                </a:ext>
              </a:extLst>
            </p:cNvPr>
            <p:cNvSpPr>
              <a:spLocks noChangeArrowheads="1"/>
            </p:cNvSpPr>
            <p:nvPr/>
          </p:nvSpPr>
          <p:spPr bwMode="auto">
            <a:xfrm>
              <a:off x="0" y="0"/>
              <a:ext cx="1656184" cy="1656184"/>
            </a:xfrm>
            <a:prstGeom prst="star16">
              <a:avLst>
                <a:gd name="adj" fmla="val 41398"/>
              </a:avLst>
            </a:prstGeom>
            <a:solidFill>
              <a:srgbClr val="3B973D"/>
            </a:solidFill>
            <a:ln w="25400" cap="flat" cmpd="sng">
              <a:solidFill>
                <a:srgbClr val="ED1B24"/>
              </a:solidFill>
              <a:miter lim="800000"/>
              <a:headEnd/>
              <a:tailEnd/>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5131" name="TextBox 22">
              <a:extLst>
                <a:ext uri="{FF2B5EF4-FFF2-40B4-BE49-F238E27FC236}">
                  <a16:creationId xmlns:a16="http://schemas.microsoft.com/office/drawing/2014/main" id="{0DA7C3E7-A5B7-4415-A0B1-43FBCBC79429}"/>
                </a:ext>
              </a:extLst>
            </p:cNvPr>
            <p:cNvSpPr>
              <a:spLocks noChangeArrowheads="1"/>
            </p:cNvSpPr>
            <p:nvPr/>
          </p:nvSpPr>
          <p:spPr bwMode="auto">
            <a:xfrm>
              <a:off x="171705" y="504926"/>
              <a:ext cx="137088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600">
                  <a:solidFill>
                    <a:srgbClr val="ECD078"/>
                  </a:solidFill>
                  <a:latin typeface="方正剪纸简体" panose="03000509000000000000" pitchFamily="65" charset="-122"/>
                  <a:ea typeface="方正剪纸简体" panose="03000509000000000000" pitchFamily="65" charset="-122"/>
                  <a:sym typeface="方正剪纸简体" panose="03000509000000000000" pitchFamily="65" charset="-122"/>
                </a:rPr>
                <a:t>part1</a:t>
              </a:r>
              <a:endParaRPr lang="zh-CN" altLang="en-US" sz="3600">
                <a:solidFill>
                  <a:srgbClr val="ECD078"/>
                </a:solidFill>
                <a:latin typeface="方正剪纸简体" panose="03000509000000000000" pitchFamily="65" charset="-122"/>
                <a:ea typeface="方正剪纸简体" panose="03000509000000000000" pitchFamily="65" charset="-122"/>
                <a:sym typeface="方正剪纸简体" panose="03000509000000000000" pitchFamily="65" charset="-122"/>
              </a:endParaRPr>
            </a:p>
          </p:txBody>
        </p:sp>
      </p:grpSp>
      <p:sp>
        <p:nvSpPr>
          <p:cNvPr id="5132" name="TextBox 14">
            <a:extLst>
              <a:ext uri="{FF2B5EF4-FFF2-40B4-BE49-F238E27FC236}">
                <a16:creationId xmlns:a16="http://schemas.microsoft.com/office/drawing/2014/main" id="{E254189E-C1BF-4C9C-936D-0836EC888ACB}"/>
              </a:ext>
            </a:extLst>
          </p:cNvPr>
          <p:cNvSpPr>
            <a:spLocks noChangeArrowheads="1"/>
          </p:cNvSpPr>
          <p:nvPr/>
        </p:nvSpPr>
        <p:spPr bwMode="auto">
          <a:xfrm>
            <a:off x="3551238" y="2100263"/>
            <a:ext cx="4716462"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400">
                <a:solidFill>
                  <a:srgbClr val="ED1B24"/>
                </a:solidFill>
                <a:sym typeface="Arial" panose="020B0604020202020204" pitchFamily="34" charset="0"/>
              </a:rPr>
              <a:t>December 25th is the day of celebration and of fun and frolic. As the long awaited winter holidays arrive, Christmas spirit builds up. </a:t>
            </a:r>
            <a:endParaRPr lang="zh-CN" altLang="en-US" sz="1400">
              <a:solidFill>
                <a:srgbClr val="ED1B24"/>
              </a:solidFill>
              <a:latin typeface="Calibri" panose="020F0502020204030204" pitchFamily="34" charset="0"/>
              <a:sym typeface="宋体" panose="02010600030101010101" pitchFamily="2" charset="-122"/>
            </a:endParaRPr>
          </a:p>
        </p:txBody>
      </p:sp>
      <p:pic>
        <p:nvPicPr>
          <p:cNvPr id="5133" name="图片 15">
            <a:extLst>
              <a:ext uri="{FF2B5EF4-FFF2-40B4-BE49-F238E27FC236}">
                <a16:creationId xmlns:a16="http://schemas.microsoft.com/office/drawing/2014/main" id="{D6BD40B6-5C27-4843-9BF7-83B37D8610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3025" y="1527175"/>
            <a:ext cx="1147763" cy="114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4" name="矩形 23">
            <a:extLst>
              <a:ext uri="{FF2B5EF4-FFF2-40B4-BE49-F238E27FC236}">
                <a16:creationId xmlns:a16="http://schemas.microsoft.com/office/drawing/2014/main" id="{2A80809D-BF70-4460-A636-C2E96FFEABAE}"/>
              </a:ext>
            </a:extLst>
          </p:cNvPr>
          <p:cNvSpPr>
            <a:spLocks noChangeArrowheads="1"/>
          </p:cNvSpPr>
          <p:nvPr/>
        </p:nvSpPr>
        <p:spPr bwMode="auto">
          <a:xfrm>
            <a:off x="933450" y="0"/>
            <a:ext cx="130175" cy="555625"/>
          </a:xfrm>
          <a:prstGeom prst="rect">
            <a:avLst/>
          </a:prstGeom>
          <a:solidFill>
            <a:srgbClr val="3B973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5135" name="矩形 24">
            <a:extLst>
              <a:ext uri="{FF2B5EF4-FFF2-40B4-BE49-F238E27FC236}">
                <a16:creationId xmlns:a16="http://schemas.microsoft.com/office/drawing/2014/main" id="{B8B710AC-8F13-4219-92BB-CEBD61CC7B8E}"/>
              </a:ext>
            </a:extLst>
          </p:cNvPr>
          <p:cNvSpPr>
            <a:spLocks noChangeArrowheads="1"/>
          </p:cNvSpPr>
          <p:nvPr/>
        </p:nvSpPr>
        <p:spPr bwMode="auto">
          <a:xfrm>
            <a:off x="1073150" y="0"/>
            <a:ext cx="155575" cy="771525"/>
          </a:xfrm>
          <a:prstGeom prst="rect">
            <a:avLst/>
          </a:prstGeom>
          <a:solidFill>
            <a:srgbClr val="ED1B2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pic>
        <p:nvPicPr>
          <p:cNvPr id="5136" name="Picture 3" descr="E:\必备常用\snowflake (1).png">
            <a:extLst>
              <a:ext uri="{FF2B5EF4-FFF2-40B4-BE49-F238E27FC236}">
                <a16:creationId xmlns:a16="http://schemas.microsoft.com/office/drawing/2014/main" id="{59C009BC-A442-4E10-8749-E003D1DDECC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7013" y="3313113"/>
            <a:ext cx="49371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7" name="五角星 30">
            <a:extLst>
              <a:ext uri="{FF2B5EF4-FFF2-40B4-BE49-F238E27FC236}">
                <a16:creationId xmlns:a16="http://schemas.microsoft.com/office/drawing/2014/main" id="{4223C89F-2FA7-461F-8E2C-840ECAFF6426}"/>
              </a:ext>
            </a:extLst>
          </p:cNvPr>
          <p:cNvSpPr>
            <a:spLocks noChangeArrowheads="1"/>
          </p:cNvSpPr>
          <p:nvPr/>
        </p:nvSpPr>
        <p:spPr bwMode="auto">
          <a:xfrm>
            <a:off x="130175" y="277813"/>
            <a:ext cx="590550" cy="522287"/>
          </a:xfrm>
          <a:prstGeom prst="star5">
            <a:avLst/>
          </a:prstGeom>
          <a:noFill/>
          <a:ln w="25400" cap="flat" cmpd="sng">
            <a:solidFill>
              <a:schemeClr val="bg1"/>
            </a:solidFill>
            <a:prstDash val="sysDot"/>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pic>
        <p:nvPicPr>
          <p:cNvPr id="5138" name="Picture 3">
            <a:extLst>
              <a:ext uri="{FF2B5EF4-FFF2-40B4-BE49-F238E27FC236}">
                <a16:creationId xmlns:a16="http://schemas.microsoft.com/office/drawing/2014/main" id="{BEB898B5-6599-4818-A131-3D8904A7D99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0725" y="1946275"/>
            <a:ext cx="744538"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9" name="Picture 3">
            <a:extLst>
              <a:ext uri="{FF2B5EF4-FFF2-40B4-BE49-F238E27FC236}">
                <a16:creationId xmlns:a16="http://schemas.microsoft.com/office/drawing/2014/main" id="{64973423-76DB-4CAF-BC05-DF6E490FDBF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51313" y="771525"/>
            <a:ext cx="744537"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0" name="Picture 3">
            <a:extLst>
              <a:ext uri="{FF2B5EF4-FFF2-40B4-BE49-F238E27FC236}">
                <a16:creationId xmlns:a16="http://schemas.microsoft.com/office/drawing/2014/main" id="{4B9889A6-1230-421C-A9F9-4A467729301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66950" y="2940050"/>
            <a:ext cx="744538"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1" name="Picture 3">
            <a:extLst>
              <a:ext uri="{FF2B5EF4-FFF2-40B4-BE49-F238E27FC236}">
                <a16:creationId xmlns:a16="http://schemas.microsoft.com/office/drawing/2014/main" id="{C44BD608-6677-4C59-B09B-77D16FD9DF4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21525" y="965200"/>
            <a:ext cx="744538"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repeatCount="indefinite" fill="hold" grpId="0" nodeType="afterEffect">
                                  <p:stCondLst>
                                    <p:cond delay="0"/>
                                  </p:stCondLst>
                                  <p:childTnLst>
                                    <p:animEffect>
                                      <p:cBhvr>
                                        <p:cTn id="6" dur="500" tmFilter="0, 0; .2, .5; .8, .5; 1, 0"/>
                                        <p:tgtEl>
                                          <p:spTgt spid="5137"/>
                                        </p:tgtEl>
                                      </p:cBhvr>
                                    </p:animEffect>
                                    <p:animScale>
                                      <p:cBhvr>
                                        <p:cTn id="7" dur="250" autoRev="1" fill="hold"/>
                                        <p:tgtEl>
                                          <p:spTgt spid="5137"/>
                                        </p:tgtEl>
                                      </p:cBhvr>
                                      <p:by x="105000" y="105000"/>
                                    </p:animScale>
                                  </p:childTnLst>
                                </p:cTn>
                              </p:par>
                              <p:par>
                                <p:cTn id="8" presetID="47" presetClass="entr" presetSubtype="0" fill="hold" nodeType="withEffect">
                                  <p:stCondLst>
                                    <p:cond delay="1000"/>
                                  </p:stCondLst>
                                  <p:childTnLst>
                                    <p:set>
                                      <p:cBhvr>
                                        <p:cTn id="9" dur="1" fill="hold">
                                          <p:stCondLst>
                                            <p:cond delay="0"/>
                                          </p:stCondLst>
                                        </p:cTn>
                                        <p:tgtEl>
                                          <p:spTgt spid="5136"/>
                                        </p:tgtEl>
                                        <p:attrNameLst>
                                          <p:attrName>style.visibility</p:attrName>
                                        </p:attrNameLst>
                                      </p:cBhvr>
                                      <p:to>
                                        <p:strVal val="visible"/>
                                      </p:to>
                                    </p:set>
                                    <p:animEffect>
                                      <p:cBhvr>
                                        <p:cTn id="10" dur="750"/>
                                        <p:tgtEl>
                                          <p:spTgt spid="5136"/>
                                        </p:tgtEl>
                                      </p:cBhvr>
                                    </p:animEffect>
                                    <p:anim calcmode="lin" valueType="num">
                                      <p:cBhvr>
                                        <p:cTn id="11" dur="750" fill="hold"/>
                                        <p:tgtEl>
                                          <p:spTgt spid="5136"/>
                                        </p:tgtEl>
                                        <p:attrNameLst>
                                          <p:attrName>ppt_x</p:attrName>
                                        </p:attrNameLst>
                                      </p:cBhvr>
                                      <p:tavLst>
                                        <p:tav tm="0">
                                          <p:val>
                                            <p:strVal val="#ppt_x"/>
                                          </p:val>
                                        </p:tav>
                                        <p:tav tm="100000">
                                          <p:val>
                                            <p:strVal val="#ppt_x"/>
                                          </p:val>
                                        </p:tav>
                                      </p:tavLst>
                                    </p:anim>
                                    <p:anim calcmode="lin" valueType="num">
                                      <p:cBhvr>
                                        <p:cTn id="12" dur="750" fill="hold"/>
                                        <p:tgtEl>
                                          <p:spTgt spid="5136"/>
                                        </p:tgtEl>
                                        <p:attrNameLst>
                                          <p:attrName>ppt_y</p:attrName>
                                        </p:attrNameLst>
                                      </p:cBhvr>
                                      <p:tavLst>
                                        <p:tav tm="0">
                                          <p:val>
                                            <p:strVal val="#ppt_y-.1"/>
                                          </p:val>
                                        </p:tav>
                                        <p:tav tm="100000">
                                          <p:val>
                                            <p:strVal val="#ppt_y"/>
                                          </p:val>
                                        </p:tav>
                                      </p:tavLst>
                                    </p:anim>
                                  </p:childTnLst>
                                </p:cTn>
                              </p:par>
                              <p:par>
                                <p:cTn id="13" presetID="47" presetClass="entr" presetSubtype="0" fill="hold" nodeType="withEffect">
                                  <p:stCondLst>
                                    <p:cond delay="1250"/>
                                  </p:stCondLst>
                                  <p:childTnLst>
                                    <p:set>
                                      <p:cBhvr>
                                        <p:cTn id="14" dur="1" fill="hold">
                                          <p:stCondLst>
                                            <p:cond delay="0"/>
                                          </p:stCondLst>
                                        </p:cTn>
                                        <p:tgtEl>
                                          <p:spTgt spid="5138"/>
                                        </p:tgtEl>
                                        <p:attrNameLst>
                                          <p:attrName>style.visibility</p:attrName>
                                        </p:attrNameLst>
                                      </p:cBhvr>
                                      <p:to>
                                        <p:strVal val="visible"/>
                                      </p:to>
                                    </p:set>
                                    <p:animEffect>
                                      <p:cBhvr>
                                        <p:cTn id="15" dur="750"/>
                                        <p:tgtEl>
                                          <p:spTgt spid="5138"/>
                                        </p:tgtEl>
                                      </p:cBhvr>
                                    </p:animEffect>
                                    <p:anim calcmode="lin" valueType="num">
                                      <p:cBhvr>
                                        <p:cTn id="16" dur="750" fill="hold"/>
                                        <p:tgtEl>
                                          <p:spTgt spid="5138"/>
                                        </p:tgtEl>
                                        <p:attrNameLst>
                                          <p:attrName>ppt_x</p:attrName>
                                        </p:attrNameLst>
                                      </p:cBhvr>
                                      <p:tavLst>
                                        <p:tav tm="0">
                                          <p:val>
                                            <p:strVal val="#ppt_x"/>
                                          </p:val>
                                        </p:tav>
                                        <p:tav tm="100000">
                                          <p:val>
                                            <p:strVal val="#ppt_x"/>
                                          </p:val>
                                        </p:tav>
                                      </p:tavLst>
                                    </p:anim>
                                    <p:anim calcmode="lin" valueType="num">
                                      <p:cBhvr>
                                        <p:cTn id="17" dur="750" fill="hold"/>
                                        <p:tgtEl>
                                          <p:spTgt spid="5138"/>
                                        </p:tgtEl>
                                        <p:attrNameLst>
                                          <p:attrName>ppt_y</p:attrName>
                                        </p:attrNameLst>
                                      </p:cBhvr>
                                      <p:tavLst>
                                        <p:tav tm="0">
                                          <p:val>
                                            <p:strVal val="#ppt_y-.1"/>
                                          </p:val>
                                        </p:tav>
                                        <p:tav tm="100000">
                                          <p:val>
                                            <p:strVal val="#ppt_y"/>
                                          </p:val>
                                        </p:tav>
                                      </p:tavLst>
                                    </p:anim>
                                  </p:childTnLst>
                                </p:cTn>
                              </p:par>
                              <p:par>
                                <p:cTn id="18" presetID="47" presetClass="entr" presetSubtype="0" fill="hold" nodeType="withEffect">
                                  <p:stCondLst>
                                    <p:cond delay="1500"/>
                                  </p:stCondLst>
                                  <p:childTnLst>
                                    <p:set>
                                      <p:cBhvr>
                                        <p:cTn id="19" dur="1" fill="hold">
                                          <p:stCondLst>
                                            <p:cond delay="0"/>
                                          </p:stCondLst>
                                        </p:cTn>
                                        <p:tgtEl>
                                          <p:spTgt spid="5139"/>
                                        </p:tgtEl>
                                        <p:attrNameLst>
                                          <p:attrName>style.visibility</p:attrName>
                                        </p:attrNameLst>
                                      </p:cBhvr>
                                      <p:to>
                                        <p:strVal val="visible"/>
                                      </p:to>
                                    </p:set>
                                    <p:animEffect>
                                      <p:cBhvr>
                                        <p:cTn id="20" dur="750"/>
                                        <p:tgtEl>
                                          <p:spTgt spid="5139"/>
                                        </p:tgtEl>
                                      </p:cBhvr>
                                    </p:animEffect>
                                    <p:anim calcmode="lin" valueType="num">
                                      <p:cBhvr>
                                        <p:cTn id="21" dur="750" fill="hold"/>
                                        <p:tgtEl>
                                          <p:spTgt spid="5139"/>
                                        </p:tgtEl>
                                        <p:attrNameLst>
                                          <p:attrName>ppt_x</p:attrName>
                                        </p:attrNameLst>
                                      </p:cBhvr>
                                      <p:tavLst>
                                        <p:tav tm="0">
                                          <p:val>
                                            <p:strVal val="#ppt_x"/>
                                          </p:val>
                                        </p:tav>
                                        <p:tav tm="100000">
                                          <p:val>
                                            <p:strVal val="#ppt_x"/>
                                          </p:val>
                                        </p:tav>
                                      </p:tavLst>
                                    </p:anim>
                                    <p:anim calcmode="lin" valueType="num">
                                      <p:cBhvr>
                                        <p:cTn id="22" dur="750" fill="hold"/>
                                        <p:tgtEl>
                                          <p:spTgt spid="5139"/>
                                        </p:tgtEl>
                                        <p:attrNameLst>
                                          <p:attrName>ppt_y</p:attrName>
                                        </p:attrNameLst>
                                      </p:cBhvr>
                                      <p:tavLst>
                                        <p:tav tm="0">
                                          <p:val>
                                            <p:strVal val="#ppt_y-.1"/>
                                          </p:val>
                                        </p:tav>
                                        <p:tav tm="100000">
                                          <p:val>
                                            <p:strVal val="#ppt_y"/>
                                          </p:val>
                                        </p:tav>
                                      </p:tavLst>
                                    </p:anim>
                                  </p:childTnLst>
                                </p:cTn>
                              </p:par>
                              <p:par>
                                <p:cTn id="23" presetID="47" presetClass="entr" presetSubtype="0" fill="hold" nodeType="withEffect">
                                  <p:stCondLst>
                                    <p:cond delay="1750"/>
                                  </p:stCondLst>
                                  <p:childTnLst>
                                    <p:set>
                                      <p:cBhvr>
                                        <p:cTn id="24" dur="1" fill="hold">
                                          <p:stCondLst>
                                            <p:cond delay="0"/>
                                          </p:stCondLst>
                                        </p:cTn>
                                        <p:tgtEl>
                                          <p:spTgt spid="5140"/>
                                        </p:tgtEl>
                                        <p:attrNameLst>
                                          <p:attrName>style.visibility</p:attrName>
                                        </p:attrNameLst>
                                      </p:cBhvr>
                                      <p:to>
                                        <p:strVal val="visible"/>
                                      </p:to>
                                    </p:set>
                                    <p:animEffect>
                                      <p:cBhvr>
                                        <p:cTn id="25" dur="750"/>
                                        <p:tgtEl>
                                          <p:spTgt spid="5140"/>
                                        </p:tgtEl>
                                      </p:cBhvr>
                                    </p:animEffect>
                                    <p:anim calcmode="lin" valueType="num">
                                      <p:cBhvr>
                                        <p:cTn id="26" dur="750" fill="hold"/>
                                        <p:tgtEl>
                                          <p:spTgt spid="5140"/>
                                        </p:tgtEl>
                                        <p:attrNameLst>
                                          <p:attrName>ppt_x</p:attrName>
                                        </p:attrNameLst>
                                      </p:cBhvr>
                                      <p:tavLst>
                                        <p:tav tm="0">
                                          <p:val>
                                            <p:strVal val="#ppt_x"/>
                                          </p:val>
                                        </p:tav>
                                        <p:tav tm="100000">
                                          <p:val>
                                            <p:strVal val="#ppt_x"/>
                                          </p:val>
                                        </p:tav>
                                      </p:tavLst>
                                    </p:anim>
                                    <p:anim calcmode="lin" valueType="num">
                                      <p:cBhvr>
                                        <p:cTn id="27" dur="750" fill="hold"/>
                                        <p:tgtEl>
                                          <p:spTgt spid="5140"/>
                                        </p:tgtEl>
                                        <p:attrNameLst>
                                          <p:attrName>ppt_y</p:attrName>
                                        </p:attrNameLst>
                                      </p:cBhvr>
                                      <p:tavLst>
                                        <p:tav tm="0">
                                          <p:val>
                                            <p:strVal val="#ppt_y-.1"/>
                                          </p:val>
                                        </p:tav>
                                        <p:tav tm="100000">
                                          <p:val>
                                            <p:strVal val="#ppt_y"/>
                                          </p:val>
                                        </p:tav>
                                      </p:tavLst>
                                    </p:anim>
                                  </p:childTnLst>
                                </p:cTn>
                              </p:par>
                              <p:par>
                                <p:cTn id="28" presetID="47" presetClass="entr" presetSubtype="0" fill="hold" nodeType="withEffect">
                                  <p:stCondLst>
                                    <p:cond delay="2000"/>
                                  </p:stCondLst>
                                  <p:childTnLst>
                                    <p:set>
                                      <p:cBhvr>
                                        <p:cTn id="29" dur="1" fill="hold">
                                          <p:stCondLst>
                                            <p:cond delay="0"/>
                                          </p:stCondLst>
                                        </p:cTn>
                                        <p:tgtEl>
                                          <p:spTgt spid="5141"/>
                                        </p:tgtEl>
                                        <p:attrNameLst>
                                          <p:attrName>style.visibility</p:attrName>
                                        </p:attrNameLst>
                                      </p:cBhvr>
                                      <p:to>
                                        <p:strVal val="visible"/>
                                      </p:to>
                                    </p:set>
                                    <p:animEffect>
                                      <p:cBhvr>
                                        <p:cTn id="30" dur="750"/>
                                        <p:tgtEl>
                                          <p:spTgt spid="5141"/>
                                        </p:tgtEl>
                                      </p:cBhvr>
                                    </p:animEffect>
                                    <p:anim calcmode="lin" valueType="num">
                                      <p:cBhvr>
                                        <p:cTn id="31" dur="750" fill="hold"/>
                                        <p:tgtEl>
                                          <p:spTgt spid="5141"/>
                                        </p:tgtEl>
                                        <p:attrNameLst>
                                          <p:attrName>ppt_x</p:attrName>
                                        </p:attrNameLst>
                                      </p:cBhvr>
                                      <p:tavLst>
                                        <p:tav tm="0">
                                          <p:val>
                                            <p:strVal val="#ppt_x"/>
                                          </p:val>
                                        </p:tav>
                                        <p:tav tm="100000">
                                          <p:val>
                                            <p:strVal val="#ppt_x"/>
                                          </p:val>
                                        </p:tav>
                                      </p:tavLst>
                                    </p:anim>
                                    <p:anim calcmode="lin" valueType="num">
                                      <p:cBhvr>
                                        <p:cTn id="32" dur="750" fill="hold"/>
                                        <p:tgtEl>
                                          <p:spTgt spid="51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7" grpId="0" bldLvl="0" animBg="1"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灯片编号占位符 5">
            <a:extLst>
              <a:ext uri="{FF2B5EF4-FFF2-40B4-BE49-F238E27FC236}">
                <a16:creationId xmlns:a16="http://schemas.microsoft.com/office/drawing/2014/main" id="{E7E72121-3957-4E07-9B60-439DA15D5492}"/>
              </a:ext>
            </a:extLst>
          </p:cNvPr>
          <p:cNvSpPr>
            <a:spLocks noGrp="1"/>
          </p:cNvSpPr>
          <p:nvPr>
            <p:ph type="sldNum" sz="quarter" idx="12"/>
          </p:nvPr>
        </p:nvSpPr>
        <p:spPr/>
        <p:txBody>
          <a:bodyPr/>
          <a:lstStyle/>
          <a:p>
            <a:fld id="{B34D90E7-55F8-405F-B4AF-2EDD40366622}" type="slidenum">
              <a:rPr lang="zh-CN" altLang="en-US"/>
              <a:pPr/>
              <a:t>4</a:t>
            </a:fld>
            <a:endParaRPr lang="zh-CN" altLang="en-US" sz="1800">
              <a:solidFill>
                <a:schemeClr val="tx1"/>
              </a:solidFill>
            </a:endParaRPr>
          </a:p>
        </p:txBody>
      </p:sp>
      <p:sp>
        <p:nvSpPr>
          <p:cNvPr id="6146" name="TextBox 72">
            <a:extLst>
              <a:ext uri="{FF2B5EF4-FFF2-40B4-BE49-F238E27FC236}">
                <a16:creationId xmlns:a16="http://schemas.microsoft.com/office/drawing/2014/main" id="{F43BB056-BAA0-4052-8EFA-FAC54A42641E}"/>
              </a:ext>
            </a:extLst>
          </p:cNvPr>
          <p:cNvSpPr>
            <a:spLocks noChangeArrowheads="1"/>
          </p:cNvSpPr>
          <p:nvPr/>
        </p:nvSpPr>
        <p:spPr bwMode="auto">
          <a:xfrm>
            <a:off x="425450" y="2422525"/>
            <a:ext cx="373697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600">
                <a:solidFill>
                  <a:srgbClr val="ECD078"/>
                </a:solidFill>
                <a:sym typeface="Arial" panose="020B0604020202020204" pitchFamily="34" charset="0"/>
              </a:rPr>
              <a:t>The lovely snowflakes, </a:t>
            </a:r>
          </a:p>
          <a:p>
            <a:r>
              <a:rPr lang="en-US" altLang="zh-CN" sz="1600">
                <a:solidFill>
                  <a:srgbClr val="ECD078"/>
                </a:solidFill>
                <a:sym typeface="Arial" panose="020B0604020202020204" pitchFamily="34" charset="0"/>
              </a:rPr>
              <a:t>our dear Santa, decorated homes complete with whole range of </a:t>
            </a:r>
          </a:p>
          <a:p>
            <a:r>
              <a:rPr lang="en-US" altLang="zh-CN" sz="1600">
                <a:solidFill>
                  <a:srgbClr val="ECD078"/>
                </a:solidFill>
                <a:sym typeface="Arial" panose="020B0604020202020204" pitchFamily="34" charset="0"/>
              </a:rPr>
              <a:t>Christmas star, mistletoe, the good-luck plant,  ivy, laurels and not the least the beautifully decorated </a:t>
            </a:r>
          </a:p>
          <a:p>
            <a:r>
              <a:rPr lang="en-US" altLang="zh-CN" sz="1600">
                <a:solidFill>
                  <a:srgbClr val="ECD078"/>
                </a:solidFill>
                <a:sym typeface="Arial" panose="020B0604020202020204" pitchFamily="34" charset="0"/>
              </a:rPr>
              <a:t>and illuminated Christmas tree are some of the inseparable parts of the picture.</a:t>
            </a:r>
            <a:r>
              <a:rPr lang="en-US" altLang="zh-CN" sz="1000">
                <a:solidFill>
                  <a:srgbClr val="ECD078"/>
                </a:solidFill>
                <a:sym typeface="Arial" panose="020B0604020202020204" pitchFamily="34" charset="0"/>
              </a:rPr>
              <a:t> </a:t>
            </a:r>
            <a:endParaRPr lang="zh-CN" altLang="en-US" sz="1000">
              <a:solidFill>
                <a:srgbClr val="ECD078"/>
              </a:solidFill>
              <a:latin typeface="Calibri" panose="020F0502020204030204" pitchFamily="34" charset="0"/>
              <a:sym typeface="宋体" panose="02010600030101010101" pitchFamily="2" charset="-122"/>
            </a:endParaRPr>
          </a:p>
        </p:txBody>
      </p:sp>
      <p:sp>
        <p:nvSpPr>
          <p:cNvPr id="6147" name="矩形 73">
            <a:extLst>
              <a:ext uri="{FF2B5EF4-FFF2-40B4-BE49-F238E27FC236}">
                <a16:creationId xmlns:a16="http://schemas.microsoft.com/office/drawing/2014/main" id="{44D836E7-7BB4-49CB-A5E8-0B9546E3E839}"/>
              </a:ext>
            </a:extLst>
          </p:cNvPr>
          <p:cNvSpPr>
            <a:spLocks noChangeArrowheads="1"/>
          </p:cNvSpPr>
          <p:nvPr/>
        </p:nvSpPr>
        <p:spPr bwMode="auto">
          <a:xfrm rot="5400000">
            <a:off x="4415631" y="400844"/>
            <a:ext cx="312738" cy="9144000"/>
          </a:xfrm>
          <a:prstGeom prst="rect">
            <a:avLst/>
          </a:prstGeom>
          <a:blipFill dpi="0" rotWithShape="1">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6148" name="任意多边形 5">
            <a:extLst>
              <a:ext uri="{FF2B5EF4-FFF2-40B4-BE49-F238E27FC236}">
                <a16:creationId xmlns:a16="http://schemas.microsoft.com/office/drawing/2014/main" id="{0F669316-63C6-4E9F-B6B2-B632DE98CE34}"/>
              </a:ext>
            </a:extLst>
          </p:cNvPr>
          <p:cNvSpPr>
            <a:spLocks noChangeArrowheads="1"/>
          </p:cNvSpPr>
          <p:nvPr/>
        </p:nvSpPr>
        <p:spPr bwMode="auto">
          <a:xfrm>
            <a:off x="117475" y="558800"/>
            <a:ext cx="8274050" cy="4529138"/>
          </a:xfrm>
          <a:custGeom>
            <a:avLst/>
            <a:gdLst>
              <a:gd name="T0" fmla="*/ 849854 w 8272631"/>
              <a:gd name="T1" fmla="*/ 0 h 4528969"/>
              <a:gd name="T2" fmla="*/ 849854 w 8272631"/>
              <a:gd name="T3" fmla="*/ 570155 h 4528969"/>
              <a:gd name="T4" fmla="*/ 43031 w 8272631"/>
              <a:gd name="T5" fmla="*/ 580913 h 4528969"/>
              <a:gd name="T6" fmla="*/ 0 w 8272631"/>
              <a:gd name="T7" fmla="*/ 4518211 h 4528969"/>
              <a:gd name="T8" fmla="*/ 8272631 w 8272631"/>
              <a:gd name="T9" fmla="*/ 4528969 h 4528969"/>
              <a:gd name="T10" fmla="*/ 0 60000 65536"/>
              <a:gd name="T11" fmla="*/ 0 60000 65536"/>
              <a:gd name="T12" fmla="*/ 0 60000 65536"/>
              <a:gd name="T13" fmla="*/ 0 60000 65536"/>
              <a:gd name="T14" fmla="*/ 0 60000 65536"/>
              <a:gd name="T15" fmla="*/ 0 w 8272631"/>
              <a:gd name="T16" fmla="*/ 0 h 4528969"/>
              <a:gd name="T17" fmla="*/ 8272631 w 8272631"/>
              <a:gd name="T18" fmla="*/ 4528969 h 4528969"/>
            </a:gdLst>
            <a:ahLst/>
            <a:cxnLst>
              <a:cxn ang="T10">
                <a:pos x="T0" y="T1"/>
              </a:cxn>
              <a:cxn ang="T11">
                <a:pos x="T2" y="T3"/>
              </a:cxn>
              <a:cxn ang="T12">
                <a:pos x="T4" y="T5"/>
              </a:cxn>
              <a:cxn ang="T13">
                <a:pos x="T6" y="T7"/>
              </a:cxn>
              <a:cxn ang="T14">
                <a:pos x="T8" y="T9"/>
              </a:cxn>
            </a:cxnLst>
            <a:rect l="T15" t="T16" r="T17" b="T18"/>
            <a:pathLst>
              <a:path w="8272631" h="4528969">
                <a:moveTo>
                  <a:pt x="849854" y="0"/>
                </a:moveTo>
                <a:lnTo>
                  <a:pt x="849854" y="570155"/>
                </a:lnTo>
                <a:lnTo>
                  <a:pt x="43031" y="580913"/>
                </a:lnTo>
                <a:lnTo>
                  <a:pt x="0" y="4518211"/>
                </a:lnTo>
                <a:lnTo>
                  <a:pt x="8272631" y="4528969"/>
                </a:lnTo>
              </a:path>
            </a:pathLst>
          </a:custGeom>
          <a:noFill/>
          <a:ln w="25400" cap="flat" cmpd="sng">
            <a:solidFill>
              <a:srgbClr val="ECD078"/>
            </a:solidFill>
            <a:prstDash val="sysDash"/>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6149" name="矩形 6">
            <a:extLst>
              <a:ext uri="{FF2B5EF4-FFF2-40B4-BE49-F238E27FC236}">
                <a16:creationId xmlns:a16="http://schemas.microsoft.com/office/drawing/2014/main" id="{E7CC729C-737D-479D-940E-962DB653E6E8}"/>
              </a:ext>
            </a:extLst>
          </p:cNvPr>
          <p:cNvSpPr>
            <a:spLocks noChangeArrowheads="1"/>
          </p:cNvSpPr>
          <p:nvPr/>
        </p:nvSpPr>
        <p:spPr bwMode="auto">
          <a:xfrm>
            <a:off x="900113" y="0"/>
            <a:ext cx="128587" cy="555625"/>
          </a:xfrm>
          <a:prstGeom prst="rect">
            <a:avLst/>
          </a:prstGeom>
          <a:solidFill>
            <a:srgbClr val="3B973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6150" name="矩形 7">
            <a:extLst>
              <a:ext uri="{FF2B5EF4-FFF2-40B4-BE49-F238E27FC236}">
                <a16:creationId xmlns:a16="http://schemas.microsoft.com/office/drawing/2014/main" id="{4496A52C-1302-4CAF-8A3A-34BCBA9C2E22}"/>
              </a:ext>
            </a:extLst>
          </p:cNvPr>
          <p:cNvSpPr>
            <a:spLocks noChangeArrowheads="1"/>
          </p:cNvSpPr>
          <p:nvPr/>
        </p:nvSpPr>
        <p:spPr bwMode="auto">
          <a:xfrm>
            <a:off x="1038225" y="0"/>
            <a:ext cx="155575" cy="771525"/>
          </a:xfrm>
          <a:prstGeom prst="rect">
            <a:avLst/>
          </a:prstGeom>
          <a:solidFill>
            <a:srgbClr val="ED1B2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6151" name="矩形 8">
            <a:extLst>
              <a:ext uri="{FF2B5EF4-FFF2-40B4-BE49-F238E27FC236}">
                <a16:creationId xmlns:a16="http://schemas.microsoft.com/office/drawing/2014/main" id="{430DB2FD-2309-4606-8B85-1AE36855CCE4}"/>
              </a:ext>
            </a:extLst>
          </p:cNvPr>
          <p:cNvSpPr>
            <a:spLocks noChangeArrowheads="1"/>
          </p:cNvSpPr>
          <p:nvPr/>
        </p:nvSpPr>
        <p:spPr bwMode="auto">
          <a:xfrm>
            <a:off x="8348663" y="4548188"/>
            <a:ext cx="128587" cy="555625"/>
          </a:xfrm>
          <a:prstGeom prst="rect">
            <a:avLst/>
          </a:prstGeom>
          <a:solidFill>
            <a:srgbClr val="3B973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6152" name="矩形 9">
            <a:extLst>
              <a:ext uri="{FF2B5EF4-FFF2-40B4-BE49-F238E27FC236}">
                <a16:creationId xmlns:a16="http://schemas.microsoft.com/office/drawing/2014/main" id="{1C1203A4-6E64-4362-ABA3-74A503FCF402}"/>
              </a:ext>
            </a:extLst>
          </p:cNvPr>
          <p:cNvSpPr>
            <a:spLocks noChangeArrowheads="1"/>
          </p:cNvSpPr>
          <p:nvPr/>
        </p:nvSpPr>
        <p:spPr bwMode="auto">
          <a:xfrm>
            <a:off x="8443913" y="4332288"/>
            <a:ext cx="153987" cy="771525"/>
          </a:xfrm>
          <a:prstGeom prst="rect">
            <a:avLst/>
          </a:prstGeom>
          <a:solidFill>
            <a:srgbClr val="ED1B2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6153" name="矩形 10">
            <a:extLst>
              <a:ext uri="{FF2B5EF4-FFF2-40B4-BE49-F238E27FC236}">
                <a16:creationId xmlns:a16="http://schemas.microsoft.com/office/drawing/2014/main" id="{0D8E81DF-01E4-4330-959B-25C76C69BD2E}"/>
              </a:ext>
            </a:extLst>
          </p:cNvPr>
          <p:cNvSpPr>
            <a:spLocks noChangeArrowheads="1"/>
          </p:cNvSpPr>
          <p:nvPr/>
        </p:nvSpPr>
        <p:spPr bwMode="auto">
          <a:xfrm>
            <a:off x="3132138" y="0"/>
            <a:ext cx="6011862" cy="277813"/>
          </a:xfrm>
          <a:prstGeom prst="rect">
            <a:avLst/>
          </a:prstGeom>
          <a:solidFill>
            <a:srgbClr val="3B973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nvGrpSpPr>
          <p:cNvPr id="6154" name="Group 10">
            <a:extLst>
              <a:ext uri="{FF2B5EF4-FFF2-40B4-BE49-F238E27FC236}">
                <a16:creationId xmlns:a16="http://schemas.microsoft.com/office/drawing/2014/main" id="{E852DA93-55C1-4D6D-8BE3-33A42F8B183C}"/>
              </a:ext>
            </a:extLst>
          </p:cNvPr>
          <p:cNvGrpSpPr>
            <a:grpSpLocks/>
          </p:cNvGrpSpPr>
          <p:nvPr/>
        </p:nvGrpSpPr>
        <p:grpSpPr bwMode="auto">
          <a:xfrm>
            <a:off x="1392238" y="0"/>
            <a:ext cx="1655762" cy="1655763"/>
            <a:chOff x="0" y="0"/>
            <a:chExt cx="1656184" cy="1656184"/>
          </a:xfrm>
        </p:grpSpPr>
        <p:sp>
          <p:nvSpPr>
            <p:cNvPr id="6155" name="十六角星 70">
              <a:extLst>
                <a:ext uri="{FF2B5EF4-FFF2-40B4-BE49-F238E27FC236}">
                  <a16:creationId xmlns:a16="http://schemas.microsoft.com/office/drawing/2014/main" id="{F420322F-A5F0-4679-A8A2-57C6869B5528}"/>
                </a:ext>
              </a:extLst>
            </p:cNvPr>
            <p:cNvSpPr>
              <a:spLocks noChangeArrowheads="1"/>
            </p:cNvSpPr>
            <p:nvPr/>
          </p:nvSpPr>
          <p:spPr bwMode="auto">
            <a:xfrm>
              <a:off x="0" y="0"/>
              <a:ext cx="1656184" cy="1656184"/>
            </a:xfrm>
            <a:prstGeom prst="star16">
              <a:avLst>
                <a:gd name="adj" fmla="val 41398"/>
              </a:avLst>
            </a:prstGeom>
            <a:solidFill>
              <a:srgbClr val="3B973D"/>
            </a:solidFill>
            <a:ln w="25400" cap="flat" cmpd="sng">
              <a:solidFill>
                <a:srgbClr val="ED1B24"/>
              </a:solidFill>
              <a:miter lim="800000"/>
              <a:headEnd/>
              <a:tailEnd/>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6156" name="TextBox 71">
              <a:extLst>
                <a:ext uri="{FF2B5EF4-FFF2-40B4-BE49-F238E27FC236}">
                  <a16:creationId xmlns:a16="http://schemas.microsoft.com/office/drawing/2014/main" id="{F9B684AA-69C2-418A-9281-CB568091EE3D}"/>
                </a:ext>
              </a:extLst>
            </p:cNvPr>
            <p:cNvSpPr>
              <a:spLocks noChangeArrowheads="1"/>
            </p:cNvSpPr>
            <p:nvPr/>
          </p:nvSpPr>
          <p:spPr bwMode="auto">
            <a:xfrm>
              <a:off x="171705" y="504926"/>
              <a:ext cx="137088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600">
                  <a:solidFill>
                    <a:srgbClr val="ECD078"/>
                  </a:solidFill>
                  <a:latin typeface="方正剪纸简体" panose="03000509000000000000" pitchFamily="65" charset="-122"/>
                  <a:ea typeface="方正剪纸简体" panose="03000509000000000000" pitchFamily="65" charset="-122"/>
                  <a:sym typeface="方正剪纸简体" panose="03000509000000000000" pitchFamily="65" charset="-122"/>
                </a:rPr>
                <a:t>part2</a:t>
              </a:r>
              <a:endParaRPr lang="zh-CN" altLang="en-US" sz="3600">
                <a:solidFill>
                  <a:srgbClr val="ECD078"/>
                </a:solidFill>
                <a:latin typeface="方正剪纸简体" panose="03000509000000000000" pitchFamily="65" charset="-122"/>
                <a:ea typeface="方正剪纸简体" panose="03000509000000000000" pitchFamily="65" charset="-122"/>
                <a:sym typeface="方正剪纸简体" panose="03000509000000000000" pitchFamily="65" charset="-122"/>
              </a:endParaRPr>
            </a:p>
          </p:txBody>
        </p:sp>
      </p:grpSp>
      <p:pic>
        <p:nvPicPr>
          <p:cNvPr id="6157" name="Picture 3" descr="E:\必备常用\snowflake (1).png">
            <a:extLst>
              <a:ext uri="{FF2B5EF4-FFF2-40B4-BE49-F238E27FC236}">
                <a16:creationId xmlns:a16="http://schemas.microsoft.com/office/drawing/2014/main" id="{36ACD16E-E85C-41AB-8920-B235FBF844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4788" y="4222750"/>
            <a:ext cx="49371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8" name="Picture 3">
            <a:extLst>
              <a:ext uri="{FF2B5EF4-FFF2-40B4-BE49-F238E27FC236}">
                <a16:creationId xmlns:a16="http://schemas.microsoft.com/office/drawing/2014/main" id="{50481049-CDE8-4D55-B60D-B9CFE99247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2575" y="1447800"/>
            <a:ext cx="434975"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9" name="五角星 54">
            <a:extLst>
              <a:ext uri="{FF2B5EF4-FFF2-40B4-BE49-F238E27FC236}">
                <a16:creationId xmlns:a16="http://schemas.microsoft.com/office/drawing/2014/main" id="{FFBFD635-05DB-4115-B7D3-D8AB4296CE0A}"/>
              </a:ext>
            </a:extLst>
          </p:cNvPr>
          <p:cNvSpPr>
            <a:spLocks noChangeArrowheads="1"/>
          </p:cNvSpPr>
          <p:nvPr/>
        </p:nvSpPr>
        <p:spPr bwMode="auto">
          <a:xfrm>
            <a:off x="130175" y="277813"/>
            <a:ext cx="590550" cy="522287"/>
          </a:xfrm>
          <a:prstGeom prst="star5">
            <a:avLst/>
          </a:prstGeom>
          <a:noFill/>
          <a:ln w="25400" cap="flat" cmpd="sng">
            <a:solidFill>
              <a:schemeClr val="bg1"/>
            </a:solidFill>
            <a:prstDash val="sysDot"/>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pic>
        <p:nvPicPr>
          <p:cNvPr id="6160" name="Picture 3" descr="E:\必备常用\snowflake (1).png">
            <a:extLst>
              <a:ext uri="{FF2B5EF4-FFF2-40B4-BE49-F238E27FC236}">
                <a16:creationId xmlns:a16="http://schemas.microsoft.com/office/drawing/2014/main" id="{0E8E38C0-9269-440B-A9DC-D9118B4F85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563" y="-595313"/>
            <a:ext cx="493712"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1" name="Picture 3">
            <a:extLst>
              <a:ext uri="{FF2B5EF4-FFF2-40B4-BE49-F238E27FC236}">
                <a16:creationId xmlns:a16="http://schemas.microsoft.com/office/drawing/2014/main" id="{2DE1C787-22CB-41EF-8E0D-9E766AFAE03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26425" y="1169988"/>
            <a:ext cx="744538" cy="74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2" name="Picture 3">
            <a:extLst>
              <a:ext uri="{FF2B5EF4-FFF2-40B4-BE49-F238E27FC236}">
                <a16:creationId xmlns:a16="http://schemas.microsoft.com/office/drawing/2014/main" id="{ACBFE63A-7B63-48E0-BF31-9A1763B4C0E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87600" y="1819275"/>
            <a:ext cx="744538"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3" name="Picture 2">
            <a:extLst>
              <a:ext uri="{FF2B5EF4-FFF2-40B4-BE49-F238E27FC236}">
                <a16:creationId xmlns:a16="http://schemas.microsoft.com/office/drawing/2014/main" id="{77DA78B9-E666-4D92-8C49-89DE4B5D897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60888" y="950913"/>
            <a:ext cx="3767137" cy="3779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repeatCount="indefinite" fill="hold" grpId="0" nodeType="afterEffect">
                                  <p:stCondLst>
                                    <p:cond delay="0"/>
                                  </p:stCondLst>
                                  <p:childTnLst>
                                    <p:animEffect>
                                      <p:cBhvr>
                                        <p:cTn id="6" dur="500" tmFilter="0, 0; .2, .5; .8, .5; 1, 0"/>
                                        <p:tgtEl>
                                          <p:spTgt spid="6159"/>
                                        </p:tgtEl>
                                      </p:cBhvr>
                                    </p:animEffect>
                                    <p:animScale>
                                      <p:cBhvr>
                                        <p:cTn id="7" dur="250" autoRev="1" fill="hold"/>
                                        <p:tgtEl>
                                          <p:spTgt spid="6159"/>
                                        </p:tgtEl>
                                      </p:cBhvr>
                                      <p:by x="105000" y="105000"/>
                                    </p:animScale>
                                  </p:childTnLst>
                                </p:cTn>
                              </p:par>
                              <p:par>
                                <p:cTn id="8" presetID="47" presetClass="entr" presetSubtype="0" fill="hold" nodeType="withEffect">
                                  <p:stCondLst>
                                    <p:cond delay="500"/>
                                  </p:stCondLst>
                                  <p:childTnLst>
                                    <p:set>
                                      <p:cBhvr>
                                        <p:cTn id="9" dur="1" fill="hold">
                                          <p:stCondLst>
                                            <p:cond delay="0"/>
                                          </p:stCondLst>
                                        </p:cTn>
                                        <p:tgtEl>
                                          <p:spTgt spid="6157"/>
                                        </p:tgtEl>
                                        <p:attrNameLst>
                                          <p:attrName>style.visibility</p:attrName>
                                        </p:attrNameLst>
                                      </p:cBhvr>
                                      <p:to>
                                        <p:strVal val="visible"/>
                                      </p:to>
                                    </p:set>
                                    <p:animEffect>
                                      <p:cBhvr>
                                        <p:cTn id="10" dur="750"/>
                                        <p:tgtEl>
                                          <p:spTgt spid="6157"/>
                                        </p:tgtEl>
                                      </p:cBhvr>
                                    </p:animEffect>
                                    <p:anim calcmode="lin" valueType="num">
                                      <p:cBhvr>
                                        <p:cTn id="11" dur="750" fill="hold"/>
                                        <p:tgtEl>
                                          <p:spTgt spid="6157"/>
                                        </p:tgtEl>
                                        <p:attrNameLst>
                                          <p:attrName>ppt_x</p:attrName>
                                        </p:attrNameLst>
                                      </p:cBhvr>
                                      <p:tavLst>
                                        <p:tav tm="0">
                                          <p:val>
                                            <p:strVal val="#ppt_x"/>
                                          </p:val>
                                        </p:tav>
                                        <p:tav tm="100000">
                                          <p:val>
                                            <p:strVal val="#ppt_x"/>
                                          </p:val>
                                        </p:tav>
                                      </p:tavLst>
                                    </p:anim>
                                    <p:anim calcmode="lin" valueType="num">
                                      <p:cBhvr>
                                        <p:cTn id="12" dur="750" fill="hold"/>
                                        <p:tgtEl>
                                          <p:spTgt spid="6157"/>
                                        </p:tgtEl>
                                        <p:attrNameLst>
                                          <p:attrName>ppt_y</p:attrName>
                                        </p:attrNameLst>
                                      </p:cBhvr>
                                      <p:tavLst>
                                        <p:tav tm="0">
                                          <p:val>
                                            <p:strVal val="#ppt_y-.1"/>
                                          </p:val>
                                        </p:tav>
                                        <p:tav tm="100000">
                                          <p:val>
                                            <p:strVal val="#ppt_y"/>
                                          </p:val>
                                        </p:tav>
                                      </p:tavLst>
                                    </p:anim>
                                  </p:childTnLst>
                                </p:cTn>
                              </p:par>
                              <p:par>
                                <p:cTn id="13" presetID="47" presetClass="entr" presetSubtype="0" fill="hold" nodeType="withEffect">
                                  <p:stCondLst>
                                    <p:cond delay="750"/>
                                  </p:stCondLst>
                                  <p:childTnLst>
                                    <p:set>
                                      <p:cBhvr>
                                        <p:cTn id="14" dur="1" fill="hold">
                                          <p:stCondLst>
                                            <p:cond delay="0"/>
                                          </p:stCondLst>
                                        </p:cTn>
                                        <p:tgtEl>
                                          <p:spTgt spid="6160"/>
                                        </p:tgtEl>
                                        <p:attrNameLst>
                                          <p:attrName>style.visibility</p:attrName>
                                        </p:attrNameLst>
                                      </p:cBhvr>
                                      <p:to>
                                        <p:strVal val="visible"/>
                                      </p:to>
                                    </p:set>
                                    <p:animEffect>
                                      <p:cBhvr>
                                        <p:cTn id="15" dur="750"/>
                                        <p:tgtEl>
                                          <p:spTgt spid="6160"/>
                                        </p:tgtEl>
                                      </p:cBhvr>
                                    </p:animEffect>
                                    <p:anim calcmode="lin" valueType="num">
                                      <p:cBhvr>
                                        <p:cTn id="16" dur="750" fill="hold"/>
                                        <p:tgtEl>
                                          <p:spTgt spid="6160"/>
                                        </p:tgtEl>
                                        <p:attrNameLst>
                                          <p:attrName>ppt_x</p:attrName>
                                        </p:attrNameLst>
                                      </p:cBhvr>
                                      <p:tavLst>
                                        <p:tav tm="0">
                                          <p:val>
                                            <p:strVal val="#ppt_x"/>
                                          </p:val>
                                        </p:tav>
                                        <p:tav tm="100000">
                                          <p:val>
                                            <p:strVal val="#ppt_x"/>
                                          </p:val>
                                        </p:tav>
                                      </p:tavLst>
                                    </p:anim>
                                    <p:anim calcmode="lin" valueType="num">
                                      <p:cBhvr>
                                        <p:cTn id="17" dur="750" fill="hold"/>
                                        <p:tgtEl>
                                          <p:spTgt spid="6160"/>
                                        </p:tgtEl>
                                        <p:attrNameLst>
                                          <p:attrName>ppt_y</p:attrName>
                                        </p:attrNameLst>
                                      </p:cBhvr>
                                      <p:tavLst>
                                        <p:tav tm="0">
                                          <p:val>
                                            <p:strVal val="#ppt_y-.1"/>
                                          </p:val>
                                        </p:tav>
                                        <p:tav tm="100000">
                                          <p:val>
                                            <p:strVal val="#ppt_y"/>
                                          </p:val>
                                        </p:tav>
                                      </p:tavLst>
                                    </p:anim>
                                  </p:childTnLst>
                                </p:cTn>
                              </p:par>
                              <p:par>
                                <p:cTn id="18" presetID="47" presetClass="entr" presetSubtype="0" fill="hold" nodeType="withEffect">
                                  <p:stCondLst>
                                    <p:cond delay="1000"/>
                                  </p:stCondLst>
                                  <p:childTnLst>
                                    <p:set>
                                      <p:cBhvr>
                                        <p:cTn id="19" dur="1" fill="hold">
                                          <p:stCondLst>
                                            <p:cond delay="0"/>
                                          </p:stCondLst>
                                        </p:cTn>
                                        <p:tgtEl>
                                          <p:spTgt spid="6161"/>
                                        </p:tgtEl>
                                        <p:attrNameLst>
                                          <p:attrName>style.visibility</p:attrName>
                                        </p:attrNameLst>
                                      </p:cBhvr>
                                      <p:to>
                                        <p:strVal val="visible"/>
                                      </p:to>
                                    </p:set>
                                    <p:animEffect>
                                      <p:cBhvr>
                                        <p:cTn id="20" dur="750"/>
                                        <p:tgtEl>
                                          <p:spTgt spid="6161"/>
                                        </p:tgtEl>
                                      </p:cBhvr>
                                    </p:animEffect>
                                    <p:anim calcmode="lin" valueType="num">
                                      <p:cBhvr>
                                        <p:cTn id="21" dur="750" fill="hold"/>
                                        <p:tgtEl>
                                          <p:spTgt spid="6161"/>
                                        </p:tgtEl>
                                        <p:attrNameLst>
                                          <p:attrName>ppt_x</p:attrName>
                                        </p:attrNameLst>
                                      </p:cBhvr>
                                      <p:tavLst>
                                        <p:tav tm="0">
                                          <p:val>
                                            <p:strVal val="#ppt_x"/>
                                          </p:val>
                                        </p:tav>
                                        <p:tav tm="100000">
                                          <p:val>
                                            <p:strVal val="#ppt_x"/>
                                          </p:val>
                                        </p:tav>
                                      </p:tavLst>
                                    </p:anim>
                                    <p:anim calcmode="lin" valueType="num">
                                      <p:cBhvr>
                                        <p:cTn id="22" dur="750" fill="hold"/>
                                        <p:tgtEl>
                                          <p:spTgt spid="6161"/>
                                        </p:tgtEl>
                                        <p:attrNameLst>
                                          <p:attrName>ppt_y</p:attrName>
                                        </p:attrNameLst>
                                      </p:cBhvr>
                                      <p:tavLst>
                                        <p:tav tm="0">
                                          <p:val>
                                            <p:strVal val="#ppt_y-.1"/>
                                          </p:val>
                                        </p:tav>
                                        <p:tav tm="100000">
                                          <p:val>
                                            <p:strVal val="#ppt_y"/>
                                          </p:val>
                                        </p:tav>
                                      </p:tavLst>
                                    </p:anim>
                                  </p:childTnLst>
                                </p:cTn>
                              </p:par>
                              <p:par>
                                <p:cTn id="23" presetID="47" presetClass="entr" presetSubtype="0" fill="hold" nodeType="withEffect">
                                  <p:stCondLst>
                                    <p:cond delay="1250"/>
                                  </p:stCondLst>
                                  <p:childTnLst>
                                    <p:set>
                                      <p:cBhvr>
                                        <p:cTn id="24" dur="1" fill="hold">
                                          <p:stCondLst>
                                            <p:cond delay="0"/>
                                          </p:stCondLst>
                                        </p:cTn>
                                        <p:tgtEl>
                                          <p:spTgt spid="6162"/>
                                        </p:tgtEl>
                                        <p:attrNameLst>
                                          <p:attrName>style.visibility</p:attrName>
                                        </p:attrNameLst>
                                      </p:cBhvr>
                                      <p:to>
                                        <p:strVal val="visible"/>
                                      </p:to>
                                    </p:set>
                                    <p:animEffect>
                                      <p:cBhvr>
                                        <p:cTn id="25" dur="750"/>
                                        <p:tgtEl>
                                          <p:spTgt spid="6162"/>
                                        </p:tgtEl>
                                      </p:cBhvr>
                                    </p:animEffect>
                                    <p:anim calcmode="lin" valueType="num">
                                      <p:cBhvr>
                                        <p:cTn id="26" dur="750" fill="hold"/>
                                        <p:tgtEl>
                                          <p:spTgt spid="6162"/>
                                        </p:tgtEl>
                                        <p:attrNameLst>
                                          <p:attrName>ppt_x</p:attrName>
                                        </p:attrNameLst>
                                      </p:cBhvr>
                                      <p:tavLst>
                                        <p:tav tm="0">
                                          <p:val>
                                            <p:strVal val="#ppt_x"/>
                                          </p:val>
                                        </p:tav>
                                        <p:tav tm="100000">
                                          <p:val>
                                            <p:strVal val="#ppt_x"/>
                                          </p:val>
                                        </p:tav>
                                      </p:tavLst>
                                    </p:anim>
                                    <p:anim calcmode="lin" valueType="num">
                                      <p:cBhvr>
                                        <p:cTn id="27" dur="750" fill="hold"/>
                                        <p:tgtEl>
                                          <p:spTgt spid="61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9" grpId="0" bldLvl="0" animBg="1"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灯片编号占位符 5">
            <a:extLst>
              <a:ext uri="{FF2B5EF4-FFF2-40B4-BE49-F238E27FC236}">
                <a16:creationId xmlns:a16="http://schemas.microsoft.com/office/drawing/2014/main" id="{354D7856-95B3-481B-B62F-8A07CCC3173E}"/>
              </a:ext>
            </a:extLst>
          </p:cNvPr>
          <p:cNvSpPr>
            <a:spLocks noGrp="1"/>
          </p:cNvSpPr>
          <p:nvPr>
            <p:ph type="sldNum" sz="quarter" idx="12"/>
          </p:nvPr>
        </p:nvSpPr>
        <p:spPr/>
        <p:txBody>
          <a:bodyPr/>
          <a:lstStyle/>
          <a:p>
            <a:fld id="{FED19183-BF36-4154-9469-54FF38ACC2C8}" type="slidenum">
              <a:rPr lang="zh-CN" altLang="en-US"/>
              <a:pPr/>
              <a:t>5</a:t>
            </a:fld>
            <a:endParaRPr lang="zh-CN" altLang="en-US" sz="1800">
              <a:solidFill>
                <a:schemeClr val="tx1"/>
              </a:solidFill>
            </a:endParaRPr>
          </a:p>
        </p:txBody>
      </p:sp>
      <p:sp>
        <p:nvSpPr>
          <p:cNvPr id="7170" name="矩形 21">
            <a:extLst>
              <a:ext uri="{FF2B5EF4-FFF2-40B4-BE49-F238E27FC236}">
                <a16:creationId xmlns:a16="http://schemas.microsoft.com/office/drawing/2014/main" id="{547A7398-5731-4903-BB69-65C657407B4A}"/>
              </a:ext>
            </a:extLst>
          </p:cNvPr>
          <p:cNvSpPr>
            <a:spLocks noChangeArrowheads="1"/>
          </p:cNvSpPr>
          <p:nvPr/>
        </p:nvSpPr>
        <p:spPr bwMode="auto">
          <a:xfrm rot="5400000">
            <a:off x="4415631" y="400844"/>
            <a:ext cx="312738" cy="9144000"/>
          </a:xfrm>
          <a:prstGeom prst="rect">
            <a:avLst/>
          </a:prstGeom>
          <a:blipFill dpi="0" rotWithShape="1">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7171" name="任意多边形 7">
            <a:extLst>
              <a:ext uri="{FF2B5EF4-FFF2-40B4-BE49-F238E27FC236}">
                <a16:creationId xmlns:a16="http://schemas.microsoft.com/office/drawing/2014/main" id="{F11F7A7D-3F73-45F0-913E-5D841129C8C8}"/>
              </a:ext>
            </a:extLst>
          </p:cNvPr>
          <p:cNvSpPr>
            <a:spLocks noChangeArrowheads="1"/>
          </p:cNvSpPr>
          <p:nvPr/>
        </p:nvSpPr>
        <p:spPr bwMode="auto">
          <a:xfrm>
            <a:off x="117475" y="558800"/>
            <a:ext cx="8810625" cy="4518025"/>
          </a:xfrm>
          <a:custGeom>
            <a:avLst/>
            <a:gdLst>
              <a:gd name="T0" fmla="*/ 849854 w 8810514"/>
              <a:gd name="T1" fmla="*/ 0 h 4518211"/>
              <a:gd name="T2" fmla="*/ 849854 w 8810514"/>
              <a:gd name="T3" fmla="*/ 570155 h 4518211"/>
              <a:gd name="T4" fmla="*/ 43031 w 8810514"/>
              <a:gd name="T5" fmla="*/ 580913 h 4518211"/>
              <a:gd name="T6" fmla="*/ 0 w 8810514"/>
              <a:gd name="T7" fmla="*/ 4518211 h 4518211"/>
              <a:gd name="T8" fmla="*/ 8810514 w 8810514"/>
              <a:gd name="T9" fmla="*/ 4507454 h 4518211"/>
              <a:gd name="T10" fmla="*/ 0 60000 65536"/>
              <a:gd name="T11" fmla="*/ 0 60000 65536"/>
              <a:gd name="T12" fmla="*/ 0 60000 65536"/>
              <a:gd name="T13" fmla="*/ 0 60000 65536"/>
              <a:gd name="T14" fmla="*/ 0 60000 65536"/>
              <a:gd name="T15" fmla="*/ 0 w 8810514"/>
              <a:gd name="T16" fmla="*/ 0 h 4518211"/>
              <a:gd name="T17" fmla="*/ 8810514 w 8810514"/>
              <a:gd name="T18" fmla="*/ 4518211 h 4518211"/>
            </a:gdLst>
            <a:ahLst/>
            <a:cxnLst>
              <a:cxn ang="T10">
                <a:pos x="T0" y="T1"/>
              </a:cxn>
              <a:cxn ang="T11">
                <a:pos x="T2" y="T3"/>
              </a:cxn>
              <a:cxn ang="T12">
                <a:pos x="T4" y="T5"/>
              </a:cxn>
              <a:cxn ang="T13">
                <a:pos x="T6" y="T7"/>
              </a:cxn>
              <a:cxn ang="T14">
                <a:pos x="T8" y="T9"/>
              </a:cxn>
            </a:cxnLst>
            <a:rect l="T15" t="T16" r="T17" b="T18"/>
            <a:pathLst>
              <a:path w="8810514" h="4518211">
                <a:moveTo>
                  <a:pt x="849854" y="0"/>
                </a:moveTo>
                <a:lnTo>
                  <a:pt x="849854" y="570155"/>
                </a:lnTo>
                <a:lnTo>
                  <a:pt x="43031" y="580913"/>
                </a:lnTo>
                <a:lnTo>
                  <a:pt x="0" y="4518211"/>
                </a:lnTo>
                <a:lnTo>
                  <a:pt x="8810514" y="4507454"/>
                </a:lnTo>
              </a:path>
            </a:pathLst>
          </a:custGeom>
          <a:noFill/>
          <a:ln w="25400" cap="flat" cmpd="sng">
            <a:solidFill>
              <a:srgbClr val="ECD078"/>
            </a:solidFill>
            <a:prstDash val="sysDash"/>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7172" name="矩形 8">
            <a:extLst>
              <a:ext uri="{FF2B5EF4-FFF2-40B4-BE49-F238E27FC236}">
                <a16:creationId xmlns:a16="http://schemas.microsoft.com/office/drawing/2014/main" id="{ADCA5529-8320-48CA-A37C-B736FBE0A326}"/>
              </a:ext>
            </a:extLst>
          </p:cNvPr>
          <p:cNvSpPr>
            <a:spLocks noChangeArrowheads="1"/>
          </p:cNvSpPr>
          <p:nvPr/>
        </p:nvSpPr>
        <p:spPr bwMode="auto">
          <a:xfrm>
            <a:off x="900113" y="0"/>
            <a:ext cx="128587" cy="555625"/>
          </a:xfrm>
          <a:prstGeom prst="rect">
            <a:avLst/>
          </a:prstGeom>
          <a:solidFill>
            <a:srgbClr val="3B973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7173" name="矩形 9">
            <a:extLst>
              <a:ext uri="{FF2B5EF4-FFF2-40B4-BE49-F238E27FC236}">
                <a16:creationId xmlns:a16="http://schemas.microsoft.com/office/drawing/2014/main" id="{6E389CDE-DCEA-4BB0-A876-3E3C7F77E8F1}"/>
              </a:ext>
            </a:extLst>
          </p:cNvPr>
          <p:cNvSpPr>
            <a:spLocks noChangeArrowheads="1"/>
          </p:cNvSpPr>
          <p:nvPr/>
        </p:nvSpPr>
        <p:spPr bwMode="auto">
          <a:xfrm>
            <a:off x="1038225" y="0"/>
            <a:ext cx="155575" cy="771525"/>
          </a:xfrm>
          <a:prstGeom prst="rect">
            <a:avLst/>
          </a:prstGeom>
          <a:solidFill>
            <a:srgbClr val="ED1B2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7174" name="矩形 10">
            <a:extLst>
              <a:ext uri="{FF2B5EF4-FFF2-40B4-BE49-F238E27FC236}">
                <a16:creationId xmlns:a16="http://schemas.microsoft.com/office/drawing/2014/main" id="{0FDEDA3C-AADA-452D-BBA4-F795BFE09969}"/>
              </a:ext>
            </a:extLst>
          </p:cNvPr>
          <p:cNvSpPr>
            <a:spLocks noChangeArrowheads="1"/>
          </p:cNvSpPr>
          <p:nvPr/>
        </p:nvSpPr>
        <p:spPr bwMode="auto">
          <a:xfrm>
            <a:off x="8655050" y="4537075"/>
            <a:ext cx="130175" cy="555625"/>
          </a:xfrm>
          <a:prstGeom prst="rect">
            <a:avLst/>
          </a:prstGeom>
          <a:solidFill>
            <a:srgbClr val="ED1B2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7175" name="矩形 11">
            <a:extLst>
              <a:ext uri="{FF2B5EF4-FFF2-40B4-BE49-F238E27FC236}">
                <a16:creationId xmlns:a16="http://schemas.microsoft.com/office/drawing/2014/main" id="{CE593976-3804-4712-ABDB-67C3925C7CD8}"/>
              </a:ext>
            </a:extLst>
          </p:cNvPr>
          <p:cNvSpPr>
            <a:spLocks noChangeArrowheads="1"/>
          </p:cNvSpPr>
          <p:nvPr/>
        </p:nvSpPr>
        <p:spPr bwMode="auto">
          <a:xfrm>
            <a:off x="8785225" y="4321175"/>
            <a:ext cx="153988" cy="771525"/>
          </a:xfrm>
          <a:prstGeom prst="rect">
            <a:avLst/>
          </a:prstGeom>
          <a:solidFill>
            <a:srgbClr val="3B973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pic>
        <p:nvPicPr>
          <p:cNvPr id="7176" name="Picture 3" descr="E:\必备常用\20131215045733919_easyicon_net_256.png">
            <a:extLst>
              <a:ext uri="{FF2B5EF4-FFF2-40B4-BE49-F238E27FC236}">
                <a16:creationId xmlns:a16="http://schemas.microsoft.com/office/drawing/2014/main" id="{A963BC64-C548-4F1C-AB17-F763CD70F1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6463" y="555625"/>
            <a:ext cx="1528762" cy="152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177" name="Group 9">
            <a:extLst>
              <a:ext uri="{FF2B5EF4-FFF2-40B4-BE49-F238E27FC236}">
                <a16:creationId xmlns:a16="http://schemas.microsoft.com/office/drawing/2014/main" id="{1DDA8DFF-AFB6-4DEE-BDFF-A311B4B339C6}"/>
              </a:ext>
            </a:extLst>
          </p:cNvPr>
          <p:cNvGrpSpPr>
            <a:grpSpLocks/>
          </p:cNvGrpSpPr>
          <p:nvPr/>
        </p:nvGrpSpPr>
        <p:grpSpPr bwMode="auto">
          <a:xfrm>
            <a:off x="1228725" y="187325"/>
            <a:ext cx="1655763" cy="1655763"/>
            <a:chOff x="0" y="0"/>
            <a:chExt cx="1656184" cy="1656184"/>
          </a:xfrm>
        </p:grpSpPr>
        <p:sp>
          <p:nvSpPr>
            <p:cNvPr id="7178" name="十六角星 23">
              <a:extLst>
                <a:ext uri="{FF2B5EF4-FFF2-40B4-BE49-F238E27FC236}">
                  <a16:creationId xmlns:a16="http://schemas.microsoft.com/office/drawing/2014/main" id="{C5303462-5BC2-4BB3-B83B-05E0639D16CC}"/>
                </a:ext>
              </a:extLst>
            </p:cNvPr>
            <p:cNvSpPr>
              <a:spLocks noChangeArrowheads="1"/>
            </p:cNvSpPr>
            <p:nvPr/>
          </p:nvSpPr>
          <p:spPr bwMode="auto">
            <a:xfrm>
              <a:off x="0" y="0"/>
              <a:ext cx="1656184" cy="1656184"/>
            </a:xfrm>
            <a:prstGeom prst="star16">
              <a:avLst>
                <a:gd name="adj" fmla="val 41398"/>
              </a:avLst>
            </a:prstGeom>
            <a:solidFill>
              <a:srgbClr val="3B973D"/>
            </a:solidFill>
            <a:ln w="25400" cap="flat" cmpd="sng">
              <a:solidFill>
                <a:srgbClr val="ED1B24"/>
              </a:solidFill>
              <a:miter lim="800000"/>
              <a:headEnd/>
              <a:tailEnd/>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7179" name="TextBox 25">
              <a:extLst>
                <a:ext uri="{FF2B5EF4-FFF2-40B4-BE49-F238E27FC236}">
                  <a16:creationId xmlns:a16="http://schemas.microsoft.com/office/drawing/2014/main" id="{689FDAE7-621B-4D97-8395-31B0A82EF98F}"/>
                </a:ext>
              </a:extLst>
            </p:cNvPr>
            <p:cNvSpPr>
              <a:spLocks noChangeArrowheads="1"/>
            </p:cNvSpPr>
            <p:nvPr/>
          </p:nvSpPr>
          <p:spPr bwMode="auto">
            <a:xfrm>
              <a:off x="171705" y="504926"/>
              <a:ext cx="137088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600">
                  <a:solidFill>
                    <a:srgbClr val="ECD078"/>
                  </a:solidFill>
                  <a:latin typeface="方正剪纸简体" panose="03000509000000000000" pitchFamily="65" charset="-122"/>
                  <a:ea typeface="方正剪纸简体" panose="03000509000000000000" pitchFamily="65" charset="-122"/>
                  <a:sym typeface="方正剪纸简体" panose="03000509000000000000" pitchFamily="65" charset="-122"/>
                </a:rPr>
                <a:t>part3</a:t>
              </a:r>
              <a:endParaRPr lang="zh-CN" altLang="en-US" sz="3600">
                <a:solidFill>
                  <a:srgbClr val="ECD078"/>
                </a:solidFill>
                <a:latin typeface="方正剪纸简体" panose="03000509000000000000" pitchFamily="65" charset="-122"/>
                <a:ea typeface="方正剪纸简体" panose="03000509000000000000" pitchFamily="65" charset="-122"/>
                <a:sym typeface="方正剪纸简体" panose="03000509000000000000" pitchFamily="65" charset="-122"/>
              </a:endParaRPr>
            </a:p>
          </p:txBody>
        </p:sp>
      </p:grpSp>
      <p:sp>
        <p:nvSpPr>
          <p:cNvPr id="7180" name="矩形 12">
            <a:extLst>
              <a:ext uri="{FF2B5EF4-FFF2-40B4-BE49-F238E27FC236}">
                <a16:creationId xmlns:a16="http://schemas.microsoft.com/office/drawing/2014/main" id="{478D44C9-28C4-47FD-A7D8-97331E8C6CDB}"/>
              </a:ext>
            </a:extLst>
          </p:cNvPr>
          <p:cNvSpPr>
            <a:spLocks noChangeArrowheads="1"/>
          </p:cNvSpPr>
          <p:nvPr/>
        </p:nvSpPr>
        <p:spPr bwMode="auto">
          <a:xfrm>
            <a:off x="3132138" y="0"/>
            <a:ext cx="6011862" cy="277813"/>
          </a:xfrm>
          <a:prstGeom prst="rect">
            <a:avLst/>
          </a:prstGeom>
          <a:solidFill>
            <a:srgbClr val="3B973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7181" name="矩形 1">
            <a:extLst>
              <a:ext uri="{FF2B5EF4-FFF2-40B4-BE49-F238E27FC236}">
                <a16:creationId xmlns:a16="http://schemas.microsoft.com/office/drawing/2014/main" id="{86F22CB3-EAC1-42C0-BAD5-C6DB545F3EBF}"/>
              </a:ext>
            </a:extLst>
          </p:cNvPr>
          <p:cNvSpPr>
            <a:spLocks noChangeArrowheads="1"/>
          </p:cNvSpPr>
          <p:nvPr/>
        </p:nvSpPr>
        <p:spPr bwMode="auto">
          <a:xfrm>
            <a:off x="2085975" y="2373313"/>
            <a:ext cx="4248150"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400">
                <a:solidFill>
                  <a:srgbClr val="ECD078"/>
                </a:solidFill>
                <a:sym typeface="Arial" panose="020B0604020202020204" pitchFamily="34" charset="0"/>
              </a:rPr>
              <a:t>The soft music of the Christmas carols and children eager to open their gifts certainly lend unique warmth to the coldest day of the year.</a:t>
            </a:r>
            <a:endParaRPr lang="zh-CN" altLang="en-US" sz="2400">
              <a:solidFill>
                <a:srgbClr val="ECD078"/>
              </a:solidFill>
              <a:latin typeface="Calibri" panose="020F0502020204030204" pitchFamily="34" charset="0"/>
              <a:sym typeface="宋体" panose="02010600030101010101" pitchFamily="2" charset="-122"/>
            </a:endParaRPr>
          </a:p>
        </p:txBody>
      </p:sp>
      <p:sp>
        <p:nvSpPr>
          <p:cNvPr id="7182" name="矩形 15">
            <a:extLst>
              <a:ext uri="{FF2B5EF4-FFF2-40B4-BE49-F238E27FC236}">
                <a16:creationId xmlns:a16="http://schemas.microsoft.com/office/drawing/2014/main" id="{E316114C-9EF6-4DB9-A0DD-DB9B8CF87B10}"/>
              </a:ext>
            </a:extLst>
          </p:cNvPr>
          <p:cNvSpPr>
            <a:spLocks noChangeArrowheads="1"/>
          </p:cNvSpPr>
          <p:nvPr/>
        </p:nvSpPr>
        <p:spPr bwMode="auto">
          <a:xfrm rot="5400000">
            <a:off x="4037013" y="-627062"/>
            <a:ext cx="98425" cy="5788025"/>
          </a:xfrm>
          <a:prstGeom prst="rect">
            <a:avLst/>
          </a:prstGeom>
          <a:blipFill dpi="0" rotWithShape="1">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7183" name="矩形 16">
            <a:extLst>
              <a:ext uri="{FF2B5EF4-FFF2-40B4-BE49-F238E27FC236}">
                <a16:creationId xmlns:a16="http://schemas.microsoft.com/office/drawing/2014/main" id="{D59923E1-C8D1-49D7-83B2-BEEEF57CFEFB}"/>
              </a:ext>
            </a:extLst>
          </p:cNvPr>
          <p:cNvSpPr>
            <a:spLocks noChangeArrowheads="1"/>
          </p:cNvSpPr>
          <p:nvPr/>
        </p:nvSpPr>
        <p:spPr bwMode="auto">
          <a:xfrm rot="5400000">
            <a:off x="4071145" y="1593056"/>
            <a:ext cx="100012" cy="5788025"/>
          </a:xfrm>
          <a:prstGeom prst="rect">
            <a:avLst/>
          </a:prstGeom>
          <a:blipFill dpi="0" rotWithShape="1">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7184" name="矩形 18">
            <a:extLst>
              <a:ext uri="{FF2B5EF4-FFF2-40B4-BE49-F238E27FC236}">
                <a16:creationId xmlns:a16="http://schemas.microsoft.com/office/drawing/2014/main" id="{E705DEB9-137E-4A29-8F7C-2AA10F7B7AB3}"/>
              </a:ext>
            </a:extLst>
          </p:cNvPr>
          <p:cNvSpPr>
            <a:spLocks noChangeArrowheads="1"/>
          </p:cNvSpPr>
          <p:nvPr/>
        </p:nvSpPr>
        <p:spPr bwMode="auto">
          <a:xfrm flipH="1">
            <a:off x="6900863" y="2216150"/>
            <a:ext cx="114300" cy="2320925"/>
          </a:xfrm>
          <a:prstGeom prst="rect">
            <a:avLst/>
          </a:prstGeom>
          <a:blipFill dpi="0" rotWithShape="1">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7185" name="矩形 19">
            <a:extLst>
              <a:ext uri="{FF2B5EF4-FFF2-40B4-BE49-F238E27FC236}">
                <a16:creationId xmlns:a16="http://schemas.microsoft.com/office/drawing/2014/main" id="{D5F515A0-F23D-4448-BA8E-2274A09675A5}"/>
              </a:ext>
            </a:extLst>
          </p:cNvPr>
          <p:cNvSpPr>
            <a:spLocks noChangeArrowheads="1"/>
          </p:cNvSpPr>
          <p:nvPr/>
        </p:nvSpPr>
        <p:spPr bwMode="auto">
          <a:xfrm rot="5400000">
            <a:off x="4020345" y="1593056"/>
            <a:ext cx="100012" cy="5788025"/>
          </a:xfrm>
          <a:prstGeom prst="rect">
            <a:avLst/>
          </a:prstGeom>
          <a:blipFill dpi="0" rotWithShape="1">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7186" name="矩形 24">
            <a:extLst>
              <a:ext uri="{FF2B5EF4-FFF2-40B4-BE49-F238E27FC236}">
                <a16:creationId xmlns:a16="http://schemas.microsoft.com/office/drawing/2014/main" id="{634C5CDE-1AE3-4D1A-AC22-2336E5423EEF}"/>
              </a:ext>
            </a:extLst>
          </p:cNvPr>
          <p:cNvSpPr>
            <a:spLocks noChangeArrowheads="1"/>
          </p:cNvSpPr>
          <p:nvPr/>
        </p:nvSpPr>
        <p:spPr bwMode="auto">
          <a:xfrm flipH="1">
            <a:off x="1163638" y="2216150"/>
            <a:ext cx="128587" cy="2238375"/>
          </a:xfrm>
          <a:prstGeom prst="rect">
            <a:avLst/>
          </a:prstGeom>
          <a:blipFill dpi="0" rotWithShape="1">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pic>
        <p:nvPicPr>
          <p:cNvPr id="7187" name="Picture 3" descr="E:\必备常用\snowflake (1).png">
            <a:extLst>
              <a:ext uri="{FF2B5EF4-FFF2-40B4-BE49-F238E27FC236}">
                <a16:creationId xmlns:a16="http://schemas.microsoft.com/office/drawing/2014/main" id="{1CB8FA17-CDFC-4CD8-B9A0-EC1627BD604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438" y="4076700"/>
            <a:ext cx="493712"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8" name="Picture 3" descr="E:\必备常用\snowflake (1).png">
            <a:extLst>
              <a:ext uri="{FF2B5EF4-FFF2-40B4-BE49-F238E27FC236}">
                <a16:creationId xmlns:a16="http://schemas.microsoft.com/office/drawing/2014/main" id="{178D376D-34AC-4095-B041-2FFDB65558E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29075" y="1571625"/>
            <a:ext cx="495300"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9" name="Picture 3" descr="E:\必备常用\snowflake (1).png">
            <a:extLst>
              <a:ext uri="{FF2B5EF4-FFF2-40B4-BE49-F238E27FC236}">
                <a16:creationId xmlns:a16="http://schemas.microsoft.com/office/drawing/2014/main" id="{26103FD2-5E8C-4B33-9376-E9BB45BE778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08888" y="3817938"/>
            <a:ext cx="49371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0" name="Picture 2" descr="E:\必备常用\20131217112254752_easyicon_net_96.png">
            <a:extLst>
              <a:ext uri="{FF2B5EF4-FFF2-40B4-BE49-F238E27FC236}">
                <a16:creationId xmlns:a16="http://schemas.microsoft.com/office/drawing/2014/main" id="{EF7F8D1C-7916-4090-B760-03AF5F2A968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0113" y="1738313"/>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91" name="五角星 36">
            <a:extLst>
              <a:ext uri="{FF2B5EF4-FFF2-40B4-BE49-F238E27FC236}">
                <a16:creationId xmlns:a16="http://schemas.microsoft.com/office/drawing/2014/main" id="{2418A36E-0045-4268-A740-995BF725190F}"/>
              </a:ext>
            </a:extLst>
          </p:cNvPr>
          <p:cNvSpPr>
            <a:spLocks noChangeArrowheads="1"/>
          </p:cNvSpPr>
          <p:nvPr/>
        </p:nvSpPr>
        <p:spPr bwMode="auto">
          <a:xfrm>
            <a:off x="130175" y="277813"/>
            <a:ext cx="590550" cy="522287"/>
          </a:xfrm>
          <a:prstGeom prst="star5">
            <a:avLst/>
          </a:prstGeom>
          <a:noFill/>
          <a:ln w="25400" cap="flat" cmpd="sng">
            <a:solidFill>
              <a:schemeClr val="bg1"/>
            </a:solidFill>
            <a:prstDash val="sysDot"/>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pic>
        <p:nvPicPr>
          <p:cNvPr id="7192" name="Picture 3" descr="E:\必备常用\snowflake (1).png">
            <a:extLst>
              <a:ext uri="{FF2B5EF4-FFF2-40B4-BE49-F238E27FC236}">
                <a16:creationId xmlns:a16="http://schemas.microsoft.com/office/drawing/2014/main" id="{416F41BA-32E5-417A-BB85-0E9766E45B3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 y="2195513"/>
            <a:ext cx="849313" cy="84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3" name="Picture 3">
            <a:extLst>
              <a:ext uri="{FF2B5EF4-FFF2-40B4-BE49-F238E27FC236}">
                <a16:creationId xmlns:a16="http://schemas.microsoft.com/office/drawing/2014/main" id="{15F31B9E-A594-4FB5-9A06-2C4596DA22E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65800" y="993775"/>
            <a:ext cx="744538"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repeatCount="indefinite" fill="hold" grpId="0" nodeType="afterEffect">
                                  <p:stCondLst>
                                    <p:cond delay="0"/>
                                  </p:stCondLst>
                                  <p:childTnLst>
                                    <p:animEffect>
                                      <p:cBhvr>
                                        <p:cTn id="6" dur="500" tmFilter="0, 0; .2, .5; .8, .5; 1, 0"/>
                                        <p:tgtEl>
                                          <p:spTgt spid="7191"/>
                                        </p:tgtEl>
                                      </p:cBhvr>
                                    </p:animEffect>
                                    <p:animScale>
                                      <p:cBhvr>
                                        <p:cTn id="7" dur="250" autoRev="1" fill="hold"/>
                                        <p:tgtEl>
                                          <p:spTgt spid="7191"/>
                                        </p:tgtEl>
                                      </p:cBhvr>
                                      <p:by x="105000" y="105000"/>
                                    </p:animScale>
                                  </p:childTnLst>
                                </p:cTn>
                              </p:par>
                              <p:par>
                                <p:cTn id="8" presetID="47" presetClass="entr" presetSubtype="0" fill="hold" nodeType="withEffect">
                                  <p:stCondLst>
                                    <p:cond delay="0"/>
                                  </p:stCondLst>
                                  <p:childTnLst>
                                    <p:set>
                                      <p:cBhvr>
                                        <p:cTn id="9" dur="1" fill="hold">
                                          <p:stCondLst>
                                            <p:cond delay="0"/>
                                          </p:stCondLst>
                                        </p:cTn>
                                        <p:tgtEl>
                                          <p:spTgt spid="7188"/>
                                        </p:tgtEl>
                                        <p:attrNameLst>
                                          <p:attrName>style.visibility</p:attrName>
                                        </p:attrNameLst>
                                      </p:cBhvr>
                                      <p:to>
                                        <p:strVal val="visible"/>
                                      </p:to>
                                    </p:set>
                                    <p:animEffect>
                                      <p:cBhvr>
                                        <p:cTn id="10" dur="750"/>
                                        <p:tgtEl>
                                          <p:spTgt spid="7188"/>
                                        </p:tgtEl>
                                      </p:cBhvr>
                                    </p:animEffect>
                                    <p:anim calcmode="lin" valueType="num">
                                      <p:cBhvr>
                                        <p:cTn id="11" dur="750" fill="hold"/>
                                        <p:tgtEl>
                                          <p:spTgt spid="7188"/>
                                        </p:tgtEl>
                                        <p:attrNameLst>
                                          <p:attrName>ppt_x</p:attrName>
                                        </p:attrNameLst>
                                      </p:cBhvr>
                                      <p:tavLst>
                                        <p:tav tm="0">
                                          <p:val>
                                            <p:strVal val="#ppt_x"/>
                                          </p:val>
                                        </p:tav>
                                        <p:tav tm="100000">
                                          <p:val>
                                            <p:strVal val="#ppt_x"/>
                                          </p:val>
                                        </p:tav>
                                      </p:tavLst>
                                    </p:anim>
                                    <p:anim calcmode="lin" valueType="num">
                                      <p:cBhvr>
                                        <p:cTn id="12" dur="750" fill="hold"/>
                                        <p:tgtEl>
                                          <p:spTgt spid="7188"/>
                                        </p:tgtEl>
                                        <p:attrNameLst>
                                          <p:attrName>ppt_y</p:attrName>
                                        </p:attrNameLst>
                                      </p:cBhvr>
                                      <p:tavLst>
                                        <p:tav tm="0">
                                          <p:val>
                                            <p:strVal val="#ppt_y-.1"/>
                                          </p:val>
                                        </p:tav>
                                        <p:tav tm="100000">
                                          <p:val>
                                            <p:strVal val="#ppt_y"/>
                                          </p:val>
                                        </p:tav>
                                      </p:tavLst>
                                    </p:anim>
                                  </p:childTnLst>
                                </p:cTn>
                              </p:par>
                              <p:par>
                                <p:cTn id="13" presetID="47" presetClass="entr" presetSubtype="0" fill="hold" nodeType="withEffect">
                                  <p:stCondLst>
                                    <p:cond delay="250"/>
                                  </p:stCondLst>
                                  <p:childTnLst>
                                    <p:set>
                                      <p:cBhvr>
                                        <p:cTn id="14" dur="1" fill="hold">
                                          <p:stCondLst>
                                            <p:cond delay="0"/>
                                          </p:stCondLst>
                                        </p:cTn>
                                        <p:tgtEl>
                                          <p:spTgt spid="7187"/>
                                        </p:tgtEl>
                                        <p:attrNameLst>
                                          <p:attrName>style.visibility</p:attrName>
                                        </p:attrNameLst>
                                      </p:cBhvr>
                                      <p:to>
                                        <p:strVal val="visible"/>
                                      </p:to>
                                    </p:set>
                                    <p:animEffect>
                                      <p:cBhvr>
                                        <p:cTn id="15" dur="750"/>
                                        <p:tgtEl>
                                          <p:spTgt spid="7187"/>
                                        </p:tgtEl>
                                      </p:cBhvr>
                                    </p:animEffect>
                                    <p:anim calcmode="lin" valueType="num">
                                      <p:cBhvr>
                                        <p:cTn id="16" dur="750" fill="hold"/>
                                        <p:tgtEl>
                                          <p:spTgt spid="7187"/>
                                        </p:tgtEl>
                                        <p:attrNameLst>
                                          <p:attrName>ppt_x</p:attrName>
                                        </p:attrNameLst>
                                      </p:cBhvr>
                                      <p:tavLst>
                                        <p:tav tm="0">
                                          <p:val>
                                            <p:strVal val="#ppt_x"/>
                                          </p:val>
                                        </p:tav>
                                        <p:tav tm="100000">
                                          <p:val>
                                            <p:strVal val="#ppt_x"/>
                                          </p:val>
                                        </p:tav>
                                      </p:tavLst>
                                    </p:anim>
                                    <p:anim calcmode="lin" valueType="num">
                                      <p:cBhvr>
                                        <p:cTn id="17" dur="750" fill="hold"/>
                                        <p:tgtEl>
                                          <p:spTgt spid="7187"/>
                                        </p:tgtEl>
                                        <p:attrNameLst>
                                          <p:attrName>ppt_y</p:attrName>
                                        </p:attrNameLst>
                                      </p:cBhvr>
                                      <p:tavLst>
                                        <p:tav tm="0">
                                          <p:val>
                                            <p:strVal val="#ppt_y-.1"/>
                                          </p:val>
                                        </p:tav>
                                        <p:tav tm="100000">
                                          <p:val>
                                            <p:strVal val="#ppt_y"/>
                                          </p:val>
                                        </p:tav>
                                      </p:tavLst>
                                    </p:anim>
                                  </p:childTnLst>
                                </p:cTn>
                              </p:par>
                              <p:par>
                                <p:cTn id="18" presetID="47" presetClass="entr" presetSubtype="0" fill="hold" nodeType="withEffect">
                                  <p:stCondLst>
                                    <p:cond delay="500"/>
                                  </p:stCondLst>
                                  <p:childTnLst>
                                    <p:set>
                                      <p:cBhvr>
                                        <p:cTn id="19" dur="1" fill="hold">
                                          <p:stCondLst>
                                            <p:cond delay="0"/>
                                          </p:stCondLst>
                                        </p:cTn>
                                        <p:tgtEl>
                                          <p:spTgt spid="7189"/>
                                        </p:tgtEl>
                                        <p:attrNameLst>
                                          <p:attrName>style.visibility</p:attrName>
                                        </p:attrNameLst>
                                      </p:cBhvr>
                                      <p:to>
                                        <p:strVal val="visible"/>
                                      </p:to>
                                    </p:set>
                                    <p:animEffect>
                                      <p:cBhvr>
                                        <p:cTn id="20" dur="750"/>
                                        <p:tgtEl>
                                          <p:spTgt spid="7189"/>
                                        </p:tgtEl>
                                      </p:cBhvr>
                                    </p:animEffect>
                                    <p:anim calcmode="lin" valueType="num">
                                      <p:cBhvr>
                                        <p:cTn id="21" dur="750" fill="hold"/>
                                        <p:tgtEl>
                                          <p:spTgt spid="7189"/>
                                        </p:tgtEl>
                                        <p:attrNameLst>
                                          <p:attrName>ppt_x</p:attrName>
                                        </p:attrNameLst>
                                      </p:cBhvr>
                                      <p:tavLst>
                                        <p:tav tm="0">
                                          <p:val>
                                            <p:strVal val="#ppt_x"/>
                                          </p:val>
                                        </p:tav>
                                        <p:tav tm="100000">
                                          <p:val>
                                            <p:strVal val="#ppt_x"/>
                                          </p:val>
                                        </p:tav>
                                      </p:tavLst>
                                    </p:anim>
                                    <p:anim calcmode="lin" valueType="num">
                                      <p:cBhvr>
                                        <p:cTn id="22" dur="750" fill="hold"/>
                                        <p:tgtEl>
                                          <p:spTgt spid="7189"/>
                                        </p:tgtEl>
                                        <p:attrNameLst>
                                          <p:attrName>ppt_y</p:attrName>
                                        </p:attrNameLst>
                                      </p:cBhvr>
                                      <p:tavLst>
                                        <p:tav tm="0">
                                          <p:val>
                                            <p:strVal val="#ppt_y-.1"/>
                                          </p:val>
                                        </p:tav>
                                        <p:tav tm="100000">
                                          <p:val>
                                            <p:strVal val="#ppt_y"/>
                                          </p:val>
                                        </p:tav>
                                      </p:tavLst>
                                    </p:anim>
                                  </p:childTnLst>
                                </p:cTn>
                              </p:par>
                              <p:par>
                                <p:cTn id="23" presetID="47" presetClass="entr" presetSubtype="0" fill="hold" nodeType="withEffect">
                                  <p:stCondLst>
                                    <p:cond delay="750"/>
                                  </p:stCondLst>
                                  <p:childTnLst>
                                    <p:set>
                                      <p:cBhvr>
                                        <p:cTn id="24" dur="1" fill="hold">
                                          <p:stCondLst>
                                            <p:cond delay="0"/>
                                          </p:stCondLst>
                                        </p:cTn>
                                        <p:tgtEl>
                                          <p:spTgt spid="7192"/>
                                        </p:tgtEl>
                                        <p:attrNameLst>
                                          <p:attrName>style.visibility</p:attrName>
                                        </p:attrNameLst>
                                      </p:cBhvr>
                                      <p:to>
                                        <p:strVal val="visible"/>
                                      </p:to>
                                    </p:set>
                                    <p:animEffect>
                                      <p:cBhvr>
                                        <p:cTn id="25" dur="750"/>
                                        <p:tgtEl>
                                          <p:spTgt spid="7192"/>
                                        </p:tgtEl>
                                      </p:cBhvr>
                                    </p:animEffect>
                                    <p:anim calcmode="lin" valueType="num">
                                      <p:cBhvr>
                                        <p:cTn id="26" dur="750" fill="hold"/>
                                        <p:tgtEl>
                                          <p:spTgt spid="7192"/>
                                        </p:tgtEl>
                                        <p:attrNameLst>
                                          <p:attrName>ppt_x</p:attrName>
                                        </p:attrNameLst>
                                      </p:cBhvr>
                                      <p:tavLst>
                                        <p:tav tm="0">
                                          <p:val>
                                            <p:strVal val="#ppt_x"/>
                                          </p:val>
                                        </p:tav>
                                        <p:tav tm="100000">
                                          <p:val>
                                            <p:strVal val="#ppt_x"/>
                                          </p:val>
                                        </p:tav>
                                      </p:tavLst>
                                    </p:anim>
                                    <p:anim calcmode="lin" valueType="num">
                                      <p:cBhvr>
                                        <p:cTn id="27" dur="750" fill="hold"/>
                                        <p:tgtEl>
                                          <p:spTgt spid="7192"/>
                                        </p:tgtEl>
                                        <p:attrNameLst>
                                          <p:attrName>ppt_y</p:attrName>
                                        </p:attrNameLst>
                                      </p:cBhvr>
                                      <p:tavLst>
                                        <p:tav tm="0">
                                          <p:val>
                                            <p:strVal val="#ppt_y-.1"/>
                                          </p:val>
                                        </p:tav>
                                        <p:tav tm="100000">
                                          <p:val>
                                            <p:strVal val="#ppt_y"/>
                                          </p:val>
                                        </p:tav>
                                      </p:tavLst>
                                    </p:anim>
                                  </p:childTnLst>
                                </p:cTn>
                              </p:par>
                              <p:par>
                                <p:cTn id="28" presetID="47" presetClass="entr" presetSubtype="0" fill="hold" nodeType="withEffect">
                                  <p:stCondLst>
                                    <p:cond delay="1000"/>
                                  </p:stCondLst>
                                  <p:childTnLst>
                                    <p:set>
                                      <p:cBhvr>
                                        <p:cTn id="29" dur="1" fill="hold">
                                          <p:stCondLst>
                                            <p:cond delay="0"/>
                                          </p:stCondLst>
                                        </p:cTn>
                                        <p:tgtEl>
                                          <p:spTgt spid="7193"/>
                                        </p:tgtEl>
                                        <p:attrNameLst>
                                          <p:attrName>style.visibility</p:attrName>
                                        </p:attrNameLst>
                                      </p:cBhvr>
                                      <p:to>
                                        <p:strVal val="visible"/>
                                      </p:to>
                                    </p:set>
                                    <p:animEffect>
                                      <p:cBhvr>
                                        <p:cTn id="30" dur="750"/>
                                        <p:tgtEl>
                                          <p:spTgt spid="7193"/>
                                        </p:tgtEl>
                                      </p:cBhvr>
                                    </p:animEffect>
                                    <p:anim calcmode="lin" valueType="num">
                                      <p:cBhvr>
                                        <p:cTn id="31" dur="750" fill="hold"/>
                                        <p:tgtEl>
                                          <p:spTgt spid="7193"/>
                                        </p:tgtEl>
                                        <p:attrNameLst>
                                          <p:attrName>ppt_x</p:attrName>
                                        </p:attrNameLst>
                                      </p:cBhvr>
                                      <p:tavLst>
                                        <p:tav tm="0">
                                          <p:val>
                                            <p:strVal val="#ppt_x"/>
                                          </p:val>
                                        </p:tav>
                                        <p:tav tm="100000">
                                          <p:val>
                                            <p:strVal val="#ppt_x"/>
                                          </p:val>
                                        </p:tav>
                                      </p:tavLst>
                                    </p:anim>
                                    <p:anim calcmode="lin" valueType="num">
                                      <p:cBhvr>
                                        <p:cTn id="32" dur="750" fill="hold"/>
                                        <p:tgtEl>
                                          <p:spTgt spid="719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91" grpId="0" bldLvl="0"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a:extLst>
              <a:ext uri="{FF2B5EF4-FFF2-40B4-BE49-F238E27FC236}">
                <a16:creationId xmlns:a16="http://schemas.microsoft.com/office/drawing/2014/main" id="{C6E0C54C-02D9-48B8-AEA7-2024F2E475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59200" y="84138"/>
            <a:ext cx="5546725" cy="337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矩形 30">
            <a:extLst>
              <a:ext uri="{FF2B5EF4-FFF2-40B4-BE49-F238E27FC236}">
                <a16:creationId xmlns:a16="http://schemas.microsoft.com/office/drawing/2014/main" id="{D5601ABE-53BB-44BD-8BE8-485F74C85758}"/>
              </a:ext>
            </a:extLst>
          </p:cNvPr>
          <p:cNvSpPr>
            <a:spLocks noChangeArrowheads="1"/>
          </p:cNvSpPr>
          <p:nvPr/>
        </p:nvSpPr>
        <p:spPr bwMode="auto">
          <a:xfrm rot="5400000">
            <a:off x="4415631" y="400844"/>
            <a:ext cx="312738" cy="9144000"/>
          </a:xfrm>
          <a:prstGeom prst="rect">
            <a:avLst/>
          </a:prstGeom>
          <a:blipFill dpi="0" rotWithShape="1">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8196" name="任意多边形 7">
            <a:extLst>
              <a:ext uri="{FF2B5EF4-FFF2-40B4-BE49-F238E27FC236}">
                <a16:creationId xmlns:a16="http://schemas.microsoft.com/office/drawing/2014/main" id="{FC606394-D8D1-481E-A030-500961C42DC3}"/>
              </a:ext>
            </a:extLst>
          </p:cNvPr>
          <p:cNvSpPr>
            <a:spLocks noChangeArrowheads="1"/>
          </p:cNvSpPr>
          <p:nvPr/>
        </p:nvSpPr>
        <p:spPr bwMode="auto">
          <a:xfrm>
            <a:off x="117475" y="558800"/>
            <a:ext cx="8810625" cy="4518025"/>
          </a:xfrm>
          <a:custGeom>
            <a:avLst/>
            <a:gdLst>
              <a:gd name="T0" fmla="*/ 849854 w 8810514"/>
              <a:gd name="T1" fmla="*/ 0 h 4518211"/>
              <a:gd name="T2" fmla="*/ 849854 w 8810514"/>
              <a:gd name="T3" fmla="*/ 570155 h 4518211"/>
              <a:gd name="T4" fmla="*/ 43031 w 8810514"/>
              <a:gd name="T5" fmla="*/ 580913 h 4518211"/>
              <a:gd name="T6" fmla="*/ 0 w 8810514"/>
              <a:gd name="T7" fmla="*/ 4518211 h 4518211"/>
              <a:gd name="T8" fmla="*/ 8810514 w 8810514"/>
              <a:gd name="T9" fmla="*/ 4507454 h 4518211"/>
              <a:gd name="T10" fmla="*/ 0 60000 65536"/>
              <a:gd name="T11" fmla="*/ 0 60000 65536"/>
              <a:gd name="T12" fmla="*/ 0 60000 65536"/>
              <a:gd name="T13" fmla="*/ 0 60000 65536"/>
              <a:gd name="T14" fmla="*/ 0 60000 65536"/>
              <a:gd name="T15" fmla="*/ 0 w 8810514"/>
              <a:gd name="T16" fmla="*/ 0 h 4518211"/>
              <a:gd name="T17" fmla="*/ 8810514 w 8810514"/>
              <a:gd name="T18" fmla="*/ 4518211 h 4518211"/>
            </a:gdLst>
            <a:ahLst/>
            <a:cxnLst>
              <a:cxn ang="T10">
                <a:pos x="T0" y="T1"/>
              </a:cxn>
              <a:cxn ang="T11">
                <a:pos x="T2" y="T3"/>
              </a:cxn>
              <a:cxn ang="T12">
                <a:pos x="T4" y="T5"/>
              </a:cxn>
              <a:cxn ang="T13">
                <a:pos x="T6" y="T7"/>
              </a:cxn>
              <a:cxn ang="T14">
                <a:pos x="T8" y="T9"/>
              </a:cxn>
            </a:cxnLst>
            <a:rect l="T15" t="T16" r="T17" b="T18"/>
            <a:pathLst>
              <a:path w="8810514" h="4518211">
                <a:moveTo>
                  <a:pt x="849854" y="0"/>
                </a:moveTo>
                <a:lnTo>
                  <a:pt x="849854" y="570155"/>
                </a:lnTo>
                <a:lnTo>
                  <a:pt x="43031" y="580913"/>
                </a:lnTo>
                <a:lnTo>
                  <a:pt x="0" y="4518211"/>
                </a:lnTo>
                <a:lnTo>
                  <a:pt x="8810514" y="4507454"/>
                </a:lnTo>
              </a:path>
            </a:pathLst>
          </a:custGeom>
          <a:noFill/>
          <a:ln w="25400" cap="flat" cmpd="sng">
            <a:solidFill>
              <a:srgbClr val="ECD078"/>
            </a:solidFill>
            <a:prstDash val="sysDash"/>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8197" name="矩形 8">
            <a:extLst>
              <a:ext uri="{FF2B5EF4-FFF2-40B4-BE49-F238E27FC236}">
                <a16:creationId xmlns:a16="http://schemas.microsoft.com/office/drawing/2014/main" id="{DB35F888-DB8C-42C9-AD7A-6E2802F679EC}"/>
              </a:ext>
            </a:extLst>
          </p:cNvPr>
          <p:cNvSpPr>
            <a:spLocks noChangeArrowheads="1"/>
          </p:cNvSpPr>
          <p:nvPr/>
        </p:nvSpPr>
        <p:spPr bwMode="auto">
          <a:xfrm>
            <a:off x="900113" y="0"/>
            <a:ext cx="128587" cy="555625"/>
          </a:xfrm>
          <a:prstGeom prst="rect">
            <a:avLst/>
          </a:prstGeom>
          <a:solidFill>
            <a:srgbClr val="3B973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8198" name="矩形 9">
            <a:extLst>
              <a:ext uri="{FF2B5EF4-FFF2-40B4-BE49-F238E27FC236}">
                <a16:creationId xmlns:a16="http://schemas.microsoft.com/office/drawing/2014/main" id="{611AC448-8922-4E00-AB69-F3CD314C1B54}"/>
              </a:ext>
            </a:extLst>
          </p:cNvPr>
          <p:cNvSpPr>
            <a:spLocks noChangeArrowheads="1"/>
          </p:cNvSpPr>
          <p:nvPr/>
        </p:nvSpPr>
        <p:spPr bwMode="auto">
          <a:xfrm>
            <a:off x="1038225" y="0"/>
            <a:ext cx="155575" cy="771525"/>
          </a:xfrm>
          <a:prstGeom prst="rect">
            <a:avLst/>
          </a:prstGeom>
          <a:solidFill>
            <a:srgbClr val="ED1B2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8199" name="矩形 10">
            <a:extLst>
              <a:ext uri="{FF2B5EF4-FFF2-40B4-BE49-F238E27FC236}">
                <a16:creationId xmlns:a16="http://schemas.microsoft.com/office/drawing/2014/main" id="{1016009F-C2DD-4E5E-B440-B75628EB17B4}"/>
              </a:ext>
            </a:extLst>
          </p:cNvPr>
          <p:cNvSpPr>
            <a:spLocks noChangeArrowheads="1"/>
          </p:cNvSpPr>
          <p:nvPr/>
        </p:nvSpPr>
        <p:spPr bwMode="auto">
          <a:xfrm>
            <a:off x="8655050" y="4537075"/>
            <a:ext cx="130175" cy="555625"/>
          </a:xfrm>
          <a:prstGeom prst="rect">
            <a:avLst/>
          </a:prstGeom>
          <a:solidFill>
            <a:srgbClr val="3B973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8200" name="矩形 11">
            <a:extLst>
              <a:ext uri="{FF2B5EF4-FFF2-40B4-BE49-F238E27FC236}">
                <a16:creationId xmlns:a16="http://schemas.microsoft.com/office/drawing/2014/main" id="{87856FAB-2396-4695-B4EE-CCFA2E016448}"/>
              </a:ext>
            </a:extLst>
          </p:cNvPr>
          <p:cNvSpPr>
            <a:spLocks noChangeArrowheads="1"/>
          </p:cNvSpPr>
          <p:nvPr/>
        </p:nvSpPr>
        <p:spPr bwMode="auto">
          <a:xfrm>
            <a:off x="8785225" y="4321175"/>
            <a:ext cx="153988" cy="771525"/>
          </a:xfrm>
          <a:prstGeom prst="rect">
            <a:avLst/>
          </a:prstGeom>
          <a:solidFill>
            <a:srgbClr val="ED1B2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8201" name="矩形 1">
            <a:extLst>
              <a:ext uri="{FF2B5EF4-FFF2-40B4-BE49-F238E27FC236}">
                <a16:creationId xmlns:a16="http://schemas.microsoft.com/office/drawing/2014/main" id="{C404DDF0-E3F9-4EB9-A59E-1F47ABA7D261}"/>
              </a:ext>
            </a:extLst>
          </p:cNvPr>
          <p:cNvSpPr>
            <a:spLocks noChangeArrowheads="1"/>
          </p:cNvSpPr>
          <p:nvPr/>
        </p:nvSpPr>
        <p:spPr bwMode="auto">
          <a:xfrm>
            <a:off x="179388" y="2500313"/>
            <a:ext cx="936625" cy="319087"/>
          </a:xfrm>
          <a:prstGeom prst="rect">
            <a:avLst/>
          </a:prstGeom>
          <a:solidFill>
            <a:srgbClr val="ECD078"/>
          </a:solidFill>
          <a:ln w="25400" cap="flat" cmpd="sng">
            <a:solidFill>
              <a:srgbClr val="ECD078"/>
            </a:solidFill>
            <a:miter lim="800000"/>
            <a:headEnd/>
            <a:tailEnd/>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8202" name="矩形 26">
            <a:extLst>
              <a:ext uri="{FF2B5EF4-FFF2-40B4-BE49-F238E27FC236}">
                <a16:creationId xmlns:a16="http://schemas.microsoft.com/office/drawing/2014/main" id="{FBEB7545-EC04-4428-93B1-038DBD06310A}"/>
              </a:ext>
            </a:extLst>
          </p:cNvPr>
          <p:cNvSpPr>
            <a:spLocks noChangeArrowheads="1"/>
          </p:cNvSpPr>
          <p:nvPr/>
        </p:nvSpPr>
        <p:spPr bwMode="auto">
          <a:xfrm>
            <a:off x="1116013" y="2841625"/>
            <a:ext cx="936625" cy="319088"/>
          </a:xfrm>
          <a:prstGeom prst="rect">
            <a:avLst/>
          </a:prstGeom>
          <a:solidFill>
            <a:srgbClr val="ECD078"/>
          </a:solidFill>
          <a:ln w="25400" cap="flat" cmpd="sng">
            <a:solidFill>
              <a:srgbClr val="ECD078"/>
            </a:solidFill>
            <a:miter lim="800000"/>
            <a:headEnd/>
            <a:tailEnd/>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8203" name="矩形 27">
            <a:extLst>
              <a:ext uri="{FF2B5EF4-FFF2-40B4-BE49-F238E27FC236}">
                <a16:creationId xmlns:a16="http://schemas.microsoft.com/office/drawing/2014/main" id="{0C3BC18A-BD6D-4BBD-9C7F-1C78D8CACFA5}"/>
              </a:ext>
            </a:extLst>
          </p:cNvPr>
          <p:cNvSpPr>
            <a:spLocks noChangeArrowheads="1"/>
          </p:cNvSpPr>
          <p:nvPr/>
        </p:nvSpPr>
        <p:spPr bwMode="auto">
          <a:xfrm>
            <a:off x="2058988" y="3160713"/>
            <a:ext cx="936625" cy="319087"/>
          </a:xfrm>
          <a:prstGeom prst="rect">
            <a:avLst/>
          </a:prstGeom>
          <a:solidFill>
            <a:srgbClr val="ECD078"/>
          </a:solidFill>
          <a:ln w="25400" cap="flat" cmpd="sng">
            <a:solidFill>
              <a:srgbClr val="ECD078"/>
            </a:solidFill>
            <a:miter lim="800000"/>
            <a:headEnd/>
            <a:tailEnd/>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8204" name="矩形 28">
            <a:extLst>
              <a:ext uri="{FF2B5EF4-FFF2-40B4-BE49-F238E27FC236}">
                <a16:creationId xmlns:a16="http://schemas.microsoft.com/office/drawing/2014/main" id="{26C00C9E-8B31-4EAB-98E9-CDE7EC9DDB51}"/>
              </a:ext>
            </a:extLst>
          </p:cNvPr>
          <p:cNvSpPr>
            <a:spLocks noChangeArrowheads="1"/>
          </p:cNvSpPr>
          <p:nvPr/>
        </p:nvSpPr>
        <p:spPr bwMode="auto">
          <a:xfrm>
            <a:off x="3011488" y="3478213"/>
            <a:ext cx="936625" cy="319087"/>
          </a:xfrm>
          <a:prstGeom prst="rect">
            <a:avLst/>
          </a:prstGeom>
          <a:solidFill>
            <a:srgbClr val="ECD078"/>
          </a:solidFill>
          <a:ln w="25400" cap="flat" cmpd="sng">
            <a:solidFill>
              <a:srgbClr val="ECD078"/>
            </a:solidFill>
            <a:miter lim="800000"/>
            <a:headEnd/>
            <a:tailEnd/>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8205" name="直接连接符 3">
            <a:extLst>
              <a:ext uri="{FF2B5EF4-FFF2-40B4-BE49-F238E27FC236}">
                <a16:creationId xmlns:a16="http://schemas.microsoft.com/office/drawing/2014/main" id="{1034F6BB-B47B-4BD7-B297-DDB8B1CFF47A}"/>
              </a:ext>
            </a:extLst>
          </p:cNvPr>
          <p:cNvSpPr>
            <a:spLocks noChangeShapeType="1"/>
          </p:cNvSpPr>
          <p:nvPr/>
        </p:nvSpPr>
        <p:spPr bwMode="auto">
          <a:xfrm>
            <a:off x="4838700" y="4119563"/>
            <a:ext cx="4275138" cy="0"/>
          </a:xfrm>
          <a:prstGeom prst="line">
            <a:avLst/>
          </a:prstGeom>
          <a:noFill/>
          <a:ln w="9525" cap="flat" cmpd="sng">
            <a:solidFill>
              <a:srgbClr val="ECD078"/>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pic>
        <p:nvPicPr>
          <p:cNvPr id="8206" name="Picture 2" descr="E:\必备常用\20131215045729701_easyicon_net_256.png">
            <a:extLst>
              <a:ext uri="{FF2B5EF4-FFF2-40B4-BE49-F238E27FC236}">
                <a16:creationId xmlns:a16="http://schemas.microsoft.com/office/drawing/2014/main" id="{72A4ED3A-7A8F-4767-9F84-84316D960C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7113" y="1771650"/>
            <a:ext cx="1114425"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207" name="Group 15">
            <a:extLst>
              <a:ext uri="{FF2B5EF4-FFF2-40B4-BE49-F238E27FC236}">
                <a16:creationId xmlns:a16="http://schemas.microsoft.com/office/drawing/2014/main" id="{F35D17CB-A106-49DB-8290-ED67EA173697}"/>
              </a:ext>
            </a:extLst>
          </p:cNvPr>
          <p:cNvGrpSpPr>
            <a:grpSpLocks/>
          </p:cNvGrpSpPr>
          <p:nvPr/>
        </p:nvGrpSpPr>
        <p:grpSpPr bwMode="auto">
          <a:xfrm>
            <a:off x="1228725" y="65088"/>
            <a:ext cx="1655763" cy="1655762"/>
            <a:chOff x="0" y="0"/>
            <a:chExt cx="1656184" cy="1656184"/>
          </a:xfrm>
        </p:grpSpPr>
        <p:sp>
          <p:nvSpPr>
            <p:cNvPr id="8208" name="十六角星 32">
              <a:extLst>
                <a:ext uri="{FF2B5EF4-FFF2-40B4-BE49-F238E27FC236}">
                  <a16:creationId xmlns:a16="http://schemas.microsoft.com/office/drawing/2014/main" id="{3DAC5A43-472F-4A59-B844-A3F7DFF7AE0A}"/>
                </a:ext>
              </a:extLst>
            </p:cNvPr>
            <p:cNvSpPr>
              <a:spLocks noChangeArrowheads="1"/>
            </p:cNvSpPr>
            <p:nvPr/>
          </p:nvSpPr>
          <p:spPr bwMode="auto">
            <a:xfrm>
              <a:off x="0" y="0"/>
              <a:ext cx="1656184" cy="1656184"/>
            </a:xfrm>
            <a:prstGeom prst="star16">
              <a:avLst>
                <a:gd name="adj" fmla="val 41398"/>
              </a:avLst>
            </a:prstGeom>
            <a:solidFill>
              <a:srgbClr val="3B973D"/>
            </a:solidFill>
            <a:ln w="25400" cap="flat" cmpd="sng">
              <a:solidFill>
                <a:srgbClr val="ED1B24"/>
              </a:solidFill>
              <a:miter lim="800000"/>
              <a:headEnd/>
              <a:tailEnd/>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8209" name="TextBox 33">
              <a:extLst>
                <a:ext uri="{FF2B5EF4-FFF2-40B4-BE49-F238E27FC236}">
                  <a16:creationId xmlns:a16="http://schemas.microsoft.com/office/drawing/2014/main" id="{5721A2DE-BC0B-4CC0-A0D1-75969540E3B1}"/>
                </a:ext>
              </a:extLst>
            </p:cNvPr>
            <p:cNvSpPr>
              <a:spLocks noChangeArrowheads="1"/>
            </p:cNvSpPr>
            <p:nvPr/>
          </p:nvSpPr>
          <p:spPr bwMode="auto">
            <a:xfrm>
              <a:off x="171705" y="504926"/>
              <a:ext cx="137088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600">
                  <a:solidFill>
                    <a:srgbClr val="ECD078"/>
                  </a:solidFill>
                  <a:latin typeface="方正剪纸简体" panose="03000509000000000000" pitchFamily="65" charset="-122"/>
                  <a:ea typeface="方正剪纸简体" panose="03000509000000000000" pitchFamily="65" charset="-122"/>
                  <a:sym typeface="方正剪纸简体" panose="03000509000000000000" pitchFamily="65" charset="-122"/>
                </a:rPr>
                <a:t>part4</a:t>
              </a:r>
              <a:endParaRPr lang="zh-CN" altLang="en-US" sz="3600">
                <a:solidFill>
                  <a:srgbClr val="ECD078"/>
                </a:solidFill>
                <a:latin typeface="方正剪纸简体" panose="03000509000000000000" pitchFamily="65" charset="-122"/>
                <a:ea typeface="方正剪纸简体" panose="03000509000000000000" pitchFamily="65" charset="-122"/>
                <a:sym typeface="方正剪纸简体" panose="03000509000000000000" pitchFamily="65" charset="-122"/>
              </a:endParaRPr>
            </a:p>
          </p:txBody>
        </p:sp>
      </p:grpSp>
      <p:sp>
        <p:nvSpPr>
          <p:cNvPr id="8210" name="矩形 69">
            <a:extLst>
              <a:ext uri="{FF2B5EF4-FFF2-40B4-BE49-F238E27FC236}">
                <a16:creationId xmlns:a16="http://schemas.microsoft.com/office/drawing/2014/main" id="{83728A31-898D-4A8B-BFD2-13CA4D2E8A65}"/>
              </a:ext>
            </a:extLst>
          </p:cNvPr>
          <p:cNvSpPr>
            <a:spLocks noChangeArrowheads="1"/>
          </p:cNvSpPr>
          <p:nvPr/>
        </p:nvSpPr>
        <p:spPr bwMode="auto">
          <a:xfrm>
            <a:off x="3967163" y="3810000"/>
            <a:ext cx="936625" cy="319088"/>
          </a:xfrm>
          <a:prstGeom prst="rect">
            <a:avLst/>
          </a:prstGeom>
          <a:solidFill>
            <a:srgbClr val="ECD078"/>
          </a:solidFill>
          <a:ln w="25400" cap="flat" cmpd="sng">
            <a:solidFill>
              <a:srgbClr val="ECD078"/>
            </a:solidFill>
            <a:miter lim="800000"/>
            <a:headEnd/>
            <a:tailEnd/>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pic>
        <p:nvPicPr>
          <p:cNvPr id="8211" name="Picture 2" descr="E:\必备常用\20131215045729701_easyicon_net_256.png">
            <a:extLst>
              <a:ext uri="{FF2B5EF4-FFF2-40B4-BE49-F238E27FC236}">
                <a16:creationId xmlns:a16="http://schemas.microsoft.com/office/drawing/2014/main" id="{52C88D50-3B4E-4FEA-BF5A-53849552B2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6550" y="2443163"/>
            <a:ext cx="1114425"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12" name="矩形 2">
            <a:extLst>
              <a:ext uri="{FF2B5EF4-FFF2-40B4-BE49-F238E27FC236}">
                <a16:creationId xmlns:a16="http://schemas.microsoft.com/office/drawing/2014/main" id="{0B2846AF-1FD0-44DC-9E1F-FDB7A679D78A}"/>
              </a:ext>
            </a:extLst>
          </p:cNvPr>
          <p:cNvSpPr>
            <a:spLocks noChangeArrowheads="1"/>
          </p:cNvSpPr>
          <p:nvPr/>
        </p:nvSpPr>
        <p:spPr bwMode="auto">
          <a:xfrm>
            <a:off x="4865688" y="781050"/>
            <a:ext cx="3786187"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a:solidFill>
                  <a:schemeClr val="bg1"/>
                </a:solidFill>
                <a:sym typeface="Arial" panose="020B0604020202020204" pitchFamily="34" charset="0"/>
              </a:rPr>
              <a:t>People visit their families and arrange some of the most lavish parties. The most awaited festival, the Christmas signifies love and kindness, joy and happiness. The holiday spirit of the season in one word is - infectious! </a:t>
            </a:r>
            <a:br>
              <a:rPr lang="zh-CN" altLang="en-US">
                <a:solidFill>
                  <a:schemeClr val="bg1"/>
                </a:solidFill>
                <a:latin typeface="Calibri" panose="020F0502020204030204" pitchFamily="34" charset="0"/>
                <a:cs typeface="Calibri" panose="020F0502020204030204" pitchFamily="34" charset="0"/>
                <a:sym typeface="Calibri" panose="020F0502020204030204" pitchFamily="34" charset="0"/>
              </a:rPr>
            </a:br>
            <a:endParaRPr lang="zh-CN" altLang="en-US">
              <a:solidFill>
                <a:schemeClr val="bg1"/>
              </a:solidFill>
              <a:latin typeface="Calibri" panose="020F0502020204030204" pitchFamily="34" charset="0"/>
              <a:sym typeface="宋体" panose="02010600030101010101" pitchFamily="2" charset="-122"/>
            </a:endParaRPr>
          </a:p>
        </p:txBody>
      </p:sp>
      <p:sp>
        <p:nvSpPr>
          <p:cNvPr id="8213" name="五角星 55">
            <a:extLst>
              <a:ext uri="{FF2B5EF4-FFF2-40B4-BE49-F238E27FC236}">
                <a16:creationId xmlns:a16="http://schemas.microsoft.com/office/drawing/2014/main" id="{723D63B0-DBAC-462D-ADE8-4BE5035B8935}"/>
              </a:ext>
            </a:extLst>
          </p:cNvPr>
          <p:cNvSpPr>
            <a:spLocks noChangeArrowheads="1"/>
          </p:cNvSpPr>
          <p:nvPr/>
        </p:nvSpPr>
        <p:spPr bwMode="auto">
          <a:xfrm>
            <a:off x="130175" y="277813"/>
            <a:ext cx="590550" cy="522287"/>
          </a:xfrm>
          <a:prstGeom prst="star5">
            <a:avLst/>
          </a:prstGeom>
          <a:noFill/>
          <a:ln w="25400" cap="flat" cmpd="sng">
            <a:solidFill>
              <a:schemeClr val="bg1"/>
            </a:solidFill>
            <a:prstDash val="sysDot"/>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pic>
        <p:nvPicPr>
          <p:cNvPr id="8214" name="Picture 3" descr="E:\必备常用\snowflake (1).png">
            <a:extLst>
              <a:ext uri="{FF2B5EF4-FFF2-40B4-BE49-F238E27FC236}">
                <a16:creationId xmlns:a16="http://schemas.microsoft.com/office/drawing/2014/main" id="{0FEDD853-0CA6-4BAB-8EAB-DA3C4D339E1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79650" y="2551113"/>
            <a:ext cx="493713"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5" name="Picture 3" descr="E:\必备常用\snowflake (1).png">
            <a:extLst>
              <a:ext uri="{FF2B5EF4-FFF2-40B4-BE49-F238E27FC236}">
                <a16:creationId xmlns:a16="http://schemas.microsoft.com/office/drawing/2014/main" id="{2EFD5B6F-8EB0-43D8-A728-91CBF324FB7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7950" y="3644900"/>
            <a:ext cx="4953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6" name="Picture 3" descr="E:\必备常用\snowflake (1).png">
            <a:extLst>
              <a:ext uri="{FF2B5EF4-FFF2-40B4-BE49-F238E27FC236}">
                <a16:creationId xmlns:a16="http://schemas.microsoft.com/office/drawing/2014/main" id="{BDCD0046-4356-4BA4-B0F0-FA8C953C824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27988" y="3478213"/>
            <a:ext cx="769937"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7" name="Picture 3" descr="E:\必备常用\snowflake (1).png">
            <a:extLst>
              <a:ext uri="{FF2B5EF4-FFF2-40B4-BE49-F238E27FC236}">
                <a16:creationId xmlns:a16="http://schemas.microsoft.com/office/drawing/2014/main" id="{A9789780-19F3-45FC-B836-66ECBB1D5B4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89413" y="3390900"/>
            <a:ext cx="493712"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8" name="Picture 3">
            <a:extLst>
              <a:ext uri="{FF2B5EF4-FFF2-40B4-BE49-F238E27FC236}">
                <a16:creationId xmlns:a16="http://schemas.microsoft.com/office/drawing/2014/main" id="{542C173F-75DE-4454-A18C-BA58246184C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6550" y="966788"/>
            <a:ext cx="744538" cy="74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repeatCount="indefinite" fill="hold" grpId="0" nodeType="afterEffect">
                                  <p:stCondLst>
                                    <p:cond delay="0"/>
                                  </p:stCondLst>
                                  <p:childTnLst>
                                    <p:animEffect>
                                      <p:cBhvr>
                                        <p:cTn id="6" dur="500" tmFilter="0, 0; .2, .5; .8, .5; 1, 0"/>
                                        <p:tgtEl>
                                          <p:spTgt spid="8213"/>
                                        </p:tgtEl>
                                      </p:cBhvr>
                                    </p:animEffect>
                                    <p:animScale>
                                      <p:cBhvr>
                                        <p:cTn id="7" dur="250" autoRev="1" fill="hold"/>
                                        <p:tgtEl>
                                          <p:spTgt spid="8213"/>
                                        </p:tgtEl>
                                      </p:cBhvr>
                                      <p:by x="105000" y="105000"/>
                                    </p:animScale>
                                  </p:childTnLst>
                                </p:cTn>
                              </p:par>
                              <p:par>
                                <p:cTn id="8" presetID="47" presetClass="entr" presetSubtype="0" fill="hold" nodeType="withEffect">
                                  <p:stCondLst>
                                    <p:cond delay="250"/>
                                  </p:stCondLst>
                                  <p:childTnLst>
                                    <p:set>
                                      <p:cBhvr>
                                        <p:cTn id="9" dur="1" fill="hold">
                                          <p:stCondLst>
                                            <p:cond delay="0"/>
                                          </p:stCondLst>
                                        </p:cTn>
                                        <p:tgtEl>
                                          <p:spTgt spid="8214"/>
                                        </p:tgtEl>
                                        <p:attrNameLst>
                                          <p:attrName>style.visibility</p:attrName>
                                        </p:attrNameLst>
                                      </p:cBhvr>
                                      <p:to>
                                        <p:strVal val="visible"/>
                                      </p:to>
                                    </p:set>
                                    <p:animEffect>
                                      <p:cBhvr>
                                        <p:cTn id="10" dur="750"/>
                                        <p:tgtEl>
                                          <p:spTgt spid="8214"/>
                                        </p:tgtEl>
                                      </p:cBhvr>
                                    </p:animEffect>
                                    <p:anim calcmode="lin" valueType="num">
                                      <p:cBhvr>
                                        <p:cTn id="11" dur="750" fill="hold"/>
                                        <p:tgtEl>
                                          <p:spTgt spid="8214"/>
                                        </p:tgtEl>
                                        <p:attrNameLst>
                                          <p:attrName>ppt_x</p:attrName>
                                        </p:attrNameLst>
                                      </p:cBhvr>
                                      <p:tavLst>
                                        <p:tav tm="0">
                                          <p:val>
                                            <p:strVal val="#ppt_x"/>
                                          </p:val>
                                        </p:tav>
                                        <p:tav tm="100000">
                                          <p:val>
                                            <p:strVal val="#ppt_x"/>
                                          </p:val>
                                        </p:tav>
                                      </p:tavLst>
                                    </p:anim>
                                    <p:anim calcmode="lin" valueType="num">
                                      <p:cBhvr>
                                        <p:cTn id="12" dur="750" fill="hold"/>
                                        <p:tgtEl>
                                          <p:spTgt spid="8214"/>
                                        </p:tgtEl>
                                        <p:attrNameLst>
                                          <p:attrName>ppt_y</p:attrName>
                                        </p:attrNameLst>
                                      </p:cBhvr>
                                      <p:tavLst>
                                        <p:tav tm="0">
                                          <p:val>
                                            <p:strVal val="#ppt_y-.1"/>
                                          </p:val>
                                        </p:tav>
                                        <p:tav tm="100000">
                                          <p:val>
                                            <p:strVal val="#ppt_y"/>
                                          </p:val>
                                        </p:tav>
                                      </p:tavLst>
                                    </p:anim>
                                  </p:childTnLst>
                                </p:cTn>
                              </p:par>
                              <p:par>
                                <p:cTn id="13" presetID="47" presetClass="entr" presetSubtype="0" fill="hold" nodeType="withEffect">
                                  <p:stCondLst>
                                    <p:cond delay="500"/>
                                  </p:stCondLst>
                                  <p:childTnLst>
                                    <p:set>
                                      <p:cBhvr>
                                        <p:cTn id="14" dur="1" fill="hold">
                                          <p:stCondLst>
                                            <p:cond delay="0"/>
                                          </p:stCondLst>
                                        </p:cTn>
                                        <p:tgtEl>
                                          <p:spTgt spid="8215"/>
                                        </p:tgtEl>
                                        <p:attrNameLst>
                                          <p:attrName>style.visibility</p:attrName>
                                        </p:attrNameLst>
                                      </p:cBhvr>
                                      <p:to>
                                        <p:strVal val="visible"/>
                                      </p:to>
                                    </p:set>
                                    <p:animEffect>
                                      <p:cBhvr>
                                        <p:cTn id="15" dur="750"/>
                                        <p:tgtEl>
                                          <p:spTgt spid="8215"/>
                                        </p:tgtEl>
                                      </p:cBhvr>
                                    </p:animEffect>
                                    <p:anim calcmode="lin" valueType="num">
                                      <p:cBhvr>
                                        <p:cTn id="16" dur="750" fill="hold"/>
                                        <p:tgtEl>
                                          <p:spTgt spid="8215"/>
                                        </p:tgtEl>
                                        <p:attrNameLst>
                                          <p:attrName>ppt_x</p:attrName>
                                        </p:attrNameLst>
                                      </p:cBhvr>
                                      <p:tavLst>
                                        <p:tav tm="0">
                                          <p:val>
                                            <p:strVal val="#ppt_x"/>
                                          </p:val>
                                        </p:tav>
                                        <p:tav tm="100000">
                                          <p:val>
                                            <p:strVal val="#ppt_x"/>
                                          </p:val>
                                        </p:tav>
                                      </p:tavLst>
                                    </p:anim>
                                    <p:anim calcmode="lin" valueType="num">
                                      <p:cBhvr>
                                        <p:cTn id="17" dur="750" fill="hold"/>
                                        <p:tgtEl>
                                          <p:spTgt spid="8215"/>
                                        </p:tgtEl>
                                        <p:attrNameLst>
                                          <p:attrName>ppt_y</p:attrName>
                                        </p:attrNameLst>
                                      </p:cBhvr>
                                      <p:tavLst>
                                        <p:tav tm="0">
                                          <p:val>
                                            <p:strVal val="#ppt_y-.1"/>
                                          </p:val>
                                        </p:tav>
                                        <p:tav tm="100000">
                                          <p:val>
                                            <p:strVal val="#ppt_y"/>
                                          </p:val>
                                        </p:tav>
                                      </p:tavLst>
                                    </p:anim>
                                  </p:childTnLst>
                                </p:cTn>
                              </p:par>
                              <p:par>
                                <p:cTn id="18" presetID="47" presetClass="entr" presetSubtype="0" fill="hold" nodeType="withEffect">
                                  <p:stCondLst>
                                    <p:cond delay="750"/>
                                  </p:stCondLst>
                                  <p:childTnLst>
                                    <p:set>
                                      <p:cBhvr>
                                        <p:cTn id="19" dur="1" fill="hold">
                                          <p:stCondLst>
                                            <p:cond delay="0"/>
                                          </p:stCondLst>
                                        </p:cTn>
                                        <p:tgtEl>
                                          <p:spTgt spid="8216"/>
                                        </p:tgtEl>
                                        <p:attrNameLst>
                                          <p:attrName>style.visibility</p:attrName>
                                        </p:attrNameLst>
                                      </p:cBhvr>
                                      <p:to>
                                        <p:strVal val="visible"/>
                                      </p:to>
                                    </p:set>
                                    <p:animEffect>
                                      <p:cBhvr>
                                        <p:cTn id="20" dur="750"/>
                                        <p:tgtEl>
                                          <p:spTgt spid="8216"/>
                                        </p:tgtEl>
                                      </p:cBhvr>
                                    </p:animEffect>
                                    <p:anim calcmode="lin" valueType="num">
                                      <p:cBhvr>
                                        <p:cTn id="21" dur="750" fill="hold"/>
                                        <p:tgtEl>
                                          <p:spTgt spid="8216"/>
                                        </p:tgtEl>
                                        <p:attrNameLst>
                                          <p:attrName>ppt_x</p:attrName>
                                        </p:attrNameLst>
                                      </p:cBhvr>
                                      <p:tavLst>
                                        <p:tav tm="0">
                                          <p:val>
                                            <p:strVal val="#ppt_x"/>
                                          </p:val>
                                        </p:tav>
                                        <p:tav tm="100000">
                                          <p:val>
                                            <p:strVal val="#ppt_x"/>
                                          </p:val>
                                        </p:tav>
                                      </p:tavLst>
                                    </p:anim>
                                    <p:anim calcmode="lin" valueType="num">
                                      <p:cBhvr>
                                        <p:cTn id="22" dur="750" fill="hold"/>
                                        <p:tgtEl>
                                          <p:spTgt spid="8216"/>
                                        </p:tgtEl>
                                        <p:attrNameLst>
                                          <p:attrName>ppt_y</p:attrName>
                                        </p:attrNameLst>
                                      </p:cBhvr>
                                      <p:tavLst>
                                        <p:tav tm="0">
                                          <p:val>
                                            <p:strVal val="#ppt_y-.1"/>
                                          </p:val>
                                        </p:tav>
                                        <p:tav tm="100000">
                                          <p:val>
                                            <p:strVal val="#ppt_y"/>
                                          </p:val>
                                        </p:tav>
                                      </p:tavLst>
                                    </p:anim>
                                  </p:childTnLst>
                                </p:cTn>
                              </p:par>
                              <p:par>
                                <p:cTn id="23" presetID="47" presetClass="entr" presetSubtype="0" fill="hold" nodeType="withEffect">
                                  <p:stCondLst>
                                    <p:cond delay="1000"/>
                                  </p:stCondLst>
                                  <p:childTnLst>
                                    <p:set>
                                      <p:cBhvr>
                                        <p:cTn id="24" dur="1" fill="hold">
                                          <p:stCondLst>
                                            <p:cond delay="0"/>
                                          </p:stCondLst>
                                        </p:cTn>
                                        <p:tgtEl>
                                          <p:spTgt spid="8217"/>
                                        </p:tgtEl>
                                        <p:attrNameLst>
                                          <p:attrName>style.visibility</p:attrName>
                                        </p:attrNameLst>
                                      </p:cBhvr>
                                      <p:to>
                                        <p:strVal val="visible"/>
                                      </p:to>
                                    </p:set>
                                    <p:animEffect>
                                      <p:cBhvr>
                                        <p:cTn id="25" dur="750"/>
                                        <p:tgtEl>
                                          <p:spTgt spid="8217"/>
                                        </p:tgtEl>
                                      </p:cBhvr>
                                    </p:animEffect>
                                    <p:anim calcmode="lin" valueType="num">
                                      <p:cBhvr>
                                        <p:cTn id="26" dur="750" fill="hold"/>
                                        <p:tgtEl>
                                          <p:spTgt spid="8217"/>
                                        </p:tgtEl>
                                        <p:attrNameLst>
                                          <p:attrName>ppt_x</p:attrName>
                                        </p:attrNameLst>
                                      </p:cBhvr>
                                      <p:tavLst>
                                        <p:tav tm="0">
                                          <p:val>
                                            <p:strVal val="#ppt_x"/>
                                          </p:val>
                                        </p:tav>
                                        <p:tav tm="100000">
                                          <p:val>
                                            <p:strVal val="#ppt_x"/>
                                          </p:val>
                                        </p:tav>
                                      </p:tavLst>
                                    </p:anim>
                                    <p:anim calcmode="lin" valueType="num">
                                      <p:cBhvr>
                                        <p:cTn id="27" dur="750" fill="hold"/>
                                        <p:tgtEl>
                                          <p:spTgt spid="8217"/>
                                        </p:tgtEl>
                                        <p:attrNameLst>
                                          <p:attrName>ppt_y</p:attrName>
                                        </p:attrNameLst>
                                      </p:cBhvr>
                                      <p:tavLst>
                                        <p:tav tm="0">
                                          <p:val>
                                            <p:strVal val="#ppt_y-.1"/>
                                          </p:val>
                                        </p:tav>
                                        <p:tav tm="100000">
                                          <p:val>
                                            <p:strVal val="#ppt_y"/>
                                          </p:val>
                                        </p:tav>
                                      </p:tavLst>
                                    </p:anim>
                                  </p:childTnLst>
                                </p:cTn>
                              </p:par>
                              <p:par>
                                <p:cTn id="28" presetID="47" presetClass="entr" presetSubtype="0" fill="hold" nodeType="withEffect">
                                  <p:stCondLst>
                                    <p:cond delay="1250"/>
                                  </p:stCondLst>
                                  <p:childTnLst>
                                    <p:set>
                                      <p:cBhvr>
                                        <p:cTn id="29" dur="1" fill="hold">
                                          <p:stCondLst>
                                            <p:cond delay="0"/>
                                          </p:stCondLst>
                                        </p:cTn>
                                        <p:tgtEl>
                                          <p:spTgt spid="8218"/>
                                        </p:tgtEl>
                                        <p:attrNameLst>
                                          <p:attrName>style.visibility</p:attrName>
                                        </p:attrNameLst>
                                      </p:cBhvr>
                                      <p:to>
                                        <p:strVal val="visible"/>
                                      </p:to>
                                    </p:set>
                                    <p:animEffect>
                                      <p:cBhvr>
                                        <p:cTn id="30" dur="750"/>
                                        <p:tgtEl>
                                          <p:spTgt spid="8218"/>
                                        </p:tgtEl>
                                      </p:cBhvr>
                                    </p:animEffect>
                                    <p:anim calcmode="lin" valueType="num">
                                      <p:cBhvr>
                                        <p:cTn id="31" dur="750" fill="hold"/>
                                        <p:tgtEl>
                                          <p:spTgt spid="8218"/>
                                        </p:tgtEl>
                                        <p:attrNameLst>
                                          <p:attrName>ppt_x</p:attrName>
                                        </p:attrNameLst>
                                      </p:cBhvr>
                                      <p:tavLst>
                                        <p:tav tm="0">
                                          <p:val>
                                            <p:strVal val="#ppt_x"/>
                                          </p:val>
                                        </p:tav>
                                        <p:tav tm="100000">
                                          <p:val>
                                            <p:strVal val="#ppt_x"/>
                                          </p:val>
                                        </p:tav>
                                      </p:tavLst>
                                    </p:anim>
                                    <p:anim calcmode="lin" valueType="num">
                                      <p:cBhvr>
                                        <p:cTn id="32" dur="750" fill="hold"/>
                                        <p:tgtEl>
                                          <p:spTgt spid="82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13" grpId="0" bldLvl="0" animBg="1"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矩形 41">
            <a:extLst>
              <a:ext uri="{FF2B5EF4-FFF2-40B4-BE49-F238E27FC236}">
                <a16:creationId xmlns:a16="http://schemas.microsoft.com/office/drawing/2014/main" id="{29D3C329-133A-4EB5-A648-F20BC75A09C9}"/>
              </a:ext>
            </a:extLst>
          </p:cNvPr>
          <p:cNvSpPr>
            <a:spLocks noChangeArrowheads="1"/>
          </p:cNvSpPr>
          <p:nvPr/>
        </p:nvSpPr>
        <p:spPr bwMode="auto">
          <a:xfrm rot="5400000">
            <a:off x="4415631" y="400844"/>
            <a:ext cx="312738" cy="9144000"/>
          </a:xfrm>
          <a:prstGeom prst="rect">
            <a:avLst/>
          </a:prstGeom>
          <a:blipFill dpi="0" rotWithShape="1">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9219" name="任意多边形 7">
            <a:extLst>
              <a:ext uri="{FF2B5EF4-FFF2-40B4-BE49-F238E27FC236}">
                <a16:creationId xmlns:a16="http://schemas.microsoft.com/office/drawing/2014/main" id="{9E96EC79-03C9-46C8-85C8-D2586D66CA60}"/>
              </a:ext>
            </a:extLst>
          </p:cNvPr>
          <p:cNvSpPr>
            <a:spLocks noChangeArrowheads="1"/>
          </p:cNvSpPr>
          <p:nvPr/>
        </p:nvSpPr>
        <p:spPr bwMode="auto">
          <a:xfrm>
            <a:off x="117475" y="558800"/>
            <a:ext cx="8810625" cy="4518025"/>
          </a:xfrm>
          <a:custGeom>
            <a:avLst/>
            <a:gdLst>
              <a:gd name="T0" fmla="*/ 849854 w 8810514"/>
              <a:gd name="T1" fmla="*/ 0 h 4518211"/>
              <a:gd name="T2" fmla="*/ 849854 w 8810514"/>
              <a:gd name="T3" fmla="*/ 570155 h 4518211"/>
              <a:gd name="T4" fmla="*/ 43031 w 8810514"/>
              <a:gd name="T5" fmla="*/ 580913 h 4518211"/>
              <a:gd name="T6" fmla="*/ 0 w 8810514"/>
              <a:gd name="T7" fmla="*/ 4518211 h 4518211"/>
              <a:gd name="T8" fmla="*/ 8810514 w 8810514"/>
              <a:gd name="T9" fmla="*/ 4507454 h 4518211"/>
              <a:gd name="T10" fmla="*/ 0 60000 65536"/>
              <a:gd name="T11" fmla="*/ 0 60000 65536"/>
              <a:gd name="T12" fmla="*/ 0 60000 65536"/>
              <a:gd name="T13" fmla="*/ 0 60000 65536"/>
              <a:gd name="T14" fmla="*/ 0 60000 65536"/>
              <a:gd name="T15" fmla="*/ 0 w 8810514"/>
              <a:gd name="T16" fmla="*/ 0 h 4518211"/>
              <a:gd name="T17" fmla="*/ 8810514 w 8810514"/>
              <a:gd name="T18" fmla="*/ 4518211 h 4518211"/>
            </a:gdLst>
            <a:ahLst/>
            <a:cxnLst>
              <a:cxn ang="T10">
                <a:pos x="T0" y="T1"/>
              </a:cxn>
              <a:cxn ang="T11">
                <a:pos x="T2" y="T3"/>
              </a:cxn>
              <a:cxn ang="T12">
                <a:pos x="T4" y="T5"/>
              </a:cxn>
              <a:cxn ang="T13">
                <a:pos x="T6" y="T7"/>
              </a:cxn>
              <a:cxn ang="T14">
                <a:pos x="T8" y="T9"/>
              </a:cxn>
            </a:cxnLst>
            <a:rect l="T15" t="T16" r="T17" b="T18"/>
            <a:pathLst>
              <a:path w="8810514" h="4518211">
                <a:moveTo>
                  <a:pt x="849854" y="0"/>
                </a:moveTo>
                <a:lnTo>
                  <a:pt x="849854" y="570155"/>
                </a:lnTo>
                <a:lnTo>
                  <a:pt x="43031" y="580913"/>
                </a:lnTo>
                <a:lnTo>
                  <a:pt x="0" y="4518211"/>
                </a:lnTo>
                <a:lnTo>
                  <a:pt x="8810514" y="4507454"/>
                </a:lnTo>
              </a:path>
            </a:pathLst>
          </a:custGeom>
          <a:noFill/>
          <a:ln w="25400" cap="flat" cmpd="sng">
            <a:solidFill>
              <a:srgbClr val="ECD078"/>
            </a:solidFill>
            <a:prstDash val="sysDash"/>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9220" name="矩形 8">
            <a:extLst>
              <a:ext uri="{FF2B5EF4-FFF2-40B4-BE49-F238E27FC236}">
                <a16:creationId xmlns:a16="http://schemas.microsoft.com/office/drawing/2014/main" id="{01E15D06-AFAA-4ABC-BDE0-5F8A2E32000A}"/>
              </a:ext>
            </a:extLst>
          </p:cNvPr>
          <p:cNvSpPr>
            <a:spLocks noChangeArrowheads="1"/>
          </p:cNvSpPr>
          <p:nvPr/>
        </p:nvSpPr>
        <p:spPr bwMode="auto">
          <a:xfrm>
            <a:off x="900113" y="0"/>
            <a:ext cx="128587" cy="555625"/>
          </a:xfrm>
          <a:prstGeom prst="rect">
            <a:avLst/>
          </a:prstGeom>
          <a:solidFill>
            <a:srgbClr val="ED1B2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9221" name="矩形 9">
            <a:extLst>
              <a:ext uri="{FF2B5EF4-FFF2-40B4-BE49-F238E27FC236}">
                <a16:creationId xmlns:a16="http://schemas.microsoft.com/office/drawing/2014/main" id="{7F3393F8-6DEF-44DB-AC37-497CF988F848}"/>
              </a:ext>
            </a:extLst>
          </p:cNvPr>
          <p:cNvSpPr>
            <a:spLocks noChangeArrowheads="1"/>
          </p:cNvSpPr>
          <p:nvPr/>
        </p:nvSpPr>
        <p:spPr bwMode="auto">
          <a:xfrm>
            <a:off x="1038225" y="0"/>
            <a:ext cx="155575" cy="771525"/>
          </a:xfrm>
          <a:prstGeom prst="rect">
            <a:avLst/>
          </a:prstGeom>
          <a:solidFill>
            <a:srgbClr val="3B973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9222" name="矩形 10">
            <a:extLst>
              <a:ext uri="{FF2B5EF4-FFF2-40B4-BE49-F238E27FC236}">
                <a16:creationId xmlns:a16="http://schemas.microsoft.com/office/drawing/2014/main" id="{589B5DB2-687E-437C-9C5D-A65C1987AA05}"/>
              </a:ext>
            </a:extLst>
          </p:cNvPr>
          <p:cNvSpPr>
            <a:spLocks noChangeArrowheads="1"/>
          </p:cNvSpPr>
          <p:nvPr/>
        </p:nvSpPr>
        <p:spPr bwMode="auto">
          <a:xfrm>
            <a:off x="8655050" y="4537075"/>
            <a:ext cx="130175" cy="555625"/>
          </a:xfrm>
          <a:prstGeom prst="rect">
            <a:avLst/>
          </a:prstGeom>
          <a:solidFill>
            <a:srgbClr val="ED1B2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9223" name="矩形 11">
            <a:extLst>
              <a:ext uri="{FF2B5EF4-FFF2-40B4-BE49-F238E27FC236}">
                <a16:creationId xmlns:a16="http://schemas.microsoft.com/office/drawing/2014/main" id="{AFBC5377-A896-4F6C-AD5A-1BE3E4500081}"/>
              </a:ext>
            </a:extLst>
          </p:cNvPr>
          <p:cNvSpPr>
            <a:spLocks noChangeArrowheads="1"/>
          </p:cNvSpPr>
          <p:nvPr/>
        </p:nvSpPr>
        <p:spPr bwMode="auto">
          <a:xfrm>
            <a:off x="8785225" y="4321175"/>
            <a:ext cx="153988" cy="771525"/>
          </a:xfrm>
          <a:prstGeom prst="rect">
            <a:avLst/>
          </a:prstGeom>
          <a:solidFill>
            <a:srgbClr val="3B973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9224" name="矩形 20" hidden="1">
            <a:extLst>
              <a:ext uri="{FF2B5EF4-FFF2-40B4-BE49-F238E27FC236}">
                <a16:creationId xmlns:a16="http://schemas.microsoft.com/office/drawing/2014/main" id="{B2BF778C-B133-432C-99FC-C27B296369F9}"/>
              </a:ext>
            </a:extLst>
          </p:cNvPr>
          <p:cNvSpPr>
            <a:spLocks noChangeArrowheads="1"/>
          </p:cNvSpPr>
          <p:nvPr/>
        </p:nvSpPr>
        <p:spPr bwMode="auto">
          <a:xfrm>
            <a:off x="3132138" y="0"/>
            <a:ext cx="6011862" cy="277813"/>
          </a:xfrm>
          <a:prstGeom prst="rect">
            <a:avLst/>
          </a:prstGeom>
          <a:solidFill>
            <a:srgbClr val="541737"/>
          </a:solidFill>
          <a:ln w="25400" cap="flat" cmpd="sng">
            <a:solidFill>
              <a:srgbClr val="54242D"/>
            </a:solidFill>
            <a:miter lim="800000"/>
            <a:headEnd/>
            <a:tailEnd/>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9225" name="直接连接符 16">
            <a:extLst>
              <a:ext uri="{FF2B5EF4-FFF2-40B4-BE49-F238E27FC236}">
                <a16:creationId xmlns:a16="http://schemas.microsoft.com/office/drawing/2014/main" id="{F4F2F9EB-85A5-4B59-8624-FEF0FBF64C0F}"/>
              </a:ext>
            </a:extLst>
          </p:cNvPr>
          <p:cNvSpPr>
            <a:spLocks noChangeShapeType="1"/>
          </p:cNvSpPr>
          <p:nvPr/>
        </p:nvSpPr>
        <p:spPr bwMode="auto">
          <a:xfrm>
            <a:off x="3357563" y="558800"/>
            <a:ext cx="1587" cy="4148138"/>
          </a:xfrm>
          <a:prstGeom prst="line">
            <a:avLst/>
          </a:prstGeom>
          <a:noFill/>
          <a:ln w="9525" cap="flat" cmpd="sng">
            <a:solidFill>
              <a:srgbClr val="ECD078">
                <a:alpha val="31000"/>
              </a:srgbClr>
            </a:solidFill>
            <a:prstDash val="dash"/>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9226" name="矩形 23">
            <a:extLst>
              <a:ext uri="{FF2B5EF4-FFF2-40B4-BE49-F238E27FC236}">
                <a16:creationId xmlns:a16="http://schemas.microsoft.com/office/drawing/2014/main" id="{5C03AE57-768B-430E-B071-68F54543AAF8}"/>
              </a:ext>
            </a:extLst>
          </p:cNvPr>
          <p:cNvSpPr>
            <a:spLocks noChangeArrowheads="1"/>
          </p:cNvSpPr>
          <p:nvPr/>
        </p:nvSpPr>
        <p:spPr bwMode="auto">
          <a:xfrm>
            <a:off x="720725" y="3438525"/>
            <a:ext cx="2632075" cy="1558925"/>
          </a:xfrm>
          <a:prstGeom prst="rect">
            <a:avLst/>
          </a:prstGeom>
          <a:blipFill dpi="0" rotWithShape="1">
            <a:blip r:embed="rId3"/>
            <a:srcRect/>
            <a:stretch>
              <a:fillRect/>
            </a:stretch>
          </a:blipFill>
          <a:ln w="25400" cap="flat" cmpd="sng">
            <a:solidFill>
              <a:schemeClr val="bg1"/>
            </a:solidFill>
            <a:miter lim="800000"/>
            <a:headEnd/>
            <a:tailEnd/>
          </a:ln>
        </p:spPr>
        <p:txBody>
          <a:bodyPr anchor="ctr"/>
          <a:lstStyle/>
          <a:p>
            <a:endParaRPr lang="zh-CN" altLang="zh-CN">
              <a:solidFill>
                <a:srgbClr val="FFFFFF"/>
              </a:solidFill>
              <a:latin typeface="宋体" panose="02010600030101010101" pitchFamily="2" charset="-122"/>
              <a:sym typeface="宋体" panose="02010600030101010101" pitchFamily="2" charset="-122"/>
            </a:endParaRPr>
          </a:p>
        </p:txBody>
      </p:sp>
      <p:sp>
        <p:nvSpPr>
          <p:cNvPr id="9227" name="直接连接符 21">
            <a:extLst>
              <a:ext uri="{FF2B5EF4-FFF2-40B4-BE49-F238E27FC236}">
                <a16:creationId xmlns:a16="http://schemas.microsoft.com/office/drawing/2014/main" id="{2DB781BF-8D8F-457F-B128-AC3BF28DD37F}"/>
              </a:ext>
            </a:extLst>
          </p:cNvPr>
          <p:cNvSpPr>
            <a:spLocks noChangeShapeType="1"/>
          </p:cNvSpPr>
          <p:nvPr/>
        </p:nvSpPr>
        <p:spPr bwMode="auto">
          <a:xfrm>
            <a:off x="209550" y="4011613"/>
            <a:ext cx="8729663" cy="1587"/>
          </a:xfrm>
          <a:prstGeom prst="line">
            <a:avLst/>
          </a:prstGeom>
          <a:noFill/>
          <a:ln w="9525" cap="flat" cmpd="sng">
            <a:solidFill>
              <a:srgbClr val="C02942">
                <a:alpha val="20000"/>
              </a:srgbClr>
            </a:solidFill>
            <a:prstDash val="dash"/>
            <a:miter lim="800000"/>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9228" name="Group 12">
            <a:extLst>
              <a:ext uri="{FF2B5EF4-FFF2-40B4-BE49-F238E27FC236}">
                <a16:creationId xmlns:a16="http://schemas.microsoft.com/office/drawing/2014/main" id="{B9553A9C-CC53-44D5-BD98-30C55E2321C5}"/>
              </a:ext>
            </a:extLst>
          </p:cNvPr>
          <p:cNvGrpSpPr>
            <a:grpSpLocks/>
          </p:cNvGrpSpPr>
          <p:nvPr/>
        </p:nvGrpSpPr>
        <p:grpSpPr bwMode="auto">
          <a:xfrm>
            <a:off x="1489075" y="36513"/>
            <a:ext cx="1695450" cy="1819275"/>
            <a:chOff x="0" y="0"/>
            <a:chExt cx="1696498" cy="1819119"/>
          </a:xfrm>
        </p:grpSpPr>
        <p:pic>
          <p:nvPicPr>
            <p:cNvPr id="9230" name="Picture 3" descr="E:\必备常用\20131215045735407_easyicon_net_256.png">
              <a:extLst>
                <a:ext uri="{FF2B5EF4-FFF2-40B4-BE49-F238E27FC236}">
                  <a16:creationId xmlns:a16="http://schemas.microsoft.com/office/drawing/2014/main" id="{EEC1A502-5F37-416F-B83A-28FBB1F042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256411" y="159353"/>
              <a:ext cx="1440087" cy="1659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231" name="Group 15">
            <a:extLst>
              <a:ext uri="{FF2B5EF4-FFF2-40B4-BE49-F238E27FC236}">
                <a16:creationId xmlns:a16="http://schemas.microsoft.com/office/drawing/2014/main" id="{A0888476-ED93-41A9-B043-A006170B4453}"/>
              </a:ext>
            </a:extLst>
          </p:cNvPr>
          <p:cNvGrpSpPr>
            <a:grpSpLocks/>
          </p:cNvGrpSpPr>
          <p:nvPr/>
        </p:nvGrpSpPr>
        <p:grpSpPr bwMode="auto">
          <a:xfrm>
            <a:off x="858838" y="0"/>
            <a:ext cx="1406525" cy="1577975"/>
            <a:chOff x="0" y="0"/>
            <a:chExt cx="1696498" cy="1819119"/>
          </a:xfrm>
        </p:grpSpPr>
        <p:pic>
          <p:nvPicPr>
            <p:cNvPr id="9233" name="Picture 3" descr="E:\必备常用\20131215045735407_easyicon_net_256.png">
              <a:extLst>
                <a:ext uri="{FF2B5EF4-FFF2-40B4-BE49-F238E27FC236}">
                  <a16:creationId xmlns:a16="http://schemas.microsoft.com/office/drawing/2014/main" id="{0480986F-54FD-470C-99D2-A7A273DD0D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256411" y="159353"/>
              <a:ext cx="1440087" cy="1659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234" name="矩形 22">
            <a:extLst>
              <a:ext uri="{FF2B5EF4-FFF2-40B4-BE49-F238E27FC236}">
                <a16:creationId xmlns:a16="http://schemas.microsoft.com/office/drawing/2014/main" id="{930CC86C-0A61-448F-8069-9E9FC2623EED}"/>
              </a:ext>
            </a:extLst>
          </p:cNvPr>
          <p:cNvSpPr>
            <a:spLocks noChangeArrowheads="1"/>
          </p:cNvSpPr>
          <p:nvPr/>
        </p:nvSpPr>
        <p:spPr bwMode="auto">
          <a:xfrm>
            <a:off x="3357563" y="1025525"/>
            <a:ext cx="2725737" cy="1608138"/>
          </a:xfrm>
          <a:prstGeom prst="rect">
            <a:avLst/>
          </a:prstGeom>
          <a:blipFill dpi="0" rotWithShape="1">
            <a:blip r:embed="rId5"/>
            <a:srcRect/>
            <a:stretch>
              <a:fillRect/>
            </a:stretch>
          </a:blipFill>
          <a:ln w="25400" cap="flat" cmpd="sng">
            <a:solidFill>
              <a:srgbClr val="3B973D"/>
            </a:solidFill>
            <a:miter lim="800000"/>
            <a:headEnd/>
            <a:tailEnd/>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9235" name="矩形 32">
            <a:extLst>
              <a:ext uri="{FF2B5EF4-FFF2-40B4-BE49-F238E27FC236}">
                <a16:creationId xmlns:a16="http://schemas.microsoft.com/office/drawing/2014/main" id="{70E78B38-278D-4563-AD40-DA8790000311}"/>
              </a:ext>
            </a:extLst>
          </p:cNvPr>
          <p:cNvSpPr>
            <a:spLocks noChangeArrowheads="1"/>
          </p:cNvSpPr>
          <p:nvPr/>
        </p:nvSpPr>
        <p:spPr bwMode="auto">
          <a:xfrm>
            <a:off x="6083300" y="2633663"/>
            <a:ext cx="2778125" cy="1608137"/>
          </a:xfrm>
          <a:prstGeom prst="rect">
            <a:avLst/>
          </a:prstGeom>
          <a:blipFill dpi="0" rotWithShape="1">
            <a:blip r:embed="rId6"/>
            <a:srcRect/>
            <a:stretch>
              <a:fillRect/>
            </a:stretch>
          </a:blipFill>
          <a:ln w="25400" cap="flat" cmpd="sng">
            <a:solidFill>
              <a:schemeClr val="bg1"/>
            </a:solidFill>
            <a:miter lim="800000"/>
            <a:headEnd/>
            <a:tailEnd/>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9236" name="矩形 26">
            <a:extLst>
              <a:ext uri="{FF2B5EF4-FFF2-40B4-BE49-F238E27FC236}">
                <a16:creationId xmlns:a16="http://schemas.microsoft.com/office/drawing/2014/main" id="{C5C7D3C1-499A-4B7E-ADFA-7A910DB050E4}"/>
              </a:ext>
            </a:extLst>
          </p:cNvPr>
          <p:cNvSpPr>
            <a:spLocks noChangeArrowheads="1"/>
          </p:cNvSpPr>
          <p:nvPr/>
        </p:nvSpPr>
        <p:spPr bwMode="auto">
          <a:xfrm>
            <a:off x="6083300" y="1025525"/>
            <a:ext cx="1512888" cy="1608138"/>
          </a:xfrm>
          <a:prstGeom prst="rect">
            <a:avLst/>
          </a:prstGeom>
          <a:blipFill dpi="0" rotWithShape="1">
            <a:blip r:embed="rId7"/>
            <a:srcRect/>
            <a:stretch>
              <a:fillRect/>
            </a:stretch>
          </a:blipFill>
          <a:ln w="25400" cap="flat" cmpd="sng">
            <a:solidFill>
              <a:srgbClr val="ED1B24"/>
            </a:solidFill>
            <a:miter lim="800000"/>
            <a:headEnd/>
            <a:tailEnd/>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9237" name="矩形 27">
            <a:extLst>
              <a:ext uri="{FF2B5EF4-FFF2-40B4-BE49-F238E27FC236}">
                <a16:creationId xmlns:a16="http://schemas.microsoft.com/office/drawing/2014/main" id="{C94048EE-10E6-4F3A-8B4D-C1CFE998CFE2}"/>
              </a:ext>
            </a:extLst>
          </p:cNvPr>
          <p:cNvSpPr>
            <a:spLocks noChangeArrowheads="1"/>
          </p:cNvSpPr>
          <p:nvPr/>
        </p:nvSpPr>
        <p:spPr bwMode="auto">
          <a:xfrm>
            <a:off x="3357563" y="2633663"/>
            <a:ext cx="2725737" cy="1608137"/>
          </a:xfrm>
          <a:prstGeom prst="rect">
            <a:avLst/>
          </a:prstGeom>
          <a:solidFill>
            <a:srgbClr val="ED1B24"/>
          </a:solidFill>
          <a:ln w="25400" cap="flat" cmpd="sng">
            <a:solidFill>
              <a:srgbClr val="3B973D"/>
            </a:solidFill>
            <a:miter lim="800000"/>
            <a:headEnd/>
            <a:tailEnd/>
          </a:ln>
        </p:spPr>
        <p:txBody>
          <a:bodyPr anchor="ctr"/>
          <a:lstStyle/>
          <a:p>
            <a:r>
              <a:rPr lang="en-US" altLang="zh-CN" sz="3200" b="1">
                <a:solidFill>
                  <a:srgbClr val="FFFFFF"/>
                </a:solidFill>
                <a:latin typeface="Calibri" panose="020F0502020204030204" pitchFamily="34" charset="0"/>
                <a:cs typeface="Calibri" panose="020F0502020204030204" pitchFamily="34" charset="0"/>
                <a:sym typeface="Calibri" panose="020F0502020204030204" pitchFamily="34" charset="0"/>
              </a:rPr>
              <a:t>   </a:t>
            </a:r>
            <a:endParaRPr lang="zh-CN" altLang="en-US" sz="3200" b="1">
              <a:solidFill>
                <a:srgbClr val="FFFFFF"/>
              </a:solidFill>
              <a:latin typeface="宋体" panose="02010600030101010101" pitchFamily="2" charset="-122"/>
              <a:sym typeface="宋体" panose="02010600030101010101" pitchFamily="2" charset="-122"/>
            </a:endParaRPr>
          </a:p>
        </p:txBody>
      </p:sp>
      <p:sp>
        <p:nvSpPr>
          <p:cNvPr id="9238" name="矩形 31">
            <a:extLst>
              <a:ext uri="{FF2B5EF4-FFF2-40B4-BE49-F238E27FC236}">
                <a16:creationId xmlns:a16="http://schemas.microsoft.com/office/drawing/2014/main" id="{A00289C6-3285-4DB8-85ED-47D60E0F0268}"/>
              </a:ext>
            </a:extLst>
          </p:cNvPr>
          <p:cNvSpPr>
            <a:spLocks noChangeArrowheads="1"/>
          </p:cNvSpPr>
          <p:nvPr/>
        </p:nvSpPr>
        <p:spPr bwMode="auto">
          <a:xfrm>
            <a:off x="4032250" y="2940050"/>
            <a:ext cx="13763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200">
                <a:solidFill>
                  <a:srgbClr val="ECD078"/>
                </a:solidFill>
                <a:latin typeface="Calibri" panose="020F0502020204030204" pitchFamily="34" charset="0"/>
                <a:cs typeface="Calibri" panose="020F0502020204030204" pitchFamily="34" charset="0"/>
                <a:sym typeface="Calibri" panose="020F0502020204030204" pitchFamily="34" charset="0"/>
              </a:rPr>
              <a:t>MERRY</a:t>
            </a:r>
            <a:endParaRPr lang="zh-CN" altLang="en-US" sz="3200">
              <a:solidFill>
                <a:srgbClr val="ECD078"/>
              </a:solidFill>
              <a:latin typeface="Calibri" panose="020F0502020204030204" pitchFamily="34" charset="0"/>
              <a:sym typeface="宋体" panose="02010600030101010101" pitchFamily="2" charset="-122"/>
            </a:endParaRPr>
          </a:p>
        </p:txBody>
      </p:sp>
      <p:sp>
        <p:nvSpPr>
          <p:cNvPr id="9239" name="矩形 33">
            <a:extLst>
              <a:ext uri="{FF2B5EF4-FFF2-40B4-BE49-F238E27FC236}">
                <a16:creationId xmlns:a16="http://schemas.microsoft.com/office/drawing/2014/main" id="{52B166D3-2D86-4137-A861-BD7796DDF456}"/>
              </a:ext>
            </a:extLst>
          </p:cNvPr>
          <p:cNvSpPr>
            <a:spLocks noChangeArrowheads="1"/>
          </p:cNvSpPr>
          <p:nvPr/>
        </p:nvSpPr>
        <p:spPr bwMode="auto">
          <a:xfrm>
            <a:off x="7596188" y="1025525"/>
            <a:ext cx="1265237" cy="1608138"/>
          </a:xfrm>
          <a:prstGeom prst="rect">
            <a:avLst/>
          </a:prstGeom>
          <a:solidFill>
            <a:srgbClr val="3B973D"/>
          </a:solidFill>
          <a:ln w="25400" cap="flat" cmpd="sng">
            <a:solidFill>
              <a:schemeClr val="bg1"/>
            </a:solidFill>
            <a:miter lim="800000"/>
            <a:headEnd/>
            <a:tailEnd/>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9240" name="TextBox 36">
            <a:extLst>
              <a:ext uri="{FF2B5EF4-FFF2-40B4-BE49-F238E27FC236}">
                <a16:creationId xmlns:a16="http://schemas.microsoft.com/office/drawing/2014/main" id="{06354522-D0AF-4A36-B027-02818A237864}"/>
              </a:ext>
            </a:extLst>
          </p:cNvPr>
          <p:cNvSpPr>
            <a:spLocks noChangeArrowheads="1"/>
          </p:cNvSpPr>
          <p:nvPr/>
        </p:nvSpPr>
        <p:spPr bwMode="auto">
          <a:xfrm>
            <a:off x="7597775" y="1581150"/>
            <a:ext cx="13255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a:solidFill>
                  <a:srgbClr val="ECD078"/>
                </a:solidFill>
                <a:latin typeface="Broadway" panose="04040905080B02020502" pitchFamily="82" charset="0"/>
                <a:sym typeface="Broadway" panose="04040905080B02020502" pitchFamily="82" charset="0"/>
              </a:rPr>
              <a:t>I love you</a:t>
            </a:r>
            <a:endParaRPr lang="zh-CN" altLang="en-US">
              <a:solidFill>
                <a:srgbClr val="ECD078"/>
              </a:solidFill>
              <a:latin typeface="Broadway" panose="04040905080B02020502" pitchFamily="82" charset="0"/>
              <a:sym typeface="Broadway" panose="04040905080B02020502" pitchFamily="82" charset="0"/>
            </a:endParaRPr>
          </a:p>
        </p:txBody>
      </p:sp>
      <p:sp>
        <p:nvSpPr>
          <p:cNvPr id="9241" name="矩形 37">
            <a:extLst>
              <a:ext uri="{FF2B5EF4-FFF2-40B4-BE49-F238E27FC236}">
                <a16:creationId xmlns:a16="http://schemas.microsoft.com/office/drawing/2014/main" id="{B0348ADC-EF8D-4208-8FD2-E2ABA05774BF}"/>
              </a:ext>
            </a:extLst>
          </p:cNvPr>
          <p:cNvSpPr>
            <a:spLocks noChangeArrowheads="1"/>
          </p:cNvSpPr>
          <p:nvPr/>
        </p:nvSpPr>
        <p:spPr bwMode="auto">
          <a:xfrm>
            <a:off x="3622675" y="3529013"/>
            <a:ext cx="21971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200" b="1">
                <a:solidFill>
                  <a:srgbClr val="FFFFFF"/>
                </a:solidFill>
                <a:latin typeface="Calibri" panose="020F0502020204030204" pitchFamily="34" charset="0"/>
                <a:cs typeface="Calibri" panose="020F0502020204030204" pitchFamily="34" charset="0"/>
                <a:sym typeface="Calibri" panose="020F0502020204030204" pitchFamily="34" charset="0"/>
              </a:rPr>
              <a:t>CHRISTMAS</a:t>
            </a:r>
            <a:endParaRPr lang="zh-CN" altLang="en-US" sz="3200" b="1">
              <a:solidFill>
                <a:srgbClr val="FFFFFF"/>
              </a:solidFill>
              <a:latin typeface="Calibri" panose="020F0502020204030204" pitchFamily="34" charset="0"/>
              <a:sym typeface="宋体" panose="02010600030101010101" pitchFamily="2" charset="-122"/>
            </a:endParaRPr>
          </a:p>
        </p:txBody>
      </p:sp>
      <p:pic>
        <p:nvPicPr>
          <p:cNvPr id="9242" name="Picture 3" descr="E:\必备常用\snowflake (1).png">
            <a:extLst>
              <a:ext uri="{FF2B5EF4-FFF2-40B4-BE49-F238E27FC236}">
                <a16:creationId xmlns:a16="http://schemas.microsoft.com/office/drawing/2014/main" id="{E9CD82D7-5CD7-497A-9406-51BA917D4FB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35900" y="3386138"/>
            <a:ext cx="495300"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43" name="Picture 3" descr="E:\必备常用\snowflake (1).png">
            <a:extLst>
              <a:ext uri="{FF2B5EF4-FFF2-40B4-BE49-F238E27FC236}">
                <a16:creationId xmlns:a16="http://schemas.microsoft.com/office/drawing/2014/main" id="{F0EF98D9-5DCD-4338-86AA-F8DD782776D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79663" y="2738438"/>
            <a:ext cx="49371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44" name="矩形 44">
            <a:extLst>
              <a:ext uri="{FF2B5EF4-FFF2-40B4-BE49-F238E27FC236}">
                <a16:creationId xmlns:a16="http://schemas.microsoft.com/office/drawing/2014/main" id="{CEE424E8-BD7E-4FBF-9DB2-1B678575CDCE}"/>
              </a:ext>
            </a:extLst>
          </p:cNvPr>
          <p:cNvSpPr>
            <a:spLocks noChangeArrowheads="1"/>
          </p:cNvSpPr>
          <p:nvPr/>
        </p:nvSpPr>
        <p:spPr bwMode="auto">
          <a:xfrm>
            <a:off x="3101975" y="0"/>
            <a:ext cx="6013450" cy="277813"/>
          </a:xfrm>
          <a:prstGeom prst="rect">
            <a:avLst/>
          </a:prstGeom>
          <a:solidFill>
            <a:srgbClr val="3B973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9245" name="五角星 45">
            <a:extLst>
              <a:ext uri="{FF2B5EF4-FFF2-40B4-BE49-F238E27FC236}">
                <a16:creationId xmlns:a16="http://schemas.microsoft.com/office/drawing/2014/main" id="{845795D1-F6AE-4CAA-A440-5C7517148541}"/>
              </a:ext>
            </a:extLst>
          </p:cNvPr>
          <p:cNvSpPr>
            <a:spLocks noChangeArrowheads="1"/>
          </p:cNvSpPr>
          <p:nvPr/>
        </p:nvSpPr>
        <p:spPr bwMode="auto">
          <a:xfrm>
            <a:off x="130175" y="277813"/>
            <a:ext cx="590550" cy="522287"/>
          </a:xfrm>
          <a:prstGeom prst="star5">
            <a:avLst/>
          </a:prstGeom>
          <a:noFill/>
          <a:ln w="25400" cap="flat" cmpd="sng">
            <a:solidFill>
              <a:schemeClr val="bg1"/>
            </a:solidFill>
            <a:prstDash val="sysDot"/>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pic>
        <p:nvPicPr>
          <p:cNvPr id="9246" name="Picture 3" descr="E:\必备常用\snowflake (1).png">
            <a:extLst>
              <a:ext uri="{FF2B5EF4-FFF2-40B4-BE49-F238E27FC236}">
                <a16:creationId xmlns:a16="http://schemas.microsoft.com/office/drawing/2014/main" id="{1DE07A50-DA06-431C-96B5-90527146798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11300" y="1828800"/>
            <a:ext cx="868363"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47" name="Picture 3">
            <a:extLst>
              <a:ext uri="{FF2B5EF4-FFF2-40B4-BE49-F238E27FC236}">
                <a16:creationId xmlns:a16="http://schemas.microsoft.com/office/drawing/2014/main" id="{AD4D457A-4854-4967-A15A-F5502645338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4650" y="2713038"/>
            <a:ext cx="742950" cy="74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repeatCount="indefinite" fill="hold" grpId="0" nodeType="afterEffect">
                                  <p:stCondLst>
                                    <p:cond delay="0"/>
                                  </p:stCondLst>
                                  <p:childTnLst>
                                    <p:animEffect>
                                      <p:cBhvr>
                                        <p:cTn id="6" dur="500" tmFilter="0, 0; .2, .5; .8, .5; 1, 0"/>
                                        <p:tgtEl>
                                          <p:spTgt spid="9245"/>
                                        </p:tgtEl>
                                      </p:cBhvr>
                                    </p:animEffect>
                                    <p:animScale>
                                      <p:cBhvr>
                                        <p:cTn id="7" dur="250" autoRev="1" fill="hold"/>
                                        <p:tgtEl>
                                          <p:spTgt spid="9245"/>
                                        </p:tgtEl>
                                      </p:cBhvr>
                                      <p:by x="105000" y="105000"/>
                                    </p:animScale>
                                  </p:childTnLst>
                                </p:cTn>
                              </p:par>
                              <p:par>
                                <p:cTn id="8" presetID="47" presetClass="entr" presetSubtype="0" fill="hold" nodeType="withEffect">
                                  <p:stCondLst>
                                    <p:cond delay="0"/>
                                  </p:stCondLst>
                                  <p:childTnLst>
                                    <p:set>
                                      <p:cBhvr>
                                        <p:cTn id="9" dur="1" fill="hold">
                                          <p:stCondLst>
                                            <p:cond delay="0"/>
                                          </p:stCondLst>
                                        </p:cTn>
                                        <p:tgtEl>
                                          <p:spTgt spid="9243"/>
                                        </p:tgtEl>
                                        <p:attrNameLst>
                                          <p:attrName>style.visibility</p:attrName>
                                        </p:attrNameLst>
                                      </p:cBhvr>
                                      <p:to>
                                        <p:strVal val="visible"/>
                                      </p:to>
                                    </p:set>
                                    <p:animEffect>
                                      <p:cBhvr>
                                        <p:cTn id="10" dur="750"/>
                                        <p:tgtEl>
                                          <p:spTgt spid="9243"/>
                                        </p:tgtEl>
                                      </p:cBhvr>
                                    </p:animEffect>
                                    <p:anim calcmode="lin" valueType="num">
                                      <p:cBhvr>
                                        <p:cTn id="11" dur="750" fill="hold"/>
                                        <p:tgtEl>
                                          <p:spTgt spid="9243"/>
                                        </p:tgtEl>
                                        <p:attrNameLst>
                                          <p:attrName>ppt_x</p:attrName>
                                        </p:attrNameLst>
                                      </p:cBhvr>
                                      <p:tavLst>
                                        <p:tav tm="0">
                                          <p:val>
                                            <p:strVal val="#ppt_x"/>
                                          </p:val>
                                        </p:tav>
                                        <p:tav tm="100000">
                                          <p:val>
                                            <p:strVal val="#ppt_x"/>
                                          </p:val>
                                        </p:tav>
                                      </p:tavLst>
                                    </p:anim>
                                    <p:anim calcmode="lin" valueType="num">
                                      <p:cBhvr>
                                        <p:cTn id="12" dur="750" fill="hold"/>
                                        <p:tgtEl>
                                          <p:spTgt spid="9243"/>
                                        </p:tgtEl>
                                        <p:attrNameLst>
                                          <p:attrName>ppt_y</p:attrName>
                                        </p:attrNameLst>
                                      </p:cBhvr>
                                      <p:tavLst>
                                        <p:tav tm="0">
                                          <p:val>
                                            <p:strVal val="#ppt_y-.1"/>
                                          </p:val>
                                        </p:tav>
                                        <p:tav tm="100000">
                                          <p:val>
                                            <p:strVal val="#ppt_y"/>
                                          </p:val>
                                        </p:tav>
                                      </p:tavLst>
                                    </p:anim>
                                  </p:childTnLst>
                                </p:cTn>
                              </p:par>
                              <p:par>
                                <p:cTn id="13" presetID="47" presetClass="entr" presetSubtype="0" fill="hold" nodeType="withEffect">
                                  <p:stCondLst>
                                    <p:cond delay="250"/>
                                  </p:stCondLst>
                                  <p:childTnLst>
                                    <p:set>
                                      <p:cBhvr>
                                        <p:cTn id="14" dur="1" fill="hold">
                                          <p:stCondLst>
                                            <p:cond delay="0"/>
                                          </p:stCondLst>
                                        </p:cTn>
                                        <p:tgtEl>
                                          <p:spTgt spid="9246"/>
                                        </p:tgtEl>
                                        <p:attrNameLst>
                                          <p:attrName>style.visibility</p:attrName>
                                        </p:attrNameLst>
                                      </p:cBhvr>
                                      <p:to>
                                        <p:strVal val="visible"/>
                                      </p:to>
                                    </p:set>
                                    <p:animEffect>
                                      <p:cBhvr>
                                        <p:cTn id="15" dur="750"/>
                                        <p:tgtEl>
                                          <p:spTgt spid="9246"/>
                                        </p:tgtEl>
                                      </p:cBhvr>
                                    </p:animEffect>
                                    <p:anim calcmode="lin" valueType="num">
                                      <p:cBhvr>
                                        <p:cTn id="16" dur="750" fill="hold"/>
                                        <p:tgtEl>
                                          <p:spTgt spid="9246"/>
                                        </p:tgtEl>
                                        <p:attrNameLst>
                                          <p:attrName>ppt_x</p:attrName>
                                        </p:attrNameLst>
                                      </p:cBhvr>
                                      <p:tavLst>
                                        <p:tav tm="0">
                                          <p:val>
                                            <p:strVal val="#ppt_x"/>
                                          </p:val>
                                        </p:tav>
                                        <p:tav tm="100000">
                                          <p:val>
                                            <p:strVal val="#ppt_x"/>
                                          </p:val>
                                        </p:tav>
                                      </p:tavLst>
                                    </p:anim>
                                    <p:anim calcmode="lin" valueType="num">
                                      <p:cBhvr>
                                        <p:cTn id="17" dur="750" fill="hold"/>
                                        <p:tgtEl>
                                          <p:spTgt spid="9246"/>
                                        </p:tgtEl>
                                        <p:attrNameLst>
                                          <p:attrName>ppt_y</p:attrName>
                                        </p:attrNameLst>
                                      </p:cBhvr>
                                      <p:tavLst>
                                        <p:tav tm="0">
                                          <p:val>
                                            <p:strVal val="#ppt_y-.1"/>
                                          </p:val>
                                        </p:tav>
                                        <p:tav tm="100000">
                                          <p:val>
                                            <p:strVal val="#ppt_y"/>
                                          </p:val>
                                        </p:tav>
                                      </p:tavLst>
                                    </p:anim>
                                  </p:childTnLst>
                                </p:cTn>
                              </p:par>
                              <p:par>
                                <p:cTn id="18" presetID="47" presetClass="entr" presetSubtype="0" fill="hold" nodeType="withEffect">
                                  <p:stCondLst>
                                    <p:cond delay="500"/>
                                  </p:stCondLst>
                                  <p:childTnLst>
                                    <p:set>
                                      <p:cBhvr>
                                        <p:cTn id="19" dur="1" fill="hold">
                                          <p:stCondLst>
                                            <p:cond delay="0"/>
                                          </p:stCondLst>
                                        </p:cTn>
                                        <p:tgtEl>
                                          <p:spTgt spid="9247"/>
                                        </p:tgtEl>
                                        <p:attrNameLst>
                                          <p:attrName>style.visibility</p:attrName>
                                        </p:attrNameLst>
                                      </p:cBhvr>
                                      <p:to>
                                        <p:strVal val="visible"/>
                                      </p:to>
                                    </p:set>
                                    <p:animEffect>
                                      <p:cBhvr>
                                        <p:cTn id="20" dur="750"/>
                                        <p:tgtEl>
                                          <p:spTgt spid="9247"/>
                                        </p:tgtEl>
                                      </p:cBhvr>
                                    </p:animEffect>
                                    <p:anim calcmode="lin" valueType="num">
                                      <p:cBhvr>
                                        <p:cTn id="21" dur="750" fill="hold"/>
                                        <p:tgtEl>
                                          <p:spTgt spid="9247"/>
                                        </p:tgtEl>
                                        <p:attrNameLst>
                                          <p:attrName>ppt_x</p:attrName>
                                        </p:attrNameLst>
                                      </p:cBhvr>
                                      <p:tavLst>
                                        <p:tav tm="0">
                                          <p:val>
                                            <p:strVal val="#ppt_x"/>
                                          </p:val>
                                        </p:tav>
                                        <p:tav tm="100000">
                                          <p:val>
                                            <p:strVal val="#ppt_x"/>
                                          </p:val>
                                        </p:tav>
                                      </p:tavLst>
                                    </p:anim>
                                    <p:anim calcmode="lin" valueType="num">
                                      <p:cBhvr>
                                        <p:cTn id="22" dur="750" fill="hold"/>
                                        <p:tgtEl>
                                          <p:spTgt spid="92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45" grpId="0" bldLvl="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3">
            <a:extLst>
              <a:ext uri="{FF2B5EF4-FFF2-40B4-BE49-F238E27FC236}">
                <a16:creationId xmlns:a16="http://schemas.microsoft.com/office/drawing/2014/main" id="{9E8E6F07-0DAC-4C23-A42C-5FA35FD7BF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6750" y="4211638"/>
            <a:ext cx="314325"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2">
            <a:extLst>
              <a:ext uri="{FF2B5EF4-FFF2-40B4-BE49-F238E27FC236}">
                <a16:creationId xmlns:a16="http://schemas.microsoft.com/office/drawing/2014/main" id="{4709B6A7-E98C-46D9-B431-8A04E3849A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5175" y="3811588"/>
            <a:ext cx="5597525" cy="158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矩形 9">
            <a:extLst>
              <a:ext uri="{FF2B5EF4-FFF2-40B4-BE49-F238E27FC236}">
                <a16:creationId xmlns:a16="http://schemas.microsoft.com/office/drawing/2014/main" id="{B047A81E-67AC-47AD-8FEF-4F87DAD90BD0}"/>
              </a:ext>
            </a:extLst>
          </p:cNvPr>
          <p:cNvSpPr>
            <a:spLocks noChangeArrowheads="1"/>
          </p:cNvSpPr>
          <p:nvPr/>
        </p:nvSpPr>
        <p:spPr bwMode="auto">
          <a:xfrm rot="5400000">
            <a:off x="4415631" y="400844"/>
            <a:ext cx="312738" cy="9144000"/>
          </a:xfrm>
          <a:prstGeom prst="rect">
            <a:avLst/>
          </a:prstGeom>
          <a:blipFill dpi="0" rotWithShape="1">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0245" name="矩形 5">
            <a:extLst>
              <a:ext uri="{FF2B5EF4-FFF2-40B4-BE49-F238E27FC236}">
                <a16:creationId xmlns:a16="http://schemas.microsoft.com/office/drawing/2014/main" id="{07561DF2-E8A8-4F18-8C55-D38409C4FE6C}"/>
              </a:ext>
            </a:extLst>
          </p:cNvPr>
          <p:cNvSpPr>
            <a:spLocks noChangeArrowheads="1"/>
          </p:cNvSpPr>
          <p:nvPr/>
        </p:nvSpPr>
        <p:spPr bwMode="auto">
          <a:xfrm>
            <a:off x="4643438" y="0"/>
            <a:ext cx="84137" cy="2447925"/>
          </a:xfrm>
          <a:prstGeom prst="rect">
            <a:avLst/>
          </a:prstGeom>
          <a:blipFill dpi="0" rotWithShape="1">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pic>
        <p:nvPicPr>
          <p:cNvPr id="10246" name="Picture 4" descr="E:\必备常用\20131215045737549_easyicon_net_256.png">
            <a:extLst>
              <a:ext uri="{FF2B5EF4-FFF2-40B4-BE49-F238E27FC236}">
                <a16:creationId xmlns:a16="http://schemas.microsoft.com/office/drawing/2014/main" id="{D9A9C249-BA0C-4B52-B4E1-05BF6AE8BB6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2588" y="-173038"/>
            <a:ext cx="3313112" cy="330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3" descr="E:\必备常用\snowflake (1).png">
            <a:extLst>
              <a:ext uri="{FF2B5EF4-FFF2-40B4-BE49-F238E27FC236}">
                <a16:creationId xmlns:a16="http://schemas.microsoft.com/office/drawing/2014/main" id="{98254149-86A4-41B6-8A0F-A34FCDA6F4D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1050925"/>
            <a:ext cx="493713"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3" descr="E:\必备常用\snowflake (1).png">
            <a:extLst>
              <a:ext uri="{FF2B5EF4-FFF2-40B4-BE49-F238E27FC236}">
                <a16:creationId xmlns:a16="http://schemas.microsoft.com/office/drawing/2014/main" id="{53991E13-8151-4D3D-8373-734535BBD7B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27925" y="3519488"/>
            <a:ext cx="493713"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9" name="Picture 3" descr="E:\必备常用\snowflake (1).png">
            <a:extLst>
              <a:ext uri="{FF2B5EF4-FFF2-40B4-BE49-F238E27FC236}">
                <a16:creationId xmlns:a16="http://schemas.microsoft.com/office/drawing/2014/main" id="{5E4B6760-9C5C-41F4-AB69-602761A6647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62675" y="2917825"/>
            <a:ext cx="4937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0" name="Picture 3" descr="E:\必备常用\snowflake (1).png">
            <a:extLst>
              <a:ext uri="{FF2B5EF4-FFF2-40B4-BE49-F238E27FC236}">
                <a16:creationId xmlns:a16="http://schemas.microsoft.com/office/drawing/2014/main" id="{D0337F78-113D-40B8-90CE-D8EDB8DA99C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82813" y="2498725"/>
            <a:ext cx="841375"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1" name="Picture 3" descr="E:\必备常用\snowflake (1).png">
            <a:extLst>
              <a:ext uri="{FF2B5EF4-FFF2-40B4-BE49-F238E27FC236}">
                <a16:creationId xmlns:a16="http://schemas.microsoft.com/office/drawing/2014/main" id="{46969C88-807B-4D96-A39E-9C1C6E9DC13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16700" y="1779588"/>
            <a:ext cx="493713"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2" name="Picture 3" descr="E:\必备常用\snowflake (1).png">
            <a:extLst>
              <a:ext uri="{FF2B5EF4-FFF2-40B4-BE49-F238E27FC236}">
                <a16:creationId xmlns:a16="http://schemas.microsoft.com/office/drawing/2014/main" id="{8F729BF4-FA77-402E-91F7-6FD1FA2081C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73225" y="3541713"/>
            <a:ext cx="495300"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3" name="Picture 3">
            <a:extLst>
              <a:ext uri="{FF2B5EF4-FFF2-40B4-BE49-F238E27FC236}">
                <a16:creationId xmlns:a16="http://schemas.microsoft.com/office/drawing/2014/main" id="{6E86F6A3-221E-4134-AAD8-69121A577D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4211638"/>
            <a:ext cx="314325"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4" name="Picture 3">
            <a:extLst>
              <a:ext uri="{FF2B5EF4-FFF2-40B4-BE49-F238E27FC236}">
                <a16:creationId xmlns:a16="http://schemas.microsoft.com/office/drawing/2014/main" id="{28DFC363-5E5D-4EEF-A769-4B19F3EBB4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200" y="4211638"/>
            <a:ext cx="314325"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5" name="Picture 3">
            <a:extLst>
              <a:ext uri="{FF2B5EF4-FFF2-40B4-BE49-F238E27FC236}">
                <a16:creationId xmlns:a16="http://schemas.microsoft.com/office/drawing/2014/main" id="{D77F47AF-AFBC-425D-B397-7EAC141758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875" y="4211638"/>
            <a:ext cx="314325"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6" name="Picture 3">
            <a:extLst>
              <a:ext uri="{FF2B5EF4-FFF2-40B4-BE49-F238E27FC236}">
                <a16:creationId xmlns:a16="http://schemas.microsoft.com/office/drawing/2014/main" id="{20F71EDA-561D-4BF4-8EB5-2C76011B81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3138" y="4211638"/>
            <a:ext cx="314325"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7" name="Picture 3">
            <a:extLst>
              <a:ext uri="{FF2B5EF4-FFF2-40B4-BE49-F238E27FC236}">
                <a16:creationId xmlns:a16="http://schemas.microsoft.com/office/drawing/2014/main" id="{4E50C8DC-F848-4D16-8F60-4EF82956FE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3813" y="4211638"/>
            <a:ext cx="314325"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8" name="Picture 3">
            <a:extLst>
              <a:ext uri="{FF2B5EF4-FFF2-40B4-BE49-F238E27FC236}">
                <a16:creationId xmlns:a16="http://schemas.microsoft.com/office/drawing/2014/main" id="{16439D84-E70C-49D2-BD49-29B06891AB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6075" y="4211638"/>
            <a:ext cx="314325"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9" name="Picture 3">
            <a:extLst>
              <a:ext uri="{FF2B5EF4-FFF2-40B4-BE49-F238E27FC236}">
                <a16:creationId xmlns:a16="http://schemas.microsoft.com/office/drawing/2014/main" id="{2DD66EDB-2DD6-43A8-853D-BB37D51102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7425" y="4211638"/>
            <a:ext cx="314325"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0" name="Picture 3">
            <a:extLst>
              <a:ext uri="{FF2B5EF4-FFF2-40B4-BE49-F238E27FC236}">
                <a16:creationId xmlns:a16="http://schemas.microsoft.com/office/drawing/2014/main" id="{0803BCDC-23E0-42D5-861A-37C436933A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2000" y="4178300"/>
            <a:ext cx="314325"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1" name="Picture 3">
            <a:extLst>
              <a:ext uri="{FF2B5EF4-FFF2-40B4-BE49-F238E27FC236}">
                <a16:creationId xmlns:a16="http://schemas.microsoft.com/office/drawing/2014/main" id="{6BF54F6E-1D7F-49C2-AA21-16244A5574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8550" y="4178300"/>
            <a:ext cx="314325"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2" name="Picture 3">
            <a:extLst>
              <a:ext uri="{FF2B5EF4-FFF2-40B4-BE49-F238E27FC236}">
                <a16:creationId xmlns:a16="http://schemas.microsoft.com/office/drawing/2014/main" id="{2E55ED72-A46D-461D-B3AD-86966EAA6D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85100" y="4178300"/>
            <a:ext cx="314325"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3" name="Picture 3">
            <a:extLst>
              <a:ext uri="{FF2B5EF4-FFF2-40B4-BE49-F238E27FC236}">
                <a16:creationId xmlns:a16="http://schemas.microsoft.com/office/drawing/2014/main" id="{D9EAF223-3474-4A71-A184-061C6385AE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21650" y="4178300"/>
            <a:ext cx="314325"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4" name="Picture 3">
            <a:extLst>
              <a:ext uri="{FF2B5EF4-FFF2-40B4-BE49-F238E27FC236}">
                <a16:creationId xmlns:a16="http://schemas.microsoft.com/office/drawing/2014/main" id="{216372E5-B0E9-4752-BB8E-E5B4C10E62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94750" y="4178300"/>
            <a:ext cx="314325"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5" name="Picture 3">
            <a:extLst>
              <a:ext uri="{FF2B5EF4-FFF2-40B4-BE49-F238E27FC236}">
                <a16:creationId xmlns:a16="http://schemas.microsoft.com/office/drawing/2014/main" id="{D6661045-DEE1-46EC-8B6C-CD2BA93D20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58200" y="4178300"/>
            <a:ext cx="314325"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6" name="Picture 3" descr="E:\必备常用\snowflake (1).png">
            <a:extLst>
              <a:ext uri="{FF2B5EF4-FFF2-40B4-BE49-F238E27FC236}">
                <a16:creationId xmlns:a16="http://schemas.microsoft.com/office/drawing/2014/main" id="{C1B2A118-8A89-4C2F-9CAE-C2709FC7724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54975" y="2117725"/>
            <a:ext cx="493713"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7" name="Picture 2">
            <a:extLst>
              <a:ext uri="{FF2B5EF4-FFF2-40B4-BE49-F238E27FC236}">
                <a16:creationId xmlns:a16="http://schemas.microsoft.com/office/drawing/2014/main" id="{E095992C-9BC2-4D3D-8DCC-B855FC6E0EF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4825" y="2289175"/>
            <a:ext cx="744538"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8" name="Picture 3">
            <a:extLst>
              <a:ext uri="{FF2B5EF4-FFF2-40B4-BE49-F238E27FC236}">
                <a16:creationId xmlns:a16="http://schemas.microsoft.com/office/drawing/2014/main" id="{442906DF-710D-4463-9278-1450E3F17D9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76425" y="852488"/>
            <a:ext cx="742950" cy="74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9" name="Picture 4">
            <a:extLst>
              <a:ext uri="{FF2B5EF4-FFF2-40B4-BE49-F238E27FC236}">
                <a16:creationId xmlns:a16="http://schemas.microsoft.com/office/drawing/2014/main" id="{B022624A-2B40-4202-86F9-7892FEA788D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96100" y="554038"/>
            <a:ext cx="744538" cy="74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0" name="Picture 2">
            <a:extLst>
              <a:ext uri="{FF2B5EF4-FFF2-40B4-BE49-F238E27FC236}">
                <a16:creationId xmlns:a16="http://schemas.microsoft.com/office/drawing/2014/main" id="{6787068D-AA73-4A68-AC91-91898BA991F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08375" y="2989263"/>
            <a:ext cx="2127250"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1" name="Picture 3">
            <a:extLst>
              <a:ext uri="{FF2B5EF4-FFF2-40B4-BE49-F238E27FC236}">
                <a16:creationId xmlns:a16="http://schemas.microsoft.com/office/drawing/2014/main" id="{1A97F4C0-5C0A-4DED-B5A5-4E05FD58C01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11500" y="3519488"/>
            <a:ext cx="2921000"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withEffect">
                                  <p:stCondLst>
                                    <p:cond delay="1000"/>
                                  </p:stCondLst>
                                  <p:childTnLst>
                                    <p:set>
                                      <p:cBhvr>
                                        <p:cTn id="6" dur="1" fill="hold">
                                          <p:stCondLst>
                                            <p:cond delay="0"/>
                                          </p:stCondLst>
                                        </p:cTn>
                                        <p:tgtEl>
                                          <p:spTgt spid="10250"/>
                                        </p:tgtEl>
                                        <p:attrNameLst>
                                          <p:attrName>style.visibility</p:attrName>
                                        </p:attrNameLst>
                                      </p:cBhvr>
                                      <p:to>
                                        <p:strVal val="visible"/>
                                      </p:to>
                                    </p:set>
                                    <p:animEffect>
                                      <p:cBhvr>
                                        <p:cTn id="7" dur="750"/>
                                        <p:tgtEl>
                                          <p:spTgt spid="10250"/>
                                        </p:tgtEl>
                                      </p:cBhvr>
                                    </p:animEffect>
                                    <p:anim calcmode="lin" valueType="num">
                                      <p:cBhvr>
                                        <p:cTn id="8" dur="750" fill="hold"/>
                                        <p:tgtEl>
                                          <p:spTgt spid="10250"/>
                                        </p:tgtEl>
                                        <p:attrNameLst>
                                          <p:attrName>ppt_x</p:attrName>
                                        </p:attrNameLst>
                                      </p:cBhvr>
                                      <p:tavLst>
                                        <p:tav tm="0">
                                          <p:val>
                                            <p:strVal val="#ppt_x"/>
                                          </p:val>
                                        </p:tav>
                                        <p:tav tm="100000">
                                          <p:val>
                                            <p:strVal val="#ppt_x"/>
                                          </p:val>
                                        </p:tav>
                                      </p:tavLst>
                                    </p:anim>
                                    <p:anim calcmode="lin" valueType="num">
                                      <p:cBhvr>
                                        <p:cTn id="9" dur="750" fill="hold"/>
                                        <p:tgtEl>
                                          <p:spTgt spid="10250"/>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1250"/>
                                  </p:stCondLst>
                                  <p:childTnLst>
                                    <p:set>
                                      <p:cBhvr>
                                        <p:cTn id="11" dur="1" fill="hold">
                                          <p:stCondLst>
                                            <p:cond delay="0"/>
                                          </p:stCondLst>
                                        </p:cTn>
                                        <p:tgtEl>
                                          <p:spTgt spid="10251"/>
                                        </p:tgtEl>
                                        <p:attrNameLst>
                                          <p:attrName>style.visibility</p:attrName>
                                        </p:attrNameLst>
                                      </p:cBhvr>
                                      <p:to>
                                        <p:strVal val="visible"/>
                                      </p:to>
                                    </p:set>
                                    <p:animEffect>
                                      <p:cBhvr>
                                        <p:cTn id="12" dur="750"/>
                                        <p:tgtEl>
                                          <p:spTgt spid="10251"/>
                                        </p:tgtEl>
                                      </p:cBhvr>
                                    </p:animEffect>
                                    <p:anim calcmode="lin" valueType="num">
                                      <p:cBhvr>
                                        <p:cTn id="13" dur="750" fill="hold"/>
                                        <p:tgtEl>
                                          <p:spTgt spid="10251"/>
                                        </p:tgtEl>
                                        <p:attrNameLst>
                                          <p:attrName>ppt_x</p:attrName>
                                        </p:attrNameLst>
                                      </p:cBhvr>
                                      <p:tavLst>
                                        <p:tav tm="0">
                                          <p:val>
                                            <p:strVal val="#ppt_x"/>
                                          </p:val>
                                        </p:tav>
                                        <p:tav tm="100000">
                                          <p:val>
                                            <p:strVal val="#ppt_x"/>
                                          </p:val>
                                        </p:tav>
                                      </p:tavLst>
                                    </p:anim>
                                    <p:anim calcmode="lin" valueType="num">
                                      <p:cBhvr>
                                        <p:cTn id="14" dur="750" fill="hold"/>
                                        <p:tgtEl>
                                          <p:spTgt spid="10251"/>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1500"/>
                                  </p:stCondLst>
                                  <p:childTnLst>
                                    <p:set>
                                      <p:cBhvr>
                                        <p:cTn id="16" dur="1" fill="hold">
                                          <p:stCondLst>
                                            <p:cond delay="0"/>
                                          </p:stCondLst>
                                        </p:cTn>
                                        <p:tgtEl>
                                          <p:spTgt spid="10252"/>
                                        </p:tgtEl>
                                        <p:attrNameLst>
                                          <p:attrName>style.visibility</p:attrName>
                                        </p:attrNameLst>
                                      </p:cBhvr>
                                      <p:to>
                                        <p:strVal val="visible"/>
                                      </p:to>
                                    </p:set>
                                    <p:animEffect>
                                      <p:cBhvr>
                                        <p:cTn id="17" dur="750"/>
                                        <p:tgtEl>
                                          <p:spTgt spid="10252"/>
                                        </p:tgtEl>
                                      </p:cBhvr>
                                    </p:animEffect>
                                    <p:anim calcmode="lin" valueType="num">
                                      <p:cBhvr>
                                        <p:cTn id="18" dur="750" fill="hold"/>
                                        <p:tgtEl>
                                          <p:spTgt spid="10252"/>
                                        </p:tgtEl>
                                        <p:attrNameLst>
                                          <p:attrName>ppt_x</p:attrName>
                                        </p:attrNameLst>
                                      </p:cBhvr>
                                      <p:tavLst>
                                        <p:tav tm="0">
                                          <p:val>
                                            <p:strVal val="#ppt_x"/>
                                          </p:val>
                                        </p:tav>
                                        <p:tav tm="100000">
                                          <p:val>
                                            <p:strVal val="#ppt_x"/>
                                          </p:val>
                                        </p:tav>
                                      </p:tavLst>
                                    </p:anim>
                                    <p:anim calcmode="lin" valueType="num">
                                      <p:cBhvr>
                                        <p:cTn id="19" dur="750" fill="hold"/>
                                        <p:tgtEl>
                                          <p:spTgt spid="10252"/>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1750"/>
                                  </p:stCondLst>
                                  <p:childTnLst>
                                    <p:set>
                                      <p:cBhvr>
                                        <p:cTn id="21" dur="1" fill="hold">
                                          <p:stCondLst>
                                            <p:cond delay="0"/>
                                          </p:stCondLst>
                                        </p:cTn>
                                        <p:tgtEl>
                                          <p:spTgt spid="10266"/>
                                        </p:tgtEl>
                                        <p:attrNameLst>
                                          <p:attrName>style.visibility</p:attrName>
                                        </p:attrNameLst>
                                      </p:cBhvr>
                                      <p:to>
                                        <p:strVal val="visible"/>
                                      </p:to>
                                    </p:set>
                                    <p:animEffect>
                                      <p:cBhvr>
                                        <p:cTn id="22" dur="750"/>
                                        <p:tgtEl>
                                          <p:spTgt spid="10266"/>
                                        </p:tgtEl>
                                      </p:cBhvr>
                                    </p:animEffect>
                                    <p:anim calcmode="lin" valueType="num">
                                      <p:cBhvr>
                                        <p:cTn id="23" dur="750" fill="hold"/>
                                        <p:tgtEl>
                                          <p:spTgt spid="10266"/>
                                        </p:tgtEl>
                                        <p:attrNameLst>
                                          <p:attrName>ppt_x</p:attrName>
                                        </p:attrNameLst>
                                      </p:cBhvr>
                                      <p:tavLst>
                                        <p:tav tm="0">
                                          <p:val>
                                            <p:strVal val="#ppt_x"/>
                                          </p:val>
                                        </p:tav>
                                        <p:tav tm="100000">
                                          <p:val>
                                            <p:strVal val="#ppt_x"/>
                                          </p:val>
                                        </p:tav>
                                      </p:tavLst>
                                    </p:anim>
                                    <p:anim calcmode="lin" valueType="num">
                                      <p:cBhvr>
                                        <p:cTn id="24" dur="750" fill="hold"/>
                                        <p:tgtEl>
                                          <p:spTgt spid="10266"/>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2000"/>
                                  </p:stCondLst>
                                  <p:childTnLst>
                                    <p:set>
                                      <p:cBhvr>
                                        <p:cTn id="26" dur="1" fill="hold">
                                          <p:stCondLst>
                                            <p:cond delay="0"/>
                                          </p:stCondLst>
                                        </p:cTn>
                                        <p:tgtEl>
                                          <p:spTgt spid="10247"/>
                                        </p:tgtEl>
                                        <p:attrNameLst>
                                          <p:attrName>style.visibility</p:attrName>
                                        </p:attrNameLst>
                                      </p:cBhvr>
                                      <p:to>
                                        <p:strVal val="visible"/>
                                      </p:to>
                                    </p:set>
                                    <p:animEffect>
                                      <p:cBhvr>
                                        <p:cTn id="27" dur="750"/>
                                        <p:tgtEl>
                                          <p:spTgt spid="10247"/>
                                        </p:tgtEl>
                                      </p:cBhvr>
                                    </p:animEffect>
                                    <p:anim calcmode="lin" valueType="num">
                                      <p:cBhvr>
                                        <p:cTn id="28" dur="750" fill="hold"/>
                                        <p:tgtEl>
                                          <p:spTgt spid="10247"/>
                                        </p:tgtEl>
                                        <p:attrNameLst>
                                          <p:attrName>ppt_x</p:attrName>
                                        </p:attrNameLst>
                                      </p:cBhvr>
                                      <p:tavLst>
                                        <p:tav tm="0">
                                          <p:val>
                                            <p:strVal val="#ppt_x"/>
                                          </p:val>
                                        </p:tav>
                                        <p:tav tm="100000">
                                          <p:val>
                                            <p:strVal val="#ppt_x"/>
                                          </p:val>
                                        </p:tav>
                                      </p:tavLst>
                                    </p:anim>
                                    <p:anim calcmode="lin" valueType="num">
                                      <p:cBhvr>
                                        <p:cTn id="29" dur="750" fill="hold"/>
                                        <p:tgtEl>
                                          <p:spTgt spid="10247"/>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2250"/>
                                  </p:stCondLst>
                                  <p:childTnLst>
                                    <p:set>
                                      <p:cBhvr>
                                        <p:cTn id="31" dur="1" fill="hold">
                                          <p:stCondLst>
                                            <p:cond delay="0"/>
                                          </p:stCondLst>
                                        </p:cTn>
                                        <p:tgtEl>
                                          <p:spTgt spid="10248"/>
                                        </p:tgtEl>
                                        <p:attrNameLst>
                                          <p:attrName>style.visibility</p:attrName>
                                        </p:attrNameLst>
                                      </p:cBhvr>
                                      <p:to>
                                        <p:strVal val="visible"/>
                                      </p:to>
                                    </p:set>
                                    <p:animEffect>
                                      <p:cBhvr>
                                        <p:cTn id="32" dur="750"/>
                                        <p:tgtEl>
                                          <p:spTgt spid="10248"/>
                                        </p:tgtEl>
                                      </p:cBhvr>
                                    </p:animEffect>
                                    <p:anim calcmode="lin" valueType="num">
                                      <p:cBhvr>
                                        <p:cTn id="33" dur="750" fill="hold"/>
                                        <p:tgtEl>
                                          <p:spTgt spid="10248"/>
                                        </p:tgtEl>
                                        <p:attrNameLst>
                                          <p:attrName>ppt_x</p:attrName>
                                        </p:attrNameLst>
                                      </p:cBhvr>
                                      <p:tavLst>
                                        <p:tav tm="0">
                                          <p:val>
                                            <p:strVal val="#ppt_x"/>
                                          </p:val>
                                        </p:tav>
                                        <p:tav tm="100000">
                                          <p:val>
                                            <p:strVal val="#ppt_x"/>
                                          </p:val>
                                        </p:tav>
                                      </p:tavLst>
                                    </p:anim>
                                    <p:anim calcmode="lin" valueType="num">
                                      <p:cBhvr>
                                        <p:cTn id="34" dur="750" fill="hold"/>
                                        <p:tgtEl>
                                          <p:spTgt spid="10248"/>
                                        </p:tgtEl>
                                        <p:attrNameLst>
                                          <p:attrName>ppt_y</p:attrName>
                                        </p:attrNameLst>
                                      </p:cBhvr>
                                      <p:tavLst>
                                        <p:tav tm="0">
                                          <p:val>
                                            <p:strVal val="#ppt_y-.1"/>
                                          </p:val>
                                        </p:tav>
                                        <p:tav tm="100000">
                                          <p:val>
                                            <p:strVal val="#ppt_y"/>
                                          </p:val>
                                        </p:tav>
                                      </p:tavLst>
                                    </p:anim>
                                  </p:childTnLst>
                                </p:cTn>
                              </p:par>
                              <p:par>
                                <p:cTn id="35" presetID="47" presetClass="entr" presetSubtype="0" fill="hold" nodeType="withEffect">
                                  <p:stCondLst>
                                    <p:cond delay="2500"/>
                                  </p:stCondLst>
                                  <p:childTnLst>
                                    <p:set>
                                      <p:cBhvr>
                                        <p:cTn id="36" dur="1" fill="hold">
                                          <p:stCondLst>
                                            <p:cond delay="0"/>
                                          </p:stCondLst>
                                        </p:cTn>
                                        <p:tgtEl>
                                          <p:spTgt spid="10249"/>
                                        </p:tgtEl>
                                        <p:attrNameLst>
                                          <p:attrName>style.visibility</p:attrName>
                                        </p:attrNameLst>
                                      </p:cBhvr>
                                      <p:to>
                                        <p:strVal val="visible"/>
                                      </p:to>
                                    </p:set>
                                    <p:animEffect>
                                      <p:cBhvr>
                                        <p:cTn id="37" dur="750"/>
                                        <p:tgtEl>
                                          <p:spTgt spid="10249"/>
                                        </p:tgtEl>
                                      </p:cBhvr>
                                    </p:animEffect>
                                    <p:anim calcmode="lin" valueType="num">
                                      <p:cBhvr>
                                        <p:cTn id="38" dur="750" fill="hold"/>
                                        <p:tgtEl>
                                          <p:spTgt spid="10249"/>
                                        </p:tgtEl>
                                        <p:attrNameLst>
                                          <p:attrName>ppt_x</p:attrName>
                                        </p:attrNameLst>
                                      </p:cBhvr>
                                      <p:tavLst>
                                        <p:tav tm="0">
                                          <p:val>
                                            <p:strVal val="#ppt_x"/>
                                          </p:val>
                                        </p:tav>
                                        <p:tav tm="100000">
                                          <p:val>
                                            <p:strVal val="#ppt_x"/>
                                          </p:val>
                                        </p:tav>
                                      </p:tavLst>
                                    </p:anim>
                                    <p:anim calcmode="lin" valueType="num">
                                      <p:cBhvr>
                                        <p:cTn id="39" dur="750" fill="hold"/>
                                        <p:tgtEl>
                                          <p:spTgt spid="10249"/>
                                        </p:tgtEl>
                                        <p:attrNameLst>
                                          <p:attrName>ppt_y</p:attrName>
                                        </p:attrNameLst>
                                      </p:cBhvr>
                                      <p:tavLst>
                                        <p:tav tm="0">
                                          <p:val>
                                            <p:strVal val="#ppt_y-.1"/>
                                          </p:val>
                                        </p:tav>
                                        <p:tav tm="100000">
                                          <p:val>
                                            <p:strVal val="#ppt_y"/>
                                          </p:val>
                                        </p:tav>
                                      </p:tavLst>
                                    </p:anim>
                                  </p:childTnLst>
                                </p:cTn>
                              </p:par>
                              <p:par>
                                <p:cTn id="40" presetID="47" presetClass="entr" presetSubtype="0" fill="hold" nodeType="withEffect">
                                  <p:stCondLst>
                                    <p:cond delay="2750"/>
                                  </p:stCondLst>
                                  <p:childTnLst>
                                    <p:set>
                                      <p:cBhvr>
                                        <p:cTn id="41" dur="1" fill="hold">
                                          <p:stCondLst>
                                            <p:cond delay="0"/>
                                          </p:stCondLst>
                                        </p:cTn>
                                        <p:tgtEl>
                                          <p:spTgt spid="10269"/>
                                        </p:tgtEl>
                                        <p:attrNameLst>
                                          <p:attrName>style.visibility</p:attrName>
                                        </p:attrNameLst>
                                      </p:cBhvr>
                                      <p:to>
                                        <p:strVal val="visible"/>
                                      </p:to>
                                    </p:set>
                                    <p:animEffect>
                                      <p:cBhvr>
                                        <p:cTn id="42" dur="750"/>
                                        <p:tgtEl>
                                          <p:spTgt spid="10269"/>
                                        </p:tgtEl>
                                      </p:cBhvr>
                                    </p:animEffect>
                                    <p:anim calcmode="lin" valueType="num">
                                      <p:cBhvr>
                                        <p:cTn id="43" dur="750" fill="hold"/>
                                        <p:tgtEl>
                                          <p:spTgt spid="10269"/>
                                        </p:tgtEl>
                                        <p:attrNameLst>
                                          <p:attrName>ppt_x</p:attrName>
                                        </p:attrNameLst>
                                      </p:cBhvr>
                                      <p:tavLst>
                                        <p:tav tm="0">
                                          <p:val>
                                            <p:strVal val="#ppt_x"/>
                                          </p:val>
                                        </p:tav>
                                        <p:tav tm="100000">
                                          <p:val>
                                            <p:strVal val="#ppt_x"/>
                                          </p:val>
                                        </p:tav>
                                      </p:tavLst>
                                    </p:anim>
                                    <p:anim calcmode="lin" valueType="num">
                                      <p:cBhvr>
                                        <p:cTn id="44" dur="750" fill="hold"/>
                                        <p:tgtEl>
                                          <p:spTgt spid="10269"/>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3000"/>
                                  </p:stCondLst>
                                  <p:childTnLst>
                                    <p:set>
                                      <p:cBhvr>
                                        <p:cTn id="46" dur="1" fill="hold">
                                          <p:stCondLst>
                                            <p:cond delay="0"/>
                                          </p:stCondLst>
                                        </p:cTn>
                                        <p:tgtEl>
                                          <p:spTgt spid="10268"/>
                                        </p:tgtEl>
                                        <p:attrNameLst>
                                          <p:attrName>style.visibility</p:attrName>
                                        </p:attrNameLst>
                                      </p:cBhvr>
                                      <p:to>
                                        <p:strVal val="visible"/>
                                      </p:to>
                                    </p:set>
                                    <p:animEffect>
                                      <p:cBhvr>
                                        <p:cTn id="47" dur="750"/>
                                        <p:tgtEl>
                                          <p:spTgt spid="10268"/>
                                        </p:tgtEl>
                                      </p:cBhvr>
                                    </p:animEffect>
                                    <p:anim calcmode="lin" valueType="num">
                                      <p:cBhvr>
                                        <p:cTn id="48" dur="750" fill="hold"/>
                                        <p:tgtEl>
                                          <p:spTgt spid="10268"/>
                                        </p:tgtEl>
                                        <p:attrNameLst>
                                          <p:attrName>ppt_x</p:attrName>
                                        </p:attrNameLst>
                                      </p:cBhvr>
                                      <p:tavLst>
                                        <p:tav tm="0">
                                          <p:val>
                                            <p:strVal val="#ppt_x"/>
                                          </p:val>
                                        </p:tav>
                                        <p:tav tm="100000">
                                          <p:val>
                                            <p:strVal val="#ppt_x"/>
                                          </p:val>
                                        </p:tav>
                                      </p:tavLst>
                                    </p:anim>
                                    <p:anim calcmode="lin" valueType="num">
                                      <p:cBhvr>
                                        <p:cTn id="49" dur="750" fill="hold"/>
                                        <p:tgtEl>
                                          <p:spTgt spid="10268"/>
                                        </p:tgtEl>
                                        <p:attrNameLst>
                                          <p:attrName>ppt_y</p:attrName>
                                        </p:attrNameLst>
                                      </p:cBhvr>
                                      <p:tavLst>
                                        <p:tav tm="0">
                                          <p:val>
                                            <p:strVal val="#ppt_y-.1"/>
                                          </p:val>
                                        </p:tav>
                                        <p:tav tm="100000">
                                          <p:val>
                                            <p:strVal val="#ppt_y"/>
                                          </p:val>
                                        </p:tav>
                                      </p:tavLst>
                                    </p:anim>
                                  </p:childTnLst>
                                </p:cTn>
                              </p:par>
                              <p:par>
                                <p:cTn id="50" presetID="47" presetClass="entr" presetSubtype="0" fill="hold" nodeType="withEffect">
                                  <p:stCondLst>
                                    <p:cond delay="3250"/>
                                  </p:stCondLst>
                                  <p:childTnLst>
                                    <p:set>
                                      <p:cBhvr>
                                        <p:cTn id="51" dur="1" fill="hold">
                                          <p:stCondLst>
                                            <p:cond delay="0"/>
                                          </p:stCondLst>
                                        </p:cTn>
                                        <p:tgtEl>
                                          <p:spTgt spid="10267"/>
                                        </p:tgtEl>
                                        <p:attrNameLst>
                                          <p:attrName>style.visibility</p:attrName>
                                        </p:attrNameLst>
                                      </p:cBhvr>
                                      <p:to>
                                        <p:strVal val="visible"/>
                                      </p:to>
                                    </p:set>
                                    <p:animEffect>
                                      <p:cBhvr>
                                        <p:cTn id="52" dur="750"/>
                                        <p:tgtEl>
                                          <p:spTgt spid="10267"/>
                                        </p:tgtEl>
                                      </p:cBhvr>
                                    </p:animEffect>
                                    <p:anim calcmode="lin" valueType="num">
                                      <p:cBhvr>
                                        <p:cTn id="53" dur="750" fill="hold"/>
                                        <p:tgtEl>
                                          <p:spTgt spid="10267"/>
                                        </p:tgtEl>
                                        <p:attrNameLst>
                                          <p:attrName>ppt_x</p:attrName>
                                        </p:attrNameLst>
                                      </p:cBhvr>
                                      <p:tavLst>
                                        <p:tav tm="0">
                                          <p:val>
                                            <p:strVal val="#ppt_x"/>
                                          </p:val>
                                        </p:tav>
                                        <p:tav tm="100000">
                                          <p:val>
                                            <p:strVal val="#ppt_x"/>
                                          </p:val>
                                        </p:tav>
                                      </p:tavLst>
                                    </p:anim>
                                    <p:anim calcmode="lin" valueType="num">
                                      <p:cBhvr>
                                        <p:cTn id="54" dur="750" fill="hold"/>
                                        <p:tgtEl>
                                          <p:spTgt spid="102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2"/>
          <p:cNvSpPr/>
          <p:nvPr/>
        </p:nvSpPr>
        <p:spPr>
          <a:xfrm>
            <a:off x="1681163" y="2855914"/>
            <a:ext cx="447675" cy="492125"/>
          </a:xfrm>
          <a:custGeom>
            <a:avLst/>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ah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rgbClr val="6194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defRPr/>
            </a:pPr>
            <a:endParaRPr lang="zh-CN" altLang="en-US" strike="noStrike" noProof="1">
              <a:solidFill>
                <a:prstClr val="white"/>
              </a:solidFill>
            </a:endParaRPr>
          </a:p>
        </p:txBody>
      </p:sp>
      <p:sp>
        <p:nvSpPr>
          <p:cNvPr id="4" name="矩形 3"/>
          <p:cNvSpPr/>
          <p:nvPr/>
        </p:nvSpPr>
        <p:spPr>
          <a:xfrm>
            <a:off x="2124075" y="2857500"/>
            <a:ext cx="7019925" cy="49371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35000" tIns="0" rIns="135000" bIns="0" anchor="ctr"/>
          <a:lstStyle/>
          <a:p>
            <a:pPr algn="ctr" fontAlgn="base">
              <a:defRPr/>
            </a:pPr>
            <a:r>
              <a:rPr lang="en-US" altLang="zh-CN" sz="210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itchFamily="34" charset="-128"/>
              </a:rPr>
              <a:t>https://www.freeppt7.com</a:t>
            </a:r>
          </a:p>
        </p:txBody>
      </p:sp>
      <p:sp>
        <p:nvSpPr>
          <p:cNvPr id="7" name="矩形 6"/>
          <p:cNvSpPr/>
          <p:nvPr/>
        </p:nvSpPr>
        <p:spPr>
          <a:xfrm>
            <a:off x="0" y="2282825"/>
            <a:ext cx="6985000" cy="58102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l" fontAlgn="base">
              <a:defRPr/>
            </a:pPr>
            <a:r>
              <a:rPr lang="zh-CN" altLang="en-US" sz="2400" spc="150" noProof="1">
                <a:solidFill>
                  <a:srgbClr val="FFFF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rPr>
              <a:t>                </a:t>
            </a:r>
            <a:r>
              <a:rPr spc="15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Best PPT templates for free download</a:t>
            </a:r>
          </a:p>
        </p:txBody>
      </p:sp>
      <p:sp>
        <p:nvSpPr>
          <p:cNvPr id="6" name="直角三角形 5"/>
          <p:cNvSpPr/>
          <p:nvPr/>
        </p:nvSpPr>
        <p:spPr>
          <a:xfrm>
            <a:off x="6983413" y="2279650"/>
            <a:ext cx="641350" cy="584200"/>
          </a:xfrm>
          <a:prstGeom prst="rtTriangle">
            <a:avLst/>
          </a:prstGeom>
          <a:solidFill>
            <a:srgbClr val="007C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defRPr/>
            </a:pPr>
            <a:endParaRPr lang="zh-CN" altLang="en-US" strike="noStrike" noProof="1">
              <a:solidFill>
                <a:prstClr val="white"/>
              </a:solidFill>
            </a:endParaRPr>
          </a:p>
        </p:txBody>
      </p:sp>
      <p:sp>
        <p:nvSpPr>
          <p:cNvPr id="15365" name="矩形 11"/>
          <p:cNvSpPr/>
          <p:nvPr/>
        </p:nvSpPr>
        <p:spPr>
          <a:xfrm>
            <a:off x="1982788" y="2940051"/>
            <a:ext cx="5178425" cy="1270000"/>
          </a:xfrm>
          <a:prstGeom prst="rect">
            <a:avLst/>
          </a:prstGeom>
          <a:noFill/>
          <a:ln w="25400">
            <a:noFill/>
          </a:ln>
        </p:spPr>
        <p:txBody>
          <a:bodyPr anchor="ctr"/>
          <a:lstStyle/>
          <a:p>
            <a:pPr>
              <a:lnSpc>
                <a:spcPts val="1800"/>
              </a:lnSpc>
            </a:pPr>
            <a:r>
              <a:rPr lang="en-US" altLang="zh-CN" sz="900" dirty="0">
                <a:solidFill>
                  <a:srgbClr val="4A452A"/>
                </a:solidFill>
                <a:latin typeface="微软雅黑" panose="020B0503020204020204" pitchFamily="34" charset="-122"/>
                <a:ea typeface="微软雅黑" panose="020B0503020204020204" pitchFamily="34" charset="-122"/>
              </a:rPr>
              <a:t> </a:t>
            </a:r>
          </a:p>
        </p:txBody>
      </p:sp>
      <p:pic>
        <p:nvPicPr>
          <p:cNvPr id="15366" name="图片 4" descr="logo">
            <a:hlinkClick r:id="rId3" action="ppaction://hlinkfile"/>
          </p:cNvPr>
          <p:cNvPicPr>
            <a:picLocks noChangeAspect="1"/>
          </p:cNvPicPr>
          <p:nvPr/>
        </p:nvPicPr>
        <p:blipFill>
          <a:blip r:embed="rId4"/>
          <a:stretch>
            <a:fillRect/>
          </a:stretch>
        </p:blipFill>
        <p:spPr>
          <a:xfrm>
            <a:off x="2490788" y="633414"/>
            <a:ext cx="4162425" cy="960437"/>
          </a:xfrm>
          <a:prstGeom prst="rect">
            <a:avLst/>
          </a:prstGeom>
          <a:noFill/>
          <a:ln w="9525">
            <a:noFill/>
          </a:ln>
        </p:spPr>
      </p:pic>
    </p:spTree>
  </p:cSld>
  <p:clrMapOvr>
    <a:masterClrMapping/>
  </p:clrMapOvr>
</p:sld>
</file>

<file path=ppt/theme/theme1.xml><?xml version="1.0" encoding="utf-8"?>
<a:theme xmlns:a="http://schemas.openxmlformats.org/drawingml/2006/main" name="www.freeppt7.com​​">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209</Words>
  <Application>Microsoft Office PowerPoint</Application>
  <PresentationFormat>全屏显示(16:9)</PresentationFormat>
  <Paragraphs>29</Paragraphs>
  <Slides>9</Slides>
  <Notes>1</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9</vt:i4>
      </vt:variant>
    </vt:vector>
  </HeadingPairs>
  <TitlesOfParts>
    <vt:vector size="16" baseType="lpstr">
      <vt:lpstr>Arial</vt:lpstr>
      <vt:lpstr>宋体</vt:lpstr>
      <vt:lpstr>Wingdings</vt:lpstr>
      <vt:lpstr>Calibri</vt:lpstr>
      <vt:lpstr>方正剪纸简体</vt:lpstr>
      <vt:lpstr>Broadway</vt:lpstr>
      <vt:lpstr>www.freeppt7.com​​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宇之灵</dc:creator>
  <cp:lastModifiedBy>宇 之灵</cp:lastModifiedBy>
  <cp:revision>2</cp:revision>
  <dcterms:modified xsi:type="dcterms:W3CDTF">2018-11-03T12:56:08Z</dcterms:modified>
</cp:coreProperties>
</file>