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313" r:id="rId20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50" userDrawn="1">
          <p15:clr>
            <a:srgbClr val="A4A3A4"/>
          </p15:clr>
        </p15:guide>
        <p15:guide id="2" pos="15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4160"/>
    <a:srgbClr val="265F92"/>
    <a:srgbClr val="57595B"/>
    <a:srgbClr val="444444"/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384" y="102"/>
      </p:cViewPr>
      <p:guideLst>
        <p:guide orient="horz" pos="2750"/>
        <p:guide pos="15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1/relationships/chartColorStyle" Target="colors1.xml"/><Relationship Id="rId1" Type="http://schemas.microsoft.com/office/2011/relationships/chartStyle" Target="style1.xml"/><Relationship Id="rId6" Type="http://schemas.openxmlformats.org/officeDocument/2006/relationships/package" Target="../embeddings/Microsoft_Office_Excel_2007____.xlsx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___1.xlsx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部门1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销售业绩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2400</c:v>
                </c:pt>
                <c:pt idx="1">
                  <c:v>2600</c:v>
                </c:pt>
                <c:pt idx="2">
                  <c:v>3500</c:v>
                </c:pt>
                <c:pt idx="3">
                  <c:v>4500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82-4AF9-8650-FED0521787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部门 2</c:v>
                </c:pt>
              </c:strCache>
            </c:strRef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销售业绩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3500</c:v>
                </c:pt>
                <c:pt idx="1">
                  <c:v>2300</c:v>
                </c:pt>
                <c:pt idx="2">
                  <c:v>1800</c:v>
                </c:pt>
                <c:pt idx="3">
                  <c:v>2800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82-4AF9-8650-FED0521787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部门3</c:v>
                </c:pt>
              </c:strCache>
            </c:strRef>
          </c:tx>
          <c:spPr>
            <a:blipFill>
              <a:blip xmlns:r="http://schemas.openxmlformats.org/officeDocument/2006/relationships" r:embed="rId5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销售业绩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4800</c:v>
                </c:pt>
                <c:pt idx="1">
                  <c:v>1522</c:v>
                </c:pt>
                <c:pt idx="2">
                  <c:v>3000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82-4AF9-8650-FED052178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18144"/>
        <c:axId val="93241344"/>
      </c:barChart>
      <c:catAx>
        <c:axId val="3411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93241344"/>
        <c:crosses val="autoZero"/>
        <c:auto val="1"/>
        <c:lblAlgn val="ctr"/>
        <c:lblOffset val="100"/>
        <c:noMultiLvlLbl val="0"/>
      </c:catAx>
      <c:valAx>
        <c:axId val="9324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1181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6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销售业绩</c:v>
                </c:pt>
              </c:strCache>
            </c:strRef>
          </c:tx>
          <c:spPr>
            <a:ln w="57150" cap="rnd">
              <a:solidFill>
                <a:srgbClr val="265F92"/>
              </a:solidFill>
              <a:round/>
            </a:ln>
            <a:effectLst/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2000</c:v>
                </c:pt>
                <c:pt idx="1">
                  <c:v>1850</c:v>
                </c:pt>
                <c:pt idx="2">
                  <c:v>2250</c:v>
                </c:pt>
                <c:pt idx="3">
                  <c:v>3000</c:v>
                </c:pt>
                <c:pt idx="4">
                  <c:v>3500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B2-42ED-9ECE-3D9E4A4C0C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人员流动</c:v>
                </c:pt>
              </c:strCache>
            </c:strRef>
          </c:tx>
          <c:spPr>
            <a:ln w="57150" cap="rnd">
              <a:solidFill>
                <a:srgbClr val="00B0F0"/>
              </a:solidFill>
              <a:round/>
            </a:ln>
            <a:effectLst/>
          </c:spPr>
          <c:marker>
            <c:symbol val="picture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850</c:v>
                </c:pt>
                <c:pt idx="1">
                  <c:v>1000</c:v>
                </c:pt>
                <c:pt idx="2">
                  <c:v>1200</c:v>
                </c:pt>
                <c:pt idx="3">
                  <c:v>1500</c:v>
                </c:pt>
                <c:pt idx="4">
                  <c:v>1750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B2-42ED-9ECE-3D9E4A4C0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723328"/>
        <c:axId val="93248256"/>
      </c:lineChart>
      <c:catAx>
        <c:axId val="3472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93248256"/>
        <c:crosses val="autoZero"/>
        <c:auto val="1"/>
        <c:lblAlgn val="ctr"/>
        <c:lblOffset val="100"/>
        <c:noMultiLvlLbl val="0"/>
      </c:catAx>
      <c:valAx>
        <c:axId val="9324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3472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3B4FE-D1FB-4EB8-86E9-B3A3E176F958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F5AA-9C31-4ED1-824B-C860FDEFBF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46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19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18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58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473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401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16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11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09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91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29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06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5E32A-23E1-40B3-B434-148655B1CBE9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485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907280" y="441960"/>
            <a:ext cx="3810000" cy="146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9235440" y="2103440"/>
            <a:ext cx="3688080" cy="2052284"/>
          </a:xfrm>
          <a:prstGeom prst="rect">
            <a:avLst/>
          </a:prstGeom>
          <a:solidFill>
            <a:srgbClr val="265F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-441960" y="2108822"/>
            <a:ext cx="3688080" cy="2052284"/>
          </a:xfrm>
          <a:prstGeom prst="rect">
            <a:avLst/>
          </a:prstGeom>
          <a:solidFill>
            <a:srgbClr val="265F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010698" y="561214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265F9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dhabi" panose="01000000000000000000" pitchFamily="2" charset="-78"/>
              </a:rPr>
              <a:t>Reported by </a:t>
            </a:r>
            <a:r>
              <a:rPr lang="zh-CN" altLang="en-US" sz="3200" dirty="0">
                <a:solidFill>
                  <a:srgbClr val="265F92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：</a:t>
            </a:r>
            <a:r>
              <a:rPr lang="en-US" altLang="zh-CN" sz="3200" dirty="0">
                <a:solidFill>
                  <a:srgbClr val="265F92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XXX</a:t>
            </a:r>
            <a:endParaRPr lang="zh-CN" altLang="en-US" sz="3200" dirty="0">
              <a:solidFill>
                <a:srgbClr val="265F92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46120" y="2229802"/>
            <a:ext cx="5989320" cy="2052284"/>
          </a:xfrm>
          <a:prstGeom prst="rect">
            <a:avLst/>
          </a:prstGeom>
          <a:solidFill>
            <a:srgbClr val="0941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990805" y="1930760"/>
            <a:ext cx="452559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600" dirty="0">
                <a:solidFill>
                  <a:schemeClr val="bg1"/>
                </a:solidFill>
              </a:rPr>
              <a:t>201X</a:t>
            </a:r>
            <a:endParaRPr lang="zh-CN" altLang="en-US" sz="1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70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10"/>
          <a:stretch>
            <a:fillRect/>
          </a:stretch>
        </p:blipFill>
        <p:spPr>
          <a:xfrm>
            <a:off x="0" y="3547872"/>
            <a:ext cx="12192000" cy="3310128"/>
          </a:xfrm>
          <a:custGeom>
            <a:avLst/>
            <a:gdLst/>
            <a:ahLst/>
            <a:cxnLst/>
            <a:rect l="l" t="t" r="r" b="b"/>
            <a:pathLst>
              <a:path w="12192000" h="3310128">
                <a:moveTo>
                  <a:pt x="3771175" y="0"/>
                </a:moveTo>
                <a:lnTo>
                  <a:pt x="4832282" y="0"/>
                </a:lnTo>
                <a:lnTo>
                  <a:pt x="4805763" y="68633"/>
                </a:lnTo>
                <a:cubicBezTo>
                  <a:pt x="4793399" y="97719"/>
                  <a:pt x="4780546" y="125159"/>
                  <a:pt x="4767203" y="150954"/>
                </a:cubicBezTo>
                <a:cubicBezTo>
                  <a:pt x="4740519" y="202544"/>
                  <a:pt x="4708320" y="246484"/>
                  <a:pt x="4670606" y="282775"/>
                </a:cubicBezTo>
                <a:cubicBezTo>
                  <a:pt x="4632892" y="319066"/>
                  <a:pt x="4588062" y="346818"/>
                  <a:pt x="4536116" y="366030"/>
                </a:cubicBezTo>
                <a:cubicBezTo>
                  <a:pt x="4484171" y="385243"/>
                  <a:pt x="4421907" y="394850"/>
                  <a:pt x="4349325" y="394850"/>
                </a:cubicBezTo>
                <a:cubicBezTo>
                  <a:pt x="4272474" y="394850"/>
                  <a:pt x="4202739" y="384176"/>
                  <a:pt x="4140120" y="362828"/>
                </a:cubicBezTo>
                <a:cubicBezTo>
                  <a:pt x="4077500" y="341481"/>
                  <a:pt x="4021641" y="311950"/>
                  <a:pt x="3972541" y="274236"/>
                </a:cubicBezTo>
                <a:cubicBezTo>
                  <a:pt x="3923442" y="236522"/>
                  <a:pt x="3880925" y="191336"/>
                  <a:pt x="3844990" y="138679"/>
                </a:cubicBezTo>
                <a:cubicBezTo>
                  <a:pt x="3827022" y="112351"/>
                  <a:pt x="3810612" y="84732"/>
                  <a:pt x="3795757" y="55824"/>
                </a:cubicBezTo>
                <a:close/>
                <a:moveTo>
                  <a:pt x="0" y="0"/>
                </a:moveTo>
                <a:lnTo>
                  <a:pt x="3430261" y="0"/>
                </a:lnTo>
                <a:lnTo>
                  <a:pt x="3442055" y="41014"/>
                </a:lnTo>
                <a:cubicBezTo>
                  <a:pt x="3484039" y="143838"/>
                  <a:pt x="3543278" y="231007"/>
                  <a:pt x="3619774" y="302522"/>
                </a:cubicBezTo>
                <a:cubicBezTo>
                  <a:pt x="3696269" y="374036"/>
                  <a:pt x="3788241" y="428650"/>
                  <a:pt x="3895690" y="466364"/>
                </a:cubicBezTo>
                <a:cubicBezTo>
                  <a:pt x="4003139" y="504078"/>
                  <a:pt x="4122686" y="522935"/>
                  <a:pt x="4254329" y="522935"/>
                </a:cubicBezTo>
                <a:cubicBezTo>
                  <a:pt x="4302717" y="522935"/>
                  <a:pt x="4355196" y="520267"/>
                  <a:pt x="4411767" y="514930"/>
                </a:cubicBezTo>
                <a:cubicBezTo>
                  <a:pt x="4468339" y="509593"/>
                  <a:pt x="4522952" y="502121"/>
                  <a:pt x="4575609" y="492515"/>
                </a:cubicBezTo>
                <a:cubicBezTo>
                  <a:pt x="4628266" y="482908"/>
                  <a:pt x="4675587" y="470989"/>
                  <a:pt x="4717570" y="456757"/>
                </a:cubicBezTo>
                <a:cubicBezTo>
                  <a:pt x="4759554" y="442526"/>
                  <a:pt x="4790152" y="426159"/>
                  <a:pt x="4809365" y="407658"/>
                </a:cubicBezTo>
                <a:cubicBezTo>
                  <a:pt x="4820751" y="396273"/>
                  <a:pt x="4831602" y="380262"/>
                  <a:pt x="4841920" y="359626"/>
                </a:cubicBezTo>
                <a:cubicBezTo>
                  <a:pt x="4852238" y="338990"/>
                  <a:pt x="4862378" y="312306"/>
                  <a:pt x="4872340" y="279573"/>
                </a:cubicBezTo>
                <a:cubicBezTo>
                  <a:pt x="4882302" y="246840"/>
                  <a:pt x="4892620" y="207347"/>
                  <a:pt x="4903294" y="161094"/>
                </a:cubicBezTo>
                <a:cubicBezTo>
                  <a:pt x="4908631" y="137968"/>
                  <a:pt x="4914146" y="112795"/>
                  <a:pt x="4919839" y="85577"/>
                </a:cubicBezTo>
                <a:lnTo>
                  <a:pt x="4937006" y="0"/>
                </a:lnTo>
                <a:lnTo>
                  <a:pt x="12192000" y="0"/>
                </a:lnTo>
                <a:lnTo>
                  <a:pt x="12192000" y="3310128"/>
                </a:lnTo>
                <a:lnTo>
                  <a:pt x="0" y="3310128"/>
                </a:lnTo>
                <a:close/>
              </a:path>
            </a:pathLst>
          </a:custGeom>
        </p:spPr>
      </p:pic>
      <p:sp>
        <p:nvSpPr>
          <p:cNvPr id="11" name="文本框 10"/>
          <p:cNvSpPr txBox="1"/>
          <p:nvPr/>
        </p:nvSpPr>
        <p:spPr>
          <a:xfrm>
            <a:off x="3379080" y="2301096"/>
            <a:ext cx="1558370" cy="1246776"/>
          </a:xfrm>
          <a:custGeom>
            <a:avLst/>
            <a:gdLst/>
            <a:ahLst/>
            <a:cxnLst/>
            <a:rect l="l" t="t" r="r" b="b"/>
            <a:pathLst>
              <a:path w="1558370" h="1246776">
                <a:moveTo>
                  <a:pt x="1462306" y="1223214"/>
                </a:moveTo>
                <a:lnTo>
                  <a:pt x="1558370" y="1244561"/>
                </a:lnTo>
                <a:lnTo>
                  <a:pt x="1557926" y="1246776"/>
                </a:lnTo>
                <a:lnTo>
                  <a:pt x="1453202" y="1246776"/>
                </a:lnTo>
                <a:close/>
                <a:moveTo>
                  <a:pt x="988391" y="0"/>
                </a:moveTo>
                <a:cubicBezTo>
                  <a:pt x="1033932" y="0"/>
                  <a:pt x="1078940" y="2313"/>
                  <a:pt x="1123414" y="6938"/>
                </a:cubicBezTo>
                <a:cubicBezTo>
                  <a:pt x="1167888" y="11563"/>
                  <a:pt x="1209871" y="17434"/>
                  <a:pt x="1249364" y="24550"/>
                </a:cubicBezTo>
                <a:cubicBezTo>
                  <a:pt x="1288857" y="31666"/>
                  <a:pt x="1324970" y="39849"/>
                  <a:pt x="1357703" y="49100"/>
                </a:cubicBezTo>
                <a:cubicBezTo>
                  <a:pt x="1390436" y="58350"/>
                  <a:pt x="1417476" y="67601"/>
                  <a:pt x="1438824" y="76851"/>
                </a:cubicBezTo>
                <a:cubicBezTo>
                  <a:pt x="1455190" y="84679"/>
                  <a:pt x="1467109" y="92684"/>
                  <a:pt x="1474581" y="100867"/>
                </a:cubicBezTo>
                <a:cubicBezTo>
                  <a:pt x="1482053" y="109051"/>
                  <a:pt x="1486500" y="124528"/>
                  <a:pt x="1487923" y="147298"/>
                </a:cubicBezTo>
                <a:cubicBezTo>
                  <a:pt x="1488635" y="155837"/>
                  <a:pt x="1489168" y="173449"/>
                  <a:pt x="1489524" y="200133"/>
                </a:cubicBezTo>
                <a:cubicBezTo>
                  <a:pt x="1489880" y="226818"/>
                  <a:pt x="1490236" y="257772"/>
                  <a:pt x="1490592" y="292995"/>
                </a:cubicBezTo>
                <a:cubicBezTo>
                  <a:pt x="1490947" y="328219"/>
                  <a:pt x="1491481" y="365399"/>
                  <a:pt x="1492193" y="404536"/>
                </a:cubicBezTo>
                <a:cubicBezTo>
                  <a:pt x="1492193" y="443673"/>
                  <a:pt x="1492904" y="479608"/>
                  <a:pt x="1494327" y="512341"/>
                </a:cubicBezTo>
                <a:lnTo>
                  <a:pt x="1400398" y="520880"/>
                </a:lnTo>
                <a:cubicBezTo>
                  <a:pt x="1388301" y="451856"/>
                  <a:pt x="1368733" y="393151"/>
                  <a:pt x="1341692" y="344763"/>
                </a:cubicBezTo>
                <a:cubicBezTo>
                  <a:pt x="1314652" y="296375"/>
                  <a:pt x="1280140" y="256704"/>
                  <a:pt x="1238157" y="225750"/>
                </a:cubicBezTo>
                <a:cubicBezTo>
                  <a:pt x="1196173" y="194796"/>
                  <a:pt x="1146896" y="172204"/>
                  <a:pt x="1090325" y="157972"/>
                </a:cubicBezTo>
                <a:cubicBezTo>
                  <a:pt x="1033754" y="143740"/>
                  <a:pt x="970245" y="136624"/>
                  <a:pt x="899798" y="136624"/>
                </a:cubicBezTo>
                <a:cubicBezTo>
                  <a:pt x="701266" y="136624"/>
                  <a:pt x="552901" y="190883"/>
                  <a:pt x="454702" y="299399"/>
                </a:cubicBezTo>
                <a:cubicBezTo>
                  <a:pt x="356504" y="407916"/>
                  <a:pt x="307404" y="572470"/>
                  <a:pt x="307404" y="793061"/>
                </a:cubicBezTo>
                <a:cubicBezTo>
                  <a:pt x="307404" y="867777"/>
                  <a:pt x="313097" y="940537"/>
                  <a:pt x="324482" y="1011340"/>
                </a:cubicBezTo>
                <a:cubicBezTo>
                  <a:pt x="335868" y="1082142"/>
                  <a:pt x="353302" y="1149031"/>
                  <a:pt x="376784" y="1212006"/>
                </a:cubicBezTo>
                <a:lnTo>
                  <a:pt x="392095" y="1246776"/>
                </a:lnTo>
                <a:lnTo>
                  <a:pt x="51181" y="1246776"/>
                </a:lnTo>
                <a:lnTo>
                  <a:pt x="15744" y="1123548"/>
                </a:lnTo>
                <a:cubicBezTo>
                  <a:pt x="5248" y="1065465"/>
                  <a:pt x="0" y="1004046"/>
                  <a:pt x="0" y="939292"/>
                </a:cubicBezTo>
                <a:cubicBezTo>
                  <a:pt x="0" y="794129"/>
                  <a:pt x="25617" y="663553"/>
                  <a:pt x="76851" y="547565"/>
                </a:cubicBezTo>
                <a:cubicBezTo>
                  <a:pt x="128085" y="431576"/>
                  <a:pt x="198354" y="333022"/>
                  <a:pt x="287658" y="251901"/>
                </a:cubicBezTo>
                <a:cubicBezTo>
                  <a:pt x="376962" y="170781"/>
                  <a:pt x="481565" y="108517"/>
                  <a:pt x="601467" y="65110"/>
                </a:cubicBezTo>
                <a:cubicBezTo>
                  <a:pt x="721369" y="21704"/>
                  <a:pt x="850343" y="0"/>
                  <a:pt x="988391" y="0"/>
                </a:cubicBezTo>
                <a:close/>
              </a:path>
            </a:pathLst>
          </a:custGeom>
          <a:solidFill>
            <a:srgbClr val="09416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 sz="34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52544" y="2347543"/>
            <a:ext cx="2915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7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242694" y="3547872"/>
            <a:ext cx="509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Live beautifully, dream passionately, love completely.</a:t>
            </a:r>
            <a:endParaRPr lang="zh-CN" altLang="en-US" sz="24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431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9715"/>
          </a:xfrm>
          <a:custGeom>
            <a:avLst/>
            <a:gdLst>
              <a:gd name="connsiteX0" fmla="*/ 12192000 w 12192000"/>
              <a:gd name="connsiteY0" fmla="*/ 2729927 h 6859715"/>
              <a:gd name="connsiteX1" fmla="*/ 12192000 w 12192000"/>
              <a:gd name="connsiteY1" fmla="*/ 6859715 h 6859715"/>
              <a:gd name="connsiteX2" fmla="*/ 5711474 w 12192000"/>
              <a:gd name="connsiteY2" fmla="*/ 6859715 h 6859715"/>
              <a:gd name="connsiteX3" fmla="*/ 0 w 12192000"/>
              <a:gd name="connsiteY3" fmla="*/ 0 h 6859715"/>
              <a:gd name="connsiteX4" fmla="*/ 7024713 w 12192000"/>
              <a:gd name="connsiteY4" fmla="*/ 0 h 6859715"/>
              <a:gd name="connsiteX5" fmla="*/ 0 w 12192000"/>
              <a:gd name="connsiteY5" fmla="*/ 4476577 h 685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9715">
                <a:moveTo>
                  <a:pt x="12192000" y="2729927"/>
                </a:moveTo>
                <a:lnTo>
                  <a:pt x="12192000" y="6859715"/>
                </a:lnTo>
                <a:lnTo>
                  <a:pt x="5711474" y="6859715"/>
                </a:lnTo>
                <a:close/>
                <a:moveTo>
                  <a:pt x="0" y="0"/>
                </a:moveTo>
                <a:lnTo>
                  <a:pt x="7024713" y="0"/>
                </a:lnTo>
                <a:lnTo>
                  <a:pt x="0" y="4476577"/>
                </a:lnTo>
                <a:close/>
              </a:path>
            </a:pathLst>
          </a:cu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474641">
            <a:off x="5684707" y="839947"/>
            <a:ext cx="4397694" cy="2939391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 rot="19920020">
            <a:off x="9928771" y="2550273"/>
            <a:ext cx="461665" cy="12517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8000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5149014" y="1889693"/>
            <a:ext cx="1893972" cy="3063621"/>
          </a:xfrm>
          <a:prstGeom prst="line">
            <a:avLst/>
          </a:prstGeom>
          <a:ln w="28575"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 rot="19565655">
            <a:off x="1850598" y="2982076"/>
            <a:ext cx="260417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44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4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6" name="文本框 25"/>
          <p:cNvSpPr txBox="1"/>
          <p:nvPr/>
        </p:nvSpPr>
        <p:spPr>
          <a:xfrm rot="19622601">
            <a:off x="2379450" y="3295046"/>
            <a:ext cx="3331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5854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3615691" y="-34113"/>
            <a:ext cx="6713220" cy="923330"/>
            <a:chOff x="3840480" y="179846"/>
            <a:chExt cx="6713220" cy="923330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7030A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7030A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sp>
        <p:nvSpPr>
          <p:cNvPr id="37" name="Freeform 5"/>
          <p:cNvSpPr>
            <a:spLocks noEditPoints="1"/>
          </p:cNvSpPr>
          <p:nvPr/>
        </p:nvSpPr>
        <p:spPr bwMode="auto">
          <a:xfrm>
            <a:off x="1421448" y="1308942"/>
            <a:ext cx="2773363" cy="2773363"/>
          </a:xfrm>
          <a:custGeom>
            <a:avLst/>
            <a:gdLst>
              <a:gd name="T0" fmla="*/ 2048 w 2048"/>
              <a:gd name="T1" fmla="*/ 1152 h 2048"/>
              <a:gd name="T2" fmla="*/ 2048 w 2048"/>
              <a:gd name="T3" fmla="*/ 896 h 2048"/>
              <a:gd name="T4" fmla="*/ 1845 w 2048"/>
              <a:gd name="T5" fmla="*/ 896 h 2048"/>
              <a:gd name="T6" fmla="*/ 1799 w 2048"/>
              <a:gd name="T7" fmla="*/ 724 h 2048"/>
              <a:gd name="T8" fmla="*/ 1975 w 2048"/>
              <a:gd name="T9" fmla="*/ 623 h 2048"/>
              <a:gd name="T10" fmla="*/ 1847 w 2048"/>
              <a:gd name="T11" fmla="*/ 401 h 2048"/>
              <a:gd name="T12" fmla="*/ 1672 w 2048"/>
              <a:gd name="T13" fmla="*/ 502 h 2048"/>
              <a:gd name="T14" fmla="*/ 1546 w 2048"/>
              <a:gd name="T15" fmla="*/ 376 h 2048"/>
              <a:gd name="T16" fmla="*/ 1647 w 2048"/>
              <a:gd name="T17" fmla="*/ 201 h 2048"/>
              <a:gd name="T18" fmla="*/ 1425 w 2048"/>
              <a:gd name="T19" fmla="*/ 73 h 2048"/>
              <a:gd name="T20" fmla="*/ 1324 w 2048"/>
              <a:gd name="T21" fmla="*/ 249 h 2048"/>
              <a:gd name="T22" fmla="*/ 1152 w 2048"/>
              <a:gd name="T23" fmla="*/ 203 h 2048"/>
              <a:gd name="T24" fmla="*/ 1152 w 2048"/>
              <a:gd name="T25" fmla="*/ 0 h 2048"/>
              <a:gd name="T26" fmla="*/ 896 w 2048"/>
              <a:gd name="T27" fmla="*/ 0 h 2048"/>
              <a:gd name="T28" fmla="*/ 896 w 2048"/>
              <a:gd name="T29" fmla="*/ 203 h 2048"/>
              <a:gd name="T30" fmla="*/ 724 w 2048"/>
              <a:gd name="T31" fmla="*/ 249 h 2048"/>
              <a:gd name="T32" fmla="*/ 623 w 2048"/>
              <a:gd name="T33" fmla="*/ 73 h 2048"/>
              <a:gd name="T34" fmla="*/ 401 w 2048"/>
              <a:gd name="T35" fmla="*/ 201 h 2048"/>
              <a:gd name="T36" fmla="*/ 502 w 2048"/>
              <a:gd name="T37" fmla="*/ 376 h 2048"/>
              <a:gd name="T38" fmla="*/ 377 w 2048"/>
              <a:gd name="T39" fmla="*/ 502 h 2048"/>
              <a:gd name="T40" fmla="*/ 201 w 2048"/>
              <a:gd name="T41" fmla="*/ 401 h 2048"/>
              <a:gd name="T42" fmla="*/ 73 w 2048"/>
              <a:gd name="T43" fmla="*/ 623 h 2048"/>
              <a:gd name="T44" fmla="*/ 249 w 2048"/>
              <a:gd name="T45" fmla="*/ 724 h 2048"/>
              <a:gd name="T46" fmla="*/ 203 w 2048"/>
              <a:gd name="T47" fmla="*/ 896 h 2048"/>
              <a:gd name="T48" fmla="*/ 0 w 2048"/>
              <a:gd name="T49" fmla="*/ 896 h 2048"/>
              <a:gd name="T50" fmla="*/ 0 w 2048"/>
              <a:gd name="T51" fmla="*/ 1152 h 2048"/>
              <a:gd name="T52" fmla="*/ 203 w 2048"/>
              <a:gd name="T53" fmla="*/ 1152 h 2048"/>
              <a:gd name="T54" fmla="*/ 249 w 2048"/>
              <a:gd name="T55" fmla="*/ 1324 h 2048"/>
              <a:gd name="T56" fmla="*/ 73 w 2048"/>
              <a:gd name="T57" fmla="*/ 1425 h 2048"/>
              <a:gd name="T58" fmla="*/ 201 w 2048"/>
              <a:gd name="T59" fmla="*/ 1647 h 2048"/>
              <a:gd name="T60" fmla="*/ 377 w 2048"/>
              <a:gd name="T61" fmla="*/ 1546 h 2048"/>
              <a:gd name="T62" fmla="*/ 502 w 2048"/>
              <a:gd name="T63" fmla="*/ 1672 h 2048"/>
              <a:gd name="T64" fmla="*/ 401 w 2048"/>
              <a:gd name="T65" fmla="*/ 1847 h 2048"/>
              <a:gd name="T66" fmla="*/ 623 w 2048"/>
              <a:gd name="T67" fmla="*/ 1975 h 2048"/>
              <a:gd name="T68" fmla="*/ 724 w 2048"/>
              <a:gd name="T69" fmla="*/ 1799 h 2048"/>
              <a:gd name="T70" fmla="*/ 896 w 2048"/>
              <a:gd name="T71" fmla="*/ 1845 h 2048"/>
              <a:gd name="T72" fmla="*/ 896 w 2048"/>
              <a:gd name="T73" fmla="*/ 2048 h 2048"/>
              <a:gd name="T74" fmla="*/ 1152 w 2048"/>
              <a:gd name="T75" fmla="*/ 2048 h 2048"/>
              <a:gd name="T76" fmla="*/ 1152 w 2048"/>
              <a:gd name="T77" fmla="*/ 1845 h 2048"/>
              <a:gd name="T78" fmla="*/ 1324 w 2048"/>
              <a:gd name="T79" fmla="*/ 1799 h 2048"/>
              <a:gd name="T80" fmla="*/ 1425 w 2048"/>
              <a:gd name="T81" fmla="*/ 1975 h 2048"/>
              <a:gd name="T82" fmla="*/ 1647 w 2048"/>
              <a:gd name="T83" fmla="*/ 1847 h 2048"/>
              <a:gd name="T84" fmla="*/ 1546 w 2048"/>
              <a:gd name="T85" fmla="*/ 1672 h 2048"/>
              <a:gd name="T86" fmla="*/ 1672 w 2048"/>
              <a:gd name="T87" fmla="*/ 1546 h 2048"/>
              <a:gd name="T88" fmla="*/ 1847 w 2048"/>
              <a:gd name="T89" fmla="*/ 1647 h 2048"/>
              <a:gd name="T90" fmla="*/ 1975 w 2048"/>
              <a:gd name="T91" fmla="*/ 1425 h 2048"/>
              <a:gd name="T92" fmla="*/ 1800 w 2048"/>
              <a:gd name="T93" fmla="*/ 1324 h 2048"/>
              <a:gd name="T94" fmla="*/ 1845 w 2048"/>
              <a:gd name="T95" fmla="*/ 1152 h 2048"/>
              <a:gd name="T96" fmla="*/ 2048 w 2048"/>
              <a:gd name="T97" fmla="*/ 1152 h 2048"/>
              <a:gd name="T98" fmla="*/ 1024 w 2048"/>
              <a:gd name="T99" fmla="*/ 1600 h 2048"/>
              <a:gd name="T100" fmla="*/ 448 w 2048"/>
              <a:gd name="T101" fmla="*/ 1024 h 2048"/>
              <a:gd name="T102" fmla="*/ 1024 w 2048"/>
              <a:gd name="T103" fmla="*/ 448 h 2048"/>
              <a:gd name="T104" fmla="*/ 1600 w 2048"/>
              <a:gd name="T105" fmla="*/ 1024 h 2048"/>
              <a:gd name="T106" fmla="*/ 1024 w 2048"/>
              <a:gd name="T107" fmla="*/ 1600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048" h="2048">
                <a:moveTo>
                  <a:pt x="2048" y="1152"/>
                </a:moveTo>
                <a:cubicBezTo>
                  <a:pt x="2048" y="896"/>
                  <a:pt x="2048" y="896"/>
                  <a:pt x="2048" y="896"/>
                </a:cubicBezTo>
                <a:cubicBezTo>
                  <a:pt x="1845" y="896"/>
                  <a:pt x="1845" y="896"/>
                  <a:pt x="1845" y="896"/>
                </a:cubicBezTo>
                <a:cubicBezTo>
                  <a:pt x="1836" y="836"/>
                  <a:pt x="1821" y="779"/>
                  <a:pt x="1799" y="724"/>
                </a:cubicBezTo>
                <a:cubicBezTo>
                  <a:pt x="1975" y="623"/>
                  <a:pt x="1975" y="623"/>
                  <a:pt x="1975" y="623"/>
                </a:cubicBezTo>
                <a:cubicBezTo>
                  <a:pt x="1847" y="401"/>
                  <a:pt x="1847" y="401"/>
                  <a:pt x="1847" y="401"/>
                </a:cubicBezTo>
                <a:cubicBezTo>
                  <a:pt x="1672" y="502"/>
                  <a:pt x="1672" y="502"/>
                  <a:pt x="1672" y="502"/>
                </a:cubicBezTo>
                <a:cubicBezTo>
                  <a:pt x="1634" y="456"/>
                  <a:pt x="1592" y="414"/>
                  <a:pt x="1546" y="376"/>
                </a:cubicBezTo>
                <a:cubicBezTo>
                  <a:pt x="1647" y="201"/>
                  <a:pt x="1647" y="201"/>
                  <a:pt x="1647" y="201"/>
                </a:cubicBezTo>
                <a:cubicBezTo>
                  <a:pt x="1425" y="73"/>
                  <a:pt x="1425" y="73"/>
                  <a:pt x="1425" y="73"/>
                </a:cubicBezTo>
                <a:cubicBezTo>
                  <a:pt x="1324" y="249"/>
                  <a:pt x="1324" y="249"/>
                  <a:pt x="1324" y="249"/>
                </a:cubicBezTo>
                <a:cubicBezTo>
                  <a:pt x="1269" y="227"/>
                  <a:pt x="1212" y="212"/>
                  <a:pt x="1152" y="203"/>
                </a:cubicBezTo>
                <a:cubicBezTo>
                  <a:pt x="1152" y="0"/>
                  <a:pt x="1152" y="0"/>
                  <a:pt x="1152" y="0"/>
                </a:cubicBezTo>
                <a:cubicBezTo>
                  <a:pt x="896" y="0"/>
                  <a:pt x="896" y="0"/>
                  <a:pt x="896" y="0"/>
                </a:cubicBezTo>
                <a:cubicBezTo>
                  <a:pt x="896" y="203"/>
                  <a:pt x="896" y="203"/>
                  <a:pt x="896" y="203"/>
                </a:cubicBezTo>
                <a:cubicBezTo>
                  <a:pt x="837" y="212"/>
                  <a:pt x="779" y="227"/>
                  <a:pt x="724" y="249"/>
                </a:cubicBezTo>
                <a:cubicBezTo>
                  <a:pt x="623" y="73"/>
                  <a:pt x="623" y="73"/>
                  <a:pt x="623" y="73"/>
                </a:cubicBezTo>
                <a:cubicBezTo>
                  <a:pt x="401" y="201"/>
                  <a:pt x="401" y="201"/>
                  <a:pt x="401" y="201"/>
                </a:cubicBezTo>
                <a:cubicBezTo>
                  <a:pt x="502" y="376"/>
                  <a:pt x="502" y="376"/>
                  <a:pt x="502" y="376"/>
                </a:cubicBezTo>
                <a:cubicBezTo>
                  <a:pt x="456" y="414"/>
                  <a:pt x="414" y="456"/>
                  <a:pt x="377" y="502"/>
                </a:cubicBezTo>
                <a:cubicBezTo>
                  <a:pt x="201" y="401"/>
                  <a:pt x="201" y="401"/>
                  <a:pt x="201" y="401"/>
                </a:cubicBezTo>
                <a:cubicBezTo>
                  <a:pt x="73" y="623"/>
                  <a:pt x="73" y="623"/>
                  <a:pt x="73" y="623"/>
                </a:cubicBezTo>
                <a:cubicBezTo>
                  <a:pt x="249" y="724"/>
                  <a:pt x="249" y="724"/>
                  <a:pt x="249" y="724"/>
                </a:cubicBezTo>
                <a:cubicBezTo>
                  <a:pt x="228" y="779"/>
                  <a:pt x="212" y="836"/>
                  <a:pt x="203" y="896"/>
                </a:cubicBezTo>
                <a:cubicBezTo>
                  <a:pt x="0" y="896"/>
                  <a:pt x="0" y="896"/>
                  <a:pt x="0" y="896"/>
                </a:cubicBezTo>
                <a:cubicBezTo>
                  <a:pt x="0" y="1152"/>
                  <a:pt x="0" y="1152"/>
                  <a:pt x="0" y="1152"/>
                </a:cubicBezTo>
                <a:cubicBezTo>
                  <a:pt x="203" y="1152"/>
                  <a:pt x="203" y="1152"/>
                  <a:pt x="203" y="1152"/>
                </a:cubicBezTo>
                <a:cubicBezTo>
                  <a:pt x="212" y="1212"/>
                  <a:pt x="228" y="1269"/>
                  <a:pt x="249" y="1324"/>
                </a:cubicBezTo>
                <a:cubicBezTo>
                  <a:pt x="73" y="1425"/>
                  <a:pt x="73" y="1425"/>
                  <a:pt x="73" y="1425"/>
                </a:cubicBezTo>
                <a:cubicBezTo>
                  <a:pt x="201" y="1647"/>
                  <a:pt x="201" y="1647"/>
                  <a:pt x="201" y="1647"/>
                </a:cubicBezTo>
                <a:cubicBezTo>
                  <a:pt x="377" y="1546"/>
                  <a:pt x="377" y="1546"/>
                  <a:pt x="377" y="1546"/>
                </a:cubicBezTo>
                <a:cubicBezTo>
                  <a:pt x="414" y="1592"/>
                  <a:pt x="456" y="1634"/>
                  <a:pt x="502" y="1672"/>
                </a:cubicBezTo>
                <a:cubicBezTo>
                  <a:pt x="401" y="1847"/>
                  <a:pt x="401" y="1847"/>
                  <a:pt x="401" y="1847"/>
                </a:cubicBezTo>
                <a:cubicBezTo>
                  <a:pt x="623" y="1975"/>
                  <a:pt x="623" y="1975"/>
                  <a:pt x="623" y="1975"/>
                </a:cubicBezTo>
                <a:cubicBezTo>
                  <a:pt x="724" y="1799"/>
                  <a:pt x="724" y="1799"/>
                  <a:pt x="724" y="1799"/>
                </a:cubicBezTo>
                <a:cubicBezTo>
                  <a:pt x="779" y="1821"/>
                  <a:pt x="837" y="1836"/>
                  <a:pt x="896" y="1845"/>
                </a:cubicBezTo>
                <a:cubicBezTo>
                  <a:pt x="896" y="2048"/>
                  <a:pt x="896" y="2048"/>
                  <a:pt x="896" y="2048"/>
                </a:cubicBezTo>
                <a:cubicBezTo>
                  <a:pt x="1152" y="2048"/>
                  <a:pt x="1152" y="2048"/>
                  <a:pt x="1152" y="2048"/>
                </a:cubicBezTo>
                <a:cubicBezTo>
                  <a:pt x="1152" y="1845"/>
                  <a:pt x="1152" y="1845"/>
                  <a:pt x="1152" y="1845"/>
                </a:cubicBezTo>
                <a:cubicBezTo>
                  <a:pt x="1212" y="1836"/>
                  <a:pt x="1269" y="1821"/>
                  <a:pt x="1324" y="1799"/>
                </a:cubicBezTo>
                <a:cubicBezTo>
                  <a:pt x="1425" y="1975"/>
                  <a:pt x="1425" y="1975"/>
                  <a:pt x="1425" y="1975"/>
                </a:cubicBezTo>
                <a:cubicBezTo>
                  <a:pt x="1647" y="1847"/>
                  <a:pt x="1647" y="1847"/>
                  <a:pt x="1647" y="1847"/>
                </a:cubicBezTo>
                <a:cubicBezTo>
                  <a:pt x="1546" y="1672"/>
                  <a:pt x="1546" y="1672"/>
                  <a:pt x="1546" y="1672"/>
                </a:cubicBezTo>
                <a:cubicBezTo>
                  <a:pt x="1592" y="1634"/>
                  <a:pt x="1634" y="1592"/>
                  <a:pt x="1672" y="1546"/>
                </a:cubicBezTo>
                <a:cubicBezTo>
                  <a:pt x="1847" y="1647"/>
                  <a:pt x="1847" y="1647"/>
                  <a:pt x="1847" y="1647"/>
                </a:cubicBezTo>
                <a:cubicBezTo>
                  <a:pt x="1975" y="1425"/>
                  <a:pt x="1975" y="1425"/>
                  <a:pt x="1975" y="1425"/>
                </a:cubicBezTo>
                <a:cubicBezTo>
                  <a:pt x="1800" y="1324"/>
                  <a:pt x="1800" y="1324"/>
                  <a:pt x="1800" y="1324"/>
                </a:cubicBezTo>
                <a:cubicBezTo>
                  <a:pt x="1821" y="1269"/>
                  <a:pt x="1836" y="1212"/>
                  <a:pt x="1845" y="1152"/>
                </a:cubicBezTo>
                <a:cubicBezTo>
                  <a:pt x="2048" y="1152"/>
                  <a:pt x="2048" y="1152"/>
                  <a:pt x="2048" y="1152"/>
                </a:cubicBezTo>
                <a:close/>
                <a:moveTo>
                  <a:pt x="1024" y="1600"/>
                </a:moveTo>
                <a:cubicBezTo>
                  <a:pt x="706" y="1600"/>
                  <a:pt x="448" y="1342"/>
                  <a:pt x="448" y="1024"/>
                </a:cubicBezTo>
                <a:cubicBezTo>
                  <a:pt x="448" y="706"/>
                  <a:pt x="706" y="448"/>
                  <a:pt x="1024" y="448"/>
                </a:cubicBezTo>
                <a:cubicBezTo>
                  <a:pt x="1342" y="448"/>
                  <a:pt x="1600" y="706"/>
                  <a:pt x="1600" y="1024"/>
                </a:cubicBezTo>
                <a:cubicBezTo>
                  <a:pt x="1600" y="1342"/>
                  <a:pt x="1342" y="1600"/>
                  <a:pt x="1024" y="1600"/>
                </a:cubicBezTo>
                <a:close/>
              </a:path>
            </a:pathLst>
          </a:custGeom>
          <a:solidFill>
            <a:srgbClr val="265F9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7030A0"/>
              </a:solidFill>
            </a:endParaRPr>
          </a:p>
        </p:txBody>
      </p:sp>
      <p:sp>
        <p:nvSpPr>
          <p:cNvPr id="38" name="Freeform 5"/>
          <p:cNvSpPr>
            <a:spLocks noEditPoints="1"/>
          </p:cNvSpPr>
          <p:nvPr/>
        </p:nvSpPr>
        <p:spPr bwMode="auto">
          <a:xfrm>
            <a:off x="2808129" y="3911074"/>
            <a:ext cx="1864261" cy="1864261"/>
          </a:xfrm>
          <a:custGeom>
            <a:avLst/>
            <a:gdLst>
              <a:gd name="T0" fmla="*/ 2048 w 2048"/>
              <a:gd name="T1" fmla="*/ 1152 h 2048"/>
              <a:gd name="T2" fmla="*/ 2048 w 2048"/>
              <a:gd name="T3" fmla="*/ 896 h 2048"/>
              <a:gd name="T4" fmla="*/ 1845 w 2048"/>
              <a:gd name="T5" fmla="*/ 896 h 2048"/>
              <a:gd name="T6" fmla="*/ 1799 w 2048"/>
              <a:gd name="T7" fmla="*/ 724 h 2048"/>
              <a:gd name="T8" fmla="*/ 1975 w 2048"/>
              <a:gd name="T9" fmla="*/ 623 h 2048"/>
              <a:gd name="T10" fmla="*/ 1847 w 2048"/>
              <a:gd name="T11" fmla="*/ 401 h 2048"/>
              <a:gd name="T12" fmla="*/ 1672 w 2048"/>
              <a:gd name="T13" fmla="*/ 502 h 2048"/>
              <a:gd name="T14" fmla="*/ 1546 w 2048"/>
              <a:gd name="T15" fmla="*/ 376 h 2048"/>
              <a:gd name="T16" fmla="*/ 1647 w 2048"/>
              <a:gd name="T17" fmla="*/ 201 h 2048"/>
              <a:gd name="T18" fmla="*/ 1425 w 2048"/>
              <a:gd name="T19" fmla="*/ 73 h 2048"/>
              <a:gd name="T20" fmla="*/ 1324 w 2048"/>
              <a:gd name="T21" fmla="*/ 249 h 2048"/>
              <a:gd name="T22" fmla="*/ 1152 w 2048"/>
              <a:gd name="T23" fmla="*/ 203 h 2048"/>
              <a:gd name="T24" fmla="*/ 1152 w 2048"/>
              <a:gd name="T25" fmla="*/ 0 h 2048"/>
              <a:gd name="T26" fmla="*/ 896 w 2048"/>
              <a:gd name="T27" fmla="*/ 0 h 2048"/>
              <a:gd name="T28" fmla="*/ 896 w 2048"/>
              <a:gd name="T29" fmla="*/ 203 h 2048"/>
              <a:gd name="T30" fmla="*/ 724 w 2048"/>
              <a:gd name="T31" fmla="*/ 249 h 2048"/>
              <a:gd name="T32" fmla="*/ 623 w 2048"/>
              <a:gd name="T33" fmla="*/ 73 h 2048"/>
              <a:gd name="T34" fmla="*/ 401 w 2048"/>
              <a:gd name="T35" fmla="*/ 201 h 2048"/>
              <a:gd name="T36" fmla="*/ 502 w 2048"/>
              <a:gd name="T37" fmla="*/ 376 h 2048"/>
              <a:gd name="T38" fmla="*/ 377 w 2048"/>
              <a:gd name="T39" fmla="*/ 502 h 2048"/>
              <a:gd name="T40" fmla="*/ 201 w 2048"/>
              <a:gd name="T41" fmla="*/ 401 h 2048"/>
              <a:gd name="T42" fmla="*/ 73 w 2048"/>
              <a:gd name="T43" fmla="*/ 623 h 2048"/>
              <a:gd name="T44" fmla="*/ 249 w 2048"/>
              <a:gd name="T45" fmla="*/ 724 h 2048"/>
              <a:gd name="T46" fmla="*/ 203 w 2048"/>
              <a:gd name="T47" fmla="*/ 896 h 2048"/>
              <a:gd name="T48" fmla="*/ 0 w 2048"/>
              <a:gd name="T49" fmla="*/ 896 h 2048"/>
              <a:gd name="T50" fmla="*/ 0 w 2048"/>
              <a:gd name="T51" fmla="*/ 1152 h 2048"/>
              <a:gd name="T52" fmla="*/ 203 w 2048"/>
              <a:gd name="T53" fmla="*/ 1152 h 2048"/>
              <a:gd name="T54" fmla="*/ 249 w 2048"/>
              <a:gd name="T55" fmla="*/ 1324 h 2048"/>
              <a:gd name="T56" fmla="*/ 73 w 2048"/>
              <a:gd name="T57" fmla="*/ 1425 h 2048"/>
              <a:gd name="T58" fmla="*/ 201 w 2048"/>
              <a:gd name="T59" fmla="*/ 1647 h 2048"/>
              <a:gd name="T60" fmla="*/ 377 w 2048"/>
              <a:gd name="T61" fmla="*/ 1546 h 2048"/>
              <a:gd name="T62" fmla="*/ 502 w 2048"/>
              <a:gd name="T63" fmla="*/ 1672 h 2048"/>
              <a:gd name="T64" fmla="*/ 401 w 2048"/>
              <a:gd name="T65" fmla="*/ 1847 h 2048"/>
              <a:gd name="T66" fmla="*/ 623 w 2048"/>
              <a:gd name="T67" fmla="*/ 1975 h 2048"/>
              <a:gd name="T68" fmla="*/ 724 w 2048"/>
              <a:gd name="T69" fmla="*/ 1799 h 2048"/>
              <a:gd name="T70" fmla="*/ 896 w 2048"/>
              <a:gd name="T71" fmla="*/ 1845 h 2048"/>
              <a:gd name="T72" fmla="*/ 896 w 2048"/>
              <a:gd name="T73" fmla="*/ 2048 h 2048"/>
              <a:gd name="T74" fmla="*/ 1152 w 2048"/>
              <a:gd name="T75" fmla="*/ 2048 h 2048"/>
              <a:gd name="T76" fmla="*/ 1152 w 2048"/>
              <a:gd name="T77" fmla="*/ 1845 h 2048"/>
              <a:gd name="T78" fmla="*/ 1324 w 2048"/>
              <a:gd name="T79" fmla="*/ 1799 h 2048"/>
              <a:gd name="T80" fmla="*/ 1425 w 2048"/>
              <a:gd name="T81" fmla="*/ 1975 h 2048"/>
              <a:gd name="T82" fmla="*/ 1647 w 2048"/>
              <a:gd name="T83" fmla="*/ 1847 h 2048"/>
              <a:gd name="T84" fmla="*/ 1546 w 2048"/>
              <a:gd name="T85" fmla="*/ 1672 h 2048"/>
              <a:gd name="T86" fmla="*/ 1672 w 2048"/>
              <a:gd name="T87" fmla="*/ 1546 h 2048"/>
              <a:gd name="T88" fmla="*/ 1847 w 2048"/>
              <a:gd name="T89" fmla="*/ 1647 h 2048"/>
              <a:gd name="T90" fmla="*/ 1975 w 2048"/>
              <a:gd name="T91" fmla="*/ 1425 h 2048"/>
              <a:gd name="T92" fmla="*/ 1800 w 2048"/>
              <a:gd name="T93" fmla="*/ 1324 h 2048"/>
              <a:gd name="T94" fmla="*/ 1845 w 2048"/>
              <a:gd name="T95" fmla="*/ 1152 h 2048"/>
              <a:gd name="T96" fmla="*/ 2048 w 2048"/>
              <a:gd name="T97" fmla="*/ 1152 h 2048"/>
              <a:gd name="T98" fmla="*/ 1024 w 2048"/>
              <a:gd name="T99" fmla="*/ 1600 h 2048"/>
              <a:gd name="T100" fmla="*/ 448 w 2048"/>
              <a:gd name="T101" fmla="*/ 1024 h 2048"/>
              <a:gd name="T102" fmla="*/ 1024 w 2048"/>
              <a:gd name="T103" fmla="*/ 448 h 2048"/>
              <a:gd name="T104" fmla="*/ 1600 w 2048"/>
              <a:gd name="T105" fmla="*/ 1024 h 2048"/>
              <a:gd name="T106" fmla="*/ 1024 w 2048"/>
              <a:gd name="T107" fmla="*/ 1600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048" h="2048">
                <a:moveTo>
                  <a:pt x="2048" y="1152"/>
                </a:moveTo>
                <a:cubicBezTo>
                  <a:pt x="2048" y="896"/>
                  <a:pt x="2048" y="896"/>
                  <a:pt x="2048" y="896"/>
                </a:cubicBezTo>
                <a:cubicBezTo>
                  <a:pt x="1845" y="896"/>
                  <a:pt x="1845" y="896"/>
                  <a:pt x="1845" y="896"/>
                </a:cubicBezTo>
                <a:cubicBezTo>
                  <a:pt x="1836" y="836"/>
                  <a:pt x="1821" y="779"/>
                  <a:pt x="1799" y="724"/>
                </a:cubicBezTo>
                <a:cubicBezTo>
                  <a:pt x="1975" y="623"/>
                  <a:pt x="1975" y="623"/>
                  <a:pt x="1975" y="623"/>
                </a:cubicBezTo>
                <a:cubicBezTo>
                  <a:pt x="1847" y="401"/>
                  <a:pt x="1847" y="401"/>
                  <a:pt x="1847" y="401"/>
                </a:cubicBezTo>
                <a:cubicBezTo>
                  <a:pt x="1672" y="502"/>
                  <a:pt x="1672" y="502"/>
                  <a:pt x="1672" y="502"/>
                </a:cubicBezTo>
                <a:cubicBezTo>
                  <a:pt x="1634" y="456"/>
                  <a:pt x="1592" y="414"/>
                  <a:pt x="1546" y="376"/>
                </a:cubicBezTo>
                <a:cubicBezTo>
                  <a:pt x="1647" y="201"/>
                  <a:pt x="1647" y="201"/>
                  <a:pt x="1647" y="201"/>
                </a:cubicBezTo>
                <a:cubicBezTo>
                  <a:pt x="1425" y="73"/>
                  <a:pt x="1425" y="73"/>
                  <a:pt x="1425" y="73"/>
                </a:cubicBezTo>
                <a:cubicBezTo>
                  <a:pt x="1324" y="249"/>
                  <a:pt x="1324" y="249"/>
                  <a:pt x="1324" y="249"/>
                </a:cubicBezTo>
                <a:cubicBezTo>
                  <a:pt x="1269" y="227"/>
                  <a:pt x="1212" y="212"/>
                  <a:pt x="1152" y="203"/>
                </a:cubicBezTo>
                <a:cubicBezTo>
                  <a:pt x="1152" y="0"/>
                  <a:pt x="1152" y="0"/>
                  <a:pt x="1152" y="0"/>
                </a:cubicBezTo>
                <a:cubicBezTo>
                  <a:pt x="896" y="0"/>
                  <a:pt x="896" y="0"/>
                  <a:pt x="896" y="0"/>
                </a:cubicBezTo>
                <a:cubicBezTo>
                  <a:pt x="896" y="203"/>
                  <a:pt x="896" y="203"/>
                  <a:pt x="896" y="203"/>
                </a:cubicBezTo>
                <a:cubicBezTo>
                  <a:pt x="837" y="212"/>
                  <a:pt x="779" y="227"/>
                  <a:pt x="724" y="249"/>
                </a:cubicBezTo>
                <a:cubicBezTo>
                  <a:pt x="623" y="73"/>
                  <a:pt x="623" y="73"/>
                  <a:pt x="623" y="73"/>
                </a:cubicBezTo>
                <a:cubicBezTo>
                  <a:pt x="401" y="201"/>
                  <a:pt x="401" y="201"/>
                  <a:pt x="401" y="201"/>
                </a:cubicBezTo>
                <a:cubicBezTo>
                  <a:pt x="502" y="376"/>
                  <a:pt x="502" y="376"/>
                  <a:pt x="502" y="376"/>
                </a:cubicBezTo>
                <a:cubicBezTo>
                  <a:pt x="456" y="414"/>
                  <a:pt x="414" y="456"/>
                  <a:pt x="377" y="502"/>
                </a:cubicBezTo>
                <a:cubicBezTo>
                  <a:pt x="201" y="401"/>
                  <a:pt x="201" y="401"/>
                  <a:pt x="201" y="401"/>
                </a:cubicBezTo>
                <a:cubicBezTo>
                  <a:pt x="73" y="623"/>
                  <a:pt x="73" y="623"/>
                  <a:pt x="73" y="623"/>
                </a:cubicBezTo>
                <a:cubicBezTo>
                  <a:pt x="249" y="724"/>
                  <a:pt x="249" y="724"/>
                  <a:pt x="249" y="724"/>
                </a:cubicBezTo>
                <a:cubicBezTo>
                  <a:pt x="228" y="779"/>
                  <a:pt x="212" y="836"/>
                  <a:pt x="203" y="896"/>
                </a:cubicBezTo>
                <a:cubicBezTo>
                  <a:pt x="0" y="896"/>
                  <a:pt x="0" y="896"/>
                  <a:pt x="0" y="896"/>
                </a:cubicBezTo>
                <a:cubicBezTo>
                  <a:pt x="0" y="1152"/>
                  <a:pt x="0" y="1152"/>
                  <a:pt x="0" y="1152"/>
                </a:cubicBezTo>
                <a:cubicBezTo>
                  <a:pt x="203" y="1152"/>
                  <a:pt x="203" y="1152"/>
                  <a:pt x="203" y="1152"/>
                </a:cubicBezTo>
                <a:cubicBezTo>
                  <a:pt x="212" y="1212"/>
                  <a:pt x="228" y="1269"/>
                  <a:pt x="249" y="1324"/>
                </a:cubicBezTo>
                <a:cubicBezTo>
                  <a:pt x="73" y="1425"/>
                  <a:pt x="73" y="1425"/>
                  <a:pt x="73" y="1425"/>
                </a:cubicBezTo>
                <a:cubicBezTo>
                  <a:pt x="201" y="1647"/>
                  <a:pt x="201" y="1647"/>
                  <a:pt x="201" y="1647"/>
                </a:cubicBezTo>
                <a:cubicBezTo>
                  <a:pt x="377" y="1546"/>
                  <a:pt x="377" y="1546"/>
                  <a:pt x="377" y="1546"/>
                </a:cubicBezTo>
                <a:cubicBezTo>
                  <a:pt x="414" y="1592"/>
                  <a:pt x="456" y="1634"/>
                  <a:pt x="502" y="1672"/>
                </a:cubicBezTo>
                <a:cubicBezTo>
                  <a:pt x="401" y="1847"/>
                  <a:pt x="401" y="1847"/>
                  <a:pt x="401" y="1847"/>
                </a:cubicBezTo>
                <a:cubicBezTo>
                  <a:pt x="623" y="1975"/>
                  <a:pt x="623" y="1975"/>
                  <a:pt x="623" y="1975"/>
                </a:cubicBezTo>
                <a:cubicBezTo>
                  <a:pt x="724" y="1799"/>
                  <a:pt x="724" y="1799"/>
                  <a:pt x="724" y="1799"/>
                </a:cubicBezTo>
                <a:cubicBezTo>
                  <a:pt x="779" y="1821"/>
                  <a:pt x="837" y="1836"/>
                  <a:pt x="896" y="1845"/>
                </a:cubicBezTo>
                <a:cubicBezTo>
                  <a:pt x="896" y="2048"/>
                  <a:pt x="896" y="2048"/>
                  <a:pt x="896" y="2048"/>
                </a:cubicBezTo>
                <a:cubicBezTo>
                  <a:pt x="1152" y="2048"/>
                  <a:pt x="1152" y="2048"/>
                  <a:pt x="1152" y="2048"/>
                </a:cubicBezTo>
                <a:cubicBezTo>
                  <a:pt x="1152" y="1845"/>
                  <a:pt x="1152" y="1845"/>
                  <a:pt x="1152" y="1845"/>
                </a:cubicBezTo>
                <a:cubicBezTo>
                  <a:pt x="1212" y="1836"/>
                  <a:pt x="1269" y="1821"/>
                  <a:pt x="1324" y="1799"/>
                </a:cubicBezTo>
                <a:cubicBezTo>
                  <a:pt x="1425" y="1975"/>
                  <a:pt x="1425" y="1975"/>
                  <a:pt x="1425" y="1975"/>
                </a:cubicBezTo>
                <a:cubicBezTo>
                  <a:pt x="1647" y="1847"/>
                  <a:pt x="1647" y="1847"/>
                  <a:pt x="1647" y="1847"/>
                </a:cubicBezTo>
                <a:cubicBezTo>
                  <a:pt x="1546" y="1672"/>
                  <a:pt x="1546" y="1672"/>
                  <a:pt x="1546" y="1672"/>
                </a:cubicBezTo>
                <a:cubicBezTo>
                  <a:pt x="1592" y="1634"/>
                  <a:pt x="1634" y="1592"/>
                  <a:pt x="1672" y="1546"/>
                </a:cubicBezTo>
                <a:cubicBezTo>
                  <a:pt x="1847" y="1647"/>
                  <a:pt x="1847" y="1647"/>
                  <a:pt x="1847" y="1647"/>
                </a:cubicBezTo>
                <a:cubicBezTo>
                  <a:pt x="1975" y="1425"/>
                  <a:pt x="1975" y="1425"/>
                  <a:pt x="1975" y="1425"/>
                </a:cubicBezTo>
                <a:cubicBezTo>
                  <a:pt x="1800" y="1324"/>
                  <a:pt x="1800" y="1324"/>
                  <a:pt x="1800" y="1324"/>
                </a:cubicBezTo>
                <a:cubicBezTo>
                  <a:pt x="1821" y="1269"/>
                  <a:pt x="1836" y="1212"/>
                  <a:pt x="1845" y="1152"/>
                </a:cubicBezTo>
                <a:cubicBezTo>
                  <a:pt x="2048" y="1152"/>
                  <a:pt x="2048" y="1152"/>
                  <a:pt x="2048" y="1152"/>
                </a:cubicBezTo>
                <a:close/>
                <a:moveTo>
                  <a:pt x="1024" y="1600"/>
                </a:moveTo>
                <a:cubicBezTo>
                  <a:pt x="706" y="1600"/>
                  <a:pt x="448" y="1342"/>
                  <a:pt x="448" y="1024"/>
                </a:cubicBezTo>
                <a:cubicBezTo>
                  <a:pt x="448" y="706"/>
                  <a:pt x="706" y="448"/>
                  <a:pt x="1024" y="448"/>
                </a:cubicBezTo>
                <a:cubicBezTo>
                  <a:pt x="1342" y="448"/>
                  <a:pt x="1600" y="706"/>
                  <a:pt x="1600" y="1024"/>
                </a:cubicBezTo>
                <a:cubicBezTo>
                  <a:pt x="1600" y="1342"/>
                  <a:pt x="1342" y="1600"/>
                  <a:pt x="1024" y="1600"/>
                </a:cubicBezTo>
                <a:close/>
              </a:path>
            </a:pathLst>
          </a:custGeom>
          <a:solidFill>
            <a:srgbClr val="265F9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7030A0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2266951" y="2020808"/>
            <a:ext cx="1348740" cy="117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44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4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323650" y="4303376"/>
            <a:ext cx="1348740" cy="1079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40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40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3998020" y="1405152"/>
            <a:ext cx="3950842" cy="548649"/>
            <a:chOff x="4095956" y="1603948"/>
            <a:chExt cx="3950842" cy="548649"/>
          </a:xfrm>
        </p:grpSpPr>
        <p:cxnSp>
          <p:nvCxnSpPr>
            <p:cNvPr id="42" name="直接连接符 41"/>
            <p:cNvCxnSpPr>
              <a:stCxn id="37" idx="4"/>
            </p:cNvCxnSpPr>
            <p:nvPr/>
          </p:nvCxnSpPr>
          <p:spPr>
            <a:xfrm flipV="1">
              <a:off x="4095956" y="1603948"/>
              <a:ext cx="2139952" cy="548649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6231676" y="1605316"/>
              <a:ext cx="1815122" cy="0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/>
          <p:cNvGrpSpPr/>
          <p:nvPr/>
        </p:nvGrpSpPr>
        <p:grpSpPr>
          <a:xfrm rot="20646258" flipV="1">
            <a:off x="4582634" y="4666954"/>
            <a:ext cx="2431350" cy="157884"/>
            <a:chOff x="4072087" y="1237871"/>
            <a:chExt cx="3311668" cy="743757"/>
          </a:xfrm>
        </p:grpSpPr>
        <p:cxnSp>
          <p:nvCxnSpPr>
            <p:cNvPr id="47" name="直接连接符 46"/>
            <p:cNvCxnSpPr/>
            <p:nvPr/>
          </p:nvCxnSpPr>
          <p:spPr>
            <a:xfrm rot="20646258">
              <a:off x="4072087" y="1940869"/>
              <a:ext cx="1540407" cy="40759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>
              <a:off x="5568634" y="1237871"/>
              <a:ext cx="1815121" cy="0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文本框 49"/>
          <p:cNvSpPr txBox="1"/>
          <p:nvPr/>
        </p:nvSpPr>
        <p:spPr>
          <a:xfrm>
            <a:off x="8076901" y="1176239"/>
            <a:ext cx="2825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6989121" y="4182702"/>
            <a:ext cx="2825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52" name="Freeform 5"/>
          <p:cNvSpPr>
            <a:spLocks noEditPoints="1"/>
          </p:cNvSpPr>
          <p:nvPr/>
        </p:nvSpPr>
        <p:spPr bwMode="auto">
          <a:xfrm>
            <a:off x="2628699" y="5736082"/>
            <a:ext cx="948355" cy="948355"/>
          </a:xfrm>
          <a:custGeom>
            <a:avLst/>
            <a:gdLst>
              <a:gd name="T0" fmla="*/ 2048 w 2048"/>
              <a:gd name="T1" fmla="*/ 1152 h 2048"/>
              <a:gd name="T2" fmla="*/ 2048 w 2048"/>
              <a:gd name="T3" fmla="*/ 896 h 2048"/>
              <a:gd name="T4" fmla="*/ 1845 w 2048"/>
              <a:gd name="T5" fmla="*/ 896 h 2048"/>
              <a:gd name="T6" fmla="*/ 1799 w 2048"/>
              <a:gd name="T7" fmla="*/ 724 h 2048"/>
              <a:gd name="T8" fmla="*/ 1975 w 2048"/>
              <a:gd name="T9" fmla="*/ 623 h 2048"/>
              <a:gd name="T10" fmla="*/ 1847 w 2048"/>
              <a:gd name="T11" fmla="*/ 401 h 2048"/>
              <a:gd name="T12" fmla="*/ 1672 w 2048"/>
              <a:gd name="T13" fmla="*/ 502 h 2048"/>
              <a:gd name="T14" fmla="*/ 1546 w 2048"/>
              <a:gd name="T15" fmla="*/ 376 h 2048"/>
              <a:gd name="T16" fmla="*/ 1647 w 2048"/>
              <a:gd name="T17" fmla="*/ 201 h 2048"/>
              <a:gd name="T18" fmla="*/ 1425 w 2048"/>
              <a:gd name="T19" fmla="*/ 73 h 2048"/>
              <a:gd name="T20" fmla="*/ 1324 w 2048"/>
              <a:gd name="T21" fmla="*/ 249 h 2048"/>
              <a:gd name="T22" fmla="*/ 1152 w 2048"/>
              <a:gd name="T23" fmla="*/ 203 h 2048"/>
              <a:gd name="T24" fmla="*/ 1152 w 2048"/>
              <a:gd name="T25" fmla="*/ 0 h 2048"/>
              <a:gd name="T26" fmla="*/ 896 w 2048"/>
              <a:gd name="T27" fmla="*/ 0 h 2048"/>
              <a:gd name="T28" fmla="*/ 896 w 2048"/>
              <a:gd name="T29" fmla="*/ 203 h 2048"/>
              <a:gd name="T30" fmla="*/ 724 w 2048"/>
              <a:gd name="T31" fmla="*/ 249 h 2048"/>
              <a:gd name="T32" fmla="*/ 623 w 2048"/>
              <a:gd name="T33" fmla="*/ 73 h 2048"/>
              <a:gd name="T34" fmla="*/ 401 w 2048"/>
              <a:gd name="T35" fmla="*/ 201 h 2048"/>
              <a:gd name="T36" fmla="*/ 502 w 2048"/>
              <a:gd name="T37" fmla="*/ 376 h 2048"/>
              <a:gd name="T38" fmla="*/ 377 w 2048"/>
              <a:gd name="T39" fmla="*/ 502 h 2048"/>
              <a:gd name="T40" fmla="*/ 201 w 2048"/>
              <a:gd name="T41" fmla="*/ 401 h 2048"/>
              <a:gd name="T42" fmla="*/ 73 w 2048"/>
              <a:gd name="T43" fmla="*/ 623 h 2048"/>
              <a:gd name="T44" fmla="*/ 249 w 2048"/>
              <a:gd name="T45" fmla="*/ 724 h 2048"/>
              <a:gd name="T46" fmla="*/ 203 w 2048"/>
              <a:gd name="T47" fmla="*/ 896 h 2048"/>
              <a:gd name="T48" fmla="*/ 0 w 2048"/>
              <a:gd name="T49" fmla="*/ 896 h 2048"/>
              <a:gd name="T50" fmla="*/ 0 w 2048"/>
              <a:gd name="T51" fmla="*/ 1152 h 2048"/>
              <a:gd name="T52" fmla="*/ 203 w 2048"/>
              <a:gd name="T53" fmla="*/ 1152 h 2048"/>
              <a:gd name="T54" fmla="*/ 249 w 2048"/>
              <a:gd name="T55" fmla="*/ 1324 h 2048"/>
              <a:gd name="T56" fmla="*/ 73 w 2048"/>
              <a:gd name="T57" fmla="*/ 1425 h 2048"/>
              <a:gd name="T58" fmla="*/ 201 w 2048"/>
              <a:gd name="T59" fmla="*/ 1647 h 2048"/>
              <a:gd name="T60" fmla="*/ 377 w 2048"/>
              <a:gd name="T61" fmla="*/ 1546 h 2048"/>
              <a:gd name="T62" fmla="*/ 502 w 2048"/>
              <a:gd name="T63" fmla="*/ 1672 h 2048"/>
              <a:gd name="T64" fmla="*/ 401 w 2048"/>
              <a:gd name="T65" fmla="*/ 1847 h 2048"/>
              <a:gd name="T66" fmla="*/ 623 w 2048"/>
              <a:gd name="T67" fmla="*/ 1975 h 2048"/>
              <a:gd name="T68" fmla="*/ 724 w 2048"/>
              <a:gd name="T69" fmla="*/ 1799 h 2048"/>
              <a:gd name="T70" fmla="*/ 896 w 2048"/>
              <a:gd name="T71" fmla="*/ 1845 h 2048"/>
              <a:gd name="T72" fmla="*/ 896 w 2048"/>
              <a:gd name="T73" fmla="*/ 2048 h 2048"/>
              <a:gd name="T74" fmla="*/ 1152 w 2048"/>
              <a:gd name="T75" fmla="*/ 2048 h 2048"/>
              <a:gd name="T76" fmla="*/ 1152 w 2048"/>
              <a:gd name="T77" fmla="*/ 1845 h 2048"/>
              <a:gd name="T78" fmla="*/ 1324 w 2048"/>
              <a:gd name="T79" fmla="*/ 1799 h 2048"/>
              <a:gd name="T80" fmla="*/ 1425 w 2048"/>
              <a:gd name="T81" fmla="*/ 1975 h 2048"/>
              <a:gd name="T82" fmla="*/ 1647 w 2048"/>
              <a:gd name="T83" fmla="*/ 1847 h 2048"/>
              <a:gd name="T84" fmla="*/ 1546 w 2048"/>
              <a:gd name="T85" fmla="*/ 1672 h 2048"/>
              <a:gd name="T86" fmla="*/ 1672 w 2048"/>
              <a:gd name="T87" fmla="*/ 1546 h 2048"/>
              <a:gd name="T88" fmla="*/ 1847 w 2048"/>
              <a:gd name="T89" fmla="*/ 1647 h 2048"/>
              <a:gd name="T90" fmla="*/ 1975 w 2048"/>
              <a:gd name="T91" fmla="*/ 1425 h 2048"/>
              <a:gd name="T92" fmla="*/ 1800 w 2048"/>
              <a:gd name="T93" fmla="*/ 1324 h 2048"/>
              <a:gd name="T94" fmla="*/ 1845 w 2048"/>
              <a:gd name="T95" fmla="*/ 1152 h 2048"/>
              <a:gd name="T96" fmla="*/ 2048 w 2048"/>
              <a:gd name="T97" fmla="*/ 1152 h 2048"/>
              <a:gd name="T98" fmla="*/ 1024 w 2048"/>
              <a:gd name="T99" fmla="*/ 1600 h 2048"/>
              <a:gd name="T100" fmla="*/ 448 w 2048"/>
              <a:gd name="T101" fmla="*/ 1024 h 2048"/>
              <a:gd name="T102" fmla="*/ 1024 w 2048"/>
              <a:gd name="T103" fmla="*/ 448 h 2048"/>
              <a:gd name="T104" fmla="*/ 1600 w 2048"/>
              <a:gd name="T105" fmla="*/ 1024 h 2048"/>
              <a:gd name="T106" fmla="*/ 1024 w 2048"/>
              <a:gd name="T107" fmla="*/ 1600 h 2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048" h="2048">
                <a:moveTo>
                  <a:pt x="2048" y="1152"/>
                </a:moveTo>
                <a:cubicBezTo>
                  <a:pt x="2048" y="896"/>
                  <a:pt x="2048" y="896"/>
                  <a:pt x="2048" y="896"/>
                </a:cubicBezTo>
                <a:cubicBezTo>
                  <a:pt x="1845" y="896"/>
                  <a:pt x="1845" y="896"/>
                  <a:pt x="1845" y="896"/>
                </a:cubicBezTo>
                <a:cubicBezTo>
                  <a:pt x="1836" y="836"/>
                  <a:pt x="1821" y="779"/>
                  <a:pt x="1799" y="724"/>
                </a:cubicBezTo>
                <a:cubicBezTo>
                  <a:pt x="1975" y="623"/>
                  <a:pt x="1975" y="623"/>
                  <a:pt x="1975" y="623"/>
                </a:cubicBezTo>
                <a:cubicBezTo>
                  <a:pt x="1847" y="401"/>
                  <a:pt x="1847" y="401"/>
                  <a:pt x="1847" y="401"/>
                </a:cubicBezTo>
                <a:cubicBezTo>
                  <a:pt x="1672" y="502"/>
                  <a:pt x="1672" y="502"/>
                  <a:pt x="1672" y="502"/>
                </a:cubicBezTo>
                <a:cubicBezTo>
                  <a:pt x="1634" y="456"/>
                  <a:pt x="1592" y="414"/>
                  <a:pt x="1546" y="376"/>
                </a:cubicBezTo>
                <a:cubicBezTo>
                  <a:pt x="1647" y="201"/>
                  <a:pt x="1647" y="201"/>
                  <a:pt x="1647" y="201"/>
                </a:cubicBezTo>
                <a:cubicBezTo>
                  <a:pt x="1425" y="73"/>
                  <a:pt x="1425" y="73"/>
                  <a:pt x="1425" y="73"/>
                </a:cubicBezTo>
                <a:cubicBezTo>
                  <a:pt x="1324" y="249"/>
                  <a:pt x="1324" y="249"/>
                  <a:pt x="1324" y="249"/>
                </a:cubicBezTo>
                <a:cubicBezTo>
                  <a:pt x="1269" y="227"/>
                  <a:pt x="1212" y="212"/>
                  <a:pt x="1152" y="203"/>
                </a:cubicBezTo>
                <a:cubicBezTo>
                  <a:pt x="1152" y="0"/>
                  <a:pt x="1152" y="0"/>
                  <a:pt x="1152" y="0"/>
                </a:cubicBezTo>
                <a:cubicBezTo>
                  <a:pt x="896" y="0"/>
                  <a:pt x="896" y="0"/>
                  <a:pt x="896" y="0"/>
                </a:cubicBezTo>
                <a:cubicBezTo>
                  <a:pt x="896" y="203"/>
                  <a:pt x="896" y="203"/>
                  <a:pt x="896" y="203"/>
                </a:cubicBezTo>
                <a:cubicBezTo>
                  <a:pt x="837" y="212"/>
                  <a:pt x="779" y="227"/>
                  <a:pt x="724" y="249"/>
                </a:cubicBezTo>
                <a:cubicBezTo>
                  <a:pt x="623" y="73"/>
                  <a:pt x="623" y="73"/>
                  <a:pt x="623" y="73"/>
                </a:cubicBezTo>
                <a:cubicBezTo>
                  <a:pt x="401" y="201"/>
                  <a:pt x="401" y="201"/>
                  <a:pt x="401" y="201"/>
                </a:cubicBezTo>
                <a:cubicBezTo>
                  <a:pt x="502" y="376"/>
                  <a:pt x="502" y="376"/>
                  <a:pt x="502" y="376"/>
                </a:cubicBezTo>
                <a:cubicBezTo>
                  <a:pt x="456" y="414"/>
                  <a:pt x="414" y="456"/>
                  <a:pt x="377" y="502"/>
                </a:cubicBezTo>
                <a:cubicBezTo>
                  <a:pt x="201" y="401"/>
                  <a:pt x="201" y="401"/>
                  <a:pt x="201" y="401"/>
                </a:cubicBezTo>
                <a:cubicBezTo>
                  <a:pt x="73" y="623"/>
                  <a:pt x="73" y="623"/>
                  <a:pt x="73" y="623"/>
                </a:cubicBezTo>
                <a:cubicBezTo>
                  <a:pt x="249" y="724"/>
                  <a:pt x="249" y="724"/>
                  <a:pt x="249" y="724"/>
                </a:cubicBezTo>
                <a:cubicBezTo>
                  <a:pt x="228" y="779"/>
                  <a:pt x="212" y="836"/>
                  <a:pt x="203" y="896"/>
                </a:cubicBezTo>
                <a:cubicBezTo>
                  <a:pt x="0" y="896"/>
                  <a:pt x="0" y="896"/>
                  <a:pt x="0" y="896"/>
                </a:cubicBezTo>
                <a:cubicBezTo>
                  <a:pt x="0" y="1152"/>
                  <a:pt x="0" y="1152"/>
                  <a:pt x="0" y="1152"/>
                </a:cubicBezTo>
                <a:cubicBezTo>
                  <a:pt x="203" y="1152"/>
                  <a:pt x="203" y="1152"/>
                  <a:pt x="203" y="1152"/>
                </a:cubicBezTo>
                <a:cubicBezTo>
                  <a:pt x="212" y="1212"/>
                  <a:pt x="228" y="1269"/>
                  <a:pt x="249" y="1324"/>
                </a:cubicBezTo>
                <a:cubicBezTo>
                  <a:pt x="73" y="1425"/>
                  <a:pt x="73" y="1425"/>
                  <a:pt x="73" y="1425"/>
                </a:cubicBezTo>
                <a:cubicBezTo>
                  <a:pt x="201" y="1647"/>
                  <a:pt x="201" y="1647"/>
                  <a:pt x="201" y="1647"/>
                </a:cubicBezTo>
                <a:cubicBezTo>
                  <a:pt x="377" y="1546"/>
                  <a:pt x="377" y="1546"/>
                  <a:pt x="377" y="1546"/>
                </a:cubicBezTo>
                <a:cubicBezTo>
                  <a:pt x="414" y="1592"/>
                  <a:pt x="456" y="1634"/>
                  <a:pt x="502" y="1672"/>
                </a:cubicBezTo>
                <a:cubicBezTo>
                  <a:pt x="401" y="1847"/>
                  <a:pt x="401" y="1847"/>
                  <a:pt x="401" y="1847"/>
                </a:cubicBezTo>
                <a:cubicBezTo>
                  <a:pt x="623" y="1975"/>
                  <a:pt x="623" y="1975"/>
                  <a:pt x="623" y="1975"/>
                </a:cubicBezTo>
                <a:cubicBezTo>
                  <a:pt x="724" y="1799"/>
                  <a:pt x="724" y="1799"/>
                  <a:pt x="724" y="1799"/>
                </a:cubicBezTo>
                <a:cubicBezTo>
                  <a:pt x="779" y="1821"/>
                  <a:pt x="837" y="1836"/>
                  <a:pt x="896" y="1845"/>
                </a:cubicBezTo>
                <a:cubicBezTo>
                  <a:pt x="896" y="2048"/>
                  <a:pt x="896" y="2048"/>
                  <a:pt x="896" y="2048"/>
                </a:cubicBezTo>
                <a:cubicBezTo>
                  <a:pt x="1152" y="2048"/>
                  <a:pt x="1152" y="2048"/>
                  <a:pt x="1152" y="2048"/>
                </a:cubicBezTo>
                <a:cubicBezTo>
                  <a:pt x="1152" y="1845"/>
                  <a:pt x="1152" y="1845"/>
                  <a:pt x="1152" y="1845"/>
                </a:cubicBezTo>
                <a:cubicBezTo>
                  <a:pt x="1212" y="1836"/>
                  <a:pt x="1269" y="1821"/>
                  <a:pt x="1324" y="1799"/>
                </a:cubicBezTo>
                <a:cubicBezTo>
                  <a:pt x="1425" y="1975"/>
                  <a:pt x="1425" y="1975"/>
                  <a:pt x="1425" y="1975"/>
                </a:cubicBezTo>
                <a:cubicBezTo>
                  <a:pt x="1647" y="1847"/>
                  <a:pt x="1647" y="1847"/>
                  <a:pt x="1647" y="1847"/>
                </a:cubicBezTo>
                <a:cubicBezTo>
                  <a:pt x="1546" y="1672"/>
                  <a:pt x="1546" y="1672"/>
                  <a:pt x="1546" y="1672"/>
                </a:cubicBezTo>
                <a:cubicBezTo>
                  <a:pt x="1592" y="1634"/>
                  <a:pt x="1634" y="1592"/>
                  <a:pt x="1672" y="1546"/>
                </a:cubicBezTo>
                <a:cubicBezTo>
                  <a:pt x="1847" y="1647"/>
                  <a:pt x="1847" y="1647"/>
                  <a:pt x="1847" y="1647"/>
                </a:cubicBezTo>
                <a:cubicBezTo>
                  <a:pt x="1975" y="1425"/>
                  <a:pt x="1975" y="1425"/>
                  <a:pt x="1975" y="1425"/>
                </a:cubicBezTo>
                <a:cubicBezTo>
                  <a:pt x="1800" y="1324"/>
                  <a:pt x="1800" y="1324"/>
                  <a:pt x="1800" y="1324"/>
                </a:cubicBezTo>
                <a:cubicBezTo>
                  <a:pt x="1821" y="1269"/>
                  <a:pt x="1836" y="1212"/>
                  <a:pt x="1845" y="1152"/>
                </a:cubicBezTo>
                <a:cubicBezTo>
                  <a:pt x="2048" y="1152"/>
                  <a:pt x="2048" y="1152"/>
                  <a:pt x="2048" y="1152"/>
                </a:cubicBezTo>
                <a:close/>
                <a:moveTo>
                  <a:pt x="1024" y="1600"/>
                </a:moveTo>
                <a:cubicBezTo>
                  <a:pt x="706" y="1600"/>
                  <a:pt x="448" y="1342"/>
                  <a:pt x="448" y="1024"/>
                </a:cubicBezTo>
                <a:cubicBezTo>
                  <a:pt x="448" y="706"/>
                  <a:pt x="706" y="448"/>
                  <a:pt x="1024" y="448"/>
                </a:cubicBezTo>
                <a:cubicBezTo>
                  <a:pt x="1342" y="448"/>
                  <a:pt x="1600" y="706"/>
                  <a:pt x="1600" y="1024"/>
                </a:cubicBezTo>
                <a:cubicBezTo>
                  <a:pt x="1600" y="1342"/>
                  <a:pt x="1342" y="1600"/>
                  <a:pt x="1024" y="1600"/>
                </a:cubicBezTo>
                <a:close/>
              </a:path>
            </a:pathLst>
          </a:custGeom>
          <a:solidFill>
            <a:srgbClr val="265F9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76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3615691" y="-34113"/>
            <a:ext cx="6713220" cy="923330"/>
            <a:chOff x="3840480" y="179846"/>
            <a:chExt cx="6713220" cy="923330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本框 9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7030A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7030A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30" y="1130196"/>
            <a:ext cx="8387817" cy="2673616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2532063" y="2726356"/>
            <a:ext cx="5623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Live beautifully,</a:t>
            </a:r>
          </a:p>
          <a:p>
            <a:r>
              <a:rPr lang="en-US" altLang="zh-CN" sz="24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	dream passionately, love completely.</a:t>
            </a:r>
            <a:endParaRPr lang="zh-CN" altLang="en-US" sz="24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18" name="直接连接符 17"/>
          <p:cNvCxnSpPr/>
          <p:nvPr/>
        </p:nvCxnSpPr>
        <p:spPr>
          <a:xfrm flipV="1">
            <a:off x="1953152" y="4764392"/>
            <a:ext cx="1662539" cy="5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1866640" y="4177180"/>
            <a:ext cx="1749051" cy="587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40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40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866640" y="4922918"/>
            <a:ext cx="42743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V="1">
            <a:off x="7894807" y="4764392"/>
            <a:ext cx="1662539" cy="5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7808295" y="4177180"/>
            <a:ext cx="1749051" cy="587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40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40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808295" y="4922917"/>
            <a:ext cx="42743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3073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" y="0"/>
            <a:ext cx="12190476" cy="6858858"/>
          </a:xfrm>
          <a:custGeom>
            <a:avLst/>
            <a:gdLst/>
            <a:ahLst/>
            <a:cxnLst/>
            <a:rect l="l" t="t" r="r" b="b"/>
            <a:pathLst>
              <a:path w="12190476" h="6858858">
                <a:moveTo>
                  <a:pt x="923995" y="749964"/>
                </a:moveTo>
                <a:lnTo>
                  <a:pt x="1854287" y="749964"/>
                </a:lnTo>
                <a:cubicBezTo>
                  <a:pt x="2329179" y="749964"/>
                  <a:pt x="2717243" y="815528"/>
                  <a:pt x="3018481" y="946655"/>
                </a:cubicBezTo>
                <a:cubicBezTo>
                  <a:pt x="3319718" y="1077782"/>
                  <a:pt x="3568682" y="1260296"/>
                  <a:pt x="3765372" y="1494198"/>
                </a:cubicBezTo>
                <a:cubicBezTo>
                  <a:pt x="3962062" y="1728100"/>
                  <a:pt x="4106479" y="2005416"/>
                  <a:pt x="4198622" y="2326145"/>
                </a:cubicBezTo>
                <a:cubicBezTo>
                  <a:pt x="4290766" y="2646874"/>
                  <a:pt x="4336837" y="2993297"/>
                  <a:pt x="4336837" y="3365414"/>
                </a:cubicBezTo>
                <a:cubicBezTo>
                  <a:pt x="4336837" y="3833218"/>
                  <a:pt x="4286336" y="4238117"/>
                  <a:pt x="4185333" y="4580110"/>
                </a:cubicBezTo>
                <a:cubicBezTo>
                  <a:pt x="4084329" y="4922103"/>
                  <a:pt x="3932825" y="5206506"/>
                  <a:pt x="3730819" y="5433320"/>
                </a:cubicBezTo>
                <a:cubicBezTo>
                  <a:pt x="3528812" y="5660134"/>
                  <a:pt x="3277191" y="5828473"/>
                  <a:pt x="2975953" y="5938336"/>
                </a:cubicBezTo>
                <a:cubicBezTo>
                  <a:pt x="2674716" y="6048199"/>
                  <a:pt x="2304371" y="6103130"/>
                  <a:pt x="1864919" y="6103130"/>
                </a:cubicBezTo>
                <a:lnTo>
                  <a:pt x="923995" y="6103130"/>
                </a:lnTo>
                <a:close/>
                <a:moveTo>
                  <a:pt x="2210910" y="0"/>
                </a:moveTo>
                <a:lnTo>
                  <a:pt x="12190476" y="0"/>
                </a:lnTo>
                <a:lnTo>
                  <a:pt x="12190476" y="6858858"/>
                </a:lnTo>
                <a:lnTo>
                  <a:pt x="2111933" y="6858858"/>
                </a:lnTo>
                <a:lnTo>
                  <a:pt x="2232384" y="6855006"/>
                </a:lnTo>
                <a:cubicBezTo>
                  <a:pt x="2643041" y="6827762"/>
                  <a:pt x="3007849" y="6759651"/>
                  <a:pt x="3326806" y="6650674"/>
                </a:cubicBezTo>
                <a:cubicBezTo>
                  <a:pt x="3752083" y="6505372"/>
                  <a:pt x="4110909" y="6286531"/>
                  <a:pt x="4403287" y="5994153"/>
                </a:cubicBezTo>
                <a:cubicBezTo>
                  <a:pt x="4695664" y="5701776"/>
                  <a:pt x="4918048" y="5333203"/>
                  <a:pt x="5070439" y="4888435"/>
                </a:cubicBezTo>
                <a:cubicBezTo>
                  <a:pt x="5222830" y="4443667"/>
                  <a:pt x="5299025" y="3923589"/>
                  <a:pt x="5299025" y="3328202"/>
                </a:cubicBezTo>
                <a:cubicBezTo>
                  <a:pt x="5299025" y="2810783"/>
                  <a:pt x="5227260" y="2346523"/>
                  <a:pt x="5083729" y="1935422"/>
                </a:cubicBezTo>
                <a:cubicBezTo>
                  <a:pt x="4940198" y="1524322"/>
                  <a:pt x="4729332" y="1174355"/>
                  <a:pt x="4451131" y="885521"/>
                </a:cubicBezTo>
                <a:cubicBezTo>
                  <a:pt x="4172929" y="596688"/>
                  <a:pt x="3828278" y="375189"/>
                  <a:pt x="3417177" y="221027"/>
                </a:cubicBezTo>
                <a:cubicBezTo>
                  <a:pt x="3108852" y="105405"/>
                  <a:pt x="2748696" y="33141"/>
                  <a:pt x="2336710" y="4236"/>
                </a:cubicBezTo>
                <a:close/>
                <a:moveTo>
                  <a:pt x="0" y="0"/>
                </a:moveTo>
                <a:lnTo>
                  <a:pt x="270334" y="0"/>
                </a:lnTo>
                <a:lnTo>
                  <a:pt x="230927" y="10382"/>
                </a:lnTo>
                <a:cubicBezTo>
                  <a:pt x="192386" y="24115"/>
                  <a:pt x="154953" y="44714"/>
                  <a:pt x="118628" y="72180"/>
                </a:cubicBezTo>
                <a:cubicBezTo>
                  <a:pt x="45976" y="127112"/>
                  <a:pt x="9651" y="223685"/>
                  <a:pt x="9651" y="361900"/>
                </a:cubicBezTo>
                <a:lnTo>
                  <a:pt x="9651" y="6496512"/>
                </a:lnTo>
                <a:cubicBezTo>
                  <a:pt x="9651" y="6634726"/>
                  <a:pt x="45976" y="6731300"/>
                  <a:pt x="118628" y="6786231"/>
                </a:cubicBezTo>
                <a:cubicBezTo>
                  <a:pt x="154953" y="6813697"/>
                  <a:pt x="192386" y="6834296"/>
                  <a:pt x="230927" y="6848029"/>
                </a:cubicBezTo>
                <a:lnTo>
                  <a:pt x="272031" y="6858858"/>
                </a:lnTo>
                <a:lnTo>
                  <a:pt x="0" y="6858858"/>
                </a:lnTo>
                <a:close/>
              </a:path>
            </a:pathLst>
          </a:custGeom>
        </p:spPr>
      </p:pic>
      <p:sp>
        <p:nvSpPr>
          <p:cNvPr id="8" name="文本框 7"/>
          <p:cNvSpPr txBox="1"/>
          <p:nvPr/>
        </p:nvSpPr>
        <p:spPr>
          <a:xfrm>
            <a:off x="5992940" y="3303553"/>
            <a:ext cx="5623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Live </a:t>
            </a:r>
            <a:r>
              <a:rPr lang="en-US" altLang="zh-CN" sz="2400" dirty="0" err="1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beautifully,dream</a:t>
            </a:r>
            <a:r>
              <a:rPr lang="en-US" altLang="zh-CN" sz="24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passionately, love completely.</a:t>
            </a:r>
            <a:endParaRPr lang="zh-CN" altLang="en-US" sz="24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92940" y="2334057"/>
            <a:ext cx="2915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72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4007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629"/>
            <a:ext cx="12192000" cy="388620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615691" y="-34113"/>
            <a:ext cx="6713220" cy="923330"/>
            <a:chOff x="3840480" y="179846"/>
            <a:chExt cx="6713220" cy="923330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92D05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92D05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920155" y="5469853"/>
            <a:ext cx="992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20155" y="4732015"/>
            <a:ext cx="5623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Live </a:t>
            </a:r>
            <a:r>
              <a:rPr lang="en-US" altLang="zh-CN" sz="2400" dirty="0" err="1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beautifully,dream</a:t>
            </a:r>
            <a:r>
              <a:rPr lang="en-US" altLang="zh-CN" sz="24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passionately, love completely.</a:t>
            </a:r>
            <a:endParaRPr lang="zh-CN" altLang="en-US" sz="24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3739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615691" y="-34113"/>
            <a:ext cx="6713220" cy="923330"/>
            <a:chOff x="3840480" y="179846"/>
            <a:chExt cx="6713220" cy="92333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92D05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92D05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760"/>
          <a:stretch/>
        </p:blipFill>
        <p:spPr>
          <a:xfrm>
            <a:off x="850230" y="2213978"/>
            <a:ext cx="2879757" cy="19431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074694" y="2213978"/>
            <a:ext cx="6930190" cy="1943100"/>
          </a:xfrm>
          <a:prstGeom prst="rect">
            <a:avLst/>
          </a:prstGeom>
          <a:solidFill>
            <a:srgbClr val="444444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958956" y="2586933"/>
            <a:ext cx="291390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48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48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958956" y="3148083"/>
            <a:ext cx="5623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Live </a:t>
            </a:r>
            <a:r>
              <a:rPr lang="en-US" altLang="zh-CN" sz="2800" dirty="0" err="1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beautifully,dream</a:t>
            </a:r>
            <a:r>
              <a:rPr lang="en-US" altLang="zh-CN" sz="28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passionately, love completely.</a:t>
            </a:r>
            <a:endParaRPr lang="zh-CN" altLang="en-US" sz="28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0667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615691" y="-34113"/>
            <a:ext cx="6713220" cy="923330"/>
            <a:chOff x="3840480" y="179846"/>
            <a:chExt cx="6713220" cy="92333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92D05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92D05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168" y="1798680"/>
            <a:ext cx="6091323" cy="386418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877168" y="1798680"/>
            <a:ext cx="6091323" cy="386418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968491" y="1798680"/>
            <a:ext cx="5383930" cy="3864183"/>
          </a:xfrm>
          <a:prstGeom prst="rect">
            <a:avLst/>
          </a:prstGeom>
          <a:solidFill>
            <a:srgbClr val="57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7511818" y="2508898"/>
            <a:ext cx="2913907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48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48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511818" y="3192162"/>
            <a:ext cx="45013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32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3389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3583607" y="228211"/>
            <a:ext cx="6953851" cy="707886"/>
            <a:chOff x="3840480" y="408057"/>
            <a:chExt cx="6953851" cy="707886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5368891" y="408057"/>
              <a:ext cx="54254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latin typeface="微软雅黑" panose="020B0503020204020204" pitchFamily="34" charset="-122"/>
                  <a:ea typeface="微软雅黑" panose="020B0503020204020204" pitchFamily="34" charset="-122"/>
                  <a:cs typeface="Aldhabi" panose="01000000000000000000" pitchFamily="2" charset="-78"/>
                </a:rPr>
                <a:t>说明</a:t>
              </a:r>
              <a:endParaRPr lang="zh-CN" altLang="en-US" sz="40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dhabi" panose="01000000000000000000" pitchFamily="2" charset="-78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532063" y="1807821"/>
            <a:ext cx="6994357" cy="802106"/>
            <a:chOff x="2532063" y="1807821"/>
            <a:chExt cx="6994357" cy="802106"/>
          </a:xfrm>
        </p:grpSpPr>
        <p:sp>
          <p:nvSpPr>
            <p:cNvPr id="10" name="矩形 9"/>
            <p:cNvSpPr/>
            <p:nvPr/>
          </p:nvSpPr>
          <p:spPr>
            <a:xfrm>
              <a:off x="2532063" y="1807821"/>
              <a:ext cx="6994357" cy="802106"/>
            </a:xfrm>
            <a:prstGeom prst="rect">
              <a:avLst/>
            </a:prstGeom>
            <a:solidFill>
              <a:srgbClr val="265F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137637" y="1947264"/>
              <a:ext cx="14117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中文</a:t>
              </a: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4331368" y="1947264"/>
              <a:ext cx="0" cy="52322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4"/>
            <p:cNvSpPr txBox="1"/>
            <p:nvPr/>
          </p:nvSpPr>
          <p:spPr>
            <a:xfrm>
              <a:off x="4857952" y="1978041"/>
              <a:ext cx="30319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微软雅黑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532063" y="3291716"/>
            <a:ext cx="6994357" cy="802106"/>
            <a:chOff x="2532063" y="1807821"/>
            <a:chExt cx="6994357" cy="802106"/>
          </a:xfrm>
        </p:grpSpPr>
        <p:sp>
          <p:nvSpPr>
            <p:cNvPr id="18" name="矩形 17"/>
            <p:cNvSpPr/>
            <p:nvPr/>
          </p:nvSpPr>
          <p:spPr>
            <a:xfrm>
              <a:off x="2532063" y="1807821"/>
              <a:ext cx="6994357" cy="802106"/>
            </a:xfrm>
            <a:prstGeom prst="rect">
              <a:avLst/>
            </a:prstGeom>
            <a:solidFill>
              <a:srgbClr val="265F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137637" y="1947264"/>
              <a:ext cx="14117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英文</a:t>
              </a:r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4331368" y="1947264"/>
              <a:ext cx="0" cy="52322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本框 20"/>
            <p:cNvSpPr txBox="1"/>
            <p:nvPr/>
          </p:nvSpPr>
          <p:spPr>
            <a:xfrm>
              <a:off x="4903488" y="1824377"/>
              <a:ext cx="30319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 err="1">
                  <a:solidFill>
                    <a:schemeClr val="bg1"/>
                  </a:solidFill>
                  <a:latin typeface="Aldhabi" panose="01000000000000000000" pitchFamily="2" charset="-78"/>
                  <a:ea typeface="微软雅黑" panose="020B0503020204020204" pitchFamily="34" charset="-122"/>
                  <a:cs typeface="Aldhabi" panose="01000000000000000000" pitchFamily="2" charset="-78"/>
                </a:rPr>
                <a:t>aldhabi</a:t>
              </a:r>
              <a:endParaRPr lang="zh-CN" altLang="en-US" sz="4000" dirty="0">
                <a:solidFill>
                  <a:schemeClr val="bg1"/>
                </a:solidFill>
                <a:latin typeface="Aldhabi" panose="01000000000000000000" pitchFamily="2" charset="-78"/>
                <a:ea typeface="微软雅黑" panose="020B0503020204020204" pitchFamily="34" charset="-122"/>
                <a:cs typeface="Aldhabi" panose="01000000000000000000" pitchFamily="2" charset="-78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532062" y="4821270"/>
            <a:ext cx="6994357" cy="802106"/>
            <a:chOff x="2532063" y="1807821"/>
            <a:chExt cx="6994357" cy="802106"/>
          </a:xfrm>
        </p:grpSpPr>
        <p:sp>
          <p:nvSpPr>
            <p:cNvPr id="23" name="矩形 22"/>
            <p:cNvSpPr/>
            <p:nvPr/>
          </p:nvSpPr>
          <p:spPr>
            <a:xfrm>
              <a:off x="2532063" y="1807821"/>
              <a:ext cx="6994357" cy="802106"/>
            </a:xfrm>
            <a:prstGeom prst="rect">
              <a:avLst/>
            </a:prstGeom>
            <a:solidFill>
              <a:srgbClr val="265F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137637" y="1947264"/>
              <a:ext cx="14117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图片</a:t>
              </a:r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4331368" y="1947264"/>
              <a:ext cx="0" cy="52322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5"/>
            <p:cNvSpPr txBox="1"/>
            <p:nvPr/>
          </p:nvSpPr>
          <p:spPr>
            <a:xfrm>
              <a:off x="4903488" y="1824377"/>
              <a:ext cx="40159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 err="1">
                  <a:solidFill>
                    <a:schemeClr val="bg1"/>
                  </a:solidFill>
                  <a:latin typeface="Aldhabi" panose="01000000000000000000" pitchFamily="2" charset="-78"/>
                  <a:ea typeface="微软雅黑" panose="020B0503020204020204" pitchFamily="34" charset="-122"/>
                  <a:cs typeface="Aldhabi" panose="01000000000000000000" pitchFamily="2" charset="-78"/>
                </a:rPr>
                <a:t>Pixabay</a:t>
              </a:r>
              <a:r>
                <a:rPr lang="zh-CN" altLang="en-US" sz="3200" dirty="0">
                  <a:solidFill>
                    <a:schemeClr val="bg1"/>
                  </a:solidFill>
                  <a:latin typeface="Aldhabi" panose="01000000000000000000" pitchFamily="2" charset="-78"/>
                  <a:ea typeface="微软雅黑" panose="020B0503020204020204" pitchFamily="34" charset="-122"/>
                  <a:cs typeface="Aldhabi" panose="01000000000000000000" pitchFamily="2" charset="-78"/>
                </a:rPr>
                <a:t>免费图片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032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2400" strike="noStrike" spc="20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558" b="19829"/>
          <a:stretch>
            <a:fillRect/>
          </a:stretch>
        </p:blipFill>
        <p:spPr>
          <a:xfrm>
            <a:off x="1524" y="0"/>
            <a:ext cx="6381256" cy="5498154"/>
          </a:xfrm>
          <a:custGeom>
            <a:avLst/>
            <a:gdLst/>
            <a:ahLst/>
            <a:cxnLst/>
            <a:rect l="l" t="t" r="r" b="b"/>
            <a:pathLst>
              <a:path w="6381256" h="5498154">
                <a:moveTo>
                  <a:pt x="3246595" y="2655249"/>
                </a:moveTo>
                <a:lnTo>
                  <a:pt x="3259075" y="2690102"/>
                </a:lnTo>
                <a:lnTo>
                  <a:pt x="2451494" y="3385923"/>
                </a:lnTo>
                <a:lnTo>
                  <a:pt x="2456518" y="3374619"/>
                </a:lnTo>
                <a:cubicBezTo>
                  <a:pt x="2391959" y="3370521"/>
                  <a:pt x="2339441" y="3366421"/>
                  <a:pt x="2298963" y="3362322"/>
                </a:cubicBezTo>
                <a:cubicBezTo>
                  <a:pt x="2258486" y="3358224"/>
                  <a:pt x="2226719" y="3353356"/>
                  <a:pt x="2203662" y="3347720"/>
                </a:cubicBezTo>
                <a:cubicBezTo>
                  <a:pt x="2180606" y="3342084"/>
                  <a:pt x="2164722" y="3335167"/>
                  <a:pt x="2156012" y="3326969"/>
                </a:cubicBezTo>
                <a:cubicBezTo>
                  <a:pt x="2147301" y="3318771"/>
                  <a:pt x="2142946" y="3308523"/>
                  <a:pt x="2142946" y="3296226"/>
                </a:cubicBezTo>
                <a:cubicBezTo>
                  <a:pt x="2142946" y="3285979"/>
                  <a:pt x="2145252" y="3272657"/>
                  <a:pt x="2149863" y="3256261"/>
                </a:cubicBezTo>
                <a:cubicBezTo>
                  <a:pt x="2154475" y="3239866"/>
                  <a:pt x="2162416" y="3215784"/>
                  <a:pt x="2173689" y="3184017"/>
                </a:cubicBezTo>
                <a:cubicBezTo>
                  <a:pt x="2179837" y="3165571"/>
                  <a:pt x="2188035" y="3143540"/>
                  <a:pt x="2198282" y="3117921"/>
                </a:cubicBezTo>
                <a:cubicBezTo>
                  <a:pt x="2208530" y="3092303"/>
                  <a:pt x="2221595" y="3059767"/>
                  <a:pt x="2237479" y="3020314"/>
                </a:cubicBezTo>
                <a:cubicBezTo>
                  <a:pt x="2253362" y="2980862"/>
                  <a:pt x="2273601" y="2932443"/>
                  <a:pt x="2298195" y="2875057"/>
                </a:cubicBezTo>
                <a:cubicBezTo>
                  <a:pt x="2322789" y="2817671"/>
                  <a:pt x="2353019" y="2747476"/>
                  <a:pt x="2388885" y="2664472"/>
                </a:cubicBezTo>
                <a:cubicBezTo>
                  <a:pt x="2512879" y="2660373"/>
                  <a:pt x="2644558" y="2657811"/>
                  <a:pt x="2783923" y="2656786"/>
                </a:cubicBezTo>
                <a:cubicBezTo>
                  <a:pt x="2923289" y="2655761"/>
                  <a:pt x="3077513" y="2655249"/>
                  <a:pt x="3246595" y="2655249"/>
                </a:cubicBezTo>
                <a:close/>
                <a:moveTo>
                  <a:pt x="2865391" y="1585417"/>
                </a:moveTo>
                <a:lnTo>
                  <a:pt x="2877687" y="1585417"/>
                </a:lnTo>
                <a:cubicBezTo>
                  <a:pt x="2914578" y="1699163"/>
                  <a:pt x="2951981" y="1810348"/>
                  <a:pt x="2989897" y="1918971"/>
                </a:cubicBezTo>
                <a:cubicBezTo>
                  <a:pt x="3027813" y="2028618"/>
                  <a:pt x="3065216" y="2137754"/>
                  <a:pt x="3102106" y="2246376"/>
                </a:cubicBezTo>
                <a:lnTo>
                  <a:pt x="3188185" y="2489241"/>
                </a:lnTo>
                <a:cubicBezTo>
                  <a:pt x="3062141" y="2491290"/>
                  <a:pt x="2939172" y="2492827"/>
                  <a:pt x="2819277" y="2493852"/>
                </a:cubicBezTo>
                <a:cubicBezTo>
                  <a:pt x="2699382" y="2495901"/>
                  <a:pt x="2579487" y="2499488"/>
                  <a:pt x="2459592" y="2504612"/>
                </a:cubicBezTo>
                <a:lnTo>
                  <a:pt x="2567190" y="2267896"/>
                </a:lnTo>
                <a:cubicBezTo>
                  <a:pt x="2619452" y="2153125"/>
                  <a:pt x="2669921" y="2039378"/>
                  <a:pt x="2718596" y="1926656"/>
                </a:cubicBezTo>
                <a:cubicBezTo>
                  <a:pt x="2767271" y="1813934"/>
                  <a:pt x="2816203" y="1700188"/>
                  <a:pt x="2865391" y="1585417"/>
                </a:cubicBezTo>
                <a:close/>
                <a:moveTo>
                  <a:pt x="0" y="0"/>
                </a:moveTo>
                <a:lnTo>
                  <a:pt x="6381256" y="0"/>
                </a:lnTo>
                <a:lnTo>
                  <a:pt x="3589642" y="2405283"/>
                </a:lnTo>
                <a:lnTo>
                  <a:pt x="3586682" y="2396822"/>
                </a:lnTo>
                <a:cubicBezTo>
                  <a:pt x="3564906" y="2334440"/>
                  <a:pt x="3541721" y="2267896"/>
                  <a:pt x="3517128" y="2197189"/>
                </a:cubicBezTo>
                <a:cubicBezTo>
                  <a:pt x="3457692" y="2028106"/>
                  <a:pt x="3406968" y="1882336"/>
                  <a:pt x="3364953" y="1759879"/>
                </a:cubicBezTo>
                <a:cubicBezTo>
                  <a:pt x="3322938" y="1637423"/>
                  <a:pt x="3287329" y="1530337"/>
                  <a:pt x="3258124" y="1438622"/>
                </a:cubicBezTo>
                <a:cubicBezTo>
                  <a:pt x="3228918" y="1346908"/>
                  <a:pt x="3204325" y="1266721"/>
                  <a:pt x="3184342" y="1198063"/>
                </a:cubicBezTo>
                <a:cubicBezTo>
                  <a:pt x="3164360" y="1129406"/>
                  <a:pt x="3146170" y="1063822"/>
                  <a:pt x="3129774" y="1001313"/>
                </a:cubicBezTo>
                <a:cubicBezTo>
                  <a:pt x="3109280" y="1005412"/>
                  <a:pt x="3088016" y="1009254"/>
                  <a:pt x="3065984" y="1012841"/>
                </a:cubicBezTo>
                <a:cubicBezTo>
                  <a:pt x="3043952" y="1016428"/>
                  <a:pt x="3021920" y="1019758"/>
                  <a:pt x="2999888" y="1022832"/>
                </a:cubicBezTo>
                <a:cubicBezTo>
                  <a:pt x="2977856" y="1025907"/>
                  <a:pt x="2956593" y="1028468"/>
                  <a:pt x="2936098" y="1030518"/>
                </a:cubicBezTo>
                <a:cubicBezTo>
                  <a:pt x="2915603" y="1032567"/>
                  <a:pt x="2897158" y="1034105"/>
                  <a:pt x="2880762" y="1035129"/>
                </a:cubicBezTo>
                <a:cubicBezTo>
                  <a:pt x="2867440" y="1073045"/>
                  <a:pt x="2854375" y="1109935"/>
                  <a:pt x="2841565" y="1145802"/>
                </a:cubicBezTo>
                <a:cubicBezTo>
                  <a:pt x="2828756" y="1181668"/>
                  <a:pt x="2814153" y="1220864"/>
                  <a:pt x="2797757" y="1263391"/>
                </a:cubicBezTo>
                <a:cubicBezTo>
                  <a:pt x="2781362" y="1305918"/>
                  <a:pt x="2761891" y="1354593"/>
                  <a:pt x="2739347" y="1409417"/>
                </a:cubicBezTo>
                <a:cubicBezTo>
                  <a:pt x="2716803" y="1464241"/>
                  <a:pt x="2689135" y="1529824"/>
                  <a:pt x="2656343" y="1606168"/>
                </a:cubicBezTo>
                <a:cubicBezTo>
                  <a:pt x="2623551" y="1682511"/>
                  <a:pt x="2584611" y="1772176"/>
                  <a:pt x="2539522" y="1875163"/>
                </a:cubicBezTo>
                <a:cubicBezTo>
                  <a:pt x="2494433" y="1978150"/>
                  <a:pt x="2441147" y="2098813"/>
                  <a:pt x="2379662" y="2237154"/>
                </a:cubicBezTo>
                <a:cubicBezTo>
                  <a:pt x="2328425" y="2350900"/>
                  <a:pt x="2278212" y="2462341"/>
                  <a:pt x="2229025" y="2571476"/>
                </a:cubicBezTo>
                <a:cubicBezTo>
                  <a:pt x="2179837" y="2680611"/>
                  <a:pt x="2132699" y="2783342"/>
                  <a:pt x="2087610" y="2879668"/>
                </a:cubicBezTo>
                <a:cubicBezTo>
                  <a:pt x="2042521" y="2975994"/>
                  <a:pt x="2000507" y="3063610"/>
                  <a:pt x="1961567" y="3142515"/>
                </a:cubicBezTo>
                <a:cubicBezTo>
                  <a:pt x="1922626" y="3221420"/>
                  <a:pt x="1888810" y="3287516"/>
                  <a:pt x="1860117" y="3340803"/>
                </a:cubicBezTo>
                <a:cubicBezTo>
                  <a:pt x="1778138" y="3346951"/>
                  <a:pt x="1714603" y="3357711"/>
                  <a:pt x="1669515" y="3373082"/>
                </a:cubicBezTo>
                <a:cubicBezTo>
                  <a:pt x="1624426" y="3388453"/>
                  <a:pt x="1591122" y="3405105"/>
                  <a:pt x="1569602" y="3423038"/>
                </a:cubicBezTo>
                <a:cubicBezTo>
                  <a:pt x="1548083" y="3440971"/>
                  <a:pt x="1535273" y="3458392"/>
                  <a:pt x="1531174" y="3475300"/>
                </a:cubicBezTo>
                <a:cubicBezTo>
                  <a:pt x="1527075" y="3492208"/>
                  <a:pt x="1525026" y="3505787"/>
                  <a:pt x="1525026" y="3516034"/>
                </a:cubicBezTo>
                <a:cubicBezTo>
                  <a:pt x="1530150" y="3515009"/>
                  <a:pt x="1547826" y="3513216"/>
                  <a:pt x="1578056" y="3510654"/>
                </a:cubicBezTo>
                <a:cubicBezTo>
                  <a:pt x="1608286" y="3508092"/>
                  <a:pt x="1644665" y="3505787"/>
                  <a:pt x="1687192" y="3503737"/>
                </a:cubicBezTo>
                <a:cubicBezTo>
                  <a:pt x="1729718" y="3501688"/>
                  <a:pt x="1775319" y="3499638"/>
                  <a:pt x="1823995" y="3497588"/>
                </a:cubicBezTo>
                <a:cubicBezTo>
                  <a:pt x="1872670" y="3495539"/>
                  <a:pt x="1918015" y="3494514"/>
                  <a:pt x="1960029" y="3494514"/>
                </a:cubicBezTo>
                <a:cubicBezTo>
                  <a:pt x="1997945" y="3494514"/>
                  <a:pt x="2040472" y="3495283"/>
                  <a:pt x="2087610" y="3496820"/>
                </a:cubicBezTo>
                <a:cubicBezTo>
                  <a:pt x="2134748" y="3498357"/>
                  <a:pt x="2179837" y="3500150"/>
                  <a:pt x="2222876" y="3502200"/>
                </a:cubicBezTo>
                <a:lnTo>
                  <a:pt x="2310940" y="3507025"/>
                </a:lnTo>
                <a:lnTo>
                  <a:pt x="0" y="5498154"/>
                </a:lnTo>
                <a:close/>
              </a:path>
            </a:pathLst>
          </a:custGeom>
        </p:spPr>
      </p:pic>
      <p:sp>
        <p:nvSpPr>
          <p:cNvPr id="10" name="文本框 9"/>
          <p:cNvSpPr txBox="1"/>
          <p:nvPr/>
        </p:nvSpPr>
        <p:spPr>
          <a:xfrm>
            <a:off x="4937760" y="2749077"/>
            <a:ext cx="5425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7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827910" y="3949406"/>
            <a:ext cx="509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Aldhabi" panose="01000000000000000000" pitchFamily="2" charset="-78"/>
                <a:cs typeface="Aldhabi" panose="01000000000000000000" pitchFamily="2" charset="-78"/>
              </a:rPr>
              <a:t>Live beautifully, dream passionately, love completely.</a:t>
            </a:r>
            <a:endParaRPr lang="zh-CN" altLang="en-US" sz="2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565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表 5"/>
          <p:cNvGraphicFramePr/>
          <p:nvPr>
            <p:extLst>
              <p:ext uri="{D42A27DB-BD31-4B8C-83A1-F6EECF244321}">
                <p14:modId xmlns:p14="http://schemas.microsoft.com/office/powerpoint/2010/main" val="4116836608"/>
              </p:ext>
            </p:extLst>
          </p:nvPr>
        </p:nvGraphicFramePr>
        <p:xfrm>
          <a:off x="4546600" y="1844039"/>
          <a:ext cx="6647179" cy="443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" y="2288827"/>
            <a:ext cx="411480" cy="41148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46760" y="457200"/>
            <a:ext cx="1706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图标标题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2532063" y="457200"/>
            <a:ext cx="0" cy="756348"/>
          </a:xfrm>
          <a:prstGeom prst="line">
            <a:avLst/>
          </a:prstGeom>
          <a:ln w="28575"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310640" y="2115532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651510" y="3334673"/>
            <a:ext cx="381000" cy="523885"/>
            <a:chOff x="563880" y="3108961"/>
            <a:chExt cx="1097280" cy="1508787"/>
          </a:xfrm>
          <a:solidFill>
            <a:srgbClr val="F4B183"/>
          </a:solidFill>
        </p:grpSpPr>
        <p:sp>
          <p:nvSpPr>
            <p:cNvPr id="22" name="任意多边形 21"/>
            <p:cNvSpPr/>
            <p:nvPr/>
          </p:nvSpPr>
          <p:spPr>
            <a:xfrm rot="10800000">
              <a:off x="563880" y="3657601"/>
              <a:ext cx="1097280" cy="960147"/>
            </a:xfrm>
            <a:custGeom>
              <a:avLst/>
              <a:gdLst>
                <a:gd name="connsiteX0" fmla="*/ 548640 w 1097280"/>
                <a:gd name="connsiteY0" fmla="*/ 0 h 960147"/>
                <a:gd name="connsiteX1" fmla="*/ 1097280 w 1097280"/>
                <a:gd name="connsiteY1" fmla="*/ 548640 h 960147"/>
                <a:gd name="connsiteX2" fmla="*/ 936587 w 1097280"/>
                <a:gd name="connsiteY2" fmla="*/ 936588 h 960147"/>
                <a:gd name="connsiteX3" fmla="*/ 908033 w 1097280"/>
                <a:gd name="connsiteY3" fmla="*/ 960147 h 960147"/>
                <a:gd name="connsiteX4" fmla="*/ 866669 w 1097280"/>
                <a:gd name="connsiteY4" fmla="*/ 937888 h 960147"/>
                <a:gd name="connsiteX5" fmla="*/ 507683 w 1097280"/>
                <a:gd name="connsiteY5" fmla="*/ 871865 h 960147"/>
                <a:gd name="connsiteX6" fmla="*/ 223833 w 1097280"/>
                <a:gd name="connsiteY6" fmla="*/ 910363 h 960147"/>
                <a:gd name="connsiteX7" fmla="*/ 158732 w 1097280"/>
                <a:gd name="connsiteY7" fmla="*/ 934211 h 960147"/>
                <a:gd name="connsiteX8" fmla="*/ 93699 w 1097280"/>
                <a:gd name="connsiteY8" fmla="*/ 855390 h 960147"/>
                <a:gd name="connsiteX9" fmla="*/ 0 w 1097280"/>
                <a:gd name="connsiteY9" fmla="*/ 548640 h 960147"/>
                <a:gd name="connsiteX10" fmla="*/ 548640 w 1097280"/>
                <a:gd name="connsiteY10" fmla="*/ 0 h 96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7280" h="960147">
                  <a:moveTo>
                    <a:pt x="548640" y="0"/>
                  </a:moveTo>
                  <a:cubicBezTo>
                    <a:pt x="851646" y="0"/>
                    <a:pt x="1097280" y="245634"/>
                    <a:pt x="1097280" y="548640"/>
                  </a:cubicBezTo>
                  <a:cubicBezTo>
                    <a:pt x="1097280" y="700143"/>
                    <a:pt x="1035872" y="837303"/>
                    <a:pt x="936587" y="936588"/>
                  </a:cubicBezTo>
                  <a:lnTo>
                    <a:pt x="908033" y="960147"/>
                  </a:lnTo>
                  <a:lnTo>
                    <a:pt x="866669" y="937888"/>
                  </a:lnTo>
                  <a:cubicBezTo>
                    <a:pt x="774797" y="897096"/>
                    <a:pt x="647876" y="871865"/>
                    <a:pt x="507683" y="871865"/>
                  </a:cubicBezTo>
                  <a:cubicBezTo>
                    <a:pt x="402538" y="871865"/>
                    <a:pt x="304859" y="886057"/>
                    <a:pt x="223833" y="910363"/>
                  </a:cubicBezTo>
                  <a:lnTo>
                    <a:pt x="158732" y="934211"/>
                  </a:lnTo>
                  <a:lnTo>
                    <a:pt x="93699" y="855390"/>
                  </a:lnTo>
                  <a:cubicBezTo>
                    <a:pt x="34542" y="767827"/>
                    <a:pt x="0" y="662268"/>
                    <a:pt x="0" y="548640"/>
                  </a:cubicBezTo>
                  <a:cubicBezTo>
                    <a:pt x="0" y="245634"/>
                    <a:pt x="245634" y="0"/>
                    <a:pt x="5486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838200" y="3108961"/>
              <a:ext cx="548640" cy="548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81" y="4455069"/>
            <a:ext cx="456709" cy="456709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1310640" y="3232785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310640" y="4350038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69620" y="940121"/>
            <a:ext cx="1912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THE CHART TITLE</a:t>
            </a:r>
            <a:endParaRPr lang="zh-CN" altLang="en-US" sz="1600" dirty="0"/>
          </a:p>
        </p:txBody>
      </p:sp>
      <p:grpSp>
        <p:nvGrpSpPr>
          <p:cNvPr id="33" name="组合 32"/>
          <p:cNvGrpSpPr/>
          <p:nvPr/>
        </p:nvGrpSpPr>
        <p:grpSpPr>
          <a:xfrm>
            <a:off x="3840480" y="179846"/>
            <a:ext cx="6713220" cy="923330"/>
            <a:chOff x="3840480" y="179846"/>
            <a:chExt cx="6713220" cy="923330"/>
          </a:xfrm>
        </p:grpSpPr>
        <p:cxnSp>
          <p:nvCxnSpPr>
            <p:cNvPr id="34" name="直接连接符 33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本框 35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00B0F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00B0F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516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744980" y="1248812"/>
            <a:ext cx="502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latin typeface="Aldhabi" panose="01000000000000000000" pitchFamily="2" charset="-78"/>
                <a:cs typeface="Aldhabi" panose="01000000000000000000" pitchFamily="2" charset="-78"/>
              </a:rPr>
              <a:t>1</a:t>
            </a:r>
            <a:endParaRPr lang="zh-CN" altLang="en-US" sz="5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1661160" y="1696130"/>
            <a:ext cx="502920" cy="33528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2438400" y="1636720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430780" y="2173989"/>
            <a:ext cx="3139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886700" y="1242327"/>
            <a:ext cx="502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latin typeface="Aldhabi" panose="01000000000000000000" pitchFamily="2" charset="-78"/>
                <a:cs typeface="Aldhabi" panose="01000000000000000000" pitchFamily="2" charset="-78"/>
              </a:rPr>
              <a:t>2</a:t>
            </a:r>
            <a:endParaRPr lang="zh-CN" altLang="en-US" sz="5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7840980" y="1701549"/>
            <a:ext cx="502920" cy="33528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13693140" y="1594633"/>
            <a:ext cx="502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Aldhabi" panose="01000000000000000000" pitchFamily="2" charset="-78"/>
                <a:cs typeface="Aldhabi" panose="01000000000000000000" pitchFamily="2" charset="-78"/>
              </a:rPr>
              <a:t>A</a:t>
            </a:r>
            <a:endParaRPr lang="zh-CN" altLang="en-US" sz="4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flipV="1">
            <a:off x="13647420" y="1886215"/>
            <a:ext cx="502920" cy="33528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1706880" y="3997851"/>
            <a:ext cx="502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latin typeface="Aldhabi" panose="01000000000000000000" pitchFamily="2" charset="-78"/>
                <a:cs typeface="Aldhabi" panose="01000000000000000000" pitchFamily="2" charset="-78"/>
              </a:rPr>
              <a:t>3</a:t>
            </a:r>
            <a:endParaRPr lang="zh-CN" altLang="en-US" sz="5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V="1">
            <a:off x="1661160" y="4457073"/>
            <a:ext cx="502920" cy="33528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7932420" y="3964868"/>
            <a:ext cx="502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latin typeface="Aldhabi" panose="01000000000000000000" pitchFamily="2" charset="-78"/>
                <a:cs typeface="Aldhabi" panose="01000000000000000000" pitchFamily="2" charset="-78"/>
              </a:rPr>
              <a:t>4</a:t>
            </a:r>
            <a:endParaRPr lang="zh-CN" altLang="en-US" sz="5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V="1">
            <a:off x="7886700" y="4424090"/>
            <a:ext cx="502920" cy="33528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8770620" y="1594633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763000" y="2131902"/>
            <a:ext cx="3021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423160" y="4436502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415540" y="4973771"/>
            <a:ext cx="3139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770620" y="4901949"/>
            <a:ext cx="3139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724900" y="4424090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3840480" y="179846"/>
            <a:ext cx="6713220" cy="923330"/>
            <a:chOff x="3840480" y="179846"/>
            <a:chExt cx="6713220" cy="923330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00B0F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00B0F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6416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2118360"/>
            <a:ext cx="5094822" cy="338328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3840480" y="179846"/>
            <a:ext cx="6713220" cy="923330"/>
            <a:chOff x="3840480" y="179846"/>
            <a:chExt cx="6713220" cy="923330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00B0F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00B0F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011680" y="5501640"/>
            <a:ext cx="5623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Aldhabi" panose="01000000000000000000" pitchFamily="2" charset="-78"/>
                <a:cs typeface="Aldhabi" panose="01000000000000000000" pitchFamily="2" charset="-78"/>
              </a:rPr>
              <a:t>Live beautifully, dream passionately, love completely.</a:t>
            </a:r>
            <a:endParaRPr lang="zh-CN" altLang="en-US" sz="2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13320" y="2947095"/>
            <a:ext cx="365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40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513320" y="2055912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4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832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8104956" y="-5149410"/>
            <a:ext cx="2989764" cy="1107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1400" dirty="0">
                <a:latin typeface="Aldhabi" panose="01000000000000000000" pitchFamily="2" charset="-78"/>
                <a:cs typeface="Aldhabi" panose="01000000000000000000" pitchFamily="2" charset="-78"/>
              </a:rPr>
              <a:t>B</a:t>
            </a:r>
            <a:endParaRPr lang="zh-CN" altLang="en-US" sz="71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9715"/>
          </a:xfrm>
          <a:custGeom>
            <a:avLst/>
            <a:gdLst>
              <a:gd name="connsiteX0" fmla="*/ 12192000 w 12192000"/>
              <a:gd name="connsiteY0" fmla="*/ 1962079 h 6859715"/>
              <a:gd name="connsiteX1" fmla="*/ 12192000 w 12192000"/>
              <a:gd name="connsiteY1" fmla="*/ 6859715 h 6859715"/>
              <a:gd name="connsiteX2" fmla="*/ 4087170 w 12192000"/>
              <a:gd name="connsiteY2" fmla="*/ 6859715 h 6859715"/>
              <a:gd name="connsiteX3" fmla="*/ 0 w 12192000"/>
              <a:gd name="connsiteY3" fmla="*/ 0 h 6859715"/>
              <a:gd name="connsiteX4" fmla="*/ 8531335 w 12192000"/>
              <a:gd name="connsiteY4" fmla="*/ 0 h 6859715"/>
              <a:gd name="connsiteX5" fmla="*/ 0 w 12192000"/>
              <a:gd name="connsiteY5" fmla="*/ 5155367 h 685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9715">
                <a:moveTo>
                  <a:pt x="12192000" y="1962079"/>
                </a:moveTo>
                <a:lnTo>
                  <a:pt x="12192000" y="6859715"/>
                </a:lnTo>
                <a:lnTo>
                  <a:pt x="4087170" y="6859715"/>
                </a:lnTo>
                <a:close/>
                <a:moveTo>
                  <a:pt x="0" y="0"/>
                </a:moveTo>
                <a:lnTo>
                  <a:pt x="8531335" y="0"/>
                </a:lnTo>
                <a:lnTo>
                  <a:pt x="0" y="5155367"/>
                </a:lnTo>
                <a:close/>
              </a:path>
            </a:pathLst>
          </a:custGeom>
        </p:spPr>
      </p:pic>
      <p:sp>
        <p:nvSpPr>
          <p:cNvPr id="7" name="文本框 6"/>
          <p:cNvSpPr txBox="1"/>
          <p:nvPr/>
        </p:nvSpPr>
        <p:spPr>
          <a:xfrm rot="19680000">
            <a:off x="2773680" y="2901477"/>
            <a:ext cx="5425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7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8" name="文本框 7"/>
          <p:cNvSpPr txBox="1"/>
          <p:nvPr/>
        </p:nvSpPr>
        <p:spPr>
          <a:xfrm rot="19680000">
            <a:off x="4227710" y="3087927"/>
            <a:ext cx="509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Aldhabi" panose="01000000000000000000" pitchFamily="2" charset="-78"/>
                <a:cs typeface="Aldhabi" panose="01000000000000000000" pitchFamily="2" charset="-78"/>
              </a:rPr>
              <a:t>Live beautifully, dream passionately, love completely.</a:t>
            </a:r>
            <a:endParaRPr lang="zh-CN" altLang="en-US" sz="2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608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表 6"/>
          <p:cNvGraphicFramePr/>
          <p:nvPr>
            <p:extLst>
              <p:ext uri="{D42A27DB-BD31-4B8C-83A1-F6EECF244321}">
                <p14:modId xmlns:p14="http://schemas.microsoft.com/office/powerpoint/2010/main" val="2691548800"/>
              </p:ext>
            </p:extLst>
          </p:nvPr>
        </p:nvGraphicFramePr>
        <p:xfrm>
          <a:off x="4117340" y="1651770"/>
          <a:ext cx="7264400" cy="484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6" name="组合 15"/>
          <p:cNvGrpSpPr/>
          <p:nvPr/>
        </p:nvGrpSpPr>
        <p:grpSpPr>
          <a:xfrm>
            <a:off x="742950" y="2300615"/>
            <a:ext cx="400050" cy="523220"/>
            <a:chOff x="552450" y="814715"/>
            <a:chExt cx="400050" cy="523220"/>
          </a:xfrm>
        </p:grpSpPr>
        <p:sp>
          <p:nvSpPr>
            <p:cNvPr id="11" name="椭圆 10"/>
            <p:cNvSpPr/>
            <p:nvPr/>
          </p:nvSpPr>
          <p:spPr>
            <a:xfrm>
              <a:off x="552450" y="876300"/>
              <a:ext cx="400050" cy="400050"/>
            </a:xfrm>
            <a:prstGeom prst="ellipse">
              <a:avLst/>
            </a:prstGeom>
            <a:solidFill>
              <a:srgbClr val="265F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52450" y="814715"/>
              <a:ext cx="4000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¥</a:t>
              </a:r>
              <a:endParaRPr lang="zh-CN" altLang="en-US" sz="28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42950" y="4103682"/>
            <a:ext cx="381000" cy="523885"/>
            <a:chOff x="563880" y="3108961"/>
            <a:chExt cx="1097280" cy="1508787"/>
          </a:xfrm>
          <a:solidFill>
            <a:srgbClr val="00B0F0"/>
          </a:solidFill>
        </p:grpSpPr>
        <p:sp>
          <p:nvSpPr>
            <p:cNvPr id="18" name="任意多边形 17"/>
            <p:cNvSpPr/>
            <p:nvPr/>
          </p:nvSpPr>
          <p:spPr>
            <a:xfrm rot="10800000">
              <a:off x="563880" y="3657601"/>
              <a:ext cx="1097280" cy="960147"/>
            </a:xfrm>
            <a:custGeom>
              <a:avLst/>
              <a:gdLst>
                <a:gd name="connsiteX0" fmla="*/ 548640 w 1097280"/>
                <a:gd name="connsiteY0" fmla="*/ 0 h 960147"/>
                <a:gd name="connsiteX1" fmla="*/ 1097280 w 1097280"/>
                <a:gd name="connsiteY1" fmla="*/ 548640 h 960147"/>
                <a:gd name="connsiteX2" fmla="*/ 936587 w 1097280"/>
                <a:gd name="connsiteY2" fmla="*/ 936588 h 960147"/>
                <a:gd name="connsiteX3" fmla="*/ 908033 w 1097280"/>
                <a:gd name="connsiteY3" fmla="*/ 960147 h 960147"/>
                <a:gd name="connsiteX4" fmla="*/ 866669 w 1097280"/>
                <a:gd name="connsiteY4" fmla="*/ 937888 h 960147"/>
                <a:gd name="connsiteX5" fmla="*/ 507683 w 1097280"/>
                <a:gd name="connsiteY5" fmla="*/ 871865 h 960147"/>
                <a:gd name="connsiteX6" fmla="*/ 223833 w 1097280"/>
                <a:gd name="connsiteY6" fmla="*/ 910363 h 960147"/>
                <a:gd name="connsiteX7" fmla="*/ 158732 w 1097280"/>
                <a:gd name="connsiteY7" fmla="*/ 934211 h 960147"/>
                <a:gd name="connsiteX8" fmla="*/ 93699 w 1097280"/>
                <a:gd name="connsiteY8" fmla="*/ 855390 h 960147"/>
                <a:gd name="connsiteX9" fmla="*/ 0 w 1097280"/>
                <a:gd name="connsiteY9" fmla="*/ 548640 h 960147"/>
                <a:gd name="connsiteX10" fmla="*/ 548640 w 1097280"/>
                <a:gd name="connsiteY10" fmla="*/ 0 h 96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7280" h="960147">
                  <a:moveTo>
                    <a:pt x="548640" y="0"/>
                  </a:moveTo>
                  <a:cubicBezTo>
                    <a:pt x="851646" y="0"/>
                    <a:pt x="1097280" y="245634"/>
                    <a:pt x="1097280" y="548640"/>
                  </a:cubicBezTo>
                  <a:cubicBezTo>
                    <a:pt x="1097280" y="700143"/>
                    <a:pt x="1035872" y="837303"/>
                    <a:pt x="936587" y="936588"/>
                  </a:cubicBezTo>
                  <a:lnTo>
                    <a:pt x="908033" y="960147"/>
                  </a:lnTo>
                  <a:lnTo>
                    <a:pt x="866669" y="937888"/>
                  </a:lnTo>
                  <a:cubicBezTo>
                    <a:pt x="774797" y="897096"/>
                    <a:pt x="647876" y="871865"/>
                    <a:pt x="507683" y="871865"/>
                  </a:cubicBezTo>
                  <a:cubicBezTo>
                    <a:pt x="402538" y="871865"/>
                    <a:pt x="304859" y="886057"/>
                    <a:pt x="223833" y="910363"/>
                  </a:cubicBezTo>
                  <a:lnTo>
                    <a:pt x="158732" y="934211"/>
                  </a:lnTo>
                  <a:lnTo>
                    <a:pt x="93699" y="855390"/>
                  </a:lnTo>
                  <a:cubicBezTo>
                    <a:pt x="34542" y="767827"/>
                    <a:pt x="0" y="662268"/>
                    <a:pt x="0" y="548640"/>
                  </a:cubicBezTo>
                  <a:cubicBezTo>
                    <a:pt x="0" y="245634"/>
                    <a:pt x="245634" y="0"/>
                    <a:pt x="54864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838200" y="3108961"/>
              <a:ext cx="548640" cy="548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746760" y="457200"/>
            <a:ext cx="1706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图标标题</a:t>
            </a:r>
          </a:p>
        </p:txBody>
      </p:sp>
      <p:cxnSp>
        <p:nvCxnSpPr>
          <p:cNvPr id="21" name="直接连接符 20"/>
          <p:cNvCxnSpPr/>
          <p:nvPr/>
        </p:nvCxnSpPr>
        <p:spPr>
          <a:xfrm>
            <a:off x="2532063" y="457200"/>
            <a:ext cx="0" cy="756348"/>
          </a:xfrm>
          <a:prstGeom prst="line">
            <a:avLst/>
          </a:prstGeom>
          <a:ln w="28575"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769620" y="940121"/>
            <a:ext cx="1912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THE CHART TITLE</a:t>
            </a:r>
            <a:endParaRPr lang="zh-CN" altLang="en-US" sz="1600" dirty="0"/>
          </a:p>
        </p:txBody>
      </p:sp>
      <p:grpSp>
        <p:nvGrpSpPr>
          <p:cNvPr id="23" name="组合 22"/>
          <p:cNvGrpSpPr/>
          <p:nvPr/>
        </p:nvGrpSpPr>
        <p:grpSpPr>
          <a:xfrm>
            <a:off x="3840480" y="179846"/>
            <a:ext cx="6713220" cy="923330"/>
            <a:chOff x="3840480" y="179846"/>
            <a:chExt cx="6713220" cy="923330"/>
          </a:xfrm>
        </p:grpSpPr>
        <p:cxnSp>
          <p:nvCxnSpPr>
            <p:cNvPr id="24" name="直接连接符 23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5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FFC00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FFC00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1333500" y="2300615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333500" y="4073237"/>
            <a:ext cx="1348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32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810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0" y="3467100"/>
            <a:ext cx="12192000" cy="0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1952625" y="1028700"/>
            <a:ext cx="819150" cy="2438400"/>
            <a:chOff x="1952625" y="1028700"/>
            <a:chExt cx="819150" cy="2438400"/>
          </a:xfrm>
        </p:grpSpPr>
        <p:cxnSp>
          <p:nvCxnSpPr>
            <p:cNvPr id="7" name="直接连接符 6"/>
            <p:cNvCxnSpPr/>
            <p:nvPr/>
          </p:nvCxnSpPr>
          <p:spPr>
            <a:xfrm flipV="1">
              <a:off x="2362200" y="1847850"/>
              <a:ext cx="0" cy="161925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椭圆 9"/>
            <p:cNvSpPr/>
            <p:nvPr/>
          </p:nvSpPr>
          <p:spPr>
            <a:xfrm>
              <a:off x="1952625" y="1028700"/>
              <a:ext cx="819150" cy="81915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952625" y="1019902"/>
            <a:ext cx="1348740" cy="882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Enter</a:t>
            </a:r>
          </a:p>
          <a:p>
            <a:pPr>
              <a:lnSpc>
                <a:spcPct val="8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Text</a:t>
            </a:r>
            <a:endParaRPr lang="zh-CN" altLang="en-US" sz="32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626995" y="1670267"/>
            <a:ext cx="2825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15" name="组合 14"/>
          <p:cNvGrpSpPr/>
          <p:nvPr/>
        </p:nvGrpSpPr>
        <p:grpSpPr>
          <a:xfrm flipV="1">
            <a:off x="3374709" y="3433075"/>
            <a:ext cx="819150" cy="2438400"/>
            <a:chOff x="1952625" y="1028700"/>
            <a:chExt cx="819150" cy="2438400"/>
          </a:xfrm>
        </p:grpSpPr>
        <p:cxnSp>
          <p:nvCxnSpPr>
            <p:cNvPr id="16" name="直接连接符 15"/>
            <p:cNvCxnSpPr/>
            <p:nvPr/>
          </p:nvCxnSpPr>
          <p:spPr>
            <a:xfrm flipV="1">
              <a:off x="2362200" y="1847850"/>
              <a:ext cx="0" cy="161925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椭圆 16"/>
            <p:cNvSpPr/>
            <p:nvPr/>
          </p:nvSpPr>
          <p:spPr>
            <a:xfrm>
              <a:off x="1952625" y="1028700"/>
              <a:ext cx="819150" cy="81915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3405189" y="5086350"/>
            <a:ext cx="1348740" cy="882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Enter</a:t>
            </a:r>
          </a:p>
          <a:p>
            <a:pPr>
              <a:lnSpc>
                <a:spcPct val="8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Text</a:t>
            </a:r>
            <a:endParaRPr lang="zh-CN" altLang="en-US" sz="32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079559" y="3433075"/>
            <a:ext cx="28927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7018975" y="1009650"/>
            <a:ext cx="819150" cy="2438400"/>
            <a:chOff x="1952625" y="1028700"/>
            <a:chExt cx="819150" cy="2438400"/>
          </a:xfrm>
        </p:grpSpPr>
        <p:cxnSp>
          <p:nvCxnSpPr>
            <p:cNvPr id="21" name="直接连接符 20"/>
            <p:cNvCxnSpPr/>
            <p:nvPr/>
          </p:nvCxnSpPr>
          <p:spPr>
            <a:xfrm flipV="1">
              <a:off x="2362200" y="1847850"/>
              <a:ext cx="0" cy="161925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椭圆 21"/>
            <p:cNvSpPr/>
            <p:nvPr/>
          </p:nvSpPr>
          <p:spPr>
            <a:xfrm>
              <a:off x="1952625" y="1028700"/>
              <a:ext cx="819150" cy="81915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 flipV="1">
            <a:off x="8065775" y="3501126"/>
            <a:ext cx="819150" cy="2438400"/>
            <a:chOff x="1952625" y="1028700"/>
            <a:chExt cx="819150" cy="2438400"/>
          </a:xfrm>
        </p:grpSpPr>
        <p:cxnSp>
          <p:nvCxnSpPr>
            <p:cNvPr id="24" name="直接连接符 23"/>
            <p:cNvCxnSpPr/>
            <p:nvPr/>
          </p:nvCxnSpPr>
          <p:spPr>
            <a:xfrm flipV="1">
              <a:off x="2362200" y="1847850"/>
              <a:ext cx="0" cy="161925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椭圆 24"/>
            <p:cNvSpPr/>
            <p:nvPr/>
          </p:nvSpPr>
          <p:spPr>
            <a:xfrm>
              <a:off x="1952625" y="1028700"/>
              <a:ext cx="819150" cy="81915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7757163" y="1586928"/>
            <a:ext cx="2825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008499" y="1033236"/>
            <a:ext cx="1348740" cy="882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Enter</a:t>
            </a:r>
          </a:p>
          <a:p>
            <a:pPr>
              <a:lnSpc>
                <a:spcPct val="8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Text</a:t>
            </a:r>
            <a:endParaRPr lang="zh-CN" altLang="en-US" sz="32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065775" y="5121405"/>
            <a:ext cx="1348740" cy="882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Enter</a:t>
            </a:r>
          </a:p>
          <a:p>
            <a:pPr>
              <a:lnSpc>
                <a:spcPct val="8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Text</a:t>
            </a:r>
            <a:endParaRPr lang="zh-CN" altLang="en-US" sz="32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3615691" y="-34113"/>
            <a:ext cx="6713220" cy="923330"/>
            <a:chOff x="3840480" y="179846"/>
            <a:chExt cx="6713220" cy="923330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FFC00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FFC00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8565841" y="3448050"/>
            <a:ext cx="2825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2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789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615691" y="-34113"/>
            <a:ext cx="6713220" cy="923330"/>
            <a:chOff x="3840480" y="179846"/>
            <a:chExt cx="6713220" cy="923330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3840480" y="762000"/>
              <a:ext cx="115824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7193280" y="762000"/>
              <a:ext cx="111252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5128260" y="179846"/>
              <a:ext cx="5425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5400" dirty="0">
                  <a:latin typeface="Aldhabi" panose="01000000000000000000" pitchFamily="2" charset="-78"/>
                  <a:cs typeface="Aldhabi" panose="01000000000000000000" pitchFamily="2" charset="-78"/>
                </a:rPr>
                <a:t>Enter </a:t>
              </a:r>
              <a:r>
                <a:rPr lang="en-US" altLang="zh-CN" sz="5400" dirty="0">
                  <a:solidFill>
                    <a:srgbClr val="FFC000"/>
                  </a:solidFill>
                  <a:latin typeface="Aldhabi" panose="01000000000000000000" pitchFamily="2" charset="-78"/>
                  <a:cs typeface="Aldhabi" panose="01000000000000000000" pitchFamily="2" charset="-78"/>
                </a:rPr>
                <a:t>Text</a:t>
              </a:r>
              <a:endParaRPr lang="zh-CN" altLang="en-US" sz="5400" dirty="0">
                <a:solidFill>
                  <a:srgbClr val="FFC000"/>
                </a:solidFill>
                <a:latin typeface="Aldhabi" panose="01000000000000000000" pitchFamily="2" charset="-78"/>
                <a:cs typeface="Aldhabi" panose="01000000000000000000" pitchFamily="2" charset="-78"/>
              </a:endParaRP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314"/>
          <a:stretch>
            <a:fillRect/>
          </a:stretch>
        </p:blipFill>
        <p:spPr>
          <a:xfrm>
            <a:off x="0" y="1181101"/>
            <a:ext cx="12192000" cy="5676899"/>
          </a:xfrm>
          <a:custGeom>
            <a:avLst/>
            <a:gdLst>
              <a:gd name="connsiteX0" fmla="*/ 0 w 12192000"/>
              <a:gd name="connsiteY0" fmla="*/ 0 h 5676899"/>
              <a:gd name="connsiteX1" fmla="*/ 12192000 w 12192000"/>
              <a:gd name="connsiteY1" fmla="*/ 0 h 5676899"/>
              <a:gd name="connsiteX2" fmla="*/ 12192000 w 12192000"/>
              <a:gd name="connsiteY2" fmla="*/ 5676899 h 5676899"/>
              <a:gd name="connsiteX3" fmla="*/ 0 w 12192000"/>
              <a:gd name="connsiteY3" fmla="*/ 5676899 h 567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676899">
                <a:moveTo>
                  <a:pt x="0" y="0"/>
                </a:moveTo>
                <a:lnTo>
                  <a:pt x="12192000" y="0"/>
                </a:lnTo>
                <a:lnTo>
                  <a:pt x="12192000" y="5676899"/>
                </a:lnTo>
                <a:lnTo>
                  <a:pt x="0" y="5676899"/>
                </a:lnTo>
                <a:close/>
              </a:path>
            </a:pathLst>
          </a:custGeom>
        </p:spPr>
      </p:pic>
      <p:sp>
        <p:nvSpPr>
          <p:cNvPr id="15" name="矩形 14"/>
          <p:cNvSpPr/>
          <p:nvPr/>
        </p:nvSpPr>
        <p:spPr>
          <a:xfrm>
            <a:off x="9391135" y="3006296"/>
            <a:ext cx="2800864" cy="1013254"/>
          </a:xfrm>
          <a:prstGeom prst="rect">
            <a:avLst/>
          </a:prstGeom>
          <a:solidFill>
            <a:schemeClr val="tx1">
              <a:lumMod val="85000"/>
              <a:lumOff val="1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7685904" y="4621427"/>
            <a:ext cx="4506096" cy="2236573"/>
          </a:xfrm>
          <a:prstGeom prst="rect">
            <a:avLst/>
          </a:prstGeom>
          <a:solidFill>
            <a:schemeClr val="tx1">
              <a:lumMod val="85000"/>
              <a:lumOff val="1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9762250" y="2929745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Enter text</a:t>
            </a:r>
            <a:endParaRPr lang="zh-CN" altLang="en-US" sz="60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775154" y="4893440"/>
            <a:ext cx="43275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Albert Einstein: Logic will get you from A to B. Imagination will take you everywhere.</a:t>
            </a:r>
            <a:endParaRPr lang="zh-CN" altLang="en-US" sz="36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86286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4c7732435421dbf6a6252843a45f9a13ab19dc0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rgbClr val="265F9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500</Words>
  <Application>Microsoft Office PowerPoint</Application>
  <PresentationFormat>宽屏</PresentationFormat>
  <Paragraphs>92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Meiryo</vt:lpstr>
      <vt:lpstr>宋体</vt:lpstr>
      <vt:lpstr>微软雅黑</vt:lpstr>
      <vt:lpstr>Aldhabi</vt:lpstr>
      <vt:lpstr>Arial</vt:lpstr>
      <vt:lpstr>Calibri</vt:lpstr>
      <vt:lpstr>Calibri Light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www.freeppt7.com</dc:title>
  <dc:subject>www.freeppt7.com</dc:subject>
  <dc:creator>www.freeppt7.com</dc:creator>
  <cp:keywords>www.freeppt7.com</cp:keywords>
  <cp:lastModifiedBy>宇 之灵</cp:lastModifiedBy>
  <cp:revision>2</cp:revision>
  <dcterms:created xsi:type="dcterms:W3CDTF">2015-07-20T08:12:29Z</dcterms:created>
  <dcterms:modified xsi:type="dcterms:W3CDTF">2018-11-05T09:41:37Z</dcterms:modified>
  <cp:category>www.freeppt7.com</cp:category>
</cp:coreProperties>
</file>