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365" r:id="rId2"/>
    <p:sldId id="380" r:id="rId3"/>
    <p:sldId id="362" r:id="rId4"/>
    <p:sldId id="366" r:id="rId5"/>
    <p:sldId id="356" r:id="rId6"/>
    <p:sldId id="367" r:id="rId7"/>
    <p:sldId id="370" r:id="rId8"/>
    <p:sldId id="368" r:id="rId9"/>
    <p:sldId id="336" r:id="rId10"/>
    <p:sldId id="373" r:id="rId11"/>
    <p:sldId id="363" r:id="rId12"/>
    <p:sldId id="369" r:id="rId13"/>
    <p:sldId id="374" r:id="rId14"/>
    <p:sldId id="325" r:id="rId15"/>
    <p:sldId id="341" r:id="rId16"/>
    <p:sldId id="375" r:id="rId17"/>
    <p:sldId id="377" r:id="rId18"/>
    <p:sldId id="364" r:id="rId19"/>
    <p:sldId id="343" r:id="rId20"/>
    <p:sldId id="378" r:id="rId21"/>
    <p:sldId id="347" r:id="rId22"/>
    <p:sldId id="360" r:id="rId23"/>
    <p:sldId id="352" r:id="rId24"/>
    <p:sldId id="358" r:id="rId25"/>
    <p:sldId id="381" r:id="rId26"/>
    <p:sldId id="313" r:id="rId27"/>
  </p:sldIdLst>
  <p:sldSz cx="12192000" cy="6858000"/>
  <p:notesSz cx="6858000" cy="9144000"/>
  <p:embeddedFontLst>
    <p:embeddedFont>
      <p:font typeface="Arial Unicode MS" panose="02010600030101010101" charset="-122"/>
      <p:regular r:id="rId29"/>
    </p:embeddedFont>
    <p:embeddedFont>
      <p:font typeface="Meiryo" panose="020B0604030504040204" pitchFamily="34" charset="-128"/>
      <p:regular r:id="rId30"/>
      <p:bold r:id="rId31"/>
      <p:italic r:id="rId32"/>
      <p:boldItalic r:id="rId33"/>
    </p:embeddedFont>
    <p:embeddedFont>
      <p:font typeface="等线" panose="02010600030101010101" pitchFamily="2" charset="-122"/>
      <p:regular r:id="rId34"/>
      <p:bold r:id="rId35"/>
    </p:embeddedFont>
    <p:embeddedFont>
      <p:font typeface="方正粗谭黑简体" panose="02010600030101010101" charset="-122"/>
      <p:regular r:id="rId36"/>
    </p:embeddedFont>
    <p:embeddedFont>
      <p:font typeface="张海山锐谐体2.0-授权联系：Samtype@QQ.com" panose="02000000000000000000" charset="-122"/>
      <p:regular r:id="rId37"/>
    </p:embeddedFont>
    <p:embeddedFont>
      <p:font typeface="Calibri" panose="020F0502020204030204" pitchFamily="34" charset="0"/>
      <p:regular r:id="rId38"/>
      <p:bold r:id="rId39"/>
      <p:italic r:id="rId40"/>
      <p:boldItalic r:id="rId41"/>
    </p:embeddedFont>
    <p:embeddedFont>
      <p:font typeface="Meiryo UI" panose="020B0604030504040204" pitchFamily="34" charset="-128"/>
      <p:regular r:id="rId42"/>
      <p:bold r:id="rId43"/>
      <p:italic r:id="rId44"/>
      <p:boldItalic r:id="rId45"/>
    </p:embeddedFont>
    <p:embeddedFont>
      <p:font typeface="Segoe UI" panose="020B0502040204020203" pitchFamily="34" charset="0"/>
      <p:regular r:id="rId46"/>
      <p:bold r:id="rId47"/>
      <p:italic r:id="rId48"/>
      <p:boldItalic r:id="rId49"/>
    </p:embeddedFont>
    <p:embeddedFont>
      <p:font typeface="Segoe UI Semilight" panose="020B0402040204020203" pitchFamily="34" charset="0"/>
      <p:regular r:id="rId50"/>
      <p:italic r:id="rId51"/>
    </p:embeddedFont>
    <p:embeddedFont>
      <p:font typeface="微软雅黑" panose="020B0503020204020204" pitchFamily="34" charset="-122"/>
      <p:regular r:id="rId52"/>
      <p:bold r:id="rId5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2" userDrawn="1">
          <p15:clr>
            <a:srgbClr val="A4A3A4"/>
          </p15:clr>
        </p15:guide>
        <p15:guide id="2" pos="846" userDrawn="1">
          <p15:clr>
            <a:srgbClr val="A4A3A4"/>
          </p15:clr>
        </p15:guide>
        <p15:guide id="3" pos="6970" userDrawn="1">
          <p15:clr>
            <a:srgbClr val="A4A3A4"/>
          </p15:clr>
        </p15:guide>
        <p15:guide id="4" orient="horz" pos="3362" userDrawn="1">
          <p15:clr>
            <a:srgbClr val="A4A3A4"/>
          </p15:clr>
        </p15:guide>
        <p15:guide id="5" pos="3318" userDrawn="1">
          <p15:clr>
            <a:srgbClr val="A4A3A4"/>
          </p15:clr>
        </p15:guide>
        <p15:guide id="6" orient="horz" pos="259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386B"/>
    <a:srgbClr val="0C0E23"/>
    <a:srgbClr val="050632"/>
    <a:srgbClr val="1D1FC1"/>
    <a:srgbClr val="00001C"/>
    <a:srgbClr val="0D1069"/>
    <a:srgbClr val="010125"/>
    <a:srgbClr val="2223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75" autoAdjust="0"/>
    <p:restoredTop sz="94660"/>
  </p:normalViewPr>
  <p:slideViewPr>
    <p:cSldViewPr snapToGrid="0">
      <p:cViewPr varScale="1">
        <p:scale>
          <a:sx n="111" d="100"/>
          <a:sy n="111" d="100"/>
        </p:scale>
        <p:origin x="600" y="96"/>
      </p:cViewPr>
      <p:guideLst>
        <p:guide orient="horz" pos="572"/>
        <p:guide pos="846"/>
        <p:guide pos="6970"/>
        <p:guide orient="horz" pos="3362"/>
        <p:guide pos="3318"/>
        <p:guide orient="horz" pos="2591"/>
      </p:guideLst>
    </p:cSldViewPr>
  </p:slideViewPr>
  <p:notesTextViewPr>
    <p:cViewPr>
      <p:scale>
        <a:sx n="1" d="1"/>
        <a:sy n="1" d="1"/>
      </p:scale>
      <p:origin x="0" y="0"/>
    </p:cViewPr>
  </p:notesTextViewPr>
  <p:sorterViewPr>
    <p:cViewPr>
      <p:scale>
        <a:sx n="66" d="100"/>
        <a:sy n="66" d="100"/>
      </p:scale>
      <p:origin x="0" y="-31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3.fntdata"/><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dministrator\Desktop\&#38468;&#23646;&#22270;&#34920;8.26.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dministrator\Desktop\&#38468;&#23646;&#22270;&#34920;8.26.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dministrator\Desktop\&#38468;&#23646;&#22270;&#34920;8.26.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dministrator\Desktop\&#38468;&#23646;&#22270;&#34920;8.26.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dministrator\Desktop\&#38468;&#23646;&#22270;&#34920;8.26.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dministrator\Desktop\&#38468;&#23646;&#22270;&#34920;8.26.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dministrator\Desktop\&#38468;&#23646;&#22270;&#34920;8.26.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dministrator\Desktop\&#38468;&#23646;&#22270;&#34920;8.26.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bg1"/>
                </a:solidFill>
                <a:latin typeface="+mn-lt"/>
                <a:ea typeface="+mn-ea"/>
                <a:cs typeface="+mn-cs"/>
              </a:defRPr>
            </a:pPr>
            <a:r>
              <a:rPr lang="en-US" altLang="zh-CN" sz="1800" b="1" i="0" baseline="0">
                <a:solidFill>
                  <a:schemeClr val="bg1"/>
                </a:solidFill>
                <a:effectLst/>
              </a:rPr>
              <a:t>ADD YOUR TEXT</a:t>
            </a:r>
            <a:endParaRPr lang="zh-CN" altLang="zh-CN" b="1">
              <a:solidFill>
                <a:schemeClr val="bg1"/>
              </a:solidFill>
              <a:effectLst/>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bg1"/>
              </a:solidFill>
              <a:latin typeface="+mn-lt"/>
              <a:ea typeface="+mn-ea"/>
              <a:cs typeface="+mn-cs"/>
            </a:defRPr>
          </a:pPr>
          <a:endParaRPr lang="zh-CN"/>
        </a:p>
      </c:txPr>
    </c:title>
    <c:autoTitleDeleted val="0"/>
    <c:plotArea>
      <c:layout/>
      <c:barChart>
        <c:barDir val="col"/>
        <c:grouping val="stacked"/>
        <c:varyColors val="0"/>
        <c:ser>
          <c:idx val="0"/>
          <c:order val="0"/>
          <c:tx>
            <c:strRef>
              <c:f>Sheet6!$B$1</c:f>
              <c:strCache>
                <c:ptCount val="1"/>
                <c:pt idx="0">
                  <c:v>北京</c:v>
                </c:pt>
              </c:strCache>
            </c:strRef>
          </c:tx>
          <c:spPr>
            <a:solidFill>
              <a:schemeClr val="bg1"/>
            </a:solidFill>
            <a:ln>
              <a:noFill/>
            </a:ln>
            <a:effectLst/>
          </c:spPr>
          <c:invertIfNegative val="0"/>
          <c:cat>
            <c:strRef>
              <c:f>Sheet6!$A$2:$A$13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Sheet6!$B$2:$B$13</c:f>
              <c:numCache>
                <c:formatCode>General</c:formatCode>
                <c:ptCount val="12"/>
                <c:pt idx="0">
                  <c:v>79</c:v>
                </c:pt>
                <c:pt idx="1">
                  <c:v>80</c:v>
                </c:pt>
                <c:pt idx="2">
                  <c:v>93</c:v>
                </c:pt>
                <c:pt idx="3">
                  <c:v>83</c:v>
                </c:pt>
                <c:pt idx="4">
                  <c:v>74</c:v>
                </c:pt>
                <c:pt idx="5">
                  <c:v>78</c:v>
                </c:pt>
                <c:pt idx="6">
                  <c:v>78</c:v>
                </c:pt>
                <c:pt idx="7">
                  <c:v>73</c:v>
                </c:pt>
                <c:pt idx="8">
                  <c:v>95</c:v>
                </c:pt>
                <c:pt idx="9">
                  <c:v>82</c:v>
                </c:pt>
                <c:pt idx="10">
                  <c:v>73</c:v>
                </c:pt>
                <c:pt idx="11">
                  <c:v>89</c:v>
                </c:pt>
              </c:numCache>
            </c:numRef>
          </c:val>
          <c:extLst>
            <c:ext xmlns:c16="http://schemas.microsoft.com/office/drawing/2014/chart" uri="{C3380CC4-5D6E-409C-BE32-E72D297353CC}">
              <c16:uniqueId val="{00000000-0688-479B-B24E-6C5DB9D28289}"/>
            </c:ext>
          </c:extLst>
        </c:ser>
        <c:ser>
          <c:idx val="1"/>
          <c:order val="1"/>
          <c:tx>
            <c:strRef>
              <c:f>Sheet6!$C$1</c:f>
              <c:strCache>
                <c:ptCount val="1"/>
              </c:strCache>
            </c:strRef>
          </c:tx>
          <c:spPr>
            <a:noFill/>
            <a:ln>
              <a:noFill/>
            </a:ln>
            <a:effectLst/>
          </c:spPr>
          <c:invertIfNegative val="0"/>
          <c:cat>
            <c:strRef>
              <c:f>Sheet6!$A$2:$A$13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Sheet6!$C$2:$C$13</c:f>
              <c:numCache>
                <c:formatCode>General</c:formatCode>
                <c:ptCount val="12"/>
                <c:pt idx="0">
                  <c:v>21</c:v>
                </c:pt>
                <c:pt idx="1">
                  <c:v>20</c:v>
                </c:pt>
                <c:pt idx="2">
                  <c:v>7</c:v>
                </c:pt>
                <c:pt idx="3">
                  <c:v>17</c:v>
                </c:pt>
                <c:pt idx="4">
                  <c:v>26</c:v>
                </c:pt>
                <c:pt idx="5">
                  <c:v>22</c:v>
                </c:pt>
                <c:pt idx="6">
                  <c:v>22</c:v>
                </c:pt>
                <c:pt idx="7">
                  <c:v>27</c:v>
                </c:pt>
                <c:pt idx="8">
                  <c:v>5</c:v>
                </c:pt>
                <c:pt idx="9">
                  <c:v>18</c:v>
                </c:pt>
                <c:pt idx="10">
                  <c:v>27</c:v>
                </c:pt>
                <c:pt idx="11">
                  <c:v>11</c:v>
                </c:pt>
              </c:numCache>
            </c:numRef>
          </c:val>
          <c:extLst>
            <c:ext xmlns:c16="http://schemas.microsoft.com/office/drawing/2014/chart" uri="{C3380CC4-5D6E-409C-BE32-E72D297353CC}">
              <c16:uniqueId val="{00000001-0688-479B-B24E-6C5DB9D28289}"/>
            </c:ext>
          </c:extLst>
        </c:ser>
        <c:ser>
          <c:idx val="2"/>
          <c:order val="2"/>
          <c:tx>
            <c:strRef>
              <c:f>Sheet6!$D$1</c:f>
              <c:strCache>
                <c:ptCount val="1"/>
                <c:pt idx="0">
                  <c:v>上海</c:v>
                </c:pt>
              </c:strCache>
            </c:strRef>
          </c:tx>
          <c:spPr>
            <a:solidFill>
              <a:schemeClr val="accent4"/>
            </a:solidFill>
            <a:ln>
              <a:noFill/>
            </a:ln>
            <a:effectLst/>
          </c:spPr>
          <c:invertIfNegative val="0"/>
          <c:cat>
            <c:strRef>
              <c:f>Sheet6!$A$2:$A$13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Sheet6!$D$2:$D$13</c:f>
              <c:numCache>
                <c:formatCode>General</c:formatCode>
                <c:ptCount val="12"/>
                <c:pt idx="0">
                  <c:v>89</c:v>
                </c:pt>
                <c:pt idx="1">
                  <c:v>95</c:v>
                </c:pt>
                <c:pt idx="2">
                  <c:v>87</c:v>
                </c:pt>
                <c:pt idx="3">
                  <c:v>84</c:v>
                </c:pt>
                <c:pt idx="4">
                  <c:v>95</c:v>
                </c:pt>
                <c:pt idx="5">
                  <c:v>86</c:v>
                </c:pt>
                <c:pt idx="6">
                  <c:v>80</c:v>
                </c:pt>
                <c:pt idx="7">
                  <c:v>94</c:v>
                </c:pt>
                <c:pt idx="8">
                  <c:v>84</c:v>
                </c:pt>
                <c:pt idx="9">
                  <c:v>87</c:v>
                </c:pt>
                <c:pt idx="10">
                  <c:v>92</c:v>
                </c:pt>
                <c:pt idx="11">
                  <c:v>88</c:v>
                </c:pt>
              </c:numCache>
            </c:numRef>
          </c:val>
          <c:extLst>
            <c:ext xmlns:c16="http://schemas.microsoft.com/office/drawing/2014/chart" uri="{C3380CC4-5D6E-409C-BE32-E72D297353CC}">
              <c16:uniqueId val="{00000002-0688-479B-B24E-6C5DB9D28289}"/>
            </c:ext>
          </c:extLst>
        </c:ser>
        <c:ser>
          <c:idx val="3"/>
          <c:order val="3"/>
          <c:tx>
            <c:strRef>
              <c:f>Sheet6!$E$1</c:f>
              <c:strCache>
                <c:ptCount val="1"/>
              </c:strCache>
            </c:strRef>
          </c:tx>
          <c:spPr>
            <a:noFill/>
            <a:ln>
              <a:noFill/>
            </a:ln>
            <a:effectLst/>
          </c:spPr>
          <c:invertIfNegative val="0"/>
          <c:cat>
            <c:strRef>
              <c:f>Sheet6!$A$2:$A$13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Sheet6!$E$2:$E$13</c:f>
              <c:numCache>
                <c:formatCode>General</c:formatCode>
                <c:ptCount val="12"/>
                <c:pt idx="0">
                  <c:v>11</c:v>
                </c:pt>
                <c:pt idx="1">
                  <c:v>5</c:v>
                </c:pt>
                <c:pt idx="2">
                  <c:v>13</c:v>
                </c:pt>
                <c:pt idx="3">
                  <c:v>16</c:v>
                </c:pt>
                <c:pt idx="4">
                  <c:v>5</c:v>
                </c:pt>
                <c:pt idx="5">
                  <c:v>14</c:v>
                </c:pt>
                <c:pt idx="6">
                  <c:v>20</c:v>
                </c:pt>
                <c:pt idx="7">
                  <c:v>6</c:v>
                </c:pt>
                <c:pt idx="8">
                  <c:v>16</c:v>
                </c:pt>
                <c:pt idx="9">
                  <c:v>13</c:v>
                </c:pt>
                <c:pt idx="10">
                  <c:v>8</c:v>
                </c:pt>
                <c:pt idx="11">
                  <c:v>12</c:v>
                </c:pt>
              </c:numCache>
            </c:numRef>
          </c:val>
          <c:extLst>
            <c:ext xmlns:c16="http://schemas.microsoft.com/office/drawing/2014/chart" uri="{C3380CC4-5D6E-409C-BE32-E72D297353CC}">
              <c16:uniqueId val="{00000003-0688-479B-B24E-6C5DB9D28289}"/>
            </c:ext>
          </c:extLst>
        </c:ser>
        <c:ser>
          <c:idx val="4"/>
          <c:order val="4"/>
          <c:tx>
            <c:strRef>
              <c:f>Sheet6!$F$1</c:f>
              <c:strCache>
                <c:ptCount val="1"/>
                <c:pt idx="0">
                  <c:v>广州</c:v>
                </c:pt>
              </c:strCache>
            </c:strRef>
          </c:tx>
          <c:spPr>
            <a:solidFill>
              <a:schemeClr val="bg1">
                <a:lumMod val="75000"/>
              </a:schemeClr>
            </a:solidFill>
            <a:ln>
              <a:noFill/>
            </a:ln>
            <a:effectLst/>
          </c:spPr>
          <c:invertIfNegative val="0"/>
          <c:cat>
            <c:strRef>
              <c:f>Sheet6!$A$2:$A$13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Sheet6!$F$2:$F$13</c:f>
              <c:numCache>
                <c:formatCode>General</c:formatCode>
                <c:ptCount val="12"/>
                <c:pt idx="0">
                  <c:v>38</c:v>
                </c:pt>
                <c:pt idx="1">
                  <c:v>49</c:v>
                </c:pt>
                <c:pt idx="2">
                  <c:v>36</c:v>
                </c:pt>
                <c:pt idx="3">
                  <c:v>16</c:v>
                </c:pt>
                <c:pt idx="4">
                  <c:v>17</c:v>
                </c:pt>
                <c:pt idx="5">
                  <c:v>15</c:v>
                </c:pt>
                <c:pt idx="6">
                  <c:v>33</c:v>
                </c:pt>
                <c:pt idx="7">
                  <c:v>38</c:v>
                </c:pt>
                <c:pt idx="8">
                  <c:v>29</c:v>
                </c:pt>
                <c:pt idx="9">
                  <c:v>28</c:v>
                </c:pt>
                <c:pt idx="10">
                  <c:v>32</c:v>
                </c:pt>
                <c:pt idx="11">
                  <c:v>25</c:v>
                </c:pt>
              </c:numCache>
            </c:numRef>
          </c:val>
          <c:extLst>
            <c:ext xmlns:c16="http://schemas.microsoft.com/office/drawing/2014/chart" uri="{C3380CC4-5D6E-409C-BE32-E72D297353CC}">
              <c16:uniqueId val="{00000004-0688-479B-B24E-6C5DB9D28289}"/>
            </c:ext>
          </c:extLst>
        </c:ser>
        <c:ser>
          <c:idx val="5"/>
          <c:order val="5"/>
          <c:tx>
            <c:strRef>
              <c:f>Sheet6!$G$1</c:f>
              <c:strCache>
                <c:ptCount val="1"/>
              </c:strCache>
            </c:strRef>
          </c:tx>
          <c:spPr>
            <a:noFill/>
            <a:ln>
              <a:noFill/>
            </a:ln>
            <a:effectLst/>
          </c:spPr>
          <c:invertIfNegative val="0"/>
          <c:cat>
            <c:strRef>
              <c:f>Sheet6!$A$2:$A$13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Sheet6!$G$2:$G$13</c:f>
              <c:numCache>
                <c:formatCode>General</c:formatCode>
                <c:ptCount val="12"/>
                <c:pt idx="0">
                  <c:v>62</c:v>
                </c:pt>
                <c:pt idx="1">
                  <c:v>51</c:v>
                </c:pt>
                <c:pt idx="2">
                  <c:v>64</c:v>
                </c:pt>
                <c:pt idx="3">
                  <c:v>84</c:v>
                </c:pt>
                <c:pt idx="4">
                  <c:v>83</c:v>
                </c:pt>
                <c:pt idx="5">
                  <c:v>85</c:v>
                </c:pt>
                <c:pt idx="6">
                  <c:v>67</c:v>
                </c:pt>
                <c:pt idx="7">
                  <c:v>62</c:v>
                </c:pt>
                <c:pt idx="8">
                  <c:v>71</c:v>
                </c:pt>
                <c:pt idx="9">
                  <c:v>72</c:v>
                </c:pt>
                <c:pt idx="10">
                  <c:v>68</c:v>
                </c:pt>
                <c:pt idx="11">
                  <c:v>75</c:v>
                </c:pt>
              </c:numCache>
            </c:numRef>
          </c:val>
          <c:extLst>
            <c:ext xmlns:c16="http://schemas.microsoft.com/office/drawing/2014/chart" uri="{C3380CC4-5D6E-409C-BE32-E72D297353CC}">
              <c16:uniqueId val="{00000005-0688-479B-B24E-6C5DB9D28289}"/>
            </c:ext>
          </c:extLst>
        </c:ser>
        <c:ser>
          <c:idx val="6"/>
          <c:order val="6"/>
          <c:tx>
            <c:strRef>
              <c:f>Sheet6!$H$1</c:f>
              <c:strCache>
                <c:ptCount val="1"/>
                <c:pt idx="0">
                  <c:v>重庆</c:v>
                </c:pt>
              </c:strCache>
            </c:strRef>
          </c:tx>
          <c:spPr>
            <a:solidFill>
              <a:schemeClr val="bg1">
                <a:lumMod val="50000"/>
              </a:schemeClr>
            </a:solidFill>
            <a:ln>
              <a:noFill/>
            </a:ln>
            <a:effectLst/>
          </c:spPr>
          <c:invertIfNegative val="0"/>
          <c:cat>
            <c:strRef>
              <c:f>Sheet6!$A$2:$A$13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Sheet6!$H$2:$H$13</c:f>
              <c:numCache>
                <c:formatCode>General</c:formatCode>
                <c:ptCount val="12"/>
                <c:pt idx="0">
                  <c:v>42</c:v>
                </c:pt>
                <c:pt idx="1">
                  <c:v>68</c:v>
                </c:pt>
                <c:pt idx="2">
                  <c:v>57</c:v>
                </c:pt>
                <c:pt idx="3">
                  <c:v>58</c:v>
                </c:pt>
                <c:pt idx="4">
                  <c:v>68</c:v>
                </c:pt>
                <c:pt idx="5">
                  <c:v>37</c:v>
                </c:pt>
                <c:pt idx="6">
                  <c:v>33</c:v>
                </c:pt>
                <c:pt idx="7">
                  <c:v>48</c:v>
                </c:pt>
                <c:pt idx="8">
                  <c:v>36</c:v>
                </c:pt>
                <c:pt idx="9">
                  <c:v>64</c:v>
                </c:pt>
                <c:pt idx="10">
                  <c:v>52</c:v>
                </c:pt>
                <c:pt idx="11">
                  <c:v>43</c:v>
                </c:pt>
              </c:numCache>
            </c:numRef>
          </c:val>
          <c:extLst>
            <c:ext xmlns:c16="http://schemas.microsoft.com/office/drawing/2014/chart" uri="{C3380CC4-5D6E-409C-BE32-E72D297353CC}">
              <c16:uniqueId val="{00000006-0688-479B-B24E-6C5DB9D28289}"/>
            </c:ext>
          </c:extLst>
        </c:ser>
        <c:dLbls>
          <c:showLegendKey val="0"/>
          <c:showVal val="0"/>
          <c:showCatName val="0"/>
          <c:showSerName val="0"/>
          <c:showPercent val="0"/>
          <c:showBubbleSize val="0"/>
        </c:dLbls>
        <c:gapWidth val="150"/>
        <c:overlap val="100"/>
        <c:axId val="97067008"/>
        <c:axId val="80045760"/>
      </c:barChart>
      <c:catAx>
        <c:axId val="9706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zh-CN"/>
          </a:p>
        </c:txPr>
        <c:crossAx val="80045760"/>
        <c:crosses val="autoZero"/>
        <c:auto val="1"/>
        <c:lblAlgn val="ctr"/>
        <c:lblOffset val="100"/>
        <c:noMultiLvlLbl val="0"/>
      </c:catAx>
      <c:valAx>
        <c:axId val="80045760"/>
        <c:scaling>
          <c:orientation val="minMax"/>
        </c:scaling>
        <c:delete val="0"/>
        <c:axPos val="l"/>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zh-CN"/>
          </a:p>
        </c:txPr>
        <c:crossAx val="970670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bg1"/>
                </a:solidFill>
                <a:latin typeface="+mn-lt"/>
                <a:ea typeface="+mn-ea"/>
                <a:cs typeface="+mn-cs"/>
              </a:defRPr>
            </a:pPr>
            <a:r>
              <a:rPr lang="en-US" altLang="zh-CN" sz="1600" b="1" i="0" baseline="0">
                <a:effectLst/>
              </a:rPr>
              <a:t>ADD YOUR TEXT</a:t>
            </a:r>
            <a:endParaRPr lang="zh-CN" altLang="zh-CN" sz="1600">
              <a:effectLst/>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bg1"/>
              </a:solidFill>
              <a:latin typeface="+mn-lt"/>
              <a:ea typeface="+mn-ea"/>
              <a:cs typeface="+mn-cs"/>
            </a:defRPr>
          </a:pPr>
          <a:endParaRPr lang="zh-CN"/>
        </a:p>
      </c:txPr>
    </c:title>
    <c:autoTitleDeleted val="0"/>
    <c:plotArea>
      <c:layout/>
      <c:lineChart>
        <c:grouping val="standard"/>
        <c:varyColors val="0"/>
        <c:ser>
          <c:idx val="0"/>
          <c:order val="0"/>
          <c:tx>
            <c:strRef>
              <c:f>Sheet3!$C$2</c:f>
              <c:strCache>
                <c:ptCount val="1"/>
                <c:pt idx="0">
                  <c:v>销售额</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Pt>
            <c:idx val="0"/>
            <c:marker>
              <c:symbol val="circle"/>
              <c:size val="5"/>
              <c:spPr>
                <a:solidFill>
                  <a:schemeClr val="accent4"/>
                </a:solidFill>
                <a:ln w="9525">
                  <a:solidFill>
                    <a:schemeClr val="accent4"/>
                  </a:solidFill>
                </a:ln>
                <a:effectLst/>
              </c:spPr>
            </c:marker>
            <c:bubble3D val="0"/>
            <c:extLst>
              <c:ext xmlns:c16="http://schemas.microsoft.com/office/drawing/2014/chart" uri="{C3380CC4-5D6E-409C-BE32-E72D297353CC}">
                <c16:uniqueId val="{00000000-9CFB-4207-8F12-C939B9AFF5FC}"/>
              </c:ext>
            </c:extLst>
          </c:dPt>
          <c:dPt>
            <c:idx val="1"/>
            <c:marker>
              <c:symbol val="circle"/>
              <c:size val="5"/>
              <c:spPr>
                <a:solidFill>
                  <a:schemeClr val="accent4"/>
                </a:solidFill>
                <a:ln w="9525">
                  <a:solidFill>
                    <a:schemeClr val="accent4"/>
                  </a:solidFill>
                </a:ln>
                <a:effectLst/>
              </c:spPr>
            </c:marker>
            <c:bubble3D val="0"/>
            <c:extLst>
              <c:ext xmlns:c16="http://schemas.microsoft.com/office/drawing/2014/chart" uri="{C3380CC4-5D6E-409C-BE32-E72D297353CC}">
                <c16:uniqueId val="{00000001-9CFB-4207-8F12-C939B9AFF5FC}"/>
              </c:ext>
            </c:extLst>
          </c:dPt>
          <c:dPt>
            <c:idx val="2"/>
            <c:marker>
              <c:symbol val="circle"/>
              <c:size val="5"/>
              <c:spPr>
                <a:solidFill>
                  <a:schemeClr val="accent4"/>
                </a:solidFill>
                <a:ln w="9525">
                  <a:solidFill>
                    <a:schemeClr val="accent4"/>
                  </a:solidFill>
                </a:ln>
                <a:effectLst/>
              </c:spPr>
            </c:marker>
            <c:bubble3D val="0"/>
            <c:extLst>
              <c:ext xmlns:c16="http://schemas.microsoft.com/office/drawing/2014/chart" uri="{C3380CC4-5D6E-409C-BE32-E72D297353CC}">
                <c16:uniqueId val="{00000002-9CFB-4207-8F12-C939B9AFF5FC}"/>
              </c:ext>
            </c:extLst>
          </c:dPt>
          <c:dPt>
            <c:idx val="3"/>
            <c:marker>
              <c:symbol val="circle"/>
              <c:size val="5"/>
              <c:spPr>
                <a:solidFill>
                  <a:schemeClr val="accent4"/>
                </a:solidFill>
                <a:ln w="9525">
                  <a:solidFill>
                    <a:schemeClr val="accent4"/>
                  </a:solidFill>
                </a:ln>
                <a:effectLst/>
              </c:spPr>
            </c:marker>
            <c:bubble3D val="0"/>
            <c:extLst>
              <c:ext xmlns:c16="http://schemas.microsoft.com/office/drawing/2014/chart" uri="{C3380CC4-5D6E-409C-BE32-E72D297353CC}">
                <c16:uniqueId val="{00000003-9CFB-4207-8F12-C939B9AFF5FC}"/>
              </c:ext>
            </c:extLst>
          </c:dPt>
          <c:dPt>
            <c:idx val="4"/>
            <c:marker>
              <c:symbol val="circle"/>
              <c:size val="5"/>
              <c:spPr>
                <a:solidFill>
                  <a:schemeClr val="accent4"/>
                </a:solidFill>
                <a:ln w="9525">
                  <a:solidFill>
                    <a:schemeClr val="accent4"/>
                  </a:solidFill>
                </a:ln>
                <a:effectLst/>
              </c:spPr>
            </c:marker>
            <c:bubble3D val="0"/>
            <c:extLst>
              <c:ext xmlns:c16="http://schemas.microsoft.com/office/drawing/2014/chart" uri="{C3380CC4-5D6E-409C-BE32-E72D297353CC}">
                <c16:uniqueId val="{00000004-9CFB-4207-8F12-C939B9AFF5FC}"/>
              </c:ext>
            </c:extLst>
          </c:dPt>
          <c:dPt>
            <c:idx val="5"/>
            <c:marker>
              <c:symbol val="circle"/>
              <c:size val="5"/>
              <c:spPr>
                <a:solidFill>
                  <a:schemeClr val="accent4"/>
                </a:solidFill>
                <a:ln w="9525">
                  <a:solidFill>
                    <a:schemeClr val="accent4"/>
                  </a:solidFill>
                </a:ln>
                <a:effectLst/>
              </c:spPr>
            </c:marker>
            <c:bubble3D val="0"/>
            <c:extLst>
              <c:ext xmlns:c16="http://schemas.microsoft.com/office/drawing/2014/chart" uri="{C3380CC4-5D6E-409C-BE32-E72D297353CC}">
                <c16:uniqueId val="{00000005-9CFB-4207-8F12-C939B9AFF5FC}"/>
              </c:ext>
            </c:extLst>
          </c:dPt>
          <c:dPt>
            <c:idx val="7"/>
            <c:marker>
              <c:symbol val="circle"/>
              <c:size val="5"/>
              <c:spPr>
                <a:solidFill>
                  <a:schemeClr val="accent4"/>
                </a:solidFill>
                <a:ln w="9525">
                  <a:solidFill>
                    <a:schemeClr val="accent4"/>
                  </a:solidFill>
                </a:ln>
                <a:effectLst/>
              </c:spPr>
            </c:marker>
            <c:bubble3D val="0"/>
            <c:extLst>
              <c:ext xmlns:c16="http://schemas.microsoft.com/office/drawing/2014/chart" uri="{C3380CC4-5D6E-409C-BE32-E72D297353CC}">
                <c16:uniqueId val="{00000006-9CFB-4207-8F12-C939B9AFF5FC}"/>
              </c:ext>
            </c:extLst>
          </c:dPt>
          <c:dPt>
            <c:idx val="8"/>
            <c:marker>
              <c:symbol val="circle"/>
              <c:size val="5"/>
              <c:spPr>
                <a:solidFill>
                  <a:schemeClr val="accent4"/>
                </a:solidFill>
                <a:ln w="9525">
                  <a:solidFill>
                    <a:schemeClr val="accent4"/>
                  </a:solidFill>
                </a:ln>
                <a:effectLst/>
              </c:spPr>
            </c:marker>
            <c:bubble3D val="0"/>
            <c:extLst>
              <c:ext xmlns:c16="http://schemas.microsoft.com/office/drawing/2014/chart" uri="{C3380CC4-5D6E-409C-BE32-E72D297353CC}">
                <c16:uniqueId val="{00000007-9CFB-4207-8F12-C939B9AFF5FC}"/>
              </c:ext>
            </c:extLst>
          </c:dPt>
          <c:dPt>
            <c:idx val="10"/>
            <c:marker>
              <c:symbol val="circle"/>
              <c:size val="5"/>
              <c:spPr>
                <a:solidFill>
                  <a:schemeClr val="accent4"/>
                </a:solidFill>
                <a:ln w="9525">
                  <a:solidFill>
                    <a:schemeClr val="accent4"/>
                  </a:solidFill>
                </a:ln>
                <a:effectLst/>
              </c:spPr>
            </c:marker>
            <c:bubble3D val="0"/>
            <c:extLst>
              <c:ext xmlns:c16="http://schemas.microsoft.com/office/drawing/2014/chart" uri="{C3380CC4-5D6E-409C-BE32-E72D297353CC}">
                <c16:uniqueId val="{00000008-9CFB-4207-8F12-C939B9AFF5FC}"/>
              </c:ext>
            </c:extLst>
          </c:dPt>
          <c:dPt>
            <c:idx val="11"/>
            <c:marker>
              <c:symbol val="circle"/>
              <c:size val="5"/>
              <c:spPr>
                <a:solidFill>
                  <a:schemeClr val="accent4"/>
                </a:solidFill>
                <a:ln w="9525">
                  <a:solidFill>
                    <a:schemeClr val="accent4"/>
                  </a:solidFill>
                </a:ln>
                <a:effectLst/>
              </c:spPr>
            </c:marker>
            <c:bubble3D val="0"/>
            <c:extLst>
              <c:ext xmlns:c16="http://schemas.microsoft.com/office/drawing/2014/chart" uri="{C3380CC4-5D6E-409C-BE32-E72D297353CC}">
                <c16:uniqueId val="{00000009-9CFB-4207-8F12-C939B9AFF5FC}"/>
              </c:ext>
            </c:extLst>
          </c:dPt>
          <c:cat>
            <c:strRef>
              <c:f>Sheet3!$B$3:$B$14</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Sheet3!$C$3:$C$14</c:f>
              <c:numCache>
                <c:formatCode>0_ </c:formatCode>
                <c:ptCount val="12"/>
                <c:pt idx="0">
                  <c:v>58000</c:v>
                </c:pt>
                <c:pt idx="1">
                  <c:v>114000</c:v>
                </c:pt>
                <c:pt idx="2">
                  <c:v>119000</c:v>
                </c:pt>
                <c:pt idx="3">
                  <c:v>230000</c:v>
                </c:pt>
                <c:pt idx="4">
                  <c:v>203000</c:v>
                </c:pt>
                <c:pt idx="5">
                  <c:v>379000</c:v>
                </c:pt>
                <c:pt idx="6">
                  <c:v>472000</c:v>
                </c:pt>
                <c:pt idx="7">
                  <c:v>435000</c:v>
                </c:pt>
                <c:pt idx="8">
                  <c:v>253000</c:v>
                </c:pt>
                <c:pt idx="9">
                  <c:v>34000</c:v>
                </c:pt>
                <c:pt idx="10">
                  <c:v>116000</c:v>
                </c:pt>
                <c:pt idx="11">
                  <c:v>52000</c:v>
                </c:pt>
              </c:numCache>
            </c:numRef>
          </c:val>
          <c:smooth val="0"/>
          <c:extLst>
            <c:ext xmlns:c16="http://schemas.microsoft.com/office/drawing/2014/chart" uri="{C3380CC4-5D6E-409C-BE32-E72D297353CC}">
              <c16:uniqueId val="{0000000A-9CFB-4207-8F12-C939B9AFF5FC}"/>
            </c:ext>
          </c:extLst>
        </c:ser>
        <c:ser>
          <c:idx val="1"/>
          <c:order val="1"/>
          <c:tx>
            <c:strRef>
              <c:f>Sheet3!$D$2</c:f>
              <c:strCache>
                <c:ptCount val="1"/>
                <c:pt idx="0">
                  <c:v>最大值</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6"/>
              <c:layout>
                <c:manualLayout>
                  <c:x val="0"/>
                  <c:y val="-1.1623931936844523E-2"/>
                </c:manualLayout>
              </c:layout>
              <c:spPr>
                <a:noFill/>
                <a:ln>
                  <a:noFill/>
                </a:ln>
                <a:effectLst/>
              </c:spPr>
              <c:txPr>
                <a:bodyPr rot="0" spcFirstLastPara="1" vertOverflow="ellipsis" vert="horz" wrap="square" anchor="ctr" anchorCtr="1"/>
                <a:lstStyle/>
                <a:p>
                  <a:pPr>
                    <a:defRPr sz="1400" b="0" i="0" u="none" strike="noStrike" kern="1200" baseline="0">
                      <a:solidFill>
                        <a:schemeClr val="accent4"/>
                      </a:solidFill>
                      <a:latin typeface="+mn-lt"/>
                      <a:ea typeface="+mn-ea"/>
                      <a:cs typeface="+mn-cs"/>
                    </a:defRPr>
                  </a:pPr>
                  <a:endParaRPr lang="zh-CN"/>
                </a:p>
              </c:txP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9CFB-4207-8F12-C939B9AFF5FC}"/>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zh-CN"/>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Sheet3!$B$3:$B$14</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Sheet3!$D$3:$D$14</c:f>
              <c:numCache>
                <c:formatCode>General</c:formatCode>
                <c:ptCount val="12"/>
                <c:pt idx="0">
                  <c:v>#N/A</c:v>
                </c:pt>
                <c:pt idx="1">
                  <c:v>#N/A</c:v>
                </c:pt>
                <c:pt idx="2">
                  <c:v>#N/A</c:v>
                </c:pt>
                <c:pt idx="3">
                  <c:v>#N/A</c:v>
                </c:pt>
                <c:pt idx="4">
                  <c:v>#N/A</c:v>
                </c:pt>
                <c:pt idx="5">
                  <c:v>#N/A</c:v>
                </c:pt>
                <c:pt idx="6">
                  <c:v>472000</c:v>
                </c:pt>
                <c:pt idx="7">
                  <c:v>#N/A</c:v>
                </c:pt>
                <c:pt idx="8">
                  <c:v>#N/A</c:v>
                </c:pt>
                <c:pt idx="9">
                  <c:v>#N/A</c:v>
                </c:pt>
                <c:pt idx="10">
                  <c:v>#N/A</c:v>
                </c:pt>
                <c:pt idx="11">
                  <c:v>#N/A</c:v>
                </c:pt>
              </c:numCache>
            </c:numRef>
          </c:val>
          <c:smooth val="0"/>
          <c:extLst>
            <c:ext xmlns:c16="http://schemas.microsoft.com/office/drawing/2014/chart" uri="{C3380CC4-5D6E-409C-BE32-E72D297353CC}">
              <c16:uniqueId val="{0000000C-9CFB-4207-8F12-C939B9AFF5FC}"/>
            </c:ext>
          </c:extLst>
        </c:ser>
        <c:ser>
          <c:idx val="2"/>
          <c:order val="2"/>
          <c:tx>
            <c:strRef>
              <c:f>Sheet3!$E$2</c:f>
              <c:strCache>
                <c:ptCount val="1"/>
                <c:pt idx="0">
                  <c:v>最小值</c:v>
                </c:pt>
              </c:strCache>
            </c:strRef>
          </c:tx>
          <c:spPr>
            <a:ln w="28575" cap="rnd">
              <a:solidFill>
                <a:srgbClr val="002060"/>
              </a:solidFill>
              <a:round/>
            </a:ln>
            <a:effectLst/>
          </c:spPr>
          <c:marker>
            <c:symbol val="circle"/>
            <c:size val="5"/>
            <c:spPr>
              <a:solidFill>
                <a:srgbClr val="002060"/>
              </a:solidFill>
              <a:ln w="9525">
                <a:solidFill>
                  <a:srgbClr val="002060"/>
                </a:solidFill>
              </a:ln>
              <a:effectLst/>
            </c:spPr>
          </c:marker>
          <c:dLbls>
            <c:dLbl>
              <c:idx val="9"/>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9CFB-4207-8F12-C939B9AFF5FC}"/>
                </c:ext>
              </c:extLst>
            </c:dLbl>
            <c:spPr>
              <a:noFill/>
              <a:ln>
                <a:noFill/>
              </a:ln>
              <a:effectLst/>
            </c:spPr>
            <c:txPr>
              <a:bodyPr rot="0" spcFirstLastPara="1" vertOverflow="ellipsis" vert="horz" wrap="square" anchor="ctr" anchorCtr="1"/>
              <a:lstStyle/>
              <a:p>
                <a:pPr>
                  <a:defRPr sz="1400" b="0" i="0" u="none" strike="noStrike" kern="1200" baseline="0">
                    <a:solidFill>
                      <a:schemeClr val="accent4"/>
                    </a:solidFill>
                    <a:latin typeface="+mn-lt"/>
                    <a:ea typeface="+mn-ea"/>
                    <a:cs typeface="+mn-cs"/>
                  </a:defRPr>
                </a:pPr>
                <a:endParaRPr lang="zh-CN"/>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Sheet3!$B$3:$B$14</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Sheet3!$E$3:$E$14</c:f>
              <c:numCache>
                <c:formatCode>General</c:formatCode>
                <c:ptCount val="12"/>
                <c:pt idx="0">
                  <c:v>#N/A</c:v>
                </c:pt>
                <c:pt idx="1">
                  <c:v>#N/A</c:v>
                </c:pt>
                <c:pt idx="2">
                  <c:v>#N/A</c:v>
                </c:pt>
                <c:pt idx="3">
                  <c:v>#N/A</c:v>
                </c:pt>
                <c:pt idx="4">
                  <c:v>#N/A</c:v>
                </c:pt>
                <c:pt idx="5">
                  <c:v>#N/A</c:v>
                </c:pt>
                <c:pt idx="6">
                  <c:v>#N/A</c:v>
                </c:pt>
                <c:pt idx="7">
                  <c:v>#N/A</c:v>
                </c:pt>
                <c:pt idx="8">
                  <c:v>#N/A</c:v>
                </c:pt>
                <c:pt idx="9">
                  <c:v>34000</c:v>
                </c:pt>
                <c:pt idx="10">
                  <c:v>#N/A</c:v>
                </c:pt>
                <c:pt idx="11">
                  <c:v>#N/A</c:v>
                </c:pt>
              </c:numCache>
            </c:numRef>
          </c:val>
          <c:smooth val="0"/>
          <c:extLst>
            <c:ext xmlns:c16="http://schemas.microsoft.com/office/drawing/2014/chart" uri="{C3380CC4-5D6E-409C-BE32-E72D297353CC}">
              <c16:uniqueId val="{0000000E-9CFB-4207-8F12-C939B9AFF5FC}"/>
            </c:ext>
          </c:extLst>
        </c:ser>
        <c:dLbls>
          <c:showLegendKey val="0"/>
          <c:showVal val="0"/>
          <c:showCatName val="0"/>
          <c:showSerName val="0"/>
          <c:showPercent val="0"/>
          <c:showBubbleSize val="0"/>
        </c:dLbls>
        <c:marker val="1"/>
        <c:smooth val="0"/>
        <c:axId val="97068544"/>
        <c:axId val="80049216"/>
      </c:lineChart>
      <c:catAx>
        <c:axId val="97068544"/>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zh-CN"/>
          </a:p>
        </c:txPr>
        <c:crossAx val="80049216"/>
        <c:crosses val="autoZero"/>
        <c:auto val="1"/>
        <c:lblAlgn val="ctr"/>
        <c:lblOffset val="100"/>
        <c:noMultiLvlLbl val="0"/>
      </c:catAx>
      <c:valAx>
        <c:axId val="80049216"/>
        <c:scaling>
          <c:orientation val="minMax"/>
          <c:min val="20000"/>
        </c:scaling>
        <c:delete val="0"/>
        <c:axPos val="l"/>
        <c:majorGridlines>
          <c:spPr>
            <a:ln w="9525" cap="flat" cmpd="sng" algn="ctr">
              <a:solidFill>
                <a:schemeClr val="bg1">
                  <a:lumMod val="6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zh-CN"/>
          </a:p>
        </c:txPr>
        <c:crossAx val="97068544"/>
        <c:crosses val="autoZero"/>
        <c:crossBetween val="between"/>
        <c:majorUnit val="100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zh-CN"/>
        </a:p>
      </c:txPr>
    </c:legend>
    <c:plotVisOnly val="1"/>
    <c:dispBlanksAs val="gap"/>
    <c:showDLblsOverMax val="0"/>
  </c:chart>
  <c:spPr>
    <a:noFill/>
    <a:ln>
      <a:solidFill>
        <a:schemeClr val="bg1">
          <a:lumMod val="65000"/>
        </a:schemeClr>
      </a:solidFill>
    </a:ln>
    <a:effectLst/>
  </c:spPr>
  <c:txPr>
    <a:bodyPr/>
    <a:lstStyle/>
    <a:p>
      <a:pPr>
        <a:defRPr sz="1200">
          <a:solidFill>
            <a:schemeClr val="bg1"/>
          </a:solidFill>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altLang="zh-CN" sz="1800" b="1" i="0" baseline="0">
                <a:effectLst/>
              </a:rPr>
              <a:t>ADD YOUR TEXT</a:t>
            </a:r>
            <a:endParaRPr lang="zh-CN" altLang="zh-CN">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zh-CN"/>
        </a:p>
      </c:txPr>
    </c:title>
    <c:autoTitleDeleted val="0"/>
    <c:plotArea>
      <c:layout/>
      <c:barChart>
        <c:barDir val="bar"/>
        <c:grouping val="stacked"/>
        <c:varyColors val="0"/>
        <c:ser>
          <c:idx val="1"/>
          <c:order val="1"/>
          <c:tx>
            <c:strRef>
              <c:f>'[5]015'!$C$2</c:f>
              <c:strCache>
                <c:ptCount val="1"/>
                <c:pt idx="0">
                  <c:v>开工</c:v>
                </c:pt>
              </c:strCache>
            </c:strRef>
          </c:tx>
          <c:spPr>
            <a:noFill/>
            <a:ln>
              <a:noFill/>
            </a:ln>
            <a:effectLst/>
          </c:spPr>
          <c:invertIfNegative val="0"/>
          <c:cat>
            <c:strRef>
              <c:f>'[5]015'!$A$3:$A$12</c:f>
              <c:strCache>
                <c:ptCount val="10"/>
                <c:pt idx="0">
                  <c:v>图纸设计</c:v>
                </c:pt>
                <c:pt idx="1">
                  <c:v>水电工进场</c:v>
                </c:pt>
                <c:pt idx="2">
                  <c:v>泥瓦工进场</c:v>
                </c:pt>
                <c:pt idx="3">
                  <c:v>木工进场</c:v>
                </c:pt>
                <c:pt idx="4">
                  <c:v>油漆工进场</c:v>
                </c:pt>
                <c:pt idx="5">
                  <c:v>木地板安装</c:v>
                </c:pt>
                <c:pt idx="6">
                  <c:v>灯具安装</c:v>
                </c:pt>
                <c:pt idx="7">
                  <c:v>家具安装</c:v>
                </c:pt>
                <c:pt idx="8">
                  <c:v>保洁员进场</c:v>
                </c:pt>
                <c:pt idx="9">
                  <c:v>业主验收</c:v>
                </c:pt>
              </c:strCache>
            </c:strRef>
          </c:cat>
          <c:val>
            <c:numRef>
              <c:f>'[5]015'!$C$3:$C$12</c:f>
              <c:numCache>
                <c:formatCode>General</c:formatCode>
                <c:ptCount val="10"/>
                <c:pt idx="0">
                  <c:v>41640</c:v>
                </c:pt>
                <c:pt idx="1">
                  <c:v>41656</c:v>
                </c:pt>
                <c:pt idx="2">
                  <c:v>41661</c:v>
                </c:pt>
                <c:pt idx="3">
                  <c:v>41671</c:v>
                </c:pt>
                <c:pt idx="4">
                  <c:v>41674</c:v>
                </c:pt>
                <c:pt idx="5">
                  <c:v>41697</c:v>
                </c:pt>
                <c:pt idx="6">
                  <c:v>41699</c:v>
                </c:pt>
                <c:pt idx="7">
                  <c:v>41702</c:v>
                </c:pt>
                <c:pt idx="8">
                  <c:v>41706</c:v>
                </c:pt>
                <c:pt idx="9">
                  <c:v>41708</c:v>
                </c:pt>
              </c:numCache>
            </c:numRef>
          </c:val>
          <c:extLst>
            <c:ext xmlns:c16="http://schemas.microsoft.com/office/drawing/2014/chart" uri="{C3380CC4-5D6E-409C-BE32-E72D297353CC}">
              <c16:uniqueId val="{00000000-CBF8-404C-9D2E-0A8DA7C342C6}"/>
            </c:ext>
          </c:extLst>
        </c:ser>
        <c:ser>
          <c:idx val="2"/>
          <c:order val="2"/>
          <c:tx>
            <c:strRef>
              <c:f>'[5]015'!$D$2</c:f>
              <c:strCache>
                <c:ptCount val="1"/>
                <c:pt idx="0">
                  <c:v>施工天数</c:v>
                </c:pt>
              </c:strCache>
            </c:strRef>
          </c:tx>
          <c:spPr>
            <a:solidFill>
              <a:schemeClr val="accent3"/>
            </a:solidFill>
            <a:ln>
              <a:noFill/>
            </a:ln>
            <a:effectLst/>
          </c:spPr>
          <c:invertIfNegative val="0"/>
          <c:dPt>
            <c:idx val="5"/>
            <c:invertIfNegative val="0"/>
            <c:bubble3D val="0"/>
            <c:spPr>
              <a:solidFill>
                <a:schemeClr val="accent4"/>
              </a:solidFill>
              <a:ln>
                <a:noFill/>
              </a:ln>
              <a:effectLst/>
            </c:spPr>
            <c:extLst>
              <c:ext xmlns:c16="http://schemas.microsoft.com/office/drawing/2014/chart" uri="{C3380CC4-5D6E-409C-BE32-E72D297353CC}">
                <c16:uniqueId val="{00000002-CBF8-404C-9D2E-0A8DA7C342C6}"/>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4-CBF8-404C-9D2E-0A8DA7C342C6}"/>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6-CBF8-404C-9D2E-0A8DA7C342C6}"/>
              </c:ext>
            </c:extLst>
          </c:dPt>
          <c:dPt>
            <c:idx val="8"/>
            <c:invertIfNegative val="0"/>
            <c:bubble3D val="0"/>
            <c:spPr>
              <a:solidFill>
                <a:schemeClr val="accent4"/>
              </a:solidFill>
              <a:ln>
                <a:noFill/>
              </a:ln>
              <a:effectLst/>
            </c:spPr>
            <c:extLst>
              <c:ext xmlns:c16="http://schemas.microsoft.com/office/drawing/2014/chart" uri="{C3380CC4-5D6E-409C-BE32-E72D297353CC}">
                <c16:uniqueId val="{00000008-CBF8-404C-9D2E-0A8DA7C342C6}"/>
              </c:ext>
            </c:extLst>
          </c:dPt>
          <c:dPt>
            <c:idx val="9"/>
            <c:invertIfNegative val="0"/>
            <c:bubble3D val="0"/>
            <c:spPr>
              <a:solidFill>
                <a:schemeClr val="accent4"/>
              </a:solidFill>
              <a:ln>
                <a:noFill/>
              </a:ln>
              <a:effectLst/>
            </c:spPr>
            <c:extLst>
              <c:ext xmlns:c16="http://schemas.microsoft.com/office/drawing/2014/chart" uri="{C3380CC4-5D6E-409C-BE32-E72D297353CC}">
                <c16:uniqueId val="{0000000A-CBF8-404C-9D2E-0A8DA7C342C6}"/>
              </c:ext>
            </c:extLst>
          </c:dPt>
          <c:cat>
            <c:strRef>
              <c:f>'[5]015'!$A$3:$A$12</c:f>
              <c:strCache>
                <c:ptCount val="10"/>
                <c:pt idx="0">
                  <c:v>图纸设计</c:v>
                </c:pt>
                <c:pt idx="1">
                  <c:v>水电工进场</c:v>
                </c:pt>
                <c:pt idx="2">
                  <c:v>泥瓦工进场</c:v>
                </c:pt>
                <c:pt idx="3">
                  <c:v>木工进场</c:v>
                </c:pt>
                <c:pt idx="4">
                  <c:v>油漆工进场</c:v>
                </c:pt>
                <c:pt idx="5">
                  <c:v>木地板安装</c:v>
                </c:pt>
                <c:pt idx="6">
                  <c:v>灯具安装</c:v>
                </c:pt>
                <c:pt idx="7">
                  <c:v>家具安装</c:v>
                </c:pt>
                <c:pt idx="8">
                  <c:v>保洁员进场</c:v>
                </c:pt>
                <c:pt idx="9">
                  <c:v>业主验收</c:v>
                </c:pt>
              </c:strCache>
            </c:strRef>
          </c:cat>
          <c:val>
            <c:numRef>
              <c:f>'[5]015'!$D$3:$D$12</c:f>
              <c:numCache>
                <c:formatCode>General</c:formatCode>
                <c:ptCount val="10"/>
                <c:pt idx="0">
                  <c:v>15</c:v>
                </c:pt>
                <c:pt idx="1">
                  <c:v>4</c:v>
                </c:pt>
                <c:pt idx="2">
                  <c:v>10</c:v>
                </c:pt>
                <c:pt idx="3">
                  <c:v>3</c:v>
                </c:pt>
                <c:pt idx="4">
                  <c:v>20</c:v>
                </c:pt>
                <c:pt idx="5">
                  <c:v>1</c:v>
                </c:pt>
                <c:pt idx="6">
                  <c:v>2</c:v>
                </c:pt>
                <c:pt idx="7">
                  <c:v>3</c:v>
                </c:pt>
                <c:pt idx="8">
                  <c:v>1</c:v>
                </c:pt>
                <c:pt idx="9">
                  <c:v>1</c:v>
                </c:pt>
              </c:numCache>
            </c:numRef>
          </c:val>
          <c:extLst>
            <c:ext xmlns:c16="http://schemas.microsoft.com/office/drawing/2014/chart" uri="{C3380CC4-5D6E-409C-BE32-E72D297353CC}">
              <c16:uniqueId val="{0000000B-CBF8-404C-9D2E-0A8DA7C342C6}"/>
            </c:ext>
          </c:extLst>
        </c:ser>
        <c:dLbls>
          <c:showLegendKey val="0"/>
          <c:showVal val="0"/>
          <c:showCatName val="0"/>
          <c:showSerName val="0"/>
          <c:showPercent val="0"/>
          <c:showBubbleSize val="0"/>
        </c:dLbls>
        <c:gapWidth val="0"/>
        <c:overlap val="100"/>
        <c:axId val="97070592"/>
        <c:axId val="80051520"/>
      </c:barChart>
      <c:barChart>
        <c:barDir val="bar"/>
        <c:grouping val="stacked"/>
        <c:varyColors val="0"/>
        <c:ser>
          <c:idx val="0"/>
          <c:order val="0"/>
          <c:tx>
            <c:strRef>
              <c:f>'[5]015'!$B$2</c:f>
              <c:strCache>
                <c:ptCount val="1"/>
                <c:pt idx="0">
                  <c:v>今日</c:v>
                </c:pt>
              </c:strCache>
            </c:strRef>
          </c:tx>
          <c:spPr>
            <a:solidFill>
              <a:schemeClr val="bg1">
                <a:alpha val="25000"/>
              </a:schemeClr>
            </a:solidFill>
            <a:ln>
              <a:noFill/>
            </a:ln>
            <a:effectLst/>
          </c:spPr>
          <c:invertIfNegative val="0"/>
          <c:cat>
            <c:strRef>
              <c:f>'[5]015'!$A$3:$A$12</c:f>
              <c:strCache>
                <c:ptCount val="10"/>
                <c:pt idx="0">
                  <c:v>图纸设计</c:v>
                </c:pt>
                <c:pt idx="1">
                  <c:v>水电工进场</c:v>
                </c:pt>
                <c:pt idx="2">
                  <c:v>泥瓦工进场</c:v>
                </c:pt>
                <c:pt idx="3">
                  <c:v>木工进场</c:v>
                </c:pt>
                <c:pt idx="4">
                  <c:v>油漆工进场</c:v>
                </c:pt>
                <c:pt idx="5">
                  <c:v>木地板安装</c:v>
                </c:pt>
                <c:pt idx="6">
                  <c:v>灯具安装</c:v>
                </c:pt>
                <c:pt idx="7">
                  <c:v>家具安装</c:v>
                </c:pt>
                <c:pt idx="8">
                  <c:v>保洁员进场</c:v>
                </c:pt>
                <c:pt idx="9">
                  <c:v>业主验收</c:v>
                </c:pt>
              </c:strCache>
            </c:strRef>
          </c:cat>
          <c:val>
            <c:numRef>
              <c:f>'[5]015'!$B$3:$B$12</c:f>
              <c:numCache>
                <c:formatCode>General</c:formatCode>
                <c:ptCount val="10"/>
                <c:pt idx="0">
                  <c:v>41690</c:v>
                </c:pt>
                <c:pt idx="1">
                  <c:v>41690</c:v>
                </c:pt>
                <c:pt idx="2">
                  <c:v>41690</c:v>
                </c:pt>
                <c:pt idx="3">
                  <c:v>41690</c:v>
                </c:pt>
                <c:pt idx="4">
                  <c:v>41690</c:v>
                </c:pt>
                <c:pt idx="5">
                  <c:v>41690</c:v>
                </c:pt>
                <c:pt idx="6">
                  <c:v>41690</c:v>
                </c:pt>
                <c:pt idx="7">
                  <c:v>41690</c:v>
                </c:pt>
                <c:pt idx="8">
                  <c:v>41690</c:v>
                </c:pt>
                <c:pt idx="9">
                  <c:v>41690</c:v>
                </c:pt>
              </c:numCache>
            </c:numRef>
          </c:val>
          <c:extLst>
            <c:ext xmlns:c16="http://schemas.microsoft.com/office/drawing/2014/chart" uri="{C3380CC4-5D6E-409C-BE32-E72D297353CC}">
              <c16:uniqueId val="{0000000C-CBF8-404C-9D2E-0A8DA7C342C6}"/>
            </c:ext>
          </c:extLst>
        </c:ser>
        <c:dLbls>
          <c:showLegendKey val="0"/>
          <c:showVal val="0"/>
          <c:showCatName val="0"/>
          <c:showSerName val="0"/>
          <c:showPercent val="0"/>
          <c:showBubbleSize val="0"/>
        </c:dLbls>
        <c:gapWidth val="0"/>
        <c:overlap val="100"/>
        <c:axId val="97768448"/>
        <c:axId val="95453184"/>
      </c:barChart>
      <c:catAx>
        <c:axId val="97070592"/>
        <c:scaling>
          <c:orientation val="maxMin"/>
        </c:scaling>
        <c:delete val="0"/>
        <c:axPos val="l"/>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zh-CN"/>
          </a:p>
        </c:txPr>
        <c:crossAx val="80051520"/>
        <c:crosses val="autoZero"/>
        <c:auto val="1"/>
        <c:lblAlgn val="ctr"/>
        <c:lblOffset val="60"/>
        <c:noMultiLvlLbl val="0"/>
      </c:catAx>
      <c:valAx>
        <c:axId val="80051520"/>
        <c:scaling>
          <c:orientation val="minMax"/>
          <c:max val="41713"/>
          <c:min val="41640"/>
        </c:scaling>
        <c:delete val="0"/>
        <c:axPos val="t"/>
        <c:majorGridlines>
          <c:spPr>
            <a:ln w="9525" cap="flat" cmpd="sng" algn="ctr">
              <a:solidFill>
                <a:schemeClr val="bg1">
                  <a:lumMod val="65000"/>
                </a:schemeClr>
              </a:solidFill>
              <a:round/>
            </a:ln>
            <a:effectLst/>
          </c:spPr>
        </c:majorGridlines>
        <c:numFmt formatCode="m&quot;月&quot;d&quot;日&quot;;@"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zh-CN"/>
          </a:p>
        </c:txPr>
        <c:crossAx val="97070592"/>
        <c:crosses val="autoZero"/>
        <c:crossBetween val="between"/>
      </c:valAx>
      <c:valAx>
        <c:axId val="95453184"/>
        <c:scaling>
          <c:orientation val="minMax"/>
          <c:max val="41348"/>
          <c:min val="41275"/>
        </c:scaling>
        <c:delete val="1"/>
        <c:axPos val="t"/>
        <c:numFmt formatCode="m&quot;月&quot;d&quot;日&quot;;@" sourceLinked="0"/>
        <c:majorTickMark val="out"/>
        <c:minorTickMark val="none"/>
        <c:tickLblPos val="nextTo"/>
        <c:crossAx val="97768448"/>
        <c:crosses val="max"/>
        <c:crossBetween val="between"/>
      </c:valAx>
      <c:catAx>
        <c:axId val="97768448"/>
        <c:scaling>
          <c:orientation val="minMax"/>
        </c:scaling>
        <c:delete val="1"/>
        <c:axPos val="l"/>
        <c:numFmt formatCode="General" sourceLinked="1"/>
        <c:majorTickMark val="out"/>
        <c:minorTickMark val="none"/>
        <c:tickLblPos val="nextTo"/>
        <c:crossAx val="95453184"/>
        <c:crosses val="autoZero"/>
        <c:auto val="1"/>
        <c:lblAlgn val="ctr"/>
        <c:lblOffset val="100"/>
        <c:noMultiLvlLbl val="0"/>
      </c:catAx>
      <c:spPr>
        <a:noFill/>
        <a:ln>
          <a:solidFill>
            <a:schemeClr val="bg2">
              <a:lumMod val="75000"/>
            </a:schemeClr>
          </a:solid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a:solidFill>
            <a:schemeClr val="bg1"/>
          </a:solidFill>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Sheet1!$B$27</c:f>
              <c:strCache>
                <c:ptCount val="1"/>
                <c:pt idx="0">
                  <c:v>销售单价</c:v>
                </c:pt>
              </c:strCache>
            </c:strRef>
          </c:tx>
          <c:spPr>
            <a:solidFill>
              <a:schemeClr val="bg1"/>
            </a:solidFill>
            <a:ln>
              <a:noFill/>
            </a:ln>
            <a:effectLst/>
          </c:spPr>
          <c:invertIfNegative val="0"/>
          <c:cat>
            <c:strRef>
              <c:f>Sheet1!$A$28:$A$33</c:f>
              <c:strCache>
                <c:ptCount val="6"/>
                <c:pt idx="0">
                  <c:v>1月</c:v>
                </c:pt>
                <c:pt idx="1">
                  <c:v>2月</c:v>
                </c:pt>
                <c:pt idx="2">
                  <c:v>3月</c:v>
                </c:pt>
                <c:pt idx="3">
                  <c:v>4月</c:v>
                </c:pt>
                <c:pt idx="4">
                  <c:v>5月</c:v>
                </c:pt>
                <c:pt idx="5">
                  <c:v>6月</c:v>
                </c:pt>
              </c:strCache>
            </c:strRef>
          </c:cat>
          <c:val>
            <c:numRef>
              <c:f>Sheet1!$B$28:$B$33</c:f>
              <c:numCache>
                <c:formatCode>General</c:formatCode>
                <c:ptCount val="6"/>
                <c:pt idx="0">
                  <c:v>60</c:v>
                </c:pt>
                <c:pt idx="1">
                  <c:v>100</c:v>
                </c:pt>
                <c:pt idx="2">
                  <c:v>120</c:v>
                </c:pt>
                <c:pt idx="3">
                  <c:v>104</c:v>
                </c:pt>
                <c:pt idx="4">
                  <c:v>170</c:v>
                </c:pt>
                <c:pt idx="5">
                  <c:v>150</c:v>
                </c:pt>
              </c:numCache>
            </c:numRef>
          </c:val>
          <c:extLst>
            <c:ext xmlns:c16="http://schemas.microsoft.com/office/drawing/2014/chart" uri="{C3380CC4-5D6E-409C-BE32-E72D297353CC}">
              <c16:uniqueId val="{00000000-246C-4188-B52E-073DDC9A2139}"/>
            </c:ext>
          </c:extLst>
        </c:ser>
        <c:dLbls>
          <c:showLegendKey val="0"/>
          <c:showVal val="0"/>
          <c:showCatName val="0"/>
          <c:showSerName val="0"/>
          <c:showPercent val="0"/>
          <c:showBubbleSize val="0"/>
        </c:dLbls>
        <c:gapWidth val="219"/>
        <c:overlap val="-27"/>
        <c:axId val="97769472"/>
        <c:axId val="95455488"/>
      </c:barChart>
      <c:lineChart>
        <c:grouping val="standard"/>
        <c:varyColors val="0"/>
        <c:ser>
          <c:idx val="1"/>
          <c:order val="1"/>
          <c:tx>
            <c:strRef>
              <c:f>Sheet1!$C$27</c:f>
              <c:strCache>
                <c:ptCount val="1"/>
                <c:pt idx="0">
                  <c:v>交易额</c:v>
                </c:pt>
              </c:strCache>
            </c:strRef>
          </c:tx>
          <c:spPr>
            <a:ln w="28575" cap="rnd">
              <a:solidFill>
                <a:schemeClr val="accent4"/>
              </a:solidFill>
              <a:round/>
            </a:ln>
            <a:effectLst/>
          </c:spPr>
          <c:marker>
            <c:symbol val="circle"/>
            <c:size val="5"/>
            <c:spPr>
              <a:solidFill>
                <a:schemeClr val="accent2"/>
              </a:solidFill>
              <a:ln w="9525">
                <a:solidFill>
                  <a:schemeClr val="accent4"/>
                </a:solidFill>
              </a:ln>
              <a:effectLst/>
            </c:spPr>
          </c:marker>
          <c:cat>
            <c:strRef>
              <c:f>Sheet1!$A$28:$A$33</c:f>
              <c:strCache>
                <c:ptCount val="6"/>
                <c:pt idx="0">
                  <c:v>1月</c:v>
                </c:pt>
                <c:pt idx="1">
                  <c:v>2月</c:v>
                </c:pt>
                <c:pt idx="2">
                  <c:v>3月</c:v>
                </c:pt>
                <c:pt idx="3">
                  <c:v>4月</c:v>
                </c:pt>
                <c:pt idx="4">
                  <c:v>5月</c:v>
                </c:pt>
                <c:pt idx="5">
                  <c:v>6月</c:v>
                </c:pt>
              </c:strCache>
            </c:strRef>
          </c:cat>
          <c:val>
            <c:numRef>
              <c:f>Sheet1!$C$28:$C$33</c:f>
              <c:numCache>
                <c:formatCode>General</c:formatCode>
                <c:ptCount val="6"/>
                <c:pt idx="0">
                  <c:v>1000</c:v>
                </c:pt>
                <c:pt idx="1">
                  <c:v>3000</c:v>
                </c:pt>
                <c:pt idx="2">
                  <c:v>2500</c:v>
                </c:pt>
                <c:pt idx="3">
                  <c:v>7000</c:v>
                </c:pt>
                <c:pt idx="4">
                  <c:v>5050</c:v>
                </c:pt>
                <c:pt idx="5">
                  <c:v>7500</c:v>
                </c:pt>
              </c:numCache>
            </c:numRef>
          </c:val>
          <c:smooth val="0"/>
          <c:extLst>
            <c:ext xmlns:c16="http://schemas.microsoft.com/office/drawing/2014/chart" uri="{C3380CC4-5D6E-409C-BE32-E72D297353CC}">
              <c16:uniqueId val="{00000001-246C-4188-B52E-073DDC9A2139}"/>
            </c:ext>
          </c:extLst>
        </c:ser>
        <c:dLbls>
          <c:showLegendKey val="0"/>
          <c:showVal val="0"/>
          <c:showCatName val="0"/>
          <c:showSerName val="0"/>
          <c:showPercent val="0"/>
          <c:showBubbleSize val="0"/>
        </c:dLbls>
        <c:marker val="1"/>
        <c:smooth val="0"/>
        <c:axId val="97771008"/>
        <c:axId val="95456064"/>
      </c:lineChart>
      <c:catAx>
        <c:axId val="97769472"/>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zh-CN"/>
          </a:p>
        </c:txPr>
        <c:crossAx val="95455488"/>
        <c:crosses val="autoZero"/>
        <c:auto val="1"/>
        <c:lblAlgn val="ctr"/>
        <c:lblOffset val="100"/>
        <c:noMultiLvlLbl val="0"/>
      </c:catAx>
      <c:valAx>
        <c:axId val="95455488"/>
        <c:scaling>
          <c:orientation val="minMax"/>
        </c:scaling>
        <c:delete val="0"/>
        <c:axPos val="l"/>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zh-CN"/>
          </a:p>
        </c:txPr>
        <c:crossAx val="97769472"/>
        <c:crosses val="autoZero"/>
        <c:crossBetween val="between"/>
        <c:majorUnit val="40"/>
      </c:valAx>
      <c:valAx>
        <c:axId val="95456064"/>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zh-CN"/>
          </a:p>
        </c:txPr>
        <c:crossAx val="97771008"/>
        <c:crosses val="max"/>
        <c:crossBetween val="between"/>
        <c:majorUnit val="2000"/>
      </c:valAx>
      <c:catAx>
        <c:axId val="97771008"/>
        <c:scaling>
          <c:orientation val="minMax"/>
        </c:scaling>
        <c:delete val="1"/>
        <c:axPos val="b"/>
        <c:numFmt formatCode="General" sourceLinked="1"/>
        <c:majorTickMark val="out"/>
        <c:minorTickMark val="none"/>
        <c:tickLblPos val="nextTo"/>
        <c:crossAx val="9545606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zh-CN"/>
        </a:p>
      </c:txPr>
    </c:legend>
    <c:plotVisOnly val="1"/>
    <c:dispBlanksAs val="gap"/>
    <c:showDLblsOverMax val="0"/>
  </c:chart>
  <c:spPr>
    <a:noFill/>
    <a:ln>
      <a:noFill/>
    </a:ln>
    <a:effectLst/>
  </c:spPr>
  <c:txPr>
    <a:bodyPr/>
    <a:lstStyle/>
    <a:p>
      <a:pPr>
        <a:defRPr>
          <a:solidFill>
            <a:schemeClr val="bg1"/>
          </a:solidFill>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bg1"/>
                </a:solidFill>
                <a:latin typeface="+mn-lt"/>
                <a:ea typeface="+mn-ea"/>
                <a:cs typeface="+mn-cs"/>
              </a:defRPr>
            </a:pPr>
            <a:r>
              <a:rPr lang="en-US" altLang="zh-CN" sz="1600" b="1">
                <a:solidFill>
                  <a:schemeClr val="bg1"/>
                </a:solidFill>
              </a:rPr>
              <a:t>ADD YOUR TEXT</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bg1"/>
              </a:solidFill>
              <a:latin typeface="+mn-lt"/>
              <a:ea typeface="+mn-ea"/>
              <a:cs typeface="+mn-cs"/>
            </a:defRPr>
          </a:pPr>
          <a:endParaRPr lang="zh-CN"/>
        </a:p>
      </c:txPr>
    </c:title>
    <c:autoTitleDeleted val="0"/>
    <c:plotArea>
      <c:layout/>
      <c:barChart>
        <c:barDir val="col"/>
        <c:grouping val="clustered"/>
        <c:varyColors val="0"/>
        <c:ser>
          <c:idx val="0"/>
          <c:order val="0"/>
          <c:tx>
            <c:strRef>
              <c:f>Sheet1!$A$2</c:f>
              <c:strCache>
                <c:ptCount val="1"/>
                <c:pt idx="0">
                  <c:v>销售额</c:v>
                </c:pt>
              </c:strCache>
            </c:strRef>
          </c:tx>
          <c:spPr>
            <a:solidFill>
              <a:schemeClr val="accent4"/>
            </a:solidFill>
            <a:ln>
              <a:noFill/>
            </a:ln>
            <a:effectLst/>
          </c:spPr>
          <c:invertIfNegative val="0"/>
          <c:cat>
            <c:strRef>
              <c:f>Sheet1!$B$1:$M$1</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Sheet1!$B$2:$M$2</c:f>
              <c:numCache>
                <c:formatCode>General</c:formatCode>
                <c:ptCount val="12"/>
                <c:pt idx="0">
                  <c:v>58</c:v>
                </c:pt>
                <c:pt idx="1">
                  <c:v>114</c:v>
                </c:pt>
                <c:pt idx="2">
                  <c:v>119</c:v>
                </c:pt>
                <c:pt idx="3">
                  <c:v>230</c:v>
                </c:pt>
                <c:pt idx="4">
                  <c:v>203</c:v>
                </c:pt>
                <c:pt idx="5">
                  <c:v>379</c:v>
                </c:pt>
                <c:pt idx="6">
                  <c:v>472</c:v>
                </c:pt>
                <c:pt idx="7">
                  <c:v>435</c:v>
                </c:pt>
                <c:pt idx="8">
                  <c:v>253</c:v>
                </c:pt>
                <c:pt idx="9">
                  <c:v>34</c:v>
                </c:pt>
                <c:pt idx="10">
                  <c:v>116</c:v>
                </c:pt>
                <c:pt idx="11">
                  <c:v>52</c:v>
                </c:pt>
              </c:numCache>
            </c:numRef>
          </c:val>
          <c:extLst>
            <c:ext xmlns:c16="http://schemas.microsoft.com/office/drawing/2014/chart" uri="{C3380CC4-5D6E-409C-BE32-E72D297353CC}">
              <c16:uniqueId val="{00000000-41E3-43CA-BB37-F66B37E232B7}"/>
            </c:ext>
          </c:extLst>
        </c:ser>
        <c:dLbls>
          <c:showLegendKey val="0"/>
          <c:showVal val="0"/>
          <c:showCatName val="0"/>
          <c:showSerName val="0"/>
          <c:showPercent val="0"/>
          <c:showBubbleSize val="0"/>
        </c:dLbls>
        <c:gapWidth val="219"/>
        <c:overlap val="-27"/>
        <c:axId val="94653952"/>
        <c:axId val="95458944"/>
      </c:barChart>
      <c:catAx>
        <c:axId val="94653952"/>
        <c:scaling>
          <c:orientation val="minMax"/>
        </c:scaling>
        <c:delete val="0"/>
        <c:axPos val="t"/>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zh-CN"/>
          </a:p>
        </c:txPr>
        <c:crossAx val="95458944"/>
        <c:crosses val="autoZero"/>
        <c:auto val="1"/>
        <c:lblAlgn val="ctr"/>
        <c:lblOffset val="30"/>
        <c:noMultiLvlLbl val="0"/>
      </c:catAx>
      <c:valAx>
        <c:axId val="95458944"/>
        <c:scaling>
          <c:orientation val="maxMin"/>
        </c:scaling>
        <c:delete val="0"/>
        <c:axPos val="l"/>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zh-CN"/>
          </a:p>
        </c:txPr>
        <c:crossAx val="94653952"/>
        <c:crosses val="autoZero"/>
        <c:crossBetween val="between"/>
      </c:valAx>
      <c:spPr>
        <a:noFill/>
        <a:ln>
          <a:noFill/>
        </a:ln>
        <a:effectLst/>
      </c:spPr>
    </c:plotArea>
    <c:plotVisOnly val="1"/>
    <c:dispBlanksAs val="gap"/>
    <c:showDLblsOverMax val="0"/>
  </c:chart>
  <c:spPr>
    <a:noFill/>
    <a:ln>
      <a:solidFill>
        <a:schemeClr val="bg1">
          <a:lumMod val="65000"/>
        </a:schemeClr>
      </a:solidFill>
    </a:ln>
    <a:effectLst/>
  </c:spPr>
  <c:txPr>
    <a:bodyPr/>
    <a:lstStyle/>
    <a:p>
      <a:pPr>
        <a:defRPr>
          <a:solidFill>
            <a:schemeClr val="bg1"/>
          </a:solidFill>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bg1"/>
                </a:solidFill>
                <a:latin typeface="+mn-lt"/>
                <a:ea typeface="+mn-ea"/>
                <a:cs typeface="+mn-cs"/>
              </a:defRPr>
            </a:pPr>
            <a:r>
              <a:rPr lang="en-US" sz="1600" b="1"/>
              <a:t>ADD YOUR TEXT</a:t>
            </a:r>
            <a:endParaRPr lang="zh-CN" sz="1600" b="1"/>
          </a:p>
        </c:rich>
      </c:tx>
      <c:layout>
        <c:manualLayout>
          <c:xMode val="edge"/>
          <c:yMode val="edge"/>
          <c:x val="0.39511339452487554"/>
          <c:y val="5.305866491865522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bg1"/>
              </a:solidFill>
              <a:latin typeface="+mn-lt"/>
              <a:ea typeface="+mn-ea"/>
              <a:cs typeface="+mn-cs"/>
            </a:defRPr>
          </a:pPr>
          <a:endParaRPr lang="zh-CN"/>
        </a:p>
      </c:txPr>
    </c:title>
    <c:autoTitleDeleted val="0"/>
    <c:plotArea>
      <c:layout/>
      <c:ofPieChart>
        <c:ofPieType val="pie"/>
        <c:varyColors val="1"/>
        <c:ser>
          <c:idx val="0"/>
          <c:order val="0"/>
          <c:tx>
            <c:strRef>
              <c:f>Sheet4!$C$2</c:f>
              <c:strCache>
                <c:ptCount val="1"/>
                <c:pt idx="0">
                  <c:v>数量</c:v>
                </c:pt>
              </c:strCache>
            </c:strRef>
          </c:tx>
          <c:dPt>
            <c:idx val="0"/>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1-26F4-4136-8B33-092539AB0F45}"/>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26F4-4136-8B33-092539AB0F45}"/>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26F4-4136-8B33-092539AB0F45}"/>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26F4-4136-8B33-092539AB0F45}"/>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26F4-4136-8B33-092539AB0F45}"/>
              </c:ext>
            </c:extLst>
          </c:dPt>
          <c:dPt>
            <c:idx val="5"/>
            <c:bubble3D val="0"/>
            <c:spPr>
              <a:solidFill>
                <a:schemeClr val="accent4"/>
              </a:solidFill>
              <a:ln w="19050">
                <a:solidFill>
                  <a:schemeClr val="lt1"/>
                </a:solidFill>
              </a:ln>
              <a:effectLst/>
            </c:spPr>
            <c:extLst>
              <c:ext xmlns:c16="http://schemas.microsoft.com/office/drawing/2014/chart" uri="{C3380CC4-5D6E-409C-BE32-E72D297353CC}">
                <c16:uniqueId val="{0000000B-26F4-4136-8B33-092539AB0F45}"/>
              </c:ext>
            </c:extLst>
          </c:dPt>
          <c:dPt>
            <c:idx val="6"/>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D-26F4-4136-8B33-092539AB0F45}"/>
              </c:ext>
            </c:extLst>
          </c:dPt>
          <c:dPt>
            <c:idx val="7"/>
            <c:bubble3D val="0"/>
            <c:spPr>
              <a:solidFill>
                <a:schemeClr val="accent4"/>
              </a:solidFill>
              <a:ln w="19050">
                <a:solidFill>
                  <a:schemeClr val="lt1"/>
                </a:solidFill>
              </a:ln>
              <a:effectLst/>
            </c:spPr>
            <c:extLst>
              <c:ext xmlns:c16="http://schemas.microsoft.com/office/drawing/2014/chart" uri="{C3380CC4-5D6E-409C-BE32-E72D297353CC}">
                <c16:uniqueId val="{0000000F-26F4-4136-8B33-092539AB0F45}"/>
              </c:ext>
            </c:extLst>
          </c:dPt>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zh-CN"/>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Sheet4!$B$3:$B$9</c:f>
              <c:strCache>
                <c:ptCount val="7"/>
                <c:pt idx="0">
                  <c:v>广州</c:v>
                </c:pt>
                <c:pt idx="1">
                  <c:v>上海</c:v>
                </c:pt>
                <c:pt idx="2">
                  <c:v>深圳</c:v>
                </c:pt>
                <c:pt idx="3">
                  <c:v>北京</c:v>
                </c:pt>
                <c:pt idx="4">
                  <c:v>电脑</c:v>
                </c:pt>
                <c:pt idx="5">
                  <c:v>电视</c:v>
                </c:pt>
                <c:pt idx="6">
                  <c:v>冰箱</c:v>
                </c:pt>
              </c:strCache>
            </c:strRef>
          </c:cat>
          <c:val>
            <c:numRef>
              <c:f>Sheet4!$C$3:$C$9</c:f>
              <c:numCache>
                <c:formatCode>General</c:formatCode>
                <c:ptCount val="7"/>
                <c:pt idx="0">
                  <c:v>430</c:v>
                </c:pt>
                <c:pt idx="1">
                  <c:v>766</c:v>
                </c:pt>
                <c:pt idx="2">
                  <c:v>589</c:v>
                </c:pt>
                <c:pt idx="3">
                  <c:v>699</c:v>
                </c:pt>
                <c:pt idx="4">
                  <c:v>206</c:v>
                </c:pt>
                <c:pt idx="5">
                  <c:v>227</c:v>
                </c:pt>
                <c:pt idx="6">
                  <c:v>189</c:v>
                </c:pt>
              </c:numCache>
            </c:numRef>
          </c:val>
          <c:extLst>
            <c:ext xmlns:c16="http://schemas.microsoft.com/office/drawing/2014/chart" uri="{C3380CC4-5D6E-409C-BE32-E72D297353CC}">
              <c16:uniqueId val="{00000010-26F4-4136-8B33-092539AB0F45}"/>
            </c:ext>
          </c:extLst>
        </c:ser>
        <c:dLbls>
          <c:showLegendKey val="0"/>
          <c:showVal val="0"/>
          <c:showCatName val="0"/>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zh-CN"/>
        </a:p>
      </c:txPr>
    </c:legend>
    <c:plotVisOnly val="1"/>
    <c:dispBlanksAs val="gap"/>
    <c:showDLblsOverMax val="0"/>
  </c:chart>
  <c:spPr>
    <a:noFill/>
    <a:ln>
      <a:noFill/>
    </a:ln>
    <a:effectLst/>
  </c:spPr>
  <c:txPr>
    <a:bodyPr/>
    <a:lstStyle/>
    <a:p>
      <a:pPr>
        <a:defRPr sz="1600">
          <a:solidFill>
            <a:schemeClr val="bg1"/>
          </a:solidFill>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altLang="zh-CN" sz="1800" b="0" i="0" baseline="0">
                <a:effectLst/>
              </a:rPr>
              <a:t>ADD YOUR TEXT</a:t>
            </a:r>
            <a:endParaRPr lang="zh-CN" altLang="zh-CN">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zh-CN"/>
        </a:p>
      </c:txPr>
    </c:title>
    <c:autoTitleDeleted val="0"/>
    <c:plotArea>
      <c:layout/>
      <c:barChart>
        <c:barDir val="bar"/>
        <c:grouping val="clustered"/>
        <c:varyColors val="0"/>
        <c:ser>
          <c:idx val="0"/>
          <c:order val="0"/>
          <c:tx>
            <c:strRef>
              <c:f>Sheet5!$C$4</c:f>
              <c:strCache>
                <c:ptCount val="1"/>
                <c:pt idx="0">
                  <c:v>预期目标</c:v>
                </c:pt>
              </c:strCache>
            </c:strRef>
          </c:tx>
          <c:spPr>
            <a:solidFill>
              <a:schemeClr val="bg1"/>
            </a:solidFill>
            <a:ln>
              <a:noFill/>
            </a:ln>
            <a:effectLst/>
          </c:spPr>
          <c:invertIfNegative val="0"/>
          <c:cat>
            <c:strRef>
              <c:f>Sheet5!$B$5:$B$8</c:f>
              <c:strCache>
                <c:ptCount val="4"/>
                <c:pt idx="0">
                  <c:v>A部门</c:v>
                </c:pt>
                <c:pt idx="1">
                  <c:v>B部门</c:v>
                </c:pt>
                <c:pt idx="2">
                  <c:v>C部门</c:v>
                </c:pt>
                <c:pt idx="3">
                  <c:v>D部分</c:v>
                </c:pt>
              </c:strCache>
            </c:strRef>
          </c:cat>
          <c:val>
            <c:numRef>
              <c:f>Sheet5!$C$5:$C$8</c:f>
              <c:numCache>
                <c:formatCode>#,##0_ </c:formatCode>
                <c:ptCount val="4"/>
                <c:pt idx="0">
                  <c:v>12000</c:v>
                </c:pt>
                <c:pt idx="1">
                  <c:v>8000</c:v>
                </c:pt>
                <c:pt idx="2">
                  <c:v>10000</c:v>
                </c:pt>
                <c:pt idx="3">
                  <c:v>7900</c:v>
                </c:pt>
              </c:numCache>
            </c:numRef>
          </c:val>
          <c:extLst>
            <c:ext xmlns:c16="http://schemas.microsoft.com/office/drawing/2014/chart" uri="{C3380CC4-5D6E-409C-BE32-E72D297353CC}">
              <c16:uniqueId val="{00000000-47AB-4A7B-83EB-B8544B8D3E7D}"/>
            </c:ext>
          </c:extLst>
        </c:ser>
        <c:ser>
          <c:idx val="1"/>
          <c:order val="1"/>
          <c:tx>
            <c:strRef>
              <c:f>Sheet5!$D$4</c:f>
              <c:strCache>
                <c:ptCount val="1"/>
                <c:pt idx="0">
                  <c:v>完成额</c:v>
                </c:pt>
              </c:strCache>
            </c:strRef>
          </c:tx>
          <c:spPr>
            <a:solidFill>
              <a:schemeClr val="accent4"/>
            </a:solidFill>
            <a:ln>
              <a:noFill/>
            </a:ln>
            <a:effectLst/>
          </c:spPr>
          <c:invertIfNegative val="0"/>
          <c:cat>
            <c:strRef>
              <c:f>Sheet5!$B$5:$B$8</c:f>
              <c:strCache>
                <c:ptCount val="4"/>
                <c:pt idx="0">
                  <c:v>A部门</c:v>
                </c:pt>
                <c:pt idx="1">
                  <c:v>B部门</c:v>
                </c:pt>
                <c:pt idx="2">
                  <c:v>C部门</c:v>
                </c:pt>
                <c:pt idx="3">
                  <c:v>D部分</c:v>
                </c:pt>
              </c:strCache>
            </c:strRef>
          </c:cat>
          <c:val>
            <c:numRef>
              <c:f>Sheet5!$D$5:$D$8</c:f>
              <c:numCache>
                <c:formatCode>#,##0_ </c:formatCode>
                <c:ptCount val="4"/>
                <c:pt idx="0">
                  <c:v>10000</c:v>
                </c:pt>
                <c:pt idx="1">
                  <c:v>6800</c:v>
                </c:pt>
                <c:pt idx="2">
                  <c:v>9000</c:v>
                </c:pt>
                <c:pt idx="3">
                  <c:v>7300</c:v>
                </c:pt>
              </c:numCache>
            </c:numRef>
          </c:val>
          <c:extLst>
            <c:ext xmlns:c16="http://schemas.microsoft.com/office/drawing/2014/chart" uri="{C3380CC4-5D6E-409C-BE32-E72D297353CC}">
              <c16:uniqueId val="{00000001-47AB-4A7B-83EB-B8544B8D3E7D}"/>
            </c:ext>
          </c:extLst>
        </c:ser>
        <c:dLbls>
          <c:showLegendKey val="0"/>
          <c:showVal val="0"/>
          <c:showCatName val="0"/>
          <c:showSerName val="0"/>
          <c:showPercent val="0"/>
          <c:showBubbleSize val="0"/>
        </c:dLbls>
        <c:gapWidth val="140"/>
        <c:overlap val="-21"/>
        <c:axId val="94678528"/>
        <c:axId val="94587136"/>
      </c:barChart>
      <c:catAx>
        <c:axId val="94678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zh-CN"/>
          </a:p>
        </c:txPr>
        <c:crossAx val="94587136"/>
        <c:crosses val="autoZero"/>
        <c:auto val="1"/>
        <c:lblAlgn val="ctr"/>
        <c:lblOffset val="30"/>
        <c:noMultiLvlLbl val="0"/>
      </c:catAx>
      <c:valAx>
        <c:axId val="94587136"/>
        <c:scaling>
          <c:orientation val="minMax"/>
          <c:max val="13000"/>
          <c:min val="0"/>
        </c:scaling>
        <c:delete val="0"/>
        <c:axPos val="b"/>
        <c:majorGridlines>
          <c:spPr>
            <a:ln w="9525" cap="flat" cmpd="sng" algn="ctr">
              <a:solidFill>
                <a:schemeClr val="bg1">
                  <a:lumMod val="6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zh-CN"/>
          </a:p>
        </c:txPr>
        <c:crossAx val="94678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zh-CN"/>
        </a:p>
      </c:txPr>
    </c:legend>
    <c:plotVisOnly val="1"/>
    <c:dispBlanksAs val="gap"/>
    <c:showDLblsOverMax val="0"/>
  </c:chart>
  <c:spPr>
    <a:noFill/>
    <a:ln>
      <a:solidFill>
        <a:schemeClr val="bg1">
          <a:lumMod val="65000"/>
        </a:schemeClr>
      </a:solidFill>
    </a:ln>
    <a:effectLst/>
  </c:spPr>
  <c:txPr>
    <a:bodyPr/>
    <a:lstStyle/>
    <a:p>
      <a:pPr>
        <a:defRPr>
          <a:solidFill>
            <a:schemeClr val="bg1"/>
          </a:solidFill>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altLang="zh-CN" sz="1800" b="1" i="0" baseline="0">
                <a:solidFill>
                  <a:schemeClr val="bg1"/>
                </a:solidFill>
                <a:effectLst/>
              </a:rPr>
              <a:t>ADD YOUR TEXT</a:t>
            </a:r>
            <a:endParaRPr lang="zh-CN" altLang="zh-CN">
              <a:solidFill>
                <a:schemeClr val="bg1"/>
              </a:solidFill>
              <a:effectLst/>
            </a:endParaRPr>
          </a:p>
        </c:rich>
      </c:tx>
      <c:layout>
        <c:manualLayout>
          <c:xMode val="edge"/>
          <c:yMode val="edge"/>
          <c:x val="0.36918015649532798"/>
          <c:y val="5.360250462211289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zh-CN"/>
        </a:p>
      </c:txPr>
    </c:title>
    <c:autoTitleDeleted val="0"/>
    <c:plotArea>
      <c:layout/>
      <c:doughnutChart>
        <c:varyColors val="1"/>
        <c:ser>
          <c:idx val="0"/>
          <c:order val="0"/>
          <c:dPt>
            <c:idx val="0"/>
            <c:bubble3D val="0"/>
            <c:spPr>
              <a:solidFill>
                <a:schemeClr val="accent4"/>
              </a:solidFill>
              <a:ln w="19050">
                <a:solidFill>
                  <a:schemeClr val="lt1"/>
                </a:solidFill>
              </a:ln>
              <a:effectLst/>
            </c:spPr>
            <c:extLst>
              <c:ext xmlns:c16="http://schemas.microsoft.com/office/drawing/2014/chart" uri="{C3380CC4-5D6E-409C-BE32-E72D297353CC}">
                <c16:uniqueId val="{00000001-929E-432B-AE2F-F3E339473B13}"/>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929E-432B-AE2F-F3E339473B13}"/>
              </c:ext>
            </c:extLst>
          </c:dPt>
          <c:dPt>
            <c:idx val="2"/>
            <c:bubble3D val="0"/>
            <c:spPr>
              <a:solidFill>
                <a:srgbClr val="42386B"/>
              </a:solidFill>
              <a:ln w="19050">
                <a:solidFill>
                  <a:schemeClr val="lt1"/>
                </a:solidFill>
              </a:ln>
              <a:effectLst/>
            </c:spPr>
            <c:extLst>
              <c:ext xmlns:c16="http://schemas.microsoft.com/office/drawing/2014/chart" uri="{C3380CC4-5D6E-409C-BE32-E72D297353CC}">
                <c16:uniqueId val="{00000005-929E-432B-AE2F-F3E339473B13}"/>
              </c:ext>
            </c:extLst>
          </c:dPt>
          <c:dPt>
            <c:idx val="3"/>
            <c:bubble3D val="0"/>
            <c:spPr>
              <a:solidFill>
                <a:schemeClr val="tx2">
                  <a:lumMod val="75000"/>
                </a:schemeClr>
              </a:solidFill>
              <a:ln w="19050">
                <a:solidFill>
                  <a:schemeClr val="lt1"/>
                </a:solidFill>
              </a:ln>
              <a:effectLst/>
            </c:spPr>
            <c:extLst>
              <c:ext xmlns:c16="http://schemas.microsoft.com/office/drawing/2014/chart" uri="{C3380CC4-5D6E-409C-BE32-E72D297353CC}">
                <c16:uniqueId val="{00000007-929E-432B-AE2F-F3E339473B13}"/>
              </c:ext>
            </c:extLst>
          </c:dPt>
          <c:dPt>
            <c:idx val="4"/>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9-929E-432B-AE2F-F3E339473B13}"/>
              </c:ext>
            </c:extLst>
          </c:dPt>
          <c:dPt>
            <c:idx val="5"/>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B-929E-432B-AE2F-F3E339473B13}"/>
              </c:ext>
            </c:extLst>
          </c:dPt>
          <c:dPt>
            <c:idx val="6"/>
            <c:bubble3D val="0"/>
            <c:spPr>
              <a:solidFill>
                <a:schemeClr val="tx2">
                  <a:lumMod val="75000"/>
                </a:schemeClr>
              </a:solidFill>
              <a:ln w="19050">
                <a:solidFill>
                  <a:schemeClr val="lt1"/>
                </a:solidFill>
              </a:ln>
              <a:effectLst/>
            </c:spPr>
            <c:extLst>
              <c:ext xmlns:c16="http://schemas.microsoft.com/office/drawing/2014/chart" uri="{C3380CC4-5D6E-409C-BE32-E72D297353CC}">
                <c16:uniqueId val="{0000000D-929E-432B-AE2F-F3E339473B13}"/>
              </c:ext>
            </c:extLst>
          </c:dPt>
          <c:dPt>
            <c:idx val="7"/>
            <c:bubble3D val="0"/>
            <c:spPr>
              <a:solidFill>
                <a:srgbClr val="42386B"/>
              </a:solidFill>
              <a:ln w="19050">
                <a:solidFill>
                  <a:schemeClr val="lt1"/>
                </a:solidFill>
              </a:ln>
              <a:effectLst/>
            </c:spPr>
            <c:extLst>
              <c:ext xmlns:c16="http://schemas.microsoft.com/office/drawing/2014/chart" uri="{C3380CC4-5D6E-409C-BE32-E72D297353CC}">
                <c16:uniqueId val="{0000000F-929E-432B-AE2F-F3E339473B13}"/>
              </c:ext>
            </c:extLst>
          </c:dPt>
          <c:dPt>
            <c:idx val="8"/>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11-929E-432B-AE2F-F3E339473B13}"/>
              </c:ext>
            </c:extLst>
          </c:dPt>
          <c:dPt>
            <c:idx val="9"/>
            <c:bubble3D val="0"/>
            <c:spPr>
              <a:solidFill>
                <a:schemeClr val="accent4"/>
              </a:solidFill>
              <a:ln w="19050">
                <a:solidFill>
                  <a:schemeClr val="lt1"/>
                </a:solidFill>
              </a:ln>
              <a:effectLst/>
            </c:spPr>
            <c:extLst>
              <c:ext xmlns:c16="http://schemas.microsoft.com/office/drawing/2014/chart" uri="{C3380CC4-5D6E-409C-BE32-E72D297353CC}">
                <c16:uniqueId val="{00000013-929E-432B-AE2F-F3E339473B13}"/>
              </c:ext>
            </c:extLst>
          </c:dPt>
          <c:dLbls>
            <c:dLbl>
              <c:idx val="4"/>
              <c:layout>
                <c:manualLayout>
                  <c:x val="5.2758398797827927E-3"/>
                  <c:y val="2.84974093264248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29E-432B-AE2F-F3E339473B13}"/>
                </c:ext>
              </c:extLst>
            </c:dLbl>
            <c:dLbl>
              <c:idx val="5"/>
              <c:layout>
                <c:manualLayout>
                  <c:x val="-6.4481742520976202E-17"/>
                  <c:y val="2.84974093264247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29E-432B-AE2F-F3E339473B1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zh-CN"/>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Sheet7!$G$27:$G$36</c:f>
              <c:strCache>
                <c:ptCount val="10"/>
                <c:pt idx="0">
                  <c:v>租赁费</c:v>
                </c:pt>
                <c:pt idx="1">
                  <c:v>人工费</c:v>
                </c:pt>
                <c:pt idx="2">
                  <c:v>福利费</c:v>
                </c:pt>
                <c:pt idx="3">
                  <c:v>伙食费</c:v>
                </c:pt>
                <c:pt idx="4">
                  <c:v>其他</c:v>
                </c:pt>
                <c:pt idx="5">
                  <c:v>其他</c:v>
                </c:pt>
                <c:pt idx="6">
                  <c:v>伙食费</c:v>
                </c:pt>
                <c:pt idx="7">
                  <c:v>福利费</c:v>
                </c:pt>
                <c:pt idx="8">
                  <c:v>人工费</c:v>
                </c:pt>
                <c:pt idx="9">
                  <c:v>租赁费</c:v>
                </c:pt>
              </c:strCache>
            </c:strRef>
          </c:cat>
          <c:val>
            <c:numRef>
              <c:f>Sheet7!$H$27:$H$36</c:f>
              <c:numCache>
                <c:formatCode>0%</c:formatCode>
                <c:ptCount val="10"/>
                <c:pt idx="0">
                  <c:v>0.54</c:v>
                </c:pt>
                <c:pt idx="1">
                  <c:v>0.15</c:v>
                </c:pt>
                <c:pt idx="2">
                  <c:v>0.13</c:v>
                </c:pt>
                <c:pt idx="3">
                  <c:v>0.1</c:v>
                </c:pt>
                <c:pt idx="4">
                  <c:v>0.08</c:v>
                </c:pt>
                <c:pt idx="5">
                  <c:v>7.0000000000000007E-2</c:v>
                </c:pt>
                <c:pt idx="6">
                  <c:v>0.11</c:v>
                </c:pt>
                <c:pt idx="7">
                  <c:v>0.13</c:v>
                </c:pt>
                <c:pt idx="8">
                  <c:v>0.17</c:v>
                </c:pt>
                <c:pt idx="9">
                  <c:v>0.52</c:v>
                </c:pt>
              </c:numCache>
            </c:numRef>
          </c:val>
          <c:extLst>
            <c:ext xmlns:c16="http://schemas.microsoft.com/office/drawing/2014/chart" uri="{C3380CC4-5D6E-409C-BE32-E72D297353CC}">
              <c16:uniqueId val="{00000014-929E-432B-AE2F-F3E339473B13}"/>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egendEntry>
        <c:idx val="5"/>
        <c:delete val="1"/>
      </c:legendEntry>
      <c:legendEntry>
        <c:idx val="6"/>
        <c:delete val="1"/>
      </c:legendEntry>
      <c:legendEntry>
        <c:idx val="7"/>
        <c:delete val="1"/>
      </c:legendEntry>
      <c:legendEntry>
        <c:idx val="8"/>
        <c:delete val="1"/>
      </c:legendEntry>
      <c:legendEntry>
        <c:idx val="9"/>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0.50313</cdr:x>
      <cdr:y>0.38194</cdr:y>
    </cdr:from>
    <cdr:to>
      <cdr:x>0.55729</cdr:x>
      <cdr:y>0.62847</cdr:y>
    </cdr:to>
    <cdr:sp macro="" textlink="">
      <cdr:nvSpPr>
        <cdr:cNvPr id="2" name="文本框 1"/>
        <cdr:cNvSpPr txBox="1"/>
      </cdr:nvSpPr>
      <cdr:spPr>
        <a:xfrm xmlns:a="http://schemas.openxmlformats.org/drawingml/2006/main">
          <a:off x="2300288" y="1047750"/>
          <a:ext cx="247650" cy="676275"/>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endParaRPr lang="zh-CN" altLang="en-US" sz="1100"/>
        </a:p>
      </cdr:txBody>
    </cdr:sp>
  </cdr:relSizeAnchor>
  <cdr:relSizeAnchor xmlns:cdr="http://schemas.openxmlformats.org/drawingml/2006/chartDrawing">
    <cdr:from>
      <cdr:x>0.52396</cdr:x>
      <cdr:y>0.41319</cdr:y>
    </cdr:from>
    <cdr:to>
      <cdr:x>0.59063</cdr:x>
      <cdr:y>0.63542</cdr:y>
    </cdr:to>
    <cdr:sp macro="" textlink="">
      <cdr:nvSpPr>
        <cdr:cNvPr id="3" name="文本框 2"/>
        <cdr:cNvSpPr txBox="1"/>
      </cdr:nvSpPr>
      <cdr:spPr>
        <a:xfrm xmlns:a="http://schemas.openxmlformats.org/drawingml/2006/main">
          <a:off x="3783829" y="2025540"/>
          <a:ext cx="481464" cy="1089416"/>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pPr algn="ctr"/>
          <a:fld id="{BC6F42E8-FD89-4829-B0F3-4143BB3CE45B}" type="TxLink">
            <a:rPr lang="en-US" altLang="en-US" sz="2000" b="0" i="0" u="none" strike="noStrike" spc="600">
              <a:solidFill>
                <a:schemeClr val="bg1"/>
              </a:solidFill>
              <a:latin typeface="微软雅黑" panose="020B0503020204020204" pitchFamily="34" charset="-122"/>
              <a:ea typeface="微软雅黑" panose="020B0503020204020204" pitchFamily="34" charset="-122"/>
            </a:rPr>
            <a:pPr algn="ctr"/>
            <a:t>8月份</a:t>
          </a:fld>
          <a:endParaRPr lang="zh-CN" altLang="en-US" sz="2800" b="0" spc="600">
            <a:solidFill>
              <a:schemeClr val="bg1"/>
            </a:solidFill>
            <a:latin typeface="微软雅黑" panose="020B0503020204020204" pitchFamily="34" charset="-122"/>
            <a:ea typeface="微软雅黑" panose="020B0503020204020204" pitchFamily="34" charset="-122"/>
          </a:endParaRPr>
        </a:p>
      </cdr:txBody>
    </cdr:sp>
  </cdr:relSizeAnchor>
  <cdr:relSizeAnchor xmlns:cdr="http://schemas.openxmlformats.org/drawingml/2006/chartDrawing">
    <cdr:from>
      <cdr:x>0.43854</cdr:x>
      <cdr:y>0.41319</cdr:y>
    </cdr:from>
    <cdr:to>
      <cdr:x>0.49896</cdr:x>
      <cdr:y>0.62847</cdr:y>
    </cdr:to>
    <cdr:sp macro="" textlink="">
      <cdr:nvSpPr>
        <cdr:cNvPr id="4" name="文本框 3"/>
        <cdr:cNvSpPr txBox="1"/>
      </cdr:nvSpPr>
      <cdr:spPr>
        <a:xfrm xmlns:a="http://schemas.openxmlformats.org/drawingml/2006/main">
          <a:off x="3166960" y="2025540"/>
          <a:ext cx="436329" cy="1055346"/>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pPr algn="ctr"/>
          <a:fld id="{16B4CFDD-6CCC-4A63-8595-10DD0C2DA1A7}" type="TxLink">
            <a:rPr lang="en-US" altLang="en-US" sz="2000" b="0" i="0" u="none" strike="noStrike" spc="600">
              <a:solidFill>
                <a:schemeClr val="bg1"/>
              </a:solidFill>
              <a:latin typeface="微软雅黑" panose="020B0503020204020204" pitchFamily="34" charset="-122"/>
              <a:ea typeface="微软雅黑" panose="020B0503020204020204" pitchFamily="34" charset="-122"/>
            </a:rPr>
            <a:pPr algn="ctr"/>
            <a:t>9月份</a:t>
          </a:fld>
          <a:endParaRPr lang="zh-CN" altLang="en-US" sz="2800" spc="600">
            <a:solidFill>
              <a:schemeClr val="bg1"/>
            </a:solidFill>
            <a:latin typeface="微软雅黑" panose="020B0503020204020204" pitchFamily="34" charset="-122"/>
            <a:ea typeface="微软雅黑" panose="020B0503020204020204" pitchFamily="34" charset="-122"/>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FAE3AA-2860-488C-A8E1-06B3A59F3D42}" type="datetimeFigureOut">
              <a:rPr lang="zh-CN" altLang="en-US" smtClean="0"/>
              <a:t>2018/11/7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6735B5-A45A-4D60-B44B-C1324C8D902E}" type="slidenum">
              <a:rPr lang="zh-CN" altLang="en-US" smtClean="0"/>
              <a:t>‹#›</a:t>
            </a:fld>
            <a:endParaRPr lang="zh-CN" altLang="en-US"/>
          </a:p>
        </p:txBody>
      </p:sp>
    </p:spTree>
    <p:extLst>
      <p:ext uri="{BB962C8B-B14F-4D97-AF65-F5344CB8AC3E}">
        <p14:creationId xmlns:p14="http://schemas.microsoft.com/office/powerpoint/2010/main" val="1092074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26</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4653"/>
          </a:xfrm>
          <a:prstGeom prst="rect">
            <a:avLst/>
          </a:prstGeom>
        </p:spPr>
      </p:pic>
    </p:spTree>
    <p:extLst>
      <p:ext uri="{BB962C8B-B14F-4D97-AF65-F5344CB8AC3E}">
        <p14:creationId xmlns:p14="http://schemas.microsoft.com/office/powerpoint/2010/main" val="291282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D34D12-2C5C-4618-BF78-372A4B4E207A}" type="datetimeFigureOut">
              <a:rPr lang="zh-CN" altLang="en-US" smtClean="0"/>
              <a:t>2018/11/7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91B95FD-CD19-4579-B9BC-AB39B90FD73A}" type="slidenum">
              <a:rPr lang="zh-CN" altLang="en-US" smtClean="0"/>
              <a:t>‹#›</a:t>
            </a:fld>
            <a:endParaRPr lang="zh-CN" altLang="en-US"/>
          </a:p>
        </p:txBody>
      </p:sp>
    </p:spTree>
    <p:extLst>
      <p:ext uri="{BB962C8B-B14F-4D97-AF65-F5344CB8AC3E}">
        <p14:creationId xmlns:p14="http://schemas.microsoft.com/office/powerpoint/2010/main" val="1527476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D34D12-2C5C-4618-BF78-372A4B4E207A}" type="datetimeFigureOut">
              <a:rPr lang="zh-CN" altLang="en-US" smtClean="0"/>
              <a:t>2018/11/7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91B95FD-CD19-4579-B9BC-AB39B90FD73A}" type="slidenum">
              <a:rPr lang="zh-CN" altLang="en-US" smtClean="0"/>
              <a:t>‹#›</a:t>
            </a:fld>
            <a:endParaRPr lang="zh-CN" altLang="en-US"/>
          </a:p>
        </p:txBody>
      </p:sp>
    </p:spTree>
    <p:extLst>
      <p:ext uri="{BB962C8B-B14F-4D97-AF65-F5344CB8AC3E}">
        <p14:creationId xmlns:p14="http://schemas.microsoft.com/office/powerpoint/2010/main" val="2825417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D34D12-2C5C-4618-BF78-372A4B4E207A}" type="datetimeFigureOut">
              <a:rPr lang="zh-CN" altLang="en-US" smtClean="0"/>
              <a:t>2018/11/7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1B95FD-CD19-4579-B9BC-AB39B90FD73A}" type="slidenum">
              <a:rPr lang="zh-CN" altLang="en-US" smtClean="0"/>
              <a:t>‹#›</a:t>
            </a:fld>
            <a:endParaRPr lang="zh-CN" altLang="en-US"/>
          </a:p>
        </p:txBody>
      </p:sp>
    </p:spTree>
    <p:extLst>
      <p:ext uri="{BB962C8B-B14F-4D97-AF65-F5344CB8AC3E}">
        <p14:creationId xmlns:p14="http://schemas.microsoft.com/office/powerpoint/2010/main" val="8278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D34D12-2C5C-4618-BF78-372A4B4E207A}" type="datetimeFigureOut">
              <a:rPr lang="zh-CN" altLang="en-US" smtClean="0"/>
              <a:t>2018/11/7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1B95FD-CD19-4579-B9BC-AB39B90FD73A}" type="slidenum">
              <a:rPr lang="zh-CN" altLang="en-US" smtClean="0"/>
              <a:t>‹#›</a:t>
            </a:fld>
            <a:endParaRPr lang="zh-CN" altLang="en-US"/>
          </a:p>
        </p:txBody>
      </p:sp>
    </p:spTree>
    <p:extLst>
      <p:ext uri="{BB962C8B-B14F-4D97-AF65-F5344CB8AC3E}">
        <p14:creationId xmlns:p14="http://schemas.microsoft.com/office/powerpoint/2010/main" val="3393626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4653"/>
          </a:xfrm>
          <a:prstGeom prst="rect">
            <a:avLst/>
          </a:prstGeom>
        </p:spPr>
      </p:pic>
      <p:sp>
        <p:nvSpPr>
          <p:cNvPr id="7" name="圆角矩形 6"/>
          <p:cNvSpPr/>
          <p:nvPr userDrawn="1"/>
        </p:nvSpPr>
        <p:spPr>
          <a:xfrm>
            <a:off x="327212" y="430306"/>
            <a:ext cx="11537576" cy="5997388"/>
          </a:xfrm>
          <a:prstGeom prst="roundRect">
            <a:avLst>
              <a:gd name="adj" fmla="val 3438"/>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19281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D34D12-2C5C-4618-BF78-372A4B4E207A}" type="datetimeFigureOut">
              <a:rPr lang="zh-CN" altLang="en-US" smtClean="0"/>
              <a:t>2018/11/7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1B95FD-CD19-4579-B9BC-AB39B90FD73A}" type="slidenum">
              <a:rPr lang="zh-CN" altLang="en-US" smtClean="0"/>
              <a:t>‹#›</a:t>
            </a:fld>
            <a:endParaRPr lang="zh-CN" altLang="en-US"/>
          </a:p>
        </p:txBody>
      </p:sp>
    </p:spTree>
    <p:extLst>
      <p:ext uri="{BB962C8B-B14F-4D97-AF65-F5344CB8AC3E}">
        <p14:creationId xmlns:p14="http://schemas.microsoft.com/office/powerpoint/2010/main" val="2942024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D34D12-2C5C-4618-BF78-372A4B4E207A}" type="datetimeFigureOut">
              <a:rPr lang="zh-CN" altLang="en-US" smtClean="0"/>
              <a:t>2018/11/7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1B95FD-CD19-4579-B9BC-AB39B90FD73A}" type="slidenum">
              <a:rPr lang="zh-CN" altLang="en-US" smtClean="0"/>
              <a:t>‹#›</a:t>
            </a:fld>
            <a:endParaRPr lang="zh-CN" altLang="en-US"/>
          </a:p>
        </p:txBody>
      </p:sp>
    </p:spTree>
    <p:extLst>
      <p:ext uri="{BB962C8B-B14F-4D97-AF65-F5344CB8AC3E}">
        <p14:creationId xmlns:p14="http://schemas.microsoft.com/office/powerpoint/2010/main" val="2785671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D34D12-2C5C-4618-BF78-372A4B4E207A}" type="datetimeFigureOut">
              <a:rPr lang="zh-CN" altLang="en-US" smtClean="0"/>
              <a:t>2018/11/7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1B95FD-CD19-4579-B9BC-AB39B90FD73A}" type="slidenum">
              <a:rPr lang="zh-CN" altLang="en-US" smtClean="0"/>
              <a:t>‹#›</a:t>
            </a:fld>
            <a:endParaRPr lang="zh-CN" altLang="en-US"/>
          </a:p>
        </p:txBody>
      </p:sp>
    </p:spTree>
    <p:extLst>
      <p:ext uri="{BB962C8B-B14F-4D97-AF65-F5344CB8AC3E}">
        <p14:creationId xmlns:p14="http://schemas.microsoft.com/office/powerpoint/2010/main" val="1524555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D34D12-2C5C-4618-BF78-372A4B4E207A}" type="datetimeFigureOut">
              <a:rPr lang="zh-CN" altLang="en-US" smtClean="0"/>
              <a:t>2018/11/7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91B95FD-CD19-4579-B9BC-AB39B90FD73A}" type="slidenum">
              <a:rPr lang="zh-CN" altLang="en-US" smtClean="0"/>
              <a:t>‹#›</a:t>
            </a:fld>
            <a:endParaRPr lang="zh-CN" altLang="en-US"/>
          </a:p>
        </p:txBody>
      </p:sp>
    </p:spTree>
    <p:extLst>
      <p:ext uri="{BB962C8B-B14F-4D97-AF65-F5344CB8AC3E}">
        <p14:creationId xmlns:p14="http://schemas.microsoft.com/office/powerpoint/2010/main" val="3863719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D34D12-2C5C-4618-BF78-372A4B4E207A}" type="datetimeFigureOut">
              <a:rPr lang="zh-CN" altLang="en-US" smtClean="0"/>
              <a:t>2018/11/7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91B95FD-CD19-4579-B9BC-AB39B90FD73A}" type="slidenum">
              <a:rPr lang="zh-CN" altLang="en-US" smtClean="0"/>
              <a:t>‹#›</a:t>
            </a:fld>
            <a:endParaRPr lang="zh-CN" altLang="en-US"/>
          </a:p>
        </p:txBody>
      </p:sp>
    </p:spTree>
    <p:extLst>
      <p:ext uri="{BB962C8B-B14F-4D97-AF65-F5344CB8AC3E}">
        <p14:creationId xmlns:p14="http://schemas.microsoft.com/office/powerpoint/2010/main" val="330209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D34D12-2C5C-4618-BF78-372A4B4E207A}" type="datetimeFigureOut">
              <a:rPr lang="zh-CN" altLang="en-US" smtClean="0"/>
              <a:t>2018/11/7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91B95FD-CD19-4579-B9BC-AB39B90FD73A}" type="slidenum">
              <a:rPr lang="zh-CN" altLang="en-US" smtClean="0"/>
              <a:t>‹#›</a:t>
            </a:fld>
            <a:endParaRPr lang="zh-CN" altLang="en-US"/>
          </a:p>
        </p:txBody>
      </p:sp>
    </p:spTree>
    <p:extLst>
      <p:ext uri="{BB962C8B-B14F-4D97-AF65-F5344CB8AC3E}">
        <p14:creationId xmlns:p14="http://schemas.microsoft.com/office/powerpoint/2010/main" val="1146043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D34D12-2C5C-4618-BF78-372A4B4E207A}" type="datetimeFigureOut">
              <a:rPr lang="zh-CN" altLang="en-US" smtClean="0"/>
              <a:t>2018/11/7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91B95FD-CD19-4579-B9BC-AB39B90FD73A}" type="slidenum">
              <a:rPr lang="zh-CN" altLang="en-US" smtClean="0"/>
              <a:t>‹#›</a:t>
            </a:fld>
            <a:endParaRPr lang="zh-CN" altLang="en-US"/>
          </a:p>
        </p:txBody>
      </p:sp>
    </p:spTree>
    <p:extLst>
      <p:ext uri="{BB962C8B-B14F-4D97-AF65-F5344CB8AC3E}">
        <p14:creationId xmlns:p14="http://schemas.microsoft.com/office/powerpoint/2010/main" val="383114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34D12-2C5C-4618-BF78-372A4B4E207A}" type="datetimeFigureOut">
              <a:rPr lang="zh-CN" altLang="en-US" smtClean="0"/>
              <a:t>2018/11/7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1B95FD-CD19-4579-B9BC-AB39B90FD73A}" type="slidenum">
              <a:rPr lang="zh-CN" altLang="en-US" smtClean="0"/>
              <a:t>‹#›</a:t>
            </a:fld>
            <a:endParaRPr lang="zh-CN" altLang="en-US"/>
          </a:p>
        </p:txBody>
      </p:sp>
    </p:spTree>
    <p:extLst>
      <p:ext uri="{BB962C8B-B14F-4D97-AF65-F5344CB8AC3E}">
        <p14:creationId xmlns:p14="http://schemas.microsoft.com/office/powerpoint/2010/main" val="32679985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85372" y="2330178"/>
            <a:ext cx="10421257" cy="830997"/>
          </a:xfrm>
          <a:prstGeom prst="rect">
            <a:avLst/>
          </a:prstGeom>
          <a:noFill/>
        </p:spPr>
        <p:txBody>
          <a:bodyPr wrap="square" rtlCol="0">
            <a:spAutoFit/>
          </a:bodyPr>
          <a:lstStyle/>
          <a:p>
            <a:pPr algn="ctr"/>
            <a:r>
              <a:rPr lang="en-US" altLang="zh-CN" sz="4800" b="1" dirty="0">
                <a:solidFill>
                  <a:schemeClr val="bg1"/>
                </a:solidFill>
                <a:latin typeface="张海山锐谐体2.0-授权联系：Samtype@QQ.com" panose="02000000000000000000" pitchFamily="2" charset="-122"/>
                <a:ea typeface="张海山锐谐体2.0-授权联系：Samtype@QQ.com" panose="02000000000000000000" pitchFamily="2" charset="-122"/>
              </a:rPr>
              <a:t>Year-end summary report</a:t>
            </a:r>
            <a:endParaRPr lang="zh-CN" altLang="en-US" sz="4800" b="1" dirty="0">
              <a:solidFill>
                <a:schemeClr val="bg1"/>
              </a:solidFill>
              <a:latin typeface="张海山锐谐体2.0-授权联系：Samtype@QQ.com" panose="02000000000000000000" pitchFamily="2" charset="-122"/>
              <a:ea typeface="张海山锐谐体2.0-授权联系：Samtype@QQ.com" panose="02000000000000000000" pitchFamily="2" charset="-122"/>
            </a:endParaRPr>
          </a:p>
        </p:txBody>
      </p:sp>
      <p:sp>
        <p:nvSpPr>
          <p:cNvPr id="7" name="文本框 6"/>
          <p:cNvSpPr txBox="1"/>
          <p:nvPr/>
        </p:nvSpPr>
        <p:spPr>
          <a:xfrm>
            <a:off x="1052286" y="3807249"/>
            <a:ext cx="10087429" cy="400110"/>
          </a:xfrm>
          <a:prstGeom prst="rect">
            <a:avLst/>
          </a:prstGeom>
        </p:spPr>
        <p:txBody>
          <a:bodyPr wrap="square">
            <a:spAutoFit/>
          </a:bodyPr>
          <a:lstStyle>
            <a:defPPr>
              <a:defRPr lang="zh-CN"/>
            </a:defPPr>
            <a:lvl1pPr>
              <a:defRPr sz="1600">
                <a:solidFill>
                  <a:schemeClr val="bg1"/>
                </a:solidFill>
                <a:latin typeface="Segoe UI Semilight" panose="020B0402040204020203" pitchFamily="34" charset="0"/>
                <a:cs typeface="Segoe UI Semilight" panose="020B0402040204020203" pitchFamily="34" charset="0"/>
              </a:defRPr>
            </a:lvl1pPr>
          </a:lstStyle>
          <a:p>
            <a:pPr algn="ctr"/>
            <a:r>
              <a:rPr lang="en-US" altLang="zh-CN" sz="2000"/>
              <a:t>Please Input Your Awesome Report Title Here</a:t>
            </a:r>
            <a:endParaRPr lang="zh-CN" altLang="en-US" sz="2000"/>
          </a:p>
        </p:txBody>
      </p:sp>
    </p:spTree>
    <p:extLst>
      <p:ext uri="{BB962C8B-B14F-4D97-AF65-F5344CB8AC3E}">
        <p14:creationId xmlns:p14="http://schemas.microsoft.com/office/powerpoint/2010/main" val="349427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672792" y="604872"/>
            <a:ext cx="3265774" cy="400110"/>
            <a:chOff x="672792" y="604872"/>
            <a:chExt cx="3265774" cy="400110"/>
          </a:xfrm>
        </p:grpSpPr>
        <p:sp>
          <p:nvSpPr>
            <p:cNvPr id="2" name="矩形 1"/>
            <p:cNvSpPr/>
            <p:nvPr/>
          </p:nvSpPr>
          <p:spPr>
            <a:xfrm>
              <a:off x="917931" y="604872"/>
              <a:ext cx="3020635" cy="400110"/>
            </a:xfrm>
            <a:prstGeom prst="rect">
              <a:avLst/>
            </a:prstGeom>
          </p:spPr>
          <p:txBody>
            <a:bodyPr wrap="none">
              <a:spAutoFit/>
            </a:bodyPr>
            <a:lstStyle/>
            <a:p>
              <a:pPr algn="ctr"/>
              <a:r>
                <a:rPr lang="en-US" altLang="zh-CN"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LOREM IPSUM DOLOR </a:t>
              </a:r>
              <a:endParaRPr lang="zh-CN" altLang="en-US"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3" name="直角三角形 2"/>
            <p:cNvSpPr/>
            <p:nvPr/>
          </p:nvSpPr>
          <p:spPr>
            <a:xfrm rot="4705673">
              <a:off x="672792" y="723269"/>
              <a:ext cx="224870" cy="22487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 name="直角三角形 3"/>
            <p:cNvSpPr/>
            <p:nvPr/>
          </p:nvSpPr>
          <p:spPr>
            <a:xfrm rot="11041849">
              <a:off x="693981" y="678230"/>
              <a:ext cx="182492" cy="182492"/>
            </a:xfrm>
            <a:prstGeom prst="rtTriangl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cxnSp>
        <p:nvCxnSpPr>
          <p:cNvPr id="5" name="直接连接符 4"/>
          <p:cNvCxnSpPr/>
          <p:nvPr/>
        </p:nvCxnSpPr>
        <p:spPr>
          <a:xfrm>
            <a:off x="6073246" y="1794055"/>
            <a:ext cx="0" cy="3638550"/>
          </a:xfrm>
          <a:prstGeom prst="line">
            <a:avLst/>
          </a:prstGeom>
          <a:ln w="31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821266" y="3210394"/>
            <a:ext cx="4961467" cy="0"/>
          </a:xfrm>
          <a:prstGeom prst="line">
            <a:avLst/>
          </a:prstGeom>
          <a:ln w="31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21266" y="5426715"/>
            <a:ext cx="4961467" cy="0"/>
          </a:xfrm>
          <a:prstGeom prst="line">
            <a:avLst/>
          </a:prstGeom>
          <a:ln w="31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409267" y="3210394"/>
            <a:ext cx="4961467" cy="0"/>
          </a:xfrm>
          <a:prstGeom prst="line">
            <a:avLst/>
          </a:prstGeom>
          <a:ln w="31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409267" y="5426715"/>
            <a:ext cx="4961467" cy="0"/>
          </a:xfrm>
          <a:prstGeom prst="line">
            <a:avLst/>
          </a:prstGeom>
          <a:ln w="31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867946" y="2479384"/>
            <a:ext cx="4914787" cy="584775"/>
          </a:xfrm>
          <a:prstGeom prst="rect">
            <a:avLst/>
          </a:prstGeom>
        </p:spPr>
        <p:txBody>
          <a:bodyPr wrap="square">
            <a:spAutoFit/>
          </a:bodyPr>
          <a:lstStyle/>
          <a:p>
            <a:pPr algn="just"/>
            <a:r>
              <a:rPr lang="en-US" altLang="zh-CN" sz="1600" dirty="0">
                <a:solidFill>
                  <a:schemeClr val="bg1"/>
                </a:solidFill>
                <a:latin typeface="Segoe UI Semilight" panose="020B0402040204020203" pitchFamily="34" charset="0"/>
                <a:cs typeface="Segoe UI Semilight" panose="020B0402040204020203" pitchFamily="34" charset="0"/>
              </a:rPr>
              <a:t>Lorem ipsum dolor sit </a:t>
            </a:r>
            <a:r>
              <a:rPr lang="en-US" altLang="zh-CN" sz="1600" dirty="0" err="1">
                <a:solidFill>
                  <a:schemeClr val="bg1"/>
                </a:solidFill>
                <a:latin typeface="Segoe UI Semilight" panose="020B0402040204020203" pitchFamily="34" charset="0"/>
                <a:cs typeface="Segoe UI Semilight" panose="020B0402040204020203" pitchFamily="34" charset="0"/>
              </a:rPr>
              <a:t>amet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consectetuer</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adipiscing</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elit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sed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diam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nonummy</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nibh</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ea typeface="Meiryo UI" panose="020B0604030504040204" pitchFamily="34" charset="-128"/>
                <a:cs typeface="Segoe UI Semilight" panose="020B0402040204020203" pitchFamily="34" charset="0"/>
              </a:rPr>
              <a:t>euismod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tincidunt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ut</a:t>
            </a:r>
            <a:endParaRPr lang="en-US" altLang="zh-CN" sz="1600" dirty="0">
              <a:solidFill>
                <a:schemeClr val="bg1"/>
              </a:solidFill>
              <a:latin typeface="Segoe UI Semilight" panose="020B0402040204020203" pitchFamily="34" charset="0"/>
              <a:cs typeface="Segoe UI Semilight" panose="020B0402040204020203" pitchFamily="34" charset="0"/>
            </a:endParaRPr>
          </a:p>
        </p:txBody>
      </p:sp>
      <p:sp>
        <p:nvSpPr>
          <p:cNvPr id="12" name="文本框 11"/>
          <p:cNvSpPr txBox="1"/>
          <p:nvPr/>
        </p:nvSpPr>
        <p:spPr>
          <a:xfrm>
            <a:off x="1698405" y="1686651"/>
            <a:ext cx="1851789" cy="338554"/>
          </a:xfrm>
          <a:prstGeom prst="rect">
            <a:avLst/>
          </a:prstGeom>
          <a:noFill/>
        </p:spPr>
        <p:txBody>
          <a:bodyPr wrap="none" rtlCol="0">
            <a:spAutoFit/>
          </a:bodyPr>
          <a:lstStyle/>
          <a:p>
            <a:r>
              <a:rPr lang="en-US" altLang="zh-CN" sz="1600" b="1" dirty="0">
                <a:solidFill>
                  <a:schemeClr val="accent4"/>
                </a:solidFill>
              </a:rPr>
              <a:t>ADD YOUR TEXT</a:t>
            </a:r>
            <a:endParaRPr lang="zh-CN" altLang="en-US" sz="1600" b="1" dirty="0">
              <a:solidFill>
                <a:schemeClr val="accent4"/>
              </a:solidFill>
            </a:endParaRPr>
          </a:p>
        </p:txBody>
      </p:sp>
      <p:sp>
        <p:nvSpPr>
          <p:cNvPr id="13" name="文本框 12"/>
          <p:cNvSpPr txBox="1"/>
          <p:nvPr/>
        </p:nvSpPr>
        <p:spPr>
          <a:xfrm>
            <a:off x="1681366" y="1963648"/>
            <a:ext cx="3060453" cy="400110"/>
          </a:xfrm>
          <a:prstGeom prst="rect">
            <a:avLst/>
          </a:prstGeom>
          <a:noFill/>
        </p:spPr>
        <p:txBody>
          <a:bodyPr wrap="none" rtlCol="0">
            <a:spAutoFit/>
          </a:bodyPr>
          <a:lstStyle/>
          <a:p>
            <a:r>
              <a:rPr lang="en-US" altLang="zh-CN" sz="2000" b="1">
                <a:solidFill>
                  <a:schemeClr val="bg1">
                    <a:lumMod val="95000"/>
                  </a:schemeClr>
                </a:solidFill>
              </a:rPr>
              <a:t>ADD YOUR TEXT HERE</a:t>
            </a:r>
            <a:endParaRPr lang="zh-CN" altLang="en-US" sz="2000" b="1" dirty="0">
              <a:solidFill>
                <a:schemeClr val="bg1">
                  <a:lumMod val="95000"/>
                </a:schemeClr>
              </a:solidFill>
            </a:endParaRPr>
          </a:p>
        </p:txBody>
      </p:sp>
      <p:sp>
        <p:nvSpPr>
          <p:cNvPr id="14" name="矩形 13"/>
          <p:cNvSpPr/>
          <p:nvPr/>
        </p:nvSpPr>
        <p:spPr>
          <a:xfrm>
            <a:off x="821266" y="4696174"/>
            <a:ext cx="4914787" cy="584775"/>
          </a:xfrm>
          <a:prstGeom prst="rect">
            <a:avLst/>
          </a:prstGeom>
        </p:spPr>
        <p:txBody>
          <a:bodyPr wrap="square">
            <a:spAutoFit/>
          </a:bodyPr>
          <a:lstStyle/>
          <a:p>
            <a:pPr algn="just"/>
            <a:r>
              <a:rPr lang="en-US" altLang="zh-CN" sz="1600" dirty="0">
                <a:solidFill>
                  <a:schemeClr val="bg1"/>
                </a:solidFill>
                <a:latin typeface="Segoe UI Semilight" panose="020B0402040204020203" pitchFamily="34" charset="0"/>
                <a:cs typeface="Segoe UI Semilight" panose="020B0402040204020203" pitchFamily="34" charset="0"/>
              </a:rPr>
              <a:t>Lorem ipsum dolor sit </a:t>
            </a:r>
            <a:r>
              <a:rPr lang="en-US" altLang="zh-CN" sz="1600" dirty="0" err="1">
                <a:solidFill>
                  <a:schemeClr val="bg1"/>
                </a:solidFill>
                <a:latin typeface="Segoe UI Semilight" panose="020B0402040204020203" pitchFamily="34" charset="0"/>
                <a:cs typeface="Segoe UI Semilight" panose="020B0402040204020203" pitchFamily="34" charset="0"/>
              </a:rPr>
              <a:t>amet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consectetuer</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adipiscing</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elit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sed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diam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nonummy</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nibh</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euismod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tincidunt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ut</a:t>
            </a:r>
            <a:endParaRPr lang="en-US" altLang="zh-CN" sz="1600" dirty="0">
              <a:solidFill>
                <a:schemeClr val="bg1"/>
              </a:solidFill>
              <a:latin typeface="Segoe UI Semilight" panose="020B0402040204020203" pitchFamily="34" charset="0"/>
              <a:cs typeface="Segoe UI Semilight" panose="020B0402040204020203" pitchFamily="34" charset="0"/>
            </a:endParaRPr>
          </a:p>
        </p:txBody>
      </p:sp>
      <p:sp>
        <p:nvSpPr>
          <p:cNvPr id="15" name="文本框 14"/>
          <p:cNvSpPr txBox="1"/>
          <p:nvPr/>
        </p:nvSpPr>
        <p:spPr>
          <a:xfrm>
            <a:off x="1651725" y="3903441"/>
            <a:ext cx="1851789" cy="338554"/>
          </a:xfrm>
          <a:prstGeom prst="rect">
            <a:avLst/>
          </a:prstGeom>
          <a:noFill/>
        </p:spPr>
        <p:txBody>
          <a:bodyPr wrap="none" rtlCol="0">
            <a:spAutoFit/>
          </a:bodyPr>
          <a:lstStyle/>
          <a:p>
            <a:r>
              <a:rPr lang="en-US" altLang="zh-CN" sz="1600" b="1" dirty="0">
                <a:solidFill>
                  <a:schemeClr val="accent4"/>
                </a:solidFill>
              </a:rPr>
              <a:t>ADD YOUR TEXT</a:t>
            </a:r>
            <a:endParaRPr lang="zh-CN" altLang="en-US" sz="1600" b="1" dirty="0">
              <a:solidFill>
                <a:schemeClr val="accent4"/>
              </a:solidFill>
            </a:endParaRPr>
          </a:p>
        </p:txBody>
      </p:sp>
      <p:sp>
        <p:nvSpPr>
          <p:cNvPr id="16" name="文本框 15"/>
          <p:cNvSpPr txBox="1"/>
          <p:nvPr/>
        </p:nvSpPr>
        <p:spPr>
          <a:xfrm>
            <a:off x="1634686" y="4180438"/>
            <a:ext cx="3060453" cy="400110"/>
          </a:xfrm>
          <a:prstGeom prst="rect">
            <a:avLst/>
          </a:prstGeom>
          <a:noFill/>
        </p:spPr>
        <p:txBody>
          <a:bodyPr wrap="none" rtlCol="0">
            <a:spAutoFit/>
          </a:bodyPr>
          <a:lstStyle/>
          <a:p>
            <a:r>
              <a:rPr lang="en-US" altLang="zh-CN" sz="2000" b="1">
                <a:solidFill>
                  <a:schemeClr val="bg1">
                    <a:lumMod val="95000"/>
                  </a:schemeClr>
                </a:solidFill>
              </a:rPr>
              <a:t>ADD YOUR TEXT HERE</a:t>
            </a:r>
            <a:endParaRPr lang="zh-CN" altLang="en-US" sz="2000" b="1" dirty="0">
              <a:solidFill>
                <a:schemeClr val="bg1">
                  <a:lumMod val="95000"/>
                </a:schemeClr>
              </a:solidFill>
            </a:endParaRPr>
          </a:p>
        </p:txBody>
      </p:sp>
      <p:sp>
        <p:nvSpPr>
          <p:cNvPr id="17" name="矩形 16"/>
          <p:cNvSpPr/>
          <p:nvPr/>
        </p:nvSpPr>
        <p:spPr>
          <a:xfrm>
            <a:off x="6409267" y="2496318"/>
            <a:ext cx="4914787" cy="584775"/>
          </a:xfrm>
          <a:prstGeom prst="rect">
            <a:avLst/>
          </a:prstGeom>
        </p:spPr>
        <p:txBody>
          <a:bodyPr wrap="square">
            <a:spAutoFit/>
          </a:bodyPr>
          <a:lstStyle/>
          <a:p>
            <a:pPr algn="just"/>
            <a:r>
              <a:rPr lang="en-US" altLang="zh-CN" sz="1600" dirty="0">
                <a:solidFill>
                  <a:schemeClr val="bg1"/>
                </a:solidFill>
                <a:latin typeface="Segoe UI Semilight" panose="020B0402040204020203" pitchFamily="34" charset="0"/>
                <a:cs typeface="Segoe UI Semilight" panose="020B0402040204020203" pitchFamily="34" charset="0"/>
              </a:rPr>
              <a:t>Lorem ipsum dolor sit </a:t>
            </a:r>
            <a:r>
              <a:rPr lang="en-US" altLang="zh-CN" sz="1600" dirty="0" err="1">
                <a:solidFill>
                  <a:schemeClr val="bg1"/>
                </a:solidFill>
                <a:latin typeface="Segoe UI Semilight" panose="020B0402040204020203" pitchFamily="34" charset="0"/>
                <a:cs typeface="Segoe UI Semilight" panose="020B0402040204020203" pitchFamily="34" charset="0"/>
              </a:rPr>
              <a:t>amet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consectetuer</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adipiscing</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elit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sed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diam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nonummy</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nibh</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euismod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tincidunt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ut</a:t>
            </a:r>
            <a:endParaRPr lang="en-US" altLang="zh-CN" sz="1600" dirty="0">
              <a:solidFill>
                <a:schemeClr val="bg1"/>
              </a:solidFill>
              <a:latin typeface="Segoe UI Semilight" panose="020B0402040204020203" pitchFamily="34" charset="0"/>
              <a:cs typeface="Segoe UI Semilight" panose="020B0402040204020203" pitchFamily="34" charset="0"/>
            </a:endParaRPr>
          </a:p>
        </p:txBody>
      </p:sp>
      <p:sp>
        <p:nvSpPr>
          <p:cNvPr id="18" name="文本框 17"/>
          <p:cNvSpPr txBox="1"/>
          <p:nvPr/>
        </p:nvSpPr>
        <p:spPr>
          <a:xfrm>
            <a:off x="7239726" y="1703585"/>
            <a:ext cx="1851789" cy="338554"/>
          </a:xfrm>
          <a:prstGeom prst="rect">
            <a:avLst/>
          </a:prstGeom>
          <a:noFill/>
        </p:spPr>
        <p:txBody>
          <a:bodyPr wrap="none" rtlCol="0">
            <a:spAutoFit/>
          </a:bodyPr>
          <a:lstStyle/>
          <a:p>
            <a:r>
              <a:rPr lang="en-US" altLang="zh-CN" sz="1600" b="1" dirty="0">
                <a:solidFill>
                  <a:schemeClr val="accent4"/>
                </a:solidFill>
              </a:rPr>
              <a:t>ADD YOUR TEXT</a:t>
            </a:r>
            <a:endParaRPr lang="zh-CN" altLang="en-US" sz="1600" b="1" dirty="0">
              <a:solidFill>
                <a:schemeClr val="accent4"/>
              </a:solidFill>
            </a:endParaRPr>
          </a:p>
        </p:txBody>
      </p:sp>
      <p:sp>
        <p:nvSpPr>
          <p:cNvPr id="19" name="文本框 18"/>
          <p:cNvSpPr txBox="1"/>
          <p:nvPr/>
        </p:nvSpPr>
        <p:spPr>
          <a:xfrm>
            <a:off x="7222687" y="1980582"/>
            <a:ext cx="3060453" cy="400110"/>
          </a:xfrm>
          <a:prstGeom prst="rect">
            <a:avLst/>
          </a:prstGeom>
          <a:noFill/>
        </p:spPr>
        <p:txBody>
          <a:bodyPr wrap="none" rtlCol="0">
            <a:spAutoFit/>
          </a:bodyPr>
          <a:lstStyle/>
          <a:p>
            <a:r>
              <a:rPr lang="en-US" altLang="zh-CN" sz="2000" b="1">
                <a:solidFill>
                  <a:schemeClr val="bg1">
                    <a:lumMod val="95000"/>
                  </a:schemeClr>
                </a:solidFill>
              </a:rPr>
              <a:t>ADD YOUR TEXT HERE</a:t>
            </a:r>
            <a:endParaRPr lang="zh-CN" altLang="en-US" sz="2000" b="1" dirty="0">
              <a:solidFill>
                <a:schemeClr val="bg1">
                  <a:lumMod val="95000"/>
                </a:schemeClr>
              </a:solidFill>
            </a:endParaRPr>
          </a:p>
        </p:txBody>
      </p:sp>
      <p:sp>
        <p:nvSpPr>
          <p:cNvPr id="20" name="矩形 19"/>
          <p:cNvSpPr/>
          <p:nvPr/>
        </p:nvSpPr>
        <p:spPr>
          <a:xfrm>
            <a:off x="6409267" y="4696174"/>
            <a:ext cx="4914787" cy="584775"/>
          </a:xfrm>
          <a:prstGeom prst="rect">
            <a:avLst/>
          </a:prstGeom>
        </p:spPr>
        <p:txBody>
          <a:bodyPr wrap="square">
            <a:spAutoFit/>
          </a:bodyPr>
          <a:lstStyle/>
          <a:p>
            <a:pPr algn="just"/>
            <a:r>
              <a:rPr lang="en-US" altLang="zh-CN" sz="1600" dirty="0">
                <a:solidFill>
                  <a:schemeClr val="bg1"/>
                </a:solidFill>
                <a:latin typeface="Segoe UI Semilight" panose="020B0402040204020203" pitchFamily="34" charset="0"/>
                <a:cs typeface="Segoe UI Semilight" panose="020B0402040204020203" pitchFamily="34" charset="0"/>
              </a:rPr>
              <a:t>Lorem ipsum dolor sit </a:t>
            </a:r>
            <a:r>
              <a:rPr lang="en-US" altLang="zh-CN" sz="1600" dirty="0" err="1">
                <a:solidFill>
                  <a:schemeClr val="bg1"/>
                </a:solidFill>
                <a:latin typeface="Segoe UI Semilight" panose="020B0402040204020203" pitchFamily="34" charset="0"/>
                <a:cs typeface="Segoe UI Semilight" panose="020B0402040204020203" pitchFamily="34" charset="0"/>
              </a:rPr>
              <a:t>amet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consectetuer</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adipiscing</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elit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sed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diam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nonummy</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nibh</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euismod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tincidunt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ut</a:t>
            </a:r>
            <a:endParaRPr lang="en-US" altLang="zh-CN" sz="1600" dirty="0">
              <a:solidFill>
                <a:schemeClr val="bg1"/>
              </a:solidFill>
              <a:latin typeface="Segoe UI Semilight" panose="020B0402040204020203" pitchFamily="34" charset="0"/>
              <a:cs typeface="Segoe UI Semilight" panose="020B0402040204020203" pitchFamily="34" charset="0"/>
            </a:endParaRPr>
          </a:p>
        </p:txBody>
      </p:sp>
      <p:sp>
        <p:nvSpPr>
          <p:cNvPr id="21" name="文本框 20"/>
          <p:cNvSpPr txBox="1"/>
          <p:nvPr/>
        </p:nvSpPr>
        <p:spPr>
          <a:xfrm>
            <a:off x="7239726" y="3855861"/>
            <a:ext cx="1851789" cy="338554"/>
          </a:xfrm>
          <a:prstGeom prst="rect">
            <a:avLst/>
          </a:prstGeom>
          <a:noFill/>
        </p:spPr>
        <p:txBody>
          <a:bodyPr wrap="none" rtlCol="0">
            <a:spAutoFit/>
          </a:bodyPr>
          <a:lstStyle/>
          <a:p>
            <a:r>
              <a:rPr lang="en-US" altLang="zh-CN" sz="1600" b="1" dirty="0">
                <a:solidFill>
                  <a:schemeClr val="accent4"/>
                </a:solidFill>
              </a:rPr>
              <a:t>ADD YOUR TEXT</a:t>
            </a:r>
            <a:endParaRPr lang="zh-CN" altLang="en-US" sz="1600" b="1" dirty="0">
              <a:solidFill>
                <a:schemeClr val="accent4"/>
              </a:solidFill>
            </a:endParaRPr>
          </a:p>
        </p:txBody>
      </p:sp>
      <p:sp>
        <p:nvSpPr>
          <p:cNvPr id="22" name="文本框 21"/>
          <p:cNvSpPr txBox="1"/>
          <p:nvPr/>
        </p:nvSpPr>
        <p:spPr>
          <a:xfrm>
            <a:off x="7222687" y="4132858"/>
            <a:ext cx="3060453" cy="400110"/>
          </a:xfrm>
          <a:prstGeom prst="rect">
            <a:avLst/>
          </a:prstGeom>
          <a:noFill/>
        </p:spPr>
        <p:txBody>
          <a:bodyPr wrap="none" rtlCol="0">
            <a:spAutoFit/>
          </a:bodyPr>
          <a:lstStyle/>
          <a:p>
            <a:r>
              <a:rPr lang="en-US" altLang="zh-CN" sz="2000" b="1">
                <a:solidFill>
                  <a:schemeClr val="bg1">
                    <a:lumMod val="95000"/>
                  </a:schemeClr>
                </a:solidFill>
              </a:rPr>
              <a:t>ADD YOUR TEXT HERE</a:t>
            </a:r>
            <a:endParaRPr lang="zh-CN" altLang="en-US" sz="2000" b="1" dirty="0">
              <a:solidFill>
                <a:schemeClr val="bg1">
                  <a:lumMod val="95000"/>
                </a:schemeClr>
              </a:solidFill>
            </a:endParaRPr>
          </a:p>
        </p:txBody>
      </p:sp>
      <p:grpSp>
        <p:nvGrpSpPr>
          <p:cNvPr id="27" name="组合 26"/>
          <p:cNvGrpSpPr/>
          <p:nvPr/>
        </p:nvGrpSpPr>
        <p:grpSpPr>
          <a:xfrm>
            <a:off x="852339" y="1772690"/>
            <a:ext cx="653044" cy="505029"/>
            <a:chOff x="2655396" y="2953152"/>
            <a:chExt cx="811962" cy="627927"/>
          </a:xfrm>
        </p:grpSpPr>
        <p:sp>
          <p:nvSpPr>
            <p:cNvPr id="28" name="Freeform 6"/>
            <p:cNvSpPr>
              <a:spLocks/>
            </p:cNvSpPr>
            <p:nvPr/>
          </p:nvSpPr>
          <p:spPr bwMode="auto">
            <a:xfrm>
              <a:off x="2655396" y="2953152"/>
              <a:ext cx="606579" cy="396043"/>
            </a:xfrm>
            <a:custGeom>
              <a:avLst/>
              <a:gdLst>
                <a:gd name="T0" fmla="*/ 357 w 458"/>
                <a:gd name="T1" fmla="*/ 8 h 299"/>
                <a:gd name="T2" fmla="*/ 184 w 458"/>
                <a:gd name="T3" fmla="*/ 54 h 299"/>
                <a:gd name="T4" fmla="*/ 40 w 458"/>
                <a:gd name="T5" fmla="*/ 161 h 299"/>
                <a:gd name="T6" fmla="*/ 35 w 458"/>
                <a:gd name="T7" fmla="*/ 277 h 299"/>
                <a:gd name="T8" fmla="*/ 36 w 458"/>
                <a:gd name="T9" fmla="*/ 279 h 299"/>
                <a:gd name="T10" fmla="*/ 85 w 458"/>
                <a:gd name="T11" fmla="*/ 288 h 299"/>
                <a:gd name="T12" fmla="*/ 133 w 458"/>
                <a:gd name="T13" fmla="*/ 256 h 299"/>
                <a:gd name="T14" fmla="*/ 142 w 458"/>
                <a:gd name="T15" fmla="*/ 207 h 299"/>
                <a:gd name="T16" fmla="*/ 128 w 458"/>
                <a:gd name="T17" fmla="*/ 195 h 299"/>
                <a:gd name="T18" fmla="*/ 211 w 458"/>
                <a:gd name="T19" fmla="*/ 112 h 299"/>
                <a:gd name="T20" fmla="*/ 211 w 458"/>
                <a:gd name="T21" fmla="*/ 112 h 299"/>
                <a:gd name="T22" fmla="*/ 212 w 458"/>
                <a:gd name="T23" fmla="*/ 112 h 299"/>
                <a:gd name="T24" fmla="*/ 212 w 458"/>
                <a:gd name="T25" fmla="*/ 112 h 299"/>
                <a:gd name="T26" fmla="*/ 212 w 458"/>
                <a:gd name="T27" fmla="*/ 112 h 299"/>
                <a:gd name="T28" fmla="*/ 329 w 458"/>
                <a:gd name="T29" fmla="*/ 97 h 299"/>
                <a:gd name="T30" fmla="*/ 330 w 458"/>
                <a:gd name="T31" fmla="*/ 116 h 299"/>
                <a:gd name="T32" fmla="*/ 374 w 458"/>
                <a:gd name="T33" fmla="*/ 139 h 299"/>
                <a:gd name="T34" fmla="*/ 429 w 458"/>
                <a:gd name="T35" fmla="*/ 121 h 299"/>
                <a:gd name="T36" fmla="*/ 452 w 458"/>
                <a:gd name="T37" fmla="*/ 77 h 299"/>
                <a:gd name="T38" fmla="*/ 451 w 458"/>
                <a:gd name="T39" fmla="*/ 75 h 299"/>
                <a:gd name="T40" fmla="*/ 357 w 458"/>
                <a:gd name="T41" fmla="*/ 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8" h="299">
                  <a:moveTo>
                    <a:pt x="357" y="8"/>
                  </a:moveTo>
                  <a:cubicBezTo>
                    <a:pt x="288" y="0"/>
                    <a:pt x="191" y="50"/>
                    <a:pt x="184" y="54"/>
                  </a:cubicBezTo>
                  <a:cubicBezTo>
                    <a:pt x="176" y="58"/>
                    <a:pt x="77" y="103"/>
                    <a:pt x="40" y="161"/>
                  </a:cubicBezTo>
                  <a:cubicBezTo>
                    <a:pt x="0" y="225"/>
                    <a:pt x="34" y="276"/>
                    <a:pt x="35" y="277"/>
                  </a:cubicBezTo>
                  <a:cubicBezTo>
                    <a:pt x="35" y="278"/>
                    <a:pt x="36" y="278"/>
                    <a:pt x="36" y="279"/>
                  </a:cubicBezTo>
                  <a:cubicBezTo>
                    <a:pt x="47" y="295"/>
                    <a:pt x="69" y="299"/>
                    <a:pt x="85" y="288"/>
                  </a:cubicBezTo>
                  <a:cubicBezTo>
                    <a:pt x="133" y="256"/>
                    <a:pt x="133" y="256"/>
                    <a:pt x="133" y="256"/>
                  </a:cubicBezTo>
                  <a:cubicBezTo>
                    <a:pt x="149" y="245"/>
                    <a:pt x="153" y="223"/>
                    <a:pt x="142" y="207"/>
                  </a:cubicBezTo>
                  <a:cubicBezTo>
                    <a:pt x="138" y="201"/>
                    <a:pt x="133" y="197"/>
                    <a:pt x="128" y="195"/>
                  </a:cubicBezTo>
                  <a:cubicBezTo>
                    <a:pt x="111" y="157"/>
                    <a:pt x="200" y="117"/>
                    <a:pt x="211" y="112"/>
                  </a:cubicBezTo>
                  <a:cubicBezTo>
                    <a:pt x="211" y="112"/>
                    <a:pt x="211" y="112"/>
                    <a:pt x="211" y="112"/>
                  </a:cubicBezTo>
                  <a:cubicBezTo>
                    <a:pt x="211" y="112"/>
                    <a:pt x="211" y="112"/>
                    <a:pt x="212" y="112"/>
                  </a:cubicBezTo>
                  <a:cubicBezTo>
                    <a:pt x="212" y="112"/>
                    <a:pt x="212" y="112"/>
                    <a:pt x="212" y="112"/>
                  </a:cubicBezTo>
                  <a:cubicBezTo>
                    <a:pt x="212" y="112"/>
                    <a:pt x="212" y="112"/>
                    <a:pt x="212" y="112"/>
                  </a:cubicBezTo>
                  <a:cubicBezTo>
                    <a:pt x="223" y="106"/>
                    <a:pt x="310" y="61"/>
                    <a:pt x="329" y="97"/>
                  </a:cubicBezTo>
                  <a:cubicBezTo>
                    <a:pt x="328" y="103"/>
                    <a:pt x="328" y="109"/>
                    <a:pt x="330" y="116"/>
                  </a:cubicBezTo>
                  <a:cubicBezTo>
                    <a:pt x="335" y="134"/>
                    <a:pt x="355" y="145"/>
                    <a:pt x="374" y="139"/>
                  </a:cubicBezTo>
                  <a:cubicBezTo>
                    <a:pt x="429" y="121"/>
                    <a:pt x="429" y="121"/>
                    <a:pt x="429" y="121"/>
                  </a:cubicBezTo>
                  <a:cubicBezTo>
                    <a:pt x="447" y="116"/>
                    <a:pt x="458" y="96"/>
                    <a:pt x="452" y="77"/>
                  </a:cubicBezTo>
                  <a:cubicBezTo>
                    <a:pt x="452" y="76"/>
                    <a:pt x="451" y="76"/>
                    <a:pt x="451" y="75"/>
                  </a:cubicBezTo>
                  <a:cubicBezTo>
                    <a:pt x="451" y="74"/>
                    <a:pt x="432" y="15"/>
                    <a:pt x="357" y="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7"/>
            <p:cNvSpPr>
              <a:spLocks noEditPoints="1"/>
            </p:cNvSpPr>
            <p:nvPr/>
          </p:nvSpPr>
          <p:spPr bwMode="auto">
            <a:xfrm>
              <a:off x="2737844" y="3196814"/>
              <a:ext cx="588912" cy="384265"/>
            </a:xfrm>
            <a:custGeom>
              <a:avLst/>
              <a:gdLst>
                <a:gd name="T0" fmla="*/ 442 w 445"/>
                <a:gd name="T1" fmla="*/ 213 h 290"/>
                <a:gd name="T2" fmla="*/ 313 w 445"/>
                <a:gd name="T3" fmla="*/ 55 h 290"/>
                <a:gd name="T4" fmla="*/ 313 w 445"/>
                <a:gd name="T5" fmla="*/ 26 h 290"/>
                <a:gd name="T6" fmla="*/ 262 w 445"/>
                <a:gd name="T7" fmla="*/ 26 h 290"/>
                <a:gd name="T8" fmla="*/ 183 w 445"/>
                <a:gd name="T9" fmla="*/ 30 h 290"/>
                <a:gd name="T10" fmla="*/ 157 w 445"/>
                <a:gd name="T11" fmla="*/ 0 h 290"/>
                <a:gd name="T12" fmla="*/ 132 w 445"/>
                <a:gd name="T13" fmla="*/ 46 h 290"/>
                <a:gd name="T14" fmla="*/ 132 w 445"/>
                <a:gd name="T15" fmla="*/ 48 h 290"/>
                <a:gd name="T16" fmla="*/ 132 w 445"/>
                <a:gd name="T17" fmla="*/ 53 h 290"/>
                <a:gd name="T18" fmla="*/ 3 w 445"/>
                <a:gd name="T19" fmla="*/ 213 h 290"/>
                <a:gd name="T20" fmla="*/ 0 w 445"/>
                <a:gd name="T21" fmla="*/ 234 h 290"/>
                <a:gd name="T22" fmla="*/ 0 w 445"/>
                <a:gd name="T23" fmla="*/ 278 h 290"/>
                <a:gd name="T24" fmla="*/ 433 w 445"/>
                <a:gd name="T25" fmla="*/ 290 h 290"/>
                <a:gd name="T26" fmla="*/ 445 w 445"/>
                <a:gd name="T27" fmla="*/ 234 h 290"/>
                <a:gd name="T28" fmla="*/ 445 w 445"/>
                <a:gd name="T29" fmla="*/ 230 h 290"/>
                <a:gd name="T30" fmla="*/ 175 w 445"/>
                <a:gd name="T31" fmla="*/ 246 h 290"/>
                <a:gd name="T32" fmla="*/ 146 w 445"/>
                <a:gd name="T33" fmla="*/ 240 h 290"/>
                <a:gd name="T34" fmla="*/ 153 w 445"/>
                <a:gd name="T35" fmla="*/ 211 h 290"/>
                <a:gd name="T36" fmla="*/ 181 w 445"/>
                <a:gd name="T37" fmla="*/ 218 h 290"/>
                <a:gd name="T38" fmla="*/ 181 w 445"/>
                <a:gd name="T39" fmla="*/ 187 h 290"/>
                <a:gd name="T40" fmla="*/ 153 w 445"/>
                <a:gd name="T41" fmla="*/ 193 h 290"/>
                <a:gd name="T42" fmla="*/ 146 w 445"/>
                <a:gd name="T43" fmla="*/ 164 h 290"/>
                <a:gd name="T44" fmla="*/ 175 w 445"/>
                <a:gd name="T45" fmla="*/ 158 h 290"/>
                <a:gd name="T46" fmla="*/ 181 w 445"/>
                <a:gd name="T47" fmla="*/ 187 h 290"/>
                <a:gd name="T48" fmla="*/ 175 w 445"/>
                <a:gd name="T49" fmla="*/ 140 h 290"/>
                <a:gd name="T50" fmla="*/ 146 w 445"/>
                <a:gd name="T51" fmla="*/ 134 h 290"/>
                <a:gd name="T52" fmla="*/ 153 w 445"/>
                <a:gd name="T53" fmla="*/ 105 h 290"/>
                <a:gd name="T54" fmla="*/ 181 w 445"/>
                <a:gd name="T55" fmla="*/ 111 h 290"/>
                <a:gd name="T56" fmla="*/ 240 w 445"/>
                <a:gd name="T57" fmla="*/ 240 h 290"/>
                <a:gd name="T58" fmla="*/ 211 w 445"/>
                <a:gd name="T59" fmla="*/ 246 h 290"/>
                <a:gd name="T60" fmla="*/ 205 w 445"/>
                <a:gd name="T61" fmla="*/ 218 h 290"/>
                <a:gd name="T62" fmla="*/ 234 w 445"/>
                <a:gd name="T63" fmla="*/ 211 h 290"/>
                <a:gd name="T64" fmla="*/ 240 w 445"/>
                <a:gd name="T65" fmla="*/ 240 h 290"/>
                <a:gd name="T66" fmla="*/ 234 w 445"/>
                <a:gd name="T67" fmla="*/ 193 h 290"/>
                <a:gd name="T68" fmla="*/ 205 w 445"/>
                <a:gd name="T69" fmla="*/ 187 h 290"/>
                <a:gd name="T70" fmla="*/ 211 w 445"/>
                <a:gd name="T71" fmla="*/ 158 h 290"/>
                <a:gd name="T72" fmla="*/ 240 w 445"/>
                <a:gd name="T73" fmla="*/ 164 h 290"/>
                <a:gd name="T74" fmla="*/ 240 w 445"/>
                <a:gd name="T75" fmla="*/ 134 h 290"/>
                <a:gd name="T76" fmla="*/ 211 w 445"/>
                <a:gd name="T77" fmla="*/ 140 h 290"/>
                <a:gd name="T78" fmla="*/ 205 w 445"/>
                <a:gd name="T79" fmla="*/ 111 h 290"/>
                <a:gd name="T80" fmla="*/ 234 w 445"/>
                <a:gd name="T81" fmla="*/ 105 h 290"/>
                <a:gd name="T82" fmla="*/ 240 w 445"/>
                <a:gd name="T83" fmla="*/ 134 h 290"/>
                <a:gd name="T84" fmla="*/ 292 w 445"/>
                <a:gd name="T85" fmla="*/ 246 h 290"/>
                <a:gd name="T86" fmla="*/ 263 w 445"/>
                <a:gd name="T87" fmla="*/ 240 h 290"/>
                <a:gd name="T88" fmla="*/ 269 w 445"/>
                <a:gd name="T89" fmla="*/ 211 h 290"/>
                <a:gd name="T90" fmla="*/ 298 w 445"/>
                <a:gd name="T91" fmla="*/ 218 h 290"/>
                <a:gd name="T92" fmla="*/ 298 w 445"/>
                <a:gd name="T93" fmla="*/ 187 h 290"/>
                <a:gd name="T94" fmla="*/ 269 w 445"/>
                <a:gd name="T95" fmla="*/ 193 h 290"/>
                <a:gd name="T96" fmla="*/ 263 w 445"/>
                <a:gd name="T97" fmla="*/ 164 h 290"/>
                <a:gd name="T98" fmla="*/ 292 w 445"/>
                <a:gd name="T99" fmla="*/ 158 h 290"/>
                <a:gd name="T100" fmla="*/ 298 w 445"/>
                <a:gd name="T101" fmla="*/ 187 h 290"/>
                <a:gd name="T102" fmla="*/ 292 w 445"/>
                <a:gd name="T103" fmla="*/ 140 h 290"/>
                <a:gd name="T104" fmla="*/ 263 w 445"/>
                <a:gd name="T105" fmla="*/ 134 h 290"/>
                <a:gd name="T106" fmla="*/ 269 w 445"/>
                <a:gd name="T107" fmla="*/ 105 h 290"/>
                <a:gd name="T108" fmla="*/ 298 w 445"/>
                <a:gd name="T109" fmla="*/ 11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5" h="290">
                  <a:moveTo>
                    <a:pt x="445" y="230"/>
                  </a:moveTo>
                  <a:cubicBezTo>
                    <a:pt x="445" y="224"/>
                    <a:pt x="444" y="218"/>
                    <a:pt x="442" y="213"/>
                  </a:cubicBezTo>
                  <a:cubicBezTo>
                    <a:pt x="433" y="184"/>
                    <a:pt x="397" y="165"/>
                    <a:pt x="397" y="165"/>
                  </a:cubicBezTo>
                  <a:cubicBezTo>
                    <a:pt x="325" y="114"/>
                    <a:pt x="314" y="77"/>
                    <a:pt x="313" y="55"/>
                  </a:cubicBezTo>
                  <a:cubicBezTo>
                    <a:pt x="313" y="54"/>
                    <a:pt x="313" y="54"/>
                    <a:pt x="313" y="53"/>
                  </a:cubicBezTo>
                  <a:cubicBezTo>
                    <a:pt x="313" y="26"/>
                    <a:pt x="313" y="26"/>
                    <a:pt x="313" y="26"/>
                  </a:cubicBezTo>
                  <a:cubicBezTo>
                    <a:pt x="313" y="12"/>
                    <a:pt x="302" y="0"/>
                    <a:pt x="288" y="0"/>
                  </a:cubicBezTo>
                  <a:cubicBezTo>
                    <a:pt x="274" y="0"/>
                    <a:pt x="262" y="12"/>
                    <a:pt x="262" y="26"/>
                  </a:cubicBezTo>
                  <a:cubicBezTo>
                    <a:pt x="262" y="29"/>
                    <a:pt x="262" y="29"/>
                    <a:pt x="262" y="29"/>
                  </a:cubicBezTo>
                  <a:cubicBezTo>
                    <a:pt x="220" y="42"/>
                    <a:pt x="193" y="34"/>
                    <a:pt x="183" y="30"/>
                  </a:cubicBezTo>
                  <a:cubicBezTo>
                    <a:pt x="183" y="26"/>
                    <a:pt x="183" y="26"/>
                    <a:pt x="183" y="26"/>
                  </a:cubicBezTo>
                  <a:cubicBezTo>
                    <a:pt x="183" y="12"/>
                    <a:pt x="172" y="0"/>
                    <a:pt x="157" y="0"/>
                  </a:cubicBezTo>
                  <a:cubicBezTo>
                    <a:pt x="143" y="0"/>
                    <a:pt x="132" y="12"/>
                    <a:pt x="132" y="26"/>
                  </a:cubicBezTo>
                  <a:cubicBezTo>
                    <a:pt x="132" y="46"/>
                    <a:pt x="132" y="46"/>
                    <a:pt x="132" y="46"/>
                  </a:cubicBezTo>
                  <a:cubicBezTo>
                    <a:pt x="131" y="46"/>
                    <a:pt x="131" y="46"/>
                    <a:pt x="131" y="46"/>
                  </a:cubicBezTo>
                  <a:cubicBezTo>
                    <a:pt x="131" y="46"/>
                    <a:pt x="132" y="47"/>
                    <a:pt x="132" y="48"/>
                  </a:cubicBezTo>
                  <a:cubicBezTo>
                    <a:pt x="132" y="53"/>
                    <a:pt x="132" y="53"/>
                    <a:pt x="132" y="53"/>
                  </a:cubicBezTo>
                  <a:cubicBezTo>
                    <a:pt x="132" y="53"/>
                    <a:pt x="132" y="53"/>
                    <a:pt x="132" y="53"/>
                  </a:cubicBezTo>
                  <a:cubicBezTo>
                    <a:pt x="131" y="73"/>
                    <a:pt x="122" y="113"/>
                    <a:pt x="48" y="165"/>
                  </a:cubicBezTo>
                  <a:cubicBezTo>
                    <a:pt x="48" y="165"/>
                    <a:pt x="11" y="184"/>
                    <a:pt x="3" y="213"/>
                  </a:cubicBezTo>
                  <a:cubicBezTo>
                    <a:pt x="1" y="218"/>
                    <a:pt x="0" y="224"/>
                    <a:pt x="0" y="230"/>
                  </a:cubicBezTo>
                  <a:cubicBezTo>
                    <a:pt x="0" y="231"/>
                    <a:pt x="0" y="232"/>
                    <a:pt x="0" y="234"/>
                  </a:cubicBezTo>
                  <a:cubicBezTo>
                    <a:pt x="0" y="234"/>
                    <a:pt x="0" y="234"/>
                    <a:pt x="0" y="234"/>
                  </a:cubicBezTo>
                  <a:cubicBezTo>
                    <a:pt x="0" y="278"/>
                    <a:pt x="0" y="278"/>
                    <a:pt x="0" y="278"/>
                  </a:cubicBezTo>
                  <a:cubicBezTo>
                    <a:pt x="0" y="285"/>
                    <a:pt x="6" y="290"/>
                    <a:pt x="12" y="290"/>
                  </a:cubicBezTo>
                  <a:cubicBezTo>
                    <a:pt x="433" y="290"/>
                    <a:pt x="433" y="290"/>
                    <a:pt x="433" y="290"/>
                  </a:cubicBezTo>
                  <a:cubicBezTo>
                    <a:pt x="439" y="290"/>
                    <a:pt x="445" y="285"/>
                    <a:pt x="445" y="278"/>
                  </a:cubicBezTo>
                  <a:cubicBezTo>
                    <a:pt x="445" y="234"/>
                    <a:pt x="445" y="234"/>
                    <a:pt x="445" y="234"/>
                  </a:cubicBezTo>
                  <a:cubicBezTo>
                    <a:pt x="445" y="234"/>
                    <a:pt x="445" y="234"/>
                    <a:pt x="445" y="234"/>
                  </a:cubicBezTo>
                  <a:cubicBezTo>
                    <a:pt x="445" y="232"/>
                    <a:pt x="445" y="231"/>
                    <a:pt x="445" y="230"/>
                  </a:cubicBezTo>
                  <a:close/>
                  <a:moveTo>
                    <a:pt x="181" y="240"/>
                  </a:moveTo>
                  <a:cubicBezTo>
                    <a:pt x="181" y="244"/>
                    <a:pt x="179" y="246"/>
                    <a:pt x="175" y="246"/>
                  </a:cubicBezTo>
                  <a:cubicBezTo>
                    <a:pt x="153" y="246"/>
                    <a:pt x="153" y="246"/>
                    <a:pt x="153" y="246"/>
                  </a:cubicBezTo>
                  <a:cubicBezTo>
                    <a:pt x="149" y="246"/>
                    <a:pt x="146" y="244"/>
                    <a:pt x="146" y="240"/>
                  </a:cubicBezTo>
                  <a:cubicBezTo>
                    <a:pt x="146" y="218"/>
                    <a:pt x="146" y="218"/>
                    <a:pt x="146" y="218"/>
                  </a:cubicBezTo>
                  <a:cubicBezTo>
                    <a:pt x="146" y="214"/>
                    <a:pt x="149" y="211"/>
                    <a:pt x="153" y="211"/>
                  </a:cubicBezTo>
                  <a:cubicBezTo>
                    <a:pt x="175" y="211"/>
                    <a:pt x="175" y="211"/>
                    <a:pt x="175" y="211"/>
                  </a:cubicBezTo>
                  <a:cubicBezTo>
                    <a:pt x="179" y="211"/>
                    <a:pt x="181" y="214"/>
                    <a:pt x="181" y="218"/>
                  </a:cubicBezTo>
                  <a:lnTo>
                    <a:pt x="181" y="240"/>
                  </a:lnTo>
                  <a:close/>
                  <a:moveTo>
                    <a:pt x="181" y="187"/>
                  </a:moveTo>
                  <a:cubicBezTo>
                    <a:pt x="181" y="190"/>
                    <a:pt x="179" y="193"/>
                    <a:pt x="175" y="193"/>
                  </a:cubicBezTo>
                  <a:cubicBezTo>
                    <a:pt x="153" y="193"/>
                    <a:pt x="153" y="193"/>
                    <a:pt x="153" y="193"/>
                  </a:cubicBezTo>
                  <a:cubicBezTo>
                    <a:pt x="149" y="193"/>
                    <a:pt x="146" y="190"/>
                    <a:pt x="146" y="187"/>
                  </a:cubicBezTo>
                  <a:cubicBezTo>
                    <a:pt x="146" y="164"/>
                    <a:pt x="146" y="164"/>
                    <a:pt x="146" y="164"/>
                  </a:cubicBezTo>
                  <a:cubicBezTo>
                    <a:pt x="146" y="161"/>
                    <a:pt x="149" y="158"/>
                    <a:pt x="153" y="158"/>
                  </a:cubicBezTo>
                  <a:cubicBezTo>
                    <a:pt x="175" y="158"/>
                    <a:pt x="175" y="158"/>
                    <a:pt x="175" y="158"/>
                  </a:cubicBezTo>
                  <a:cubicBezTo>
                    <a:pt x="179" y="158"/>
                    <a:pt x="181" y="161"/>
                    <a:pt x="181" y="164"/>
                  </a:cubicBezTo>
                  <a:lnTo>
                    <a:pt x="181" y="187"/>
                  </a:lnTo>
                  <a:close/>
                  <a:moveTo>
                    <a:pt x="181" y="134"/>
                  </a:moveTo>
                  <a:cubicBezTo>
                    <a:pt x="181" y="137"/>
                    <a:pt x="179" y="140"/>
                    <a:pt x="175" y="140"/>
                  </a:cubicBezTo>
                  <a:cubicBezTo>
                    <a:pt x="153" y="140"/>
                    <a:pt x="153" y="140"/>
                    <a:pt x="153" y="140"/>
                  </a:cubicBezTo>
                  <a:cubicBezTo>
                    <a:pt x="149" y="140"/>
                    <a:pt x="146" y="137"/>
                    <a:pt x="146" y="134"/>
                  </a:cubicBezTo>
                  <a:cubicBezTo>
                    <a:pt x="146" y="111"/>
                    <a:pt x="146" y="111"/>
                    <a:pt x="146" y="111"/>
                  </a:cubicBezTo>
                  <a:cubicBezTo>
                    <a:pt x="146" y="108"/>
                    <a:pt x="149" y="105"/>
                    <a:pt x="153" y="105"/>
                  </a:cubicBezTo>
                  <a:cubicBezTo>
                    <a:pt x="175" y="105"/>
                    <a:pt x="175" y="105"/>
                    <a:pt x="175" y="105"/>
                  </a:cubicBezTo>
                  <a:cubicBezTo>
                    <a:pt x="179" y="105"/>
                    <a:pt x="181" y="108"/>
                    <a:pt x="181" y="111"/>
                  </a:cubicBezTo>
                  <a:lnTo>
                    <a:pt x="181" y="134"/>
                  </a:lnTo>
                  <a:close/>
                  <a:moveTo>
                    <a:pt x="240" y="240"/>
                  </a:moveTo>
                  <a:cubicBezTo>
                    <a:pt x="240" y="244"/>
                    <a:pt x="237" y="246"/>
                    <a:pt x="234" y="246"/>
                  </a:cubicBezTo>
                  <a:cubicBezTo>
                    <a:pt x="211" y="246"/>
                    <a:pt x="211" y="246"/>
                    <a:pt x="211" y="246"/>
                  </a:cubicBezTo>
                  <a:cubicBezTo>
                    <a:pt x="208" y="246"/>
                    <a:pt x="205" y="244"/>
                    <a:pt x="205" y="240"/>
                  </a:cubicBezTo>
                  <a:cubicBezTo>
                    <a:pt x="205" y="218"/>
                    <a:pt x="205" y="218"/>
                    <a:pt x="205" y="218"/>
                  </a:cubicBezTo>
                  <a:cubicBezTo>
                    <a:pt x="205" y="214"/>
                    <a:pt x="208" y="211"/>
                    <a:pt x="211" y="211"/>
                  </a:cubicBezTo>
                  <a:cubicBezTo>
                    <a:pt x="234" y="211"/>
                    <a:pt x="234" y="211"/>
                    <a:pt x="234" y="211"/>
                  </a:cubicBezTo>
                  <a:cubicBezTo>
                    <a:pt x="237" y="211"/>
                    <a:pt x="240" y="214"/>
                    <a:pt x="240" y="218"/>
                  </a:cubicBezTo>
                  <a:lnTo>
                    <a:pt x="240" y="240"/>
                  </a:lnTo>
                  <a:close/>
                  <a:moveTo>
                    <a:pt x="240" y="187"/>
                  </a:moveTo>
                  <a:cubicBezTo>
                    <a:pt x="240" y="190"/>
                    <a:pt x="237" y="193"/>
                    <a:pt x="234" y="193"/>
                  </a:cubicBezTo>
                  <a:cubicBezTo>
                    <a:pt x="211" y="193"/>
                    <a:pt x="211" y="193"/>
                    <a:pt x="211" y="193"/>
                  </a:cubicBezTo>
                  <a:cubicBezTo>
                    <a:pt x="208" y="193"/>
                    <a:pt x="205" y="190"/>
                    <a:pt x="205" y="187"/>
                  </a:cubicBezTo>
                  <a:cubicBezTo>
                    <a:pt x="205" y="164"/>
                    <a:pt x="205" y="164"/>
                    <a:pt x="205" y="164"/>
                  </a:cubicBezTo>
                  <a:cubicBezTo>
                    <a:pt x="205" y="161"/>
                    <a:pt x="208" y="158"/>
                    <a:pt x="211" y="158"/>
                  </a:cubicBezTo>
                  <a:cubicBezTo>
                    <a:pt x="234" y="158"/>
                    <a:pt x="234" y="158"/>
                    <a:pt x="234" y="158"/>
                  </a:cubicBezTo>
                  <a:cubicBezTo>
                    <a:pt x="237" y="158"/>
                    <a:pt x="240" y="161"/>
                    <a:pt x="240" y="164"/>
                  </a:cubicBezTo>
                  <a:lnTo>
                    <a:pt x="240" y="187"/>
                  </a:lnTo>
                  <a:close/>
                  <a:moveTo>
                    <a:pt x="240" y="134"/>
                  </a:moveTo>
                  <a:cubicBezTo>
                    <a:pt x="240" y="137"/>
                    <a:pt x="237" y="140"/>
                    <a:pt x="234" y="140"/>
                  </a:cubicBezTo>
                  <a:cubicBezTo>
                    <a:pt x="211" y="140"/>
                    <a:pt x="211" y="140"/>
                    <a:pt x="211" y="140"/>
                  </a:cubicBezTo>
                  <a:cubicBezTo>
                    <a:pt x="208" y="140"/>
                    <a:pt x="205" y="137"/>
                    <a:pt x="205" y="134"/>
                  </a:cubicBezTo>
                  <a:cubicBezTo>
                    <a:pt x="205" y="111"/>
                    <a:pt x="205" y="111"/>
                    <a:pt x="205" y="111"/>
                  </a:cubicBezTo>
                  <a:cubicBezTo>
                    <a:pt x="205" y="108"/>
                    <a:pt x="208" y="105"/>
                    <a:pt x="211" y="105"/>
                  </a:cubicBezTo>
                  <a:cubicBezTo>
                    <a:pt x="234" y="105"/>
                    <a:pt x="234" y="105"/>
                    <a:pt x="234" y="105"/>
                  </a:cubicBezTo>
                  <a:cubicBezTo>
                    <a:pt x="237" y="105"/>
                    <a:pt x="240" y="108"/>
                    <a:pt x="240" y="111"/>
                  </a:cubicBezTo>
                  <a:lnTo>
                    <a:pt x="240" y="134"/>
                  </a:lnTo>
                  <a:close/>
                  <a:moveTo>
                    <a:pt x="298" y="240"/>
                  </a:moveTo>
                  <a:cubicBezTo>
                    <a:pt x="298" y="244"/>
                    <a:pt x="296" y="246"/>
                    <a:pt x="292" y="246"/>
                  </a:cubicBezTo>
                  <a:cubicBezTo>
                    <a:pt x="269" y="246"/>
                    <a:pt x="269" y="246"/>
                    <a:pt x="269" y="246"/>
                  </a:cubicBezTo>
                  <a:cubicBezTo>
                    <a:pt x="266" y="246"/>
                    <a:pt x="263" y="244"/>
                    <a:pt x="263" y="240"/>
                  </a:cubicBezTo>
                  <a:cubicBezTo>
                    <a:pt x="263" y="218"/>
                    <a:pt x="263" y="218"/>
                    <a:pt x="263" y="218"/>
                  </a:cubicBezTo>
                  <a:cubicBezTo>
                    <a:pt x="263" y="214"/>
                    <a:pt x="266" y="211"/>
                    <a:pt x="269" y="211"/>
                  </a:cubicBezTo>
                  <a:cubicBezTo>
                    <a:pt x="292" y="211"/>
                    <a:pt x="292" y="211"/>
                    <a:pt x="292" y="211"/>
                  </a:cubicBezTo>
                  <a:cubicBezTo>
                    <a:pt x="296" y="211"/>
                    <a:pt x="298" y="214"/>
                    <a:pt x="298" y="218"/>
                  </a:cubicBezTo>
                  <a:lnTo>
                    <a:pt x="298" y="240"/>
                  </a:lnTo>
                  <a:close/>
                  <a:moveTo>
                    <a:pt x="298" y="187"/>
                  </a:moveTo>
                  <a:cubicBezTo>
                    <a:pt x="298" y="190"/>
                    <a:pt x="296" y="193"/>
                    <a:pt x="292" y="193"/>
                  </a:cubicBezTo>
                  <a:cubicBezTo>
                    <a:pt x="269" y="193"/>
                    <a:pt x="269" y="193"/>
                    <a:pt x="269" y="193"/>
                  </a:cubicBezTo>
                  <a:cubicBezTo>
                    <a:pt x="266" y="193"/>
                    <a:pt x="263" y="190"/>
                    <a:pt x="263" y="187"/>
                  </a:cubicBezTo>
                  <a:cubicBezTo>
                    <a:pt x="263" y="164"/>
                    <a:pt x="263" y="164"/>
                    <a:pt x="263" y="164"/>
                  </a:cubicBezTo>
                  <a:cubicBezTo>
                    <a:pt x="263" y="161"/>
                    <a:pt x="266" y="158"/>
                    <a:pt x="269" y="158"/>
                  </a:cubicBezTo>
                  <a:cubicBezTo>
                    <a:pt x="292" y="158"/>
                    <a:pt x="292" y="158"/>
                    <a:pt x="292" y="158"/>
                  </a:cubicBezTo>
                  <a:cubicBezTo>
                    <a:pt x="296" y="158"/>
                    <a:pt x="298" y="161"/>
                    <a:pt x="298" y="164"/>
                  </a:cubicBezTo>
                  <a:lnTo>
                    <a:pt x="298" y="187"/>
                  </a:lnTo>
                  <a:close/>
                  <a:moveTo>
                    <a:pt x="298" y="134"/>
                  </a:moveTo>
                  <a:cubicBezTo>
                    <a:pt x="298" y="137"/>
                    <a:pt x="296" y="140"/>
                    <a:pt x="292" y="140"/>
                  </a:cubicBezTo>
                  <a:cubicBezTo>
                    <a:pt x="269" y="140"/>
                    <a:pt x="269" y="140"/>
                    <a:pt x="269" y="140"/>
                  </a:cubicBezTo>
                  <a:cubicBezTo>
                    <a:pt x="266" y="140"/>
                    <a:pt x="263" y="137"/>
                    <a:pt x="263" y="134"/>
                  </a:cubicBezTo>
                  <a:cubicBezTo>
                    <a:pt x="263" y="111"/>
                    <a:pt x="263" y="111"/>
                    <a:pt x="263" y="111"/>
                  </a:cubicBezTo>
                  <a:cubicBezTo>
                    <a:pt x="263" y="108"/>
                    <a:pt x="266" y="105"/>
                    <a:pt x="269" y="105"/>
                  </a:cubicBezTo>
                  <a:cubicBezTo>
                    <a:pt x="292" y="105"/>
                    <a:pt x="292" y="105"/>
                    <a:pt x="292" y="105"/>
                  </a:cubicBezTo>
                  <a:cubicBezTo>
                    <a:pt x="296" y="105"/>
                    <a:pt x="298" y="108"/>
                    <a:pt x="298" y="111"/>
                  </a:cubicBezTo>
                  <a:lnTo>
                    <a:pt x="298" y="13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8"/>
            <p:cNvSpPr>
              <a:spLocks/>
            </p:cNvSpPr>
            <p:nvPr/>
          </p:nvSpPr>
          <p:spPr bwMode="auto">
            <a:xfrm>
              <a:off x="3194250" y="3145285"/>
              <a:ext cx="72878" cy="69933"/>
            </a:xfrm>
            <a:custGeom>
              <a:avLst/>
              <a:gdLst>
                <a:gd name="T0" fmla="*/ 31 w 99"/>
                <a:gd name="T1" fmla="*/ 95 h 95"/>
                <a:gd name="T2" fmla="*/ 0 w 99"/>
                <a:gd name="T3" fmla="*/ 0 h 95"/>
                <a:gd name="T4" fmla="*/ 99 w 99"/>
                <a:gd name="T5" fmla="*/ 39 h 95"/>
                <a:gd name="T6" fmla="*/ 31 w 99"/>
                <a:gd name="T7" fmla="*/ 95 h 95"/>
              </a:gdLst>
              <a:ahLst/>
              <a:cxnLst>
                <a:cxn ang="0">
                  <a:pos x="T0" y="T1"/>
                </a:cxn>
                <a:cxn ang="0">
                  <a:pos x="T2" y="T3"/>
                </a:cxn>
                <a:cxn ang="0">
                  <a:pos x="T4" y="T5"/>
                </a:cxn>
                <a:cxn ang="0">
                  <a:pos x="T6" y="T7"/>
                </a:cxn>
              </a:cxnLst>
              <a:rect l="0" t="0" r="r" b="b"/>
              <a:pathLst>
                <a:path w="99" h="95">
                  <a:moveTo>
                    <a:pt x="31" y="95"/>
                  </a:moveTo>
                  <a:lnTo>
                    <a:pt x="0" y="0"/>
                  </a:lnTo>
                  <a:lnTo>
                    <a:pt x="99" y="39"/>
                  </a:lnTo>
                  <a:lnTo>
                    <a:pt x="31" y="95"/>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9"/>
            <p:cNvSpPr>
              <a:spLocks noEditPoints="1"/>
            </p:cNvSpPr>
            <p:nvPr/>
          </p:nvSpPr>
          <p:spPr bwMode="auto">
            <a:xfrm>
              <a:off x="3192778" y="3142340"/>
              <a:ext cx="274580" cy="189924"/>
            </a:xfrm>
            <a:custGeom>
              <a:avLst/>
              <a:gdLst>
                <a:gd name="T0" fmla="*/ 104 w 207"/>
                <a:gd name="T1" fmla="*/ 0 h 143"/>
                <a:gd name="T2" fmla="*/ 0 w 207"/>
                <a:gd name="T3" fmla="*/ 71 h 143"/>
                <a:gd name="T4" fmla="*/ 104 w 207"/>
                <a:gd name="T5" fmla="*/ 143 h 143"/>
                <a:gd name="T6" fmla="*/ 207 w 207"/>
                <a:gd name="T7" fmla="*/ 71 h 143"/>
                <a:gd name="T8" fmla="*/ 104 w 207"/>
                <a:gd name="T9" fmla="*/ 0 h 143"/>
                <a:gd name="T10" fmla="*/ 54 w 207"/>
                <a:gd name="T11" fmla="*/ 85 h 143"/>
                <a:gd name="T12" fmla="*/ 40 w 207"/>
                <a:gd name="T13" fmla="*/ 71 h 143"/>
                <a:gd name="T14" fmla="*/ 54 w 207"/>
                <a:gd name="T15" fmla="*/ 57 h 143"/>
                <a:gd name="T16" fmla="*/ 68 w 207"/>
                <a:gd name="T17" fmla="*/ 71 h 143"/>
                <a:gd name="T18" fmla="*/ 54 w 207"/>
                <a:gd name="T19" fmla="*/ 85 h 143"/>
                <a:gd name="T20" fmla="*/ 104 w 207"/>
                <a:gd name="T21" fmla="*/ 85 h 143"/>
                <a:gd name="T22" fmla="*/ 90 w 207"/>
                <a:gd name="T23" fmla="*/ 71 h 143"/>
                <a:gd name="T24" fmla="*/ 104 w 207"/>
                <a:gd name="T25" fmla="*/ 57 h 143"/>
                <a:gd name="T26" fmla="*/ 118 w 207"/>
                <a:gd name="T27" fmla="*/ 71 h 143"/>
                <a:gd name="T28" fmla="*/ 104 w 207"/>
                <a:gd name="T29" fmla="*/ 85 h 143"/>
                <a:gd name="T30" fmla="*/ 154 w 207"/>
                <a:gd name="T31" fmla="*/ 85 h 143"/>
                <a:gd name="T32" fmla="*/ 140 w 207"/>
                <a:gd name="T33" fmla="*/ 71 h 143"/>
                <a:gd name="T34" fmla="*/ 154 w 207"/>
                <a:gd name="T35" fmla="*/ 57 h 143"/>
                <a:gd name="T36" fmla="*/ 168 w 207"/>
                <a:gd name="T37" fmla="*/ 71 h 143"/>
                <a:gd name="T38" fmla="*/ 154 w 207"/>
                <a:gd name="T39" fmla="*/ 8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143">
                  <a:moveTo>
                    <a:pt x="104" y="0"/>
                  </a:moveTo>
                  <a:cubicBezTo>
                    <a:pt x="47" y="0"/>
                    <a:pt x="0" y="32"/>
                    <a:pt x="0" y="71"/>
                  </a:cubicBezTo>
                  <a:cubicBezTo>
                    <a:pt x="0" y="111"/>
                    <a:pt x="47" y="143"/>
                    <a:pt x="104" y="143"/>
                  </a:cubicBezTo>
                  <a:cubicBezTo>
                    <a:pt x="161" y="143"/>
                    <a:pt x="207" y="111"/>
                    <a:pt x="207" y="71"/>
                  </a:cubicBezTo>
                  <a:cubicBezTo>
                    <a:pt x="207" y="32"/>
                    <a:pt x="161" y="0"/>
                    <a:pt x="104" y="0"/>
                  </a:cubicBezTo>
                  <a:close/>
                  <a:moveTo>
                    <a:pt x="54" y="85"/>
                  </a:moveTo>
                  <a:cubicBezTo>
                    <a:pt x="46" y="85"/>
                    <a:pt x="40" y="79"/>
                    <a:pt x="40" y="71"/>
                  </a:cubicBezTo>
                  <a:cubicBezTo>
                    <a:pt x="40" y="64"/>
                    <a:pt x="46" y="57"/>
                    <a:pt x="54" y="57"/>
                  </a:cubicBezTo>
                  <a:cubicBezTo>
                    <a:pt x="62" y="57"/>
                    <a:pt x="68" y="64"/>
                    <a:pt x="68" y="71"/>
                  </a:cubicBezTo>
                  <a:cubicBezTo>
                    <a:pt x="68" y="79"/>
                    <a:pt x="62" y="85"/>
                    <a:pt x="54" y="85"/>
                  </a:cubicBezTo>
                  <a:close/>
                  <a:moveTo>
                    <a:pt x="104" y="85"/>
                  </a:moveTo>
                  <a:cubicBezTo>
                    <a:pt x="96" y="85"/>
                    <a:pt x="90" y="79"/>
                    <a:pt x="90" y="71"/>
                  </a:cubicBezTo>
                  <a:cubicBezTo>
                    <a:pt x="90" y="64"/>
                    <a:pt x="96" y="57"/>
                    <a:pt x="104" y="57"/>
                  </a:cubicBezTo>
                  <a:cubicBezTo>
                    <a:pt x="112" y="57"/>
                    <a:pt x="118" y="64"/>
                    <a:pt x="118" y="71"/>
                  </a:cubicBezTo>
                  <a:cubicBezTo>
                    <a:pt x="118" y="79"/>
                    <a:pt x="112" y="85"/>
                    <a:pt x="104" y="85"/>
                  </a:cubicBezTo>
                  <a:close/>
                  <a:moveTo>
                    <a:pt x="154" y="85"/>
                  </a:moveTo>
                  <a:cubicBezTo>
                    <a:pt x="146" y="85"/>
                    <a:pt x="140" y="79"/>
                    <a:pt x="140" y="71"/>
                  </a:cubicBezTo>
                  <a:cubicBezTo>
                    <a:pt x="140" y="64"/>
                    <a:pt x="146" y="57"/>
                    <a:pt x="154" y="57"/>
                  </a:cubicBezTo>
                  <a:cubicBezTo>
                    <a:pt x="162" y="57"/>
                    <a:pt x="168" y="64"/>
                    <a:pt x="168" y="71"/>
                  </a:cubicBezTo>
                  <a:cubicBezTo>
                    <a:pt x="168" y="79"/>
                    <a:pt x="162" y="85"/>
                    <a:pt x="154" y="85"/>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8" name="组合 37"/>
          <p:cNvGrpSpPr/>
          <p:nvPr/>
        </p:nvGrpSpPr>
        <p:grpSpPr>
          <a:xfrm>
            <a:off x="882663" y="4013064"/>
            <a:ext cx="514337" cy="457860"/>
            <a:chOff x="6699251" y="2735263"/>
            <a:chExt cx="404812" cy="360362"/>
          </a:xfrm>
          <a:solidFill>
            <a:schemeClr val="bg1"/>
          </a:solidFill>
        </p:grpSpPr>
        <p:sp>
          <p:nvSpPr>
            <p:cNvPr id="39" name="Freeform 27"/>
            <p:cNvSpPr>
              <a:spLocks/>
            </p:cNvSpPr>
            <p:nvPr/>
          </p:nvSpPr>
          <p:spPr bwMode="auto">
            <a:xfrm>
              <a:off x="6980238" y="2746375"/>
              <a:ext cx="123825" cy="338137"/>
            </a:xfrm>
            <a:custGeom>
              <a:avLst/>
              <a:gdLst>
                <a:gd name="T0" fmla="*/ 9 w 11"/>
                <a:gd name="T1" fmla="*/ 15 h 30"/>
                <a:gd name="T2" fmla="*/ 1 w 11"/>
                <a:gd name="T3" fmla="*/ 1 h 30"/>
                <a:gd name="T4" fmla="*/ 2 w 11"/>
                <a:gd name="T5" fmla="*/ 0 h 30"/>
                <a:gd name="T6" fmla="*/ 11 w 11"/>
                <a:gd name="T7" fmla="*/ 15 h 30"/>
                <a:gd name="T8" fmla="*/ 1 w 11"/>
                <a:gd name="T9" fmla="*/ 30 h 30"/>
                <a:gd name="T10" fmla="*/ 0 w 11"/>
                <a:gd name="T11" fmla="*/ 28 h 30"/>
                <a:gd name="T12" fmla="*/ 9 w 11"/>
                <a:gd name="T13" fmla="*/ 15 h 30"/>
              </a:gdLst>
              <a:ahLst/>
              <a:cxnLst>
                <a:cxn ang="0">
                  <a:pos x="T0" y="T1"/>
                </a:cxn>
                <a:cxn ang="0">
                  <a:pos x="T2" y="T3"/>
                </a:cxn>
                <a:cxn ang="0">
                  <a:pos x="T4" y="T5"/>
                </a:cxn>
                <a:cxn ang="0">
                  <a:pos x="T6" y="T7"/>
                </a:cxn>
                <a:cxn ang="0">
                  <a:pos x="T8" y="T9"/>
                </a:cxn>
                <a:cxn ang="0">
                  <a:pos x="T10" y="T11"/>
                </a:cxn>
                <a:cxn ang="0">
                  <a:pos x="T12" y="T13"/>
                </a:cxn>
              </a:cxnLst>
              <a:rect l="0" t="0" r="r" b="b"/>
              <a:pathLst>
                <a:path w="11" h="30">
                  <a:moveTo>
                    <a:pt x="9" y="15"/>
                  </a:moveTo>
                  <a:cubicBezTo>
                    <a:pt x="9" y="9"/>
                    <a:pt x="6" y="4"/>
                    <a:pt x="1" y="1"/>
                  </a:cubicBezTo>
                  <a:cubicBezTo>
                    <a:pt x="2" y="0"/>
                    <a:pt x="2" y="0"/>
                    <a:pt x="2" y="0"/>
                  </a:cubicBezTo>
                  <a:cubicBezTo>
                    <a:pt x="7" y="2"/>
                    <a:pt x="11" y="8"/>
                    <a:pt x="11" y="15"/>
                  </a:cubicBezTo>
                  <a:cubicBezTo>
                    <a:pt x="11" y="21"/>
                    <a:pt x="7" y="27"/>
                    <a:pt x="1" y="30"/>
                  </a:cubicBezTo>
                  <a:cubicBezTo>
                    <a:pt x="0" y="28"/>
                    <a:pt x="0" y="28"/>
                    <a:pt x="0" y="28"/>
                  </a:cubicBezTo>
                  <a:cubicBezTo>
                    <a:pt x="5" y="25"/>
                    <a:pt x="9" y="20"/>
                    <a:pt x="9" y="15"/>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8"/>
            <p:cNvSpPr>
              <a:spLocks/>
            </p:cNvSpPr>
            <p:nvPr/>
          </p:nvSpPr>
          <p:spPr bwMode="auto">
            <a:xfrm>
              <a:off x="6946901" y="2768600"/>
              <a:ext cx="101600" cy="282575"/>
            </a:xfrm>
            <a:custGeom>
              <a:avLst/>
              <a:gdLst>
                <a:gd name="T0" fmla="*/ 7 w 9"/>
                <a:gd name="T1" fmla="*/ 13 h 25"/>
                <a:gd name="T2" fmla="*/ 0 w 9"/>
                <a:gd name="T3" fmla="*/ 2 h 25"/>
                <a:gd name="T4" fmla="*/ 1 w 9"/>
                <a:gd name="T5" fmla="*/ 0 h 25"/>
                <a:gd name="T6" fmla="*/ 9 w 9"/>
                <a:gd name="T7" fmla="*/ 13 h 25"/>
                <a:gd name="T8" fmla="*/ 1 w 9"/>
                <a:gd name="T9" fmla="*/ 25 h 25"/>
                <a:gd name="T10" fmla="*/ 0 w 9"/>
                <a:gd name="T11" fmla="*/ 23 h 25"/>
                <a:gd name="T12" fmla="*/ 7 w 9"/>
                <a:gd name="T13" fmla="*/ 13 h 25"/>
              </a:gdLst>
              <a:ahLst/>
              <a:cxnLst>
                <a:cxn ang="0">
                  <a:pos x="T0" y="T1"/>
                </a:cxn>
                <a:cxn ang="0">
                  <a:pos x="T2" y="T3"/>
                </a:cxn>
                <a:cxn ang="0">
                  <a:pos x="T4" y="T5"/>
                </a:cxn>
                <a:cxn ang="0">
                  <a:pos x="T6" y="T7"/>
                </a:cxn>
                <a:cxn ang="0">
                  <a:pos x="T8" y="T9"/>
                </a:cxn>
                <a:cxn ang="0">
                  <a:pos x="T10" y="T11"/>
                </a:cxn>
                <a:cxn ang="0">
                  <a:pos x="T12" y="T13"/>
                </a:cxn>
              </a:cxnLst>
              <a:rect l="0" t="0" r="r" b="b"/>
              <a:pathLst>
                <a:path w="9" h="25">
                  <a:moveTo>
                    <a:pt x="7" y="13"/>
                  </a:moveTo>
                  <a:cubicBezTo>
                    <a:pt x="7" y="8"/>
                    <a:pt x="4" y="4"/>
                    <a:pt x="0" y="2"/>
                  </a:cubicBezTo>
                  <a:cubicBezTo>
                    <a:pt x="1" y="0"/>
                    <a:pt x="1" y="0"/>
                    <a:pt x="1" y="0"/>
                  </a:cubicBezTo>
                  <a:cubicBezTo>
                    <a:pt x="6" y="2"/>
                    <a:pt x="9" y="7"/>
                    <a:pt x="9" y="13"/>
                  </a:cubicBezTo>
                  <a:cubicBezTo>
                    <a:pt x="9" y="18"/>
                    <a:pt x="6" y="23"/>
                    <a:pt x="1" y="25"/>
                  </a:cubicBezTo>
                  <a:cubicBezTo>
                    <a:pt x="0" y="23"/>
                    <a:pt x="0" y="23"/>
                    <a:pt x="0" y="23"/>
                  </a:cubicBezTo>
                  <a:cubicBezTo>
                    <a:pt x="4" y="21"/>
                    <a:pt x="7" y="17"/>
                    <a:pt x="7" y="13"/>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9"/>
            <p:cNvSpPr>
              <a:spLocks/>
            </p:cNvSpPr>
            <p:nvPr/>
          </p:nvSpPr>
          <p:spPr bwMode="auto">
            <a:xfrm>
              <a:off x="6789738" y="2735263"/>
              <a:ext cx="123825" cy="360362"/>
            </a:xfrm>
            <a:custGeom>
              <a:avLst/>
              <a:gdLst>
                <a:gd name="T0" fmla="*/ 0 w 78"/>
                <a:gd name="T1" fmla="*/ 64 h 227"/>
                <a:gd name="T2" fmla="*/ 0 w 78"/>
                <a:gd name="T3" fmla="*/ 156 h 227"/>
                <a:gd name="T4" fmla="*/ 49 w 78"/>
                <a:gd name="T5" fmla="*/ 199 h 227"/>
                <a:gd name="T6" fmla="*/ 49 w 78"/>
                <a:gd name="T7" fmla="*/ 114 h 227"/>
                <a:gd name="T8" fmla="*/ 56 w 78"/>
                <a:gd name="T9" fmla="*/ 114 h 227"/>
                <a:gd name="T10" fmla="*/ 56 w 78"/>
                <a:gd name="T11" fmla="*/ 206 h 227"/>
                <a:gd name="T12" fmla="*/ 78 w 78"/>
                <a:gd name="T13" fmla="*/ 227 h 227"/>
                <a:gd name="T14" fmla="*/ 78 w 78"/>
                <a:gd name="T15" fmla="*/ 0 h 227"/>
                <a:gd name="T16" fmla="*/ 0 w 78"/>
                <a:gd name="T17" fmla="*/ 6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27">
                  <a:moveTo>
                    <a:pt x="0" y="64"/>
                  </a:moveTo>
                  <a:lnTo>
                    <a:pt x="0" y="156"/>
                  </a:lnTo>
                  <a:lnTo>
                    <a:pt x="49" y="199"/>
                  </a:lnTo>
                  <a:lnTo>
                    <a:pt x="49" y="114"/>
                  </a:lnTo>
                  <a:lnTo>
                    <a:pt x="56" y="114"/>
                  </a:lnTo>
                  <a:lnTo>
                    <a:pt x="56" y="206"/>
                  </a:lnTo>
                  <a:lnTo>
                    <a:pt x="78" y="227"/>
                  </a:lnTo>
                  <a:lnTo>
                    <a:pt x="78" y="0"/>
                  </a:lnTo>
                  <a:lnTo>
                    <a:pt x="0" y="64"/>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0"/>
            <p:cNvSpPr>
              <a:spLocks/>
            </p:cNvSpPr>
            <p:nvPr/>
          </p:nvSpPr>
          <p:spPr bwMode="auto">
            <a:xfrm>
              <a:off x="6699251" y="2847975"/>
              <a:ext cx="66675" cy="134937"/>
            </a:xfrm>
            <a:custGeom>
              <a:avLst/>
              <a:gdLst>
                <a:gd name="T0" fmla="*/ 0 w 42"/>
                <a:gd name="T1" fmla="*/ 0 h 85"/>
                <a:gd name="T2" fmla="*/ 0 w 42"/>
                <a:gd name="T3" fmla="*/ 85 h 85"/>
                <a:gd name="T4" fmla="*/ 28 w 42"/>
                <a:gd name="T5" fmla="*/ 85 h 85"/>
                <a:gd name="T6" fmla="*/ 28 w 42"/>
                <a:gd name="T7" fmla="*/ 35 h 85"/>
                <a:gd name="T8" fmla="*/ 35 w 42"/>
                <a:gd name="T9" fmla="*/ 35 h 85"/>
                <a:gd name="T10" fmla="*/ 35 w 42"/>
                <a:gd name="T11" fmla="*/ 85 h 85"/>
                <a:gd name="T12" fmla="*/ 42 w 42"/>
                <a:gd name="T13" fmla="*/ 85 h 85"/>
                <a:gd name="T14" fmla="*/ 42 w 42"/>
                <a:gd name="T15" fmla="*/ 0 h 85"/>
                <a:gd name="T16" fmla="*/ 0 w 42"/>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85">
                  <a:moveTo>
                    <a:pt x="0" y="0"/>
                  </a:moveTo>
                  <a:lnTo>
                    <a:pt x="0" y="85"/>
                  </a:lnTo>
                  <a:lnTo>
                    <a:pt x="28" y="85"/>
                  </a:lnTo>
                  <a:lnTo>
                    <a:pt x="28" y="35"/>
                  </a:lnTo>
                  <a:lnTo>
                    <a:pt x="35" y="35"/>
                  </a:lnTo>
                  <a:lnTo>
                    <a:pt x="35" y="85"/>
                  </a:lnTo>
                  <a:lnTo>
                    <a:pt x="42" y="85"/>
                  </a:lnTo>
                  <a:lnTo>
                    <a:pt x="42" y="0"/>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3" name="组合 42"/>
          <p:cNvGrpSpPr/>
          <p:nvPr/>
        </p:nvGrpSpPr>
        <p:grpSpPr>
          <a:xfrm>
            <a:off x="6463893" y="1820221"/>
            <a:ext cx="532141" cy="443834"/>
            <a:chOff x="2760663" y="5032375"/>
            <a:chExt cx="1473200" cy="1228726"/>
          </a:xfrm>
          <a:solidFill>
            <a:schemeClr val="bg1"/>
          </a:solidFill>
        </p:grpSpPr>
        <p:sp>
          <p:nvSpPr>
            <p:cNvPr id="44" name="Freeform 15"/>
            <p:cNvSpPr>
              <a:spLocks/>
            </p:cNvSpPr>
            <p:nvPr/>
          </p:nvSpPr>
          <p:spPr bwMode="auto">
            <a:xfrm>
              <a:off x="3005138" y="5856288"/>
              <a:ext cx="285750" cy="404813"/>
            </a:xfrm>
            <a:custGeom>
              <a:avLst/>
              <a:gdLst>
                <a:gd name="T0" fmla="*/ 76 w 76"/>
                <a:gd name="T1" fmla="*/ 103 h 108"/>
                <a:gd name="T2" fmla="*/ 62 w 76"/>
                <a:gd name="T3" fmla="*/ 108 h 108"/>
                <a:gd name="T4" fmla="*/ 13 w 76"/>
                <a:gd name="T5" fmla="*/ 108 h 108"/>
                <a:gd name="T6" fmla="*/ 0 w 76"/>
                <a:gd name="T7" fmla="*/ 103 h 108"/>
                <a:gd name="T8" fmla="*/ 0 w 76"/>
                <a:gd name="T9" fmla="*/ 5 h 108"/>
                <a:gd name="T10" fmla="*/ 13 w 76"/>
                <a:gd name="T11" fmla="*/ 0 h 108"/>
                <a:gd name="T12" fmla="*/ 62 w 76"/>
                <a:gd name="T13" fmla="*/ 0 h 108"/>
                <a:gd name="T14" fmla="*/ 76 w 76"/>
                <a:gd name="T15" fmla="*/ 5 h 108"/>
                <a:gd name="T16" fmla="*/ 76 w 76"/>
                <a:gd name="T17" fmla="*/ 10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08">
                  <a:moveTo>
                    <a:pt x="76" y="103"/>
                  </a:moveTo>
                  <a:cubicBezTo>
                    <a:pt x="76" y="106"/>
                    <a:pt x="70" y="108"/>
                    <a:pt x="62" y="108"/>
                  </a:cubicBezTo>
                  <a:cubicBezTo>
                    <a:pt x="13" y="108"/>
                    <a:pt x="13" y="108"/>
                    <a:pt x="13" y="108"/>
                  </a:cubicBezTo>
                  <a:cubicBezTo>
                    <a:pt x="6" y="108"/>
                    <a:pt x="0" y="106"/>
                    <a:pt x="0" y="103"/>
                  </a:cubicBezTo>
                  <a:cubicBezTo>
                    <a:pt x="0" y="5"/>
                    <a:pt x="0" y="5"/>
                    <a:pt x="0" y="5"/>
                  </a:cubicBezTo>
                  <a:cubicBezTo>
                    <a:pt x="0" y="2"/>
                    <a:pt x="6" y="0"/>
                    <a:pt x="13" y="0"/>
                  </a:cubicBezTo>
                  <a:cubicBezTo>
                    <a:pt x="62" y="0"/>
                    <a:pt x="62" y="0"/>
                    <a:pt x="62" y="0"/>
                  </a:cubicBezTo>
                  <a:cubicBezTo>
                    <a:pt x="70" y="0"/>
                    <a:pt x="76" y="2"/>
                    <a:pt x="76" y="5"/>
                  </a:cubicBezTo>
                  <a:lnTo>
                    <a:pt x="76"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6"/>
            <p:cNvSpPr>
              <a:spLocks/>
            </p:cNvSpPr>
            <p:nvPr/>
          </p:nvSpPr>
          <p:spPr bwMode="auto">
            <a:xfrm>
              <a:off x="3321051" y="5645150"/>
              <a:ext cx="284163" cy="615950"/>
            </a:xfrm>
            <a:custGeom>
              <a:avLst/>
              <a:gdLst>
                <a:gd name="T0" fmla="*/ 76 w 76"/>
                <a:gd name="T1" fmla="*/ 156 h 164"/>
                <a:gd name="T2" fmla="*/ 62 w 76"/>
                <a:gd name="T3" fmla="*/ 164 h 164"/>
                <a:gd name="T4" fmla="*/ 13 w 76"/>
                <a:gd name="T5" fmla="*/ 164 h 164"/>
                <a:gd name="T6" fmla="*/ 0 w 76"/>
                <a:gd name="T7" fmla="*/ 156 h 164"/>
                <a:gd name="T8" fmla="*/ 0 w 76"/>
                <a:gd name="T9" fmla="*/ 7 h 164"/>
                <a:gd name="T10" fmla="*/ 13 w 76"/>
                <a:gd name="T11" fmla="*/ 0 h 164"/>
                <a:gd name="T12" fmla="*/ 62 w 76"/>
                <a:gd name="T13" fmla="*/ 0 h 164"/>
                <a:gd name="T14" fmla="*/ 76 w 76"/>
                <a:gd name="T15" fmla="*/ 7 h 164"/>
                <a:gd name="T16" fmla="*/ 76 w 76"/>
                <a:gd name="T17" fmla="*/ 15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64">
                  <a:moveTo>
                    <a:pt x="76" y="156"/>
                  </a:moveTo>
                  <a:cubicBezTo>
                    <a:pt x="76" y="160"/>
                    <a:pt x="70" y="164"/>
                    <a:pt x="62" y="164"/>
                  </a:cubicBezTo>
                  <a:cubicBezTo>
                    <a:pt x="13" y="164"/>
                    <a:pt x="13" y="164"/>
                    <a:pt x="13" y="164"/>
                  </a:cubicBezTo>
                  <a:cubicBezTo>
                    <a:pt x="6" y="164"/>
                    <a:pt x="0" y="160"/>
                    <a:pt x="0" y="156"/>
                  </a:cubicBezTo>
                  <a:cubicBezTo>
                    <a:pt x="0" y="7"/>
                    <a:pt x="0" y="7"/>
                    <a:pt x="0" y="7"/>
                  </a:cubicBezTo>
                  <a:cubicBezTo>
                    <a:pt x="0" y="3"/>
                    <a:pt x="6" y="0"/>
                    <a:pt x="13" y="0"/>
                  </a:cubicBezTo>
                  <a:cubicBezTo>
                    <a:pt x="62" y="0"/>
                    <a:pt x="62" y="0"/>
                    <a:pt x="62" y="0"/>
                  </a:cubicBezTo>
                  <a:cubicBezTo>
                    <a:pt x="70" y="0"/>
                    <a:pt x="76" y="3"/>
                    <a:pt x="76" y="7"/>
                  </a:cubicBezTo>
                  <a:lnTo>
                    <a:pt x="76"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7"/>
            <p:cNvSpPr>
              <a:spLocks/>
            </p:cNvSpPr>
            <p:nvPr/>
          </p:nvSpPr>
          <p:spPr bwMode="auto">
            <a:xfrm>
              <a:off x="3635376" y="5397500"/>
              <a:ext cx="282575" cy="863600"/>
            </a:xfrm>
            <a:custGeom>
              <a:avLst/>
              <a:gdLst>
                <a:gd name="T0" fmla="*/ 75 w 75"/>
                <a:gd name="T1" fmla="*/ 219 h 230"/>
                <a:gd name="T2" fmla="*/ 62 w 75"/>
                <a:gd name="T3" fmla="*/ 230 h 230"/>
                <a:gd name="T4" fmla="*/ 13 w 75"/>
                <a:gd name="T5" fmla="*/ 230 h 230"/>
                <a:gd name="T6" fmla="*/ 0 w 75"/>
                <a:gd name="T7" fmla="*/ 219 h 230"/>
                <a:gd name="T8" fmla="*/ 0 w 75"/>
                <a:gd name="T9" fmla="*/ 10 h 230"/>
                <a:gd name="T10" fmla="*/ 13 w 75"/>
                <a:gd name="T11" fmla="*/ 0 h 230"/>
                <a:gd name="T12" fmla="*/ 62 w 75"/>
                <a:gd name="T13" fmla="*/ 0 h 230"/>
                <a:gd name="T14" fmla="*/ 75 w 75"/>
                <a:gd name="T15" fmla="*/ 10 h 230"/>
                <a:gd name="T16" fmla="*/ 75 w 75"/>
                <a:gd name="T1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30">
                  <a:moveTo>
                    <a:pt x="75" y="219"/>
                  </a:moveTo>
                  <a:cubicBezTo>
                    <a:pt x="75" y="225"/>
                    <a:pt x="70" y="230"/>
                    <a:pt x="62" y="230"/>
                  </a:cubicBezTo>
                  <a:cubicBezTo>
                    <a:pt x="13" y="230"/>
                    <a:pt x="13" y="230"/>
                    <a:pt x="13" y="230"/>
                  </a:cubicBezTo>
                  <a:cubicBezTo>
                    <a:pt x="6" y="230"/>
                    <a:pt x="0" y="225"/>
                    <a:pt x="0" y="219"/>
                  </a:cubicBezTo>
                  <a:cubicBezTo>
                    <a:pt x="0" y="10"/>
                    <a:pt x="0" y="10"/>
                    <a:pt x="0" y="10"/>
                  </a:cubicBezTo>
                  <a:cubicBezTo>
                    <a:pt x="0" y="4"/>
                    <a:pt x="6" y="0"/>
                    <a:pt x="13" y="0"/>
                  </a:cubicBezTo>
                  <a:cubicBezTo>
                    <a:pt x="62" y="0"/>
                    <a:pt x="62" y="0"/>
                    <a:pt x="62" y="0"/>
                  </a:cubicBezTo>
                  <a:cubicBezTo>
                    <a:pt x="70" y="0"/>
                    <a:pt x="75" y="4"/>
                    <a:pt x="75" y="10"/>
                  </a:cubicBezTo>
                  <a:lnTo>
                    <a:pt x="75" y="2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8"/>
            <p:cNvSpPr>
              <a:spLocks/>
            </p:cNvSpPr>
            <p:nvPr/>
          </p:nvSpPr>
          <p:spPr bwMode="auto">
            <a:xfrm>
              <a:off x="3951288" y="5205413"/>
              <a:ext cx="282575" cy="1055688"/>
            </a:xfrm>
            <a:custGeom>
              <a:avLst/>
              <a:gdLst>
                <a:gd name="T0" fmla="*/ 75 w 75"/>
                <a:gd name="T1" fmla="*/ 268 h 281"/>
                <a:gd name="T2" fmla="*/ 62 w 75"/>
                <a:gd name="T3" fmla="*/ 281 h 281"/>
                <a:gd name="T4" fmla="*/ 13 w 75"/>
                <a:gd name="T5" fmla="*/ 281 h 281"/>
                <a:gd name="T6" fmla="*/ 0 w 75"/>
                <a:gd name="T7" fmla="*/ 268 h 281"/>
                <a:gd name="T8" fmla="*/ 0 w 75"/>
                <a:gd name="T9" fmla="*/ 13 h 281"/>
                <a:gd name="T10" fmla="*/ 13 w 75"/>
                <a:gd name="T11" fmla="*/ 0 h 281"/>
                <a:gd name="T12" fmla="*/ 62 w 75"/>
                <a:gd name="T13" fmla="*/ 0 h 281"/>
                <a:gd name="T14" fmla="*/ 75 w 75"/>
                <a:gd name="T15" fmla="*/ 13 h 281"/>
                <a:gd name="T16" fmla="*/ 75 w 75"/>
                <a:gd name="T17" fmla="*/ 26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81">
                  <a:moveTo>
                    <a:pt x="75" y="268"/>
                  </a:moveTo>
                  <a:cubicBezTo>
                    <a:pt x="75" y="275"/>
                    <a:pt x="69" y="281"/>
                    <a:pt x="62" y="281"/>
                  </a:cubicBezTo>
                  <a:cubicBezTo>
                    <a:pt x="13" y="281"/>
                    <a:pt x="13" y="281"/>
                    <a:pt x="13" y="281"/>
                  </a:cubicBezTo>
                  <a:cubicBezTo>
                    <a:pt x="6" y="281"/>
                    <a:pt x="0" y="275"/>
                    <a:pt x="0" y="268"/>
                  </a:cubicBezTo>
                  <a:cubicBezTo>
                    <a:pt x="0" y="13"/>
                    <a:pt x="0" y="13"/>
                    <a:pt x="0" y="13"/>
                  </a:cubicBezTo>
                  <a:cubicBezTo>
                    <a:pt x="0" y="6"/>
                    <a:pt x="6" y="0"/>
                    <a:pt x="13" y="0"/>
                  </a:cubicBezTo>
                  <a:cubicBezTo>
                    <a:pt x="62" y="0"/>
                    <a:pt x="62" y="0"/>
                    <a:pt x="62" y="0"/>
                  </a:cubicBezTo>
                  <a:cubicBezTo>
                    <a:pt x="69" y="0"/>
                    <a:pt x="75" y="6"/>
                    <a:pt x="75" y="13"/>
                  </a:cubicBezTo>
                  <a:lnTo>
                    <a:pt x="75"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9"/>
            <p:cNvSpPr>
              <a:spLocks/>
            </p:cNvSpPr>
            <p:nvPr/>
          </p:nvSpPr>
          <p:spPr bwMode="auto">
            <a:xfrm>
              <a:off x="2760663" y="5116513"/>
              <a:ext cx="1063625" cy="682625"/>
            </a:xfrm>
            <a:custGeom>
              <a:avLst/>
              <a:gdLst>
                <a:gd name="T0" fmla="*/ 14 w 283"/>
                <a:gd name="T1" fmla="*/ 182 h 182"/>
                <a:gd name="T2" fmla="*/ 5 w 283"/>
                <a:gd name="T3" fmla="*/ 179 h 182"/>
                <a:gd name="T4" fmla="*/ 5 w 283"/>
                <a:gd name="T5" fmla="*/ 163 h 182"/>
                <a:gd name="T6" fmla="*/ 140 w 283"/>
                <a:gd name="T7" fmla="*/ 46 h 182"/>
                <a:gd name="T8" fmla="*/ 154 w 283"/>
                <a:gd name="T9" fmla="*/ 44 h 182"/>
                <a:gd name="T10" fmla="*/ 162 w 283"/>
                <a:gd name="T11" fmla="*/ 54 h 182"/>
                <a:gd name="T12" fmla="*/ 162 w 283"/>
                <a:gd name="T13" fmla="*/ 88 h 182"/>
                <a:gd name="T14" fmla="*/ 259 w 283"/>
                <a:gd name="T15" fmla="*/ 5 h 182"/>
                <a:gd name="T16" fmla="*/ 278 w 283"/>
                <a:gd name="T17" fmla="*/ 5 h 182"/>
                <a:gd name="T18" fmla="*/ 278 w 283"/>
                <a:gd name="T19" fmla="*/ 20 h 182"/>
                <a:gd name="T20" fmla="*/ 158 w 283"/>
                <a:gd name="T21" fmla="*/ 123 h 182"/>
                <a:gd name="T22" fmla="*/ 144 w 283"/>
                <a:gd name="T23" fmla="*/ 125 h 182"/>
                <a:gd name="T24" fmla="*/ 136 w 283"/>
                <a:gd name="T25" fmla="*/ 115 h 182"/>
                <a:gd name="T26" fmla="*/ 136 w 283"/>
                <a:gd name="T27" fmla="*/ 82 h 182"/>
                <a:gd name="T28" fmla="*/ 23 w 283"/>
                <a:gd name="T29" fmla="*/ 179 h 182"/>
                <a:gd name="T30" fmla="*/ 14 w 283"/>
                <a:gd name="T3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3" h="182">
                  <a:moveTo>
                    <a:pt x="14" y="182"/>
                  </a:moveTo>
                  <a:cubicBezTo>
                    <a:pt x="11" y="182"/>
                    <a:pt x="7" y="181"/>
                    <a:pt x="5" y="179"/>
                  </a:cubicBezTo>
                  <a:cubicBezTo>
                    <a:pt x="0" y="174"/>
                    <a:pt x="0" y="167"/>
                    <a:pt x="5" y="163"/>
                  </a:cubicBezTo>
                  <a:cubicBezTo>
                    <a:pt x="140" y="46"/>
                    <a:pt x="140" y="46"/>
                    <a:pt x="140" y="46"/>
                  </a:cubicBezTo>
                  <a:cubicBezTo>
                    <a:pt x="143" y="43"/>
                    <a:pt x="149" y="42"/>
                    <a:pt x="154" y="44"/>
                  </a:cubicBezTo>
                  <a:cubicBezTo>
                    <a:pt x="159" y="46"/>
                    <a:pt x="162" y="50"/>
                    <a:pt x="162" y="54"/>
                  </a:cubicBezTo>
                  <a:cubicBezTo>
                    <a:pt x="162" y="88"/>
                    <a:pt x="162" y="88"/>
                    <a:pt x="162" y="88"/>
                  </a:cubicBezTo>
                  <a:cubicBezTo>
                    <a:pt x="259" y="5"/>
                    <a:pt x="259" y="5"/>
                    <a:pt x="259" y="5"/>
                  </a:cubicBezTo>
                  <a:cubicBezTo>
                    <a:pt x="264" y="0"/>
                    <a:pt x="273" y="0"/>
                    <a:pt x="278" y="5"/>
                  </a:cubicBezTo>
                  <a:cubicBezTo>
                    <a:pt x="283" y="9"/>
                    <a:pt x="283" y="16"/>
                    <a:pt x="278" y="20"/>
                  </a:cubicBezTo>
                  <a:cubicBezTo>
                    <a:pt x="158" y="123"/>
                    <a:pt x="158" y="123"/>
                    <a:pt x="158" y="123"/>
                  </a:cubicBezTo>
                  <a:cubicBezTo>
                    <a:pt x="154" y="126"/>
                    <a:pt x="149" y="127"/>
                    <a:pt x="144" y="125"/>
                  </a:cubicBezTo>
                  <a:cubicBezTo>
                    <a:pt x="139" y="124"/>
                    <a:pt x="136" y="120"/>
                    <a:pt x="136" y="115"/>
                  </a:cubicBezTo>
                  <a:cubicBezTo>
                    <a:pt x="136" y="82"/>
                    <a:pt x="136" y="82"/>
                    <a:pt x="136" y="82"/>
                  </a:cubicBezTo>
                  <a:cubicBezTo>
                    <a:pt x="23" y="179"/>
                    <a:pt x="23" y="179"/>
                    <a:pt x="23" y="179"/>
                  </a:cubicBezTo>
                  <a:cubicBezTo>
                    <a:pt x="21" y="181"/>
                    <a:pt x="17" y="182"/>
                    <a:pt x="14" y="1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0"/>
            <p:cNvSpPr>
              <a:spLocks/>
            </p:cNvSpPr>
            <p:nvPr/>
          </p:nvSpPr>
          <p:spPr bwMode="auto">
            <a:xfrm>
              <a:off x="3635376" y="5032375"/>
              <a:ext cx="282575" cy="244475"/>
            </a:xfrm>
            <a:custGeom>
              <a:avLst/>
              <a:gdLst>
                <a:gd name="T0" fmla="*/ 131 w 178"/>
                <a:gd name="T1" fmla="*/ 154 h 154"/>
                <a:gd name="T2" fmla="*/ 178 w 178"/>
                <a:gd name="T3" fmla="*/ 0 h 154"/>
                <a:gd name="T4" fmla="*/ 0 w 178"/>
                <a:gd name="T5" fmla="*/ 43 h 154"/>
                <a:gd name="T6" fmla="*/ 131 w 178"/>
                <a:gd name="T7" fmla="*/ 154 h 154"/>
              </a:gdLst>
              <a:ahLst/>
              <a:cxnLst>
                <a:cxn ang="0">
                  <a:pos x="T0" y="T1"/>
                </a:cxn>
                <a:cxn ang="0">
                  <a:pos x="T2" y="T3"/>
                </a:cxn>
                <a:cxn ang="0">
                  <a:pos x="T4" y="T5"/>
                </a:cxn>
                <a:cxn ang="0">
                  <a:pos x="T6" y="T7"/>
                </a:cxn>
              </a:cxnLst>
              <a:rect l="0" t="0" r="r" b="b"/>
              <a:pathLst>
                <a:path w="178" h="154">
                  <a:moveTo>
                    <a:pt x="131" y="154"/>
                  </a:moveTo>
                  <a:lnTo>
                    <a:pt x="178" y="0"/>
                  </a:lnTo>
                  <a:lnTo>
                    <a:pt x="0" y="43"/>
                  </a:lnTo>
                  <a:lnTo>
                    <a:pt x="131"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0" name="组合 49"/>
          <p:cNvGrpSpPr/>
          <p:nvPr/>
        </p:nvGrpSpPr>
        <p:grpSpPr>
          <a:xfrm>
            <a:off x="6502021" y="3980982"/>
            <a:ext cx="556004" cy="515961"/>
            <a:chOff x="5278438" y="2973388"/>
            <a:chExt cx="1344613" cy="1247775"/>
          </a:xfrm>
          <a:solidFill>
            <a:schemeClr val="bg1"/>
          </a:solidFill>
        </p:grpSpPr>
        <p:sp>
          <p:nvSpPr>
            <p:cNvPr id="51"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68"/>
            <p:cNvSpPr>
              <a:spLocks/>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69"/>
            <p:cNvSpPr>
              <a:spLocks/>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330119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604165" y="1380809"/>
            <a:ext cx="3581908" cy="4096383"/>
            <a:chOff x="2097740" y="1026947"/>
            <a:chExt cx="3581908" cy="4096383"/>
          </a:xfrm>
        </p:grpSpPr>
        <p:sp>
          <p:nvSpPr>
            <p:cNvPr id="3" name="等腰三角形 2"/>
            <p:cNvSpPr/>
            <p:nvPr/>
          </p:nvSpPr>
          <p:spPr>
            <a:xfrm>
              <a:off x="2097740" y="1026947"/>
              <a:ext cx="3581908" cy="3087853"/>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2097740" y="2035477"/>
              <a:ext cx="3581908" cy="3087853"/>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2735881" y="2835429"/>
            <a:ext cx="2037228" cy="1015663"/>
          </a:xfrm>
          <a:prstGeom prst="rect">
            <a:avLst/>
          </a:prstGeom>
          <a:noFill/>
        </p:spPr>
        <p:txBody>
          <a:bodyPr wrap="square" rtlCol="0">
            <a:spAutoFit/>
          </a:bodyPr>
          <a:lstStyle/>
          <a:p>
            <a:r>
              <a:rPr lang="en-US" altLang="zh-CN" sz="6000">
                <a:solidFill>
                  <a:schemeClr val="bg1">
                    <a:alpha val="88000"/>
                  </a:schemeClr>
                </a:solidFill>
                <a:latin typeface="MElle HK Light" panose="00000500000000000000" pitchFamily="2" charset="-120"/>
                <a:ea typeface="MElle HK Light" panose="00000500000000000000" pitchFamily="2" charset="-120"/>
              </a:rPr>
              <a:t>two</a:t>
            </a:r>
            <a:endParaRPr lang="zh-CN" altLang="en-US" sz="6000">
              <a:solidFill>
                <a:schemeClr val="bg1">
                  <a:alpha val="88000"/>
                </a:schemeClr>
              </a:solidFill>
              <a:latin typeface="MElle HK Light" panose="00000500000000000000" pitchFamily="2" charset="-120"/>
              <a:ea typeface="MElle HK Light" panose="00000500000000000000" pitchFamily="2" charset="-120"/>
            </a:endParaRPr>
          </a:p>
        </p:txBody>
      </p:sp>
      <p:sp>
        <p:nvSpPr>
          <p:cNvPr id="7" name="文本框 6"/>
          <p:cNvSpPr txBox="1"/>
          <p:nvPr/>
        </p:nvSpPr>
        <p:spPr>
          <a:xfrm>
            <a:off x="5440561" y="2949146"/>
            <a:ext cx="5006499" cy="461665"/>
          </a:xfrm>
          <a:prstGeom prst="rect">
            <a:avLst/>
          </a:prstGeom>
          <a:noFill/>
        </p:spPr>
        <p:txBody>
          <a:bodyPr wrap="none" rtlCol="0">
            <a:spAutoFit/>
          </a:bodyPr>
          <a:lstStyle/>
          <a:p>
            <a:r>
              <a:rPr lang="en-US" altLang="zh-CN" sz="2400" spc="600">
                <a:solidFill>
                  <a:schemeClr val="bg1">
                    <a:lumMod val="95000"/>
                  </a:schemeClr>
                </a:solidFill>
              </a:rPr>
              <a:t>ADD YOUR TEXT HERE</a:t>
            </a:r>
            <a:endParaRPr lang="zh-CN" altLang="en-US" sz="2400" spc="600" dirty="0">
              <a:solidFill>
                <a:schemeClr val="bg1">
                  <a:lumMod val="95000"/>
                </a:schemeClr>
              </a:solidFill>
            </a:endParaRPr>
          </a:p>
        </p:txBody>
      </p:sp>
      <p:sp>
        <p:nvSpPr>
          <p:cNvPr id="8" name="矩形 7"/>
          <p:cNvSpPr/>
          <p:nvPr/>
        </p:nvSpPr>
        <p:spPr>
          <a:xfrm>
            <a:off x="5440561" y="3692631"/>
            <a:ext cx="5147275" cy="584775"/>
          </a:xfrm>
          <a:prstGeom prst="rect">
            <a:avLst/>
          </a:prstGeom>
        </p:spPr>
        <p:txBody>
          <a:bodyPr wrap="square">
            <a:spAutoFit/>
          </a:bodyPr>
          <a:lstStyle/>
          <a:p>
            <a:r>
              <a:rPr lang="en-US" altLang="zh-CN" sz="1600" dirty="0">
                <a:solidFill>
                  <a:schemeClr val="bg1"/>
                </a:solidFill>
                <a:latin typeface="Segoe UI Semilight" panose="020B0402040204020203" pitchFamily="34" charset="0"/>
                <a:cs typeface="Segoe UI Semilight" panose="020B0402040204020203" pitchFamily="34" charset="0"/>
              </a:rPr>
              <a:t>Lorem ipsum dolor sit </a:t>
            </a:r>
            <a:r>
              <a:rPr lang="en-US" altLang="zh-CN" sz="1600" dirty="0" err="1">
                <a:solidFill>
                  <a:schemeClr val="bg1"/>
                </a:solidFill>
                <a:latin typeface="Segoe UI Semilight" panose="020B0402040204020203" pitchFamily="34" charset="0"/>
                <a:cs typeface="Segoe UI Semilight" panose="020B0402040204020203" pitchFamily="34" charset="0"/>
              </a:rPr>
              <a:t>amet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consectetuer</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adipiscing</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elit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sed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diam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nonummy</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nibh</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euismod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tincidunt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ut</a:t>
            </a:r>
            <a:endParaRPr lang="en-US" altLang="zh-CN" sz="1600" dirty="0">
              <a:solidFill>
                <a:schemeClr val="bg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733546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燕尾形 4"/>
          <p:cNvSpPr/>
          <p:nvPr/>
        </p:nvSpPr>
        <p:spPr>
          <a:xfrm>
            <a:off x="1270000" y="2082953"/>
            <a:ext cx="2247900" cy="1828800"/>
          </a:xfrm>
          <a:prstGeom prst="chevron">
            <a:avLst>
              <a:gd name="adj" fmla="val 3079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燕尾形 7"/>
          <p:cNvSpPr/>
          <p:nvPr/>
        </p:nvSpPr>
        <p:spPr>
          <a:xfrm>
            <a:off x="3190345" y="2082953"/>
            <a:ext cx="2247900" cy="1828800"/>
          </a:xfrm>
          <a:prstGeom prst="chevron">
            <a:avLst>
              <a:gd name="adj" fmla="val 3079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燕尾形 13"/>
          <p:cNvSpPr/>
          <p:nvPr/>
        </p:nvSpPr>
        <p:spPr>
          <a:xfrm>
            <a:off x="5110690" y="2082953"/>
            <a:ext cx="2247900" cy="1828800"/>
          </a:xfrm>
          <a:prstGeom prst="chevron">
            <a:avLst>
              <a:gd name="adj" fmla="val 3079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燕尾形 21"/>
          <p:cNvSpPr/>
          <p:nvPr/>
        </p:nvSpPr>
        <p:spPr>
          <a:xfrm>
            <a:off x="7031035" y="2082953"/>
            <a:ext cx="2247900" cy="1828800"/>
          </a:xfrm>
          <a:prstGeom prst="chevron">
            <a:avLst>
              <a:gd name="adj" fmla="val 3079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3" name="组合 22"/>
          <p:cNvGrpSpPr/>
          <p:nvPr/>
        </p:nvGrpSpPr>
        <p:grpSpPr>
          <a:xfrm>
            <a:off x="2295649" y="2661613"/>
            <a:ext cx="651925" cy="580341"/>
            <a:chOff x="6699251" y="2735263"/>
            <a:chExt cx="404812" cy="360362"/>
          </a:xfrm>
        </p:grpSpPr>
        <p:sp>
          <p:nvSpPr>
            <p:cNvPr id="25" name="Freeform 27"/>
            <p:cNvSpPr>
              <a:spLocks/>
            </p:cNvSpPr>
            <p:nvPr/>
          </p:nvSpPr>
          <p:spPr bwMode="auto">
            <a:xfrm>
              <a:off x="6980238" y="2746375"/>
              <a:ext cx="123825" cy="338137"/>
            </a:xfrm>
            <a:custGeom>
              <a:avLst/>
              <a:gdLst>
                <a:gd name="T0" fmla="*/ 9 w 11"/>
                <a:gd name="T1" fmla="*/ 15 h 30"/>
                <a:gd name="T2" fmla="*/ 1 w 11"/>
                <a:gd name="T3" fmla="*/ 1 h 30"/>
                <a:gd name="T4" fmla="*/ 2 w 11"/>
                <a:gd name="T5" fmla="*/ 0 h 30"/>
                <a:gd name="T6" fmla="*/ 11 w 11"/>
                <a:gd name="T7" fmla="*/ 15 h 30"/>
                <a:gd name="T8" fmla="*/ 1 w 11"/>
                <a:gd name="T9" fmla="*/ 30 h 30"/>
                <a:gd name="T10" fmla="*/ 0 w 11"/>
                <a:gd name="T11" fmla="*/ 28 h 30"/>
                <a:gd name="T12" fmla="*/ 9 w 11"/>
                <a:gd name="T13" fmla="*/ 15 h 30"/>
              </a:gdLst>
              <a:ahLst/>
              <a:cxnLst>
                <a:cxn ang="0">
                  <a:pos x="T0" y="T1"/>
                </a:cxn>
                <a:cxn ang="0">
                  <a:pos x="T2" y="T3"/>
                </a:cxn>
                <a:cxn ang="0">
                  <a:pos x="T4" y="T5"/>
                </a:cxn>
                <a:cxn ang="0">
                  <a:pos x="T6" y="T7"/>
                </a:cxn>
                <a:cxn ang="0">
                  <a:pos x="T8" y="T9"/>
                </a:cxn>
                <a:cxn ang="0">
                  <a:pos x="T10" y="T11"/>
                </a:cxn>
                <a:cxn ang="0">
                  <a:pos x="T12" y="T13"/>
                </a:cxn>
              </a:cxnLst>
              <a:rect l="0" t="0" r="r" b="b"/>
              <a:pathLst>
                <a:path w="11" h="30">
                  <a:moveTo>
                    <a:pt x="9" y="15"/>
                  </a:moveTo>
                  <a:cubicBezTo>
                    <a:pt x="9" y="9"/>
                    <a:pt x="6" y="4"/>
                    <a:pt x="1" y="1"/>
                  </a:cubicBezTo>
                  <a:cubicBezTo>
                    <a:pt x="2" y="0"/>
                    <a:pt x="2" y="0"/>
                    <a:pt x="2" y="0"/>
                  </a:cubicBezTo>
                  <a:cubicBezTo>
                    <a:pt x="7" y="2"/>
                    <a:pt x="11" y="8"/>
                    <a:pt x="11" y="15"/>
                  </a:cubicBezTo>
                  <a:cubicBezTo>
                    <a:pt x="11" y="21"/>
                    <a:pt x="7" y="27"/>
                    <a:pt x="1" y="30"/>
                  </a:cubicBezTo>
                  <a:cubicBezTo>
                    <a:pt x="0" y="28"/>
                    <a:pt x="0" y="28"/>
                    <a:pt x="0" y="28"/>
                  </a:cubicBezTo>
                  <a:cubicBezTo>
                    <a:pt x="5" y="25"/>
                    <a:pt x="9" y="20"/>
                    <a:pt x="9" y="15"/>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8"/>
            <p:cNvSpPr>
              <a:spLocks/>
            </p:cNvSpPr>
            <p:nvPr/>
          </p:nvSpPr>
          <p:spPr bwMode="auto">
            <a:xfrm>
              <a:off x="6946901" y="2768600"/>
              <a:ext cx="101600" cy="282575"/>
            </a:xfrm>
            <a:custGeom>
              <a:avLst/>
              <a:gdLst>
                <a:gd name="T0" fmla="*/ 7 w 9"/>
                <a:gd name="T1" fmla="*/ 13 h 25"/>
                <a:gd name="T2" fmla="*/ 0 w 9"/>
                <a:gd name="T3" fmla="*/ 2 h 25"/>
                <a:gd name="T4" fmla="*/ 1 w 9"/>
                <a:gd name="T5" fmla="*/ 0 h 25"/>
                <a:gd name="T6" fmla="*/ 9 w 9"/>
                <a:gd name="T7" fmla="*/ 13 h 25"/>
                <a:gd name="T8" fmla="*/ 1 w 9"/>
                <a:gd name="T9" fmla="*/ 25 h 25"/>
                <a:gd name="T10" fmla="*/ 0 w 9"/>
                <a:gd name="T11" fmla="*/ 23 h 25"/>
                <a:gd name="T12" fmla="*/ 7 w 9"/>
                <a:gd name="T13" fmla="*/ 13 h 25"/>
              </a:gdLst>
              <a:ahLst/>
              <a:cxnLst>
                <a:cxn ang="0">
                  <a:pos x="T0" y="T1"/>
                </a:cxn>
                <a:cxn ang="0">
                  <a:pos x="T2" y="T3"/>
                </a:cxn>
                <a:cxn ang="0">
                  <a:pos x="T4" y="T5"/>
                </a:cxn>
                <a:cxn ang="0">
                  <a:pos x="T6" y="T7"/>
                </a:cxn>
                <a:cxn ang="0">
                  <a:pos x="T8" y="T9"/>
                </a:cxn>
                <a:cxn ang="0">
                  <a:pos x="T10" y="T11"/>
                </a:cxn>
                <a:cxn ang="0">
                  <a:pos x="T12" y="T13"/>
                </a:cxn>
              </a:cxnLst>
              <a:rect l="0" t="0" r="r" b="b"/>
              <a:pathLst>
                <a:path w="9" h="25">
                  <a:moveTo>
                    <a:pt x="7" y="13"/>
                  </a:moveTo>
                  <a:cubicBezTo>
                    <a:pt x="7" y="8"/>
                    <a:pt x="4" y="4"/>
                    <a:pt x="0" y="2"/>
                  </a:cubicBezTo>
                  <a:cubicBezTo>
                    <a:pt x="1" y="0"/>
                    <a:pt x="1" y="0"/>
                    <a:pt x="1" y="0"/>
                  </a:cubicBezTo>
                  <a:cubicBezTo>
                    <a:pt x="6" y="2"/>
                    <a:pt x="9" y="7"/>
                    <a:pt x="9" y="13"/>
                  </a:cubicBezTo>
                  <a:cubicBezTo>
                    <a:pt x="9" y="18"/>
                    <a:pt x="6" y="23"/>
                    <a:pt x="1" y="25"/>
                  </a:cubicBezTo>
                  <a:cubicBezTo>
                    <a:pt x="0" y="23"/>
                    <a:pt x="0" y="23"/>
                    <a:pt x="0" y="23"/>
                  </a:cubicBezTo>
                  <a:cubicBezTo>
                    <a:pt x="4" y="21"/>
                    <a:pt x="7" y="17"/>
                    <a:pt x="7" y="1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9"/>
            <p:cNvSpPr>
              <a:spLocks/>
            </p:cNvSpPr>
            <p:nvPr/>
          </p:nvSpPr>
          <p:spPr bwMode="auto">
            <a:xfrm>
              <a:off x="6789738" y="2735263"/>
              <a:ext cx="123825" cy="360362"/>
            </a:xfrm>
            <a:custGeom>
              <a:avLst/>
              <a:gdLst>
                <a:gd name="T0" fmla="*/ 0 w 78"/>
                <a:gd name="T1" fmla="*/ 64 h 227"/>
                <a:gd name="T2" fmla="*/ 0 w 78"/>
                <a:gd name="T3" fmla="*/ 156 h 227"/>
                <a:gd name="T4" fmla="*/ 49 w 78"/>
                <a:gd name="T5" fmla="*/ 199 h 227"/>
                <a:gd name="T6" fmla="*/ 49 w 78"/>
                <a:gd name="T7" fmla="*/ 114 h 227"/>
                <a:gd name="T8" fmla="*/ 56 w 78"/>
                <a:gd name="T9" fmla="*/ 114 h 227"/>
                <a:gd name="T10" fmla="*/ 56 w 78"/>
                <a:gd name="T11" fmla="*/ 206 h 227"/>
                <a:gd name="T12" fmla="*/ 78 w 78"/>
                <a:gd name="T13" fmla="*/ 227 h 227"/>
                <a:gd name="T14" fmla="*/ 78 w 78"/>
                <a:gd name="T15" fmla="*/ 0 h 227"/>
                <a:gd name="T16" fmla="*/ 0 w 78"/>
                <a:gd name="T17" fmla="*/ 6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27">
                  <a:moveTo>
                    <a:pt x="0" y="64"/>
                  </a:moveTo>
                  <a:lnTo>
                    <a:pt x="0" y="156"/>
                  </a:lnTo>
                  <a:lnTo>
                    <a:pt x="49" y="199"/>
                  </a:lnTo>
                  <a:lnTo>
                    <a:pt x="49" y="114"/>
                  </a:lnTo>
                  <a:lnTo>
                    <a:pt x="56" y="114"/>
                  </a:lnTo>
                  <a:lnTo>
                    <a:pt x="56" y="206"/>
                  </a:lnTo>
                  <a:lnTo>
                    <a:pt x="78" y="227"/>
                  </a:lnTo>
                  <a:lnTo>
                    <a:pt x="78" y="0"/>
                  </a:lnTo>
                  <a:lnTo>
                    <a:pt x="0" y="6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30"/>
            <p:cNvSpPr>
              <a:spLocks/>
            </p:cNvSpPr>
            <p:nvPr/>
          </p:nvSpPr>
          <p:spPr bwMode="auto">
            <a:xfrm>
              <a:off x="6699251" y="2847975"/>
              <a:ext cx="66675" cy="134937"/>
            </a:xfrm>
            <a:custGeom>
              <a:avLst/>
              <a:gdLst>
                <a:gd name="T0" fmla="*/ 0 w 42"/>
                <a:gd name="T1" fmla="*/ 0 h 85"/>
                <a:gd name="T2" fmla="*/ 0 w 42"/>
                <a:gd name="T3" fmla="*/ 85 h 85"/>
                <a:gd name="T4" fmla="*/ 28 w 42"/>
                <a:gd name="T5" fmla="*/ 85 h 85"/>
                <a:gd name="T6" fmla="*/ 28 w 42"/>
                <a:gd name="T7" fmla="*/ 35 h 85"/>
                <a:gd name="T8" fmla="*/ 35 w 42"/>
                <a:gd name="T9" fmla="*/ 35 h 85"/>
                <a:gd name="T10" fmla="*/ 35 w 42"/>
                <a:gd name="T11" fmla="*/ 85 h 85"/>
                <a:gd name="T12" fmla="*/ 42 w 42"/>
                <a:gd name="T13" fmla="*/ 85 h 85"/>
                <a:gd name="T14" fmla="*/ 42 w 42"/>
                <a:gd name="T15" fmla="*/ 0 h 85"/>
                <a:gd name="T16" fmla="*/ 0 w 42"/>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85">
                  <a:moveTo>
                    <a:pt x="0" y="0"/>
                  </a:moveTo>
                  <a:lnTo>
                    <a:pt x="0" y="85"/>
                  </a:lnTo>
                  <a:lnTo>
                    <a:pt x="28" y="85"/>
                  </a:lnTo>
                  <a:lnTo>
                    <a:pt x="28" y="35"/>
                  </a:lnTo>
                  <a:lnTo>
                    <a:pt x="35" y="35"/>
                  </a:lnTo>
                  <a:lnTo>
                    <a:pt x="35" y="85"/>
                  </a:lnTo>
                  <a:lnTo>
                    <a:pt x="42" y="85"/>
                  </a:lnTo>
                  <a:lnTo>
                    <a:pt x="42" y="0"/>
                  </a:lnTo>
                  <a:lnTo>
                    <a:pt x="0"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30" name="燕尾形 29"/>
          <p:cNvSpPr/>
          <p:nvPr/>
        </p:nvSpPr>
        <p:spPr>
          <a:xfrm>
            <a:off x="8951381" y="2082953"/>
            <a:ext cx="2247900" cy="1828800"/>
          </a:xfrm>
          <a:prstGeom prst="chevron">
            <a:avLst>
              <a:gd name="adj" fmla="val 3079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1" name="组合 30"/>
          <p:cNvGrpSpPr/>
          <p:nvPr/>
        </p:nvGrpSpPr>
        <p:grpSpPr>
          <a:xfrm>
            <a:off x="4300512" y="2573607"/>
            <a:ext cx="479705" cy="702664"/>
            <a:chOff x="7362826" y="2633663"/>
            <a:chExt cx="338138" cy="495299"/>
          </a:xfrm>
          <a:solidFill>
            <a:schemeClr val="bg1"/>
          </a:solidFill>
        </p:grpSpPr>
        <p:sp>
          <p:nvSpPr>
            <p:cNvPr id="33" name="Freeform 206"/>
            <p:cNvSpPr>
              <a:spLocks/>
            </p:cNvSpPr>
            <p:nvPr/>
          </p:nvSpPr>
          <p:spPr bwMode="auto">
            <a:xfrm>
              <a:off x="7362826" y="2667000"/>
              <a:ext cx="260350" cy="338137"/>
            </a:xfrm>
            <a:custGeom>
              <a:avLst/>
              <a:gdLst>
                <a:gd name="T0" fmla="*/ 23 w 23"/>
                <a:gd name="T1" fmla="*/ 28 h 30"/>
                <a:gd name="T2" fmla="*/ 23 w 23"/>
                <a:gd name="T3" fmla="*/ 28 h 30"/>
                <a:gd name="T4" fmla="*/ 14 w 23"/>
                <a:gd name="T5" fmla="*/ 26 h 30"/>
                <a:gd name="T6" fmla="*/ 2 w 23"/>
                <a:gd name="T7" fmla="*/ 9 h 30"/>
                <a:gd name="T8" fmla="*/ 3 w 23"/>
                <a:gd name="T9" fmla="*/ 0 h 30"/>
              </a:gdLst>
              <a:ahLst/>
              <a:cxnLst>
                <a:cxn ang="0">
                  <a:pos x="T0" y="T1"/>
                </a:cxn>
                <a:cxn ang="0">
                  <a:pos x="T2" y="T3"/>
                </a:cxn>
                <a:cxn ang="0">
                  <a:pos x="T4" y="T5"/>
                </a:cxn>
                <a:cxn ang="0">
                  <a:pos x="T6" y="T7"/>
                </a:cxn>
                <a:cxn ang="0">
                  <a:pos x="T8" y="T9"/>
                </a:cxn>
              </a:cxnLst>
              <a:rect l="0" t="0" r="r" b="b"/>
              <a:pathLst>
                <a:path w="23" h="30">
                  <a:moveTo>
                    <a:pt x="23" y="28"/>
                  </a:moveTo>
                  <a:cubicBezTo>
                    <a:pt x="23" y="28"/>
                    <a:pt x="23" y="28"/>
                    <a:pt x="23" y="28"/>
                  </a:cubicBezTo>
                  <a:cubicBezTo>
                    <a:pt x="20" y="30"/>
                    <a:pt x="16" y="29"/>
                    <a:pt x="14" y="26"/>
                  </a:cubicBezTo>
                  <a:cubicBezTo>
                    <a:pt x="2" y="9"/>
                    <a:pt x="2" y="9"/>
                    <a:pt x="2" y="9"/>
                  </a:cubicBezTo>
                  <a:cubicBezTo>
                    <a:pt x="0" y="7"/>
                    <a:pt x="0" y="3"/>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07"/>
            <p:cNvSpPr>
              <a:spLocks/>
            </p:cNvSpPr>
            <p:nvPr/>
          </p:nvSpPr>
          <p:spPr bwMode="auto">
            <a:xfrm>
              <a:off x="7408863" y="2633663"/>
              <a:ext cx="112713" cy="123825"/>
            </a:xfrm>
            <a:custGeom>
              <a:avLst/>
              <a:gdLst>
                <a:gd name="T0" fmla="*/ 9 w 10"/>
                <a:gd name="T1" fmla="*/ 6 h 11"/>
                <a:gd name="T2" fmla="*/ 8 w 10"/>
                <a:gd name="T3" fmla="*/ 9 h 11"/>
                <a:gd name="T4" fmla="*/ 7 w 10"/>
                <a:gd name="T5" fmla="*/ 10 h 11"/>
                <a:gd name="T6" fmla="*/ 5 w 10"/>
                <a:gd name="T7" fmla="*/ 9 h 11"/>
                <a:gd name="T8" fmla="*/ 1 w 10"/>
                <a:gd name="T9" fmla="*/ 4 h 11"/>
                <a:gd name="T10" fmla="*/ 1 w 10"/>
                <a:gd name="T11" fmla="*/ 2 h 11"/>
                <a:gd name="T12" fmla="*/ 3 w 10"/>
                <a:gd name="T13" fmla="*/ 1 h 11"/>
                <a:gd name="T14" fmla="*/ 5 w 10"/>
                <a:gd name="T15" fmla="*/ 1 h 11"/>
                <a:gd name="T16" fmla="*/ 9 w 10"/>
                <a:gd name="T1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9" y="6"/>
                  </a:moveTo>
                  <a:cubicBezTo>
                    <a:pt x="10" y="7"/>
                    <a:pt x="9" y="9"/>
                    <a:pt x="8" y="9"/>
                  </a:cubicBezTo>
                  <a:cubicBezTo>
                    <a:pt x="7" y="10"/>
                    <a:pt x="7" y="10"/>
                    <a:pt x="7" y="10"/>
                  </a:cubicBezTo>
                  <a:cubicBezTo>
                    <a:pt x="6" y="11"/>
                    <a:pt x="5" y="10"/>
                    <a:pt x="5" y="9"/>
                  </a:cubicBezTo>
                  <a:cubicBezTo>
                    <a:pt x="1" y="4"/>
                    <a:pt x="1" y="4"/>
                    <a:pt x="1" y="4"/>
                  </a:cubicBezTo>
                  <a:cubicBezTo>
                    <a:pt x="0" y="4"/>
                    <a:pt x="1" y="2"/>
                    <a:pt x="1" y="2"/>
                  </a:cubicBezTo>
                  <a:cubicBezTo>
                    <a:pt x="3" y="1"/>
                    <a:pt x="3" y="1"/>
                    <a:pt x="3" y="1"/>
                  </a:cubicBezTo>
                  <a:cubicBezTo>
                    <a:pt x="3" y="0"/>
                    <a:pt x="5" y="1"/>
                    <a:pt x="5" y="1"/>
                  </a:cubicBezTo>
                  <a:lnTo>
                    <a:pt x="9"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08"/>
            <p:cNvSpPr>
              <a:spLocks/>
            </p:cNvSpPr>
            <p:nvPr/>
          </p:nvSpPr>
          <p:spPr bwMode="auto">
            <a:xfrm>
              <a:off x="7566026" y="2847975"/>
              <a:ext cx="101600" cy="123825"/>
            </a:xfrm>
            <a:custGeom>
              <a:avLst/>
              <a:gdLst>
                <a:gd name="T0" fmla="*/ 9 w 9"/>
                <a:gd name="T1" fmla="*/ 7 h 11"/>
                <a:gd name="T2" fmla="*/ 8 w 9"/>
                <a:gd name="T3" fmla="*/ 9 h 11"/>
                <a:gd name="T4" fmla="*/ 7 w 9"/>
                <a:gd name="T5" fmla="*/ 10 h 11"/>
                <a:gd name="T6" fmla="*/ 4 w 9"/>
                <a:gd name="T7" fmla="*/ 10 h 11"/>
                <a:gd name="T8" fmla="*/ 1 w 9"/>
                <a:gd name="T9" fmla="*/ 5 h 11"/>
                <a:gd name="T10" fmla="*/ 1 w 9"/>
                <a:gd name="T11" fmla="*/ 2 h 11"/>
                <a:gd name="T12" fmla="*/ 2 w 9"/>
                <a:gd name="T13" fmla="*/ 1 h 11"/>
                <a:gd name="T14" fmla="*/ 5 w 9"/>
                <a:gd name="T15" fmla="*/ 2 h 11"/>
                <a:gd name="T16" fmla="*/ 9 w 9"/>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1">
                  <a:moveTo>
                    <a:pt x="9" y="7"/>
                  </a:moveTo>
                  <a:cubicBezTo>
                    <a:pt x="9" y="7"/>
                    <a:pt x="9" y="9"/>
                    <a:pt x="8" y="9"/>
                  </a:cubicBezTo>
                  <a:cubicBezTo>
                    <a:pt x="7" y="10"/>
                    <a:pt x="7" y="10"/>
                    <a:pt x="7" y="10"/>
                  </a:cubicBezTo>
                  <a:cubicBezTo>
                    <a:pt x="6" y="11"/>
                    <a:pt x="5" y="11"/>
                    <a:pt x="4" y="10"/>
                  </a:cubicBezTo>
                  <a:cubicBezTo>
                    <a:pt x="1" y="5"/>
                    <a:pt x="1" y="5"/>
                    <a:pt x="1" y="5"/>
                  </a:cubicBezTo>
                  <a:cubicBezTo>
                    <a:pt x="0" y="4"/>
                    <a:pt x="0" y="3"/>
                    <a:pt x="1" y="2"/>
                  </a:cubicBezTo>
                  <a:cubicBezTo>
                    <a:pt x="2" y="1"/>
                    <a:pt x="2" y="1"/>
                    <a:pt x="2" y="1"/>
                  </a:cubicBezTo>
                  <a:cubicBezTo>
                    <a:pt x="3" y="0"/>
                    <a:pt x="4" y="1"/>
                    <a:pt x="5" y="2"/>
                  </a:cubicBezTo>
                  <a:lnTo>
                    <a:pt x="9"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09"/>
            <p:cNvSpPr>
              <a:spLocks/>
            </p:cNvSpPr>
            <p:nvPr/>
          </p:nvSpPr>
          <p:spPr bwMode="auto">
            <a:xfrm>
              <a:off x="7362826" y="2994025"/>
              <a:ext cx="338138" cy="134937"/>
            </a:xfrm>
            <a:custGeom>
              <a:avLst/>
              <a:gdLst>
                <a:gd name="T0" fmla="*/ 23 w 30"/>
                <a:gd name="T1" fmla="*/ 12 h 12"/>
                <a:gd name="T2" fmla="*/ 17 w 30"/>
                <a:gd name="T3" fmla="*/ 10 h 12"/>
                <a:gd name="T4" fmla="*/ 15 w 30"/>
                <a:gd name="T5" fmla="*/ 6 h 12"/>
                <a:gd name="T6" fmla="*/ 15 w 30"/>
                <a:gd name="T7" fmla="*/ 6 h 12"/>
                <a:gd name="T8" fmla="*/ 13 w 30"/>
                <a:gd name="T9" fmla="*/ 3 h 12"/>
                <a:gd name="T10" fmla="*/ 8 w 30"/>
                <a:gd name="T11" fmla="*/ 2 h 12"/>
                <a:gd name="T12" fmla="*/ 8 w 30"/>
                <a:gd name="T13" fmla="*/ 2 h 12"/>
                <a:gd name="T14" fmla="*/ 4 w 30"/>
                <a:gd name="T15" fmla="*/ 3 h 12"/>
                <a:gd name="T16" fmla="*/ 2 w 30"/>
                <a:gd name="T17" fmla="*/ 6 h 12"/>
                <a:gd name="T18" fmla="*/ 2 w 30"/>
                <a:gd name="T19" fmla="*/ 6 h 12"/>
                <a:gd name="T20" fmla="*/ 1 w 30"/>
                <a:gd name="T21" fmla="*/ 7 h 12"/>
                <a:gd name="T22" fmla="*/ 0 w 30"/>
                <a:gd name="T23" fmla="*/ 6 h 12"/>
                <a:gd name="T24" fmla="*/ 0 w 30"/>
                <a:gd name="T25" fmla="*/ 6 h 12"/>
                <a:gd name="T26" fmla="*/ 3 w 30"/>
                <a:gd name="T27" fmla="*/ 2 h 12"/>
                <a:gd name="T28" fmla="*/ 8 w 30"/>
                <a:gd name="T29" fmla="*/ 0 h 12"/>
                <a:gd name="T30" fmla="*/ 8 w 30"/>
                <a:gd name="T31" fmla="*/ 0 h 12"/>
                <a:gd name="T32" fmla="*/ 14 w 30"/>
                <a:gd name="T33" fmla="*/ 2 h 12"/>
                <a:gd name="T34" fmla="*/ 16 w 30"/>
                <a:gd name="T35" fmla="*/ 6 h 12"/>
                <a:gd name="T36" fmla="*/ 16 w 30"/>
                <a:gd name="T37" fmla="*/ 6 h 12"/>
                <a:gd name="T38" fmla="*/ 18 w 30"/>
                <a:gd name="T39" fmla="*/ 9 h 12"/>
                <a:gd name="T40" fmla="*/ 23 w 30"/>
                <a:gd name="T41" fmla="*/ 10 h 12"/>
                <a:gd name="T42" fmla="*/ 23 w 30"/>
                <a:gd name="T43" fmla="*/ 10 h 12"/>
                <a:gd name="T44" fmla="*/ 23 w 30"/>
                <a:gd name="T45" fmla="*/ 10 h 12"/>
                <a:gd name="T46" fmla="*/ 27 w 30"/>
                <a:gd name="T47" fmla="*/ 9 h 12"/>
                <a:gd name="T48" fmla="*/ 27 w 30"/>
                <a:gd name="T49" fmla="*/ 9 h 12"/>
                <a:gd name="T50" fmla="*/ 29 w 30"/>
                <a:gd name="T51" fmla="*/ 6 h 12"/>
                <a:gd name="T52" fmla="*/ 29 w 30"/>
                <a:gd name="T53" fmla="*/ 6 h 12"/>
                <a:gd name="T54" fmla="*/ 29 w 30"/>
                <a:gd name="T55" fmla="*/ 6 h 12"/>
                <a:gd name="T56" fmla="*/ 27 w 30"/>
                <a:gd name="T57" fmla="*/ 3 h 12"/>
                <a:gd name="T58" fmla="*/ 22 w 30"/>
                <a:gd name="T59" fmla="*/ 1 h 12"/>
                <a:gd name="T60" fmla="*/ 22 w 30"/>
                <a:gd name="T61" fmla="*/ 1 h 12"/>
                <a:gd name="T62" fmla="*/ 22 w 30"/>
                <a:gd name="T63" fmla="*/ 0 h 12"/>
                <a:gd name="T64" fmla="*/ 28 w 30"/>
                <a:gd name="T65" fmla="*/ 2 h 12"/>
                <a:gd name="T66" fmla="*/ 30 w 30"/>
                <a:gd name="T67" fmla="*/ 6 h 12"/>
                <a:gd name="T68" fmla="*/ 30 w 30"/>
                <a:gd name="T69" fmla="*/ 6 h 12"/>
                <a:gd name="T70" fmla="*/ 28 w 30"/>
                <a:gd name="T71" fmla="*/ 10 h 12"/>
                <a:gd name="T72" fmla="*/ 28 w 30"/>
                <a:gd name="T73" fmla="*/ 10 h 12"/>
                <a:gd name="T74" fmla="*/ 23 w 30"/>
                <a:gd name="T7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 h="12">
                  <a:moveTo>
                    <a:pt x="23" y="12"/>
                  </a:moveTo>
                  <a:cubicBezTo>
                    <a:pt x="21" y="12"/>
                    <a:pt x="19" y="11"/>
                    <a:pt x="17" y="10"/>
                  </a:cubicBezTo>
                  <a:cubicBezTo>
                    <a:pt x="16" y="9"/>
                    <a:pt x="15" y="8"/>
                    <a:pt x="15" y="6"/>
                  </a:cubicBezTo>
                  <a:cubicBezTo>
                    <a:pt x="15" y="6"/>
                    <a:pt x="15" y="6"/>
                    <a:pt x="15" y="6"/>
                  </a:cubicBezTo>
                  <a:cubicBezTo>
                    <a:pt x="15" y="5"/>
                    <a:pt x="14" y="4"/>
                    <a:pt x="13" y="3"/>
                  </a:cubicBezTo>
                  <a:cubicBezTo>
                    <a:pt x="12" y="2"/>
                    <a:pt x="10" y="2"/>
                    <a:pt x="8" y="2"/>
                  </a:cubicBezTo>
                  <a:cubicBezTo>
                    <a:pt x="8" y="2"/>
                    <a:pt x="8" y="2"/>
                    <a:pt x="8" y="2"/>
                  </a:cubicBezTo>
                  <a:cubicBezTo>
                    <a:pt x="6" y="2"/>
                    <a:pt x="5" y="2"/>
                    <a:pt x="4" y="3"/>
                  </a:cubicBezTo>
                  <a:cubicBezTo>
                    <a:pt x="2" y="4"/>
                    <a:pt x="2" y="5"/>
                    <a:pt x="2" y="6"/>
                  </a:cubicBezTo>
                  <a:cubicBezTo>
                    <a:pt x="2" y="6"/>
                    <a:pt x="2" y="6"/>
                    <a:pt x="2" y="6"/>
                  </a:cubicBezTo>
                  <a:cubicBezTo>
                    <a:pt x="2" y="6"/>
                    <a:pt x="2" y="7"/>
                    <a:pt x="1" y="7"/>
                  </a:cubicBezTo>
                  <a:cubicBezTo>
                    <a:pt x="1" y="7"/>
                    <a:pt x="0" y="7"/>
                    <a:pt x="0" y="6"/>
                  </a:cubicBezTo>
                  <a:cubicBezTo>
                    <a:pt x="0" y="6"/>
                    <a:pt x="0" y="6"/>
                    <a:pt x="0" y="6"/>
                  </a:cubicBezTo>
                  <a:cubicBezTo>
                    <a:pt x="0" y="4"/>
                    <a:pt x="1" y="3"/>
                    <a:pt x="3" y="2"/>
                  </a:cubicBezTo>
                  <a:cubicBezTo>
                    <a:pt x="4" y="1"/>
                    <a:pt x="6" y="0"/>
                    <a:pt x="8" y="0"/>
                  </a:cubicBezTo>
                  <a:cubicBezTo>
                    <a:pt x="8" y="0"/>
                    <a:pt x="8" y="0"/>
                    <a:pt x="8" y="0"/>
                  </a:cubicBezTo>
                  <a:cubicBezTo>
                    <a:pt x="10" y="0"/>
                    <a:pt x="12" y="1"/>
                    <a:pt x="14" y="2"/>
                  </a:cubicBezTo>
                  <a:cubicBezTo>
                    <a:pt x="15" y="3"/>
                    <a:pt x="16" y="4"/>
                    <a:pt x="16" y="6"/>
                  </a:cubicBezTo>
                  <a:cubicBezTo>
                    <a:pt x="16" y="6"/>
                    <a:pt x="16" y="6"/>
                    <a:pt x="16" y="6"/>
                  </a:cubicBezTo>
                  <a:cubicBezTo>
                    <a:pt x="16" y="7"/>
                    <a:pt x="17" y="8"/>
                    <a:pt x="18" y="9"/>
                  </a:cubicBezTo>
                  <a:cubicBezTo>
                    <a:pt x="19" y="10"/>
                    <a:pt x="21" y="10"/>
                    <a:pt x="23" y="10"/>
                  </a:cubicBezTo>
                  <a:cubicBezTo>
                    <a:pt x="23" y="10"/>
                    <a:pt x="23" y="10"/>
                    <a:pt x="23" y="10"/>
                  </a:cubicBezTo>
                  <a:cubicBezTo>
                    <a:pt x="23" y="10"/>
                    <a:pt x="23" y="10"/>
                    <a:pt x="23" y="10"/>
                  </a:cubicBezTo>
                  <a:cubicBezTo>
                    <a:pt x="25" y="10"/>
                    <a:pt x="26" y="10"/>
                    <a:pt x="27" y="9"/>
                  </a:cubicBezTo>
                  <a:cubicBezTo>
                    <a:pt x="27" y="9"/>
                    <a:pt x="27" y="9"/>
                    <a:pt x="27" y="9"/>
                  </a:cubicBezTo>
                  <a:cubicBezTo>
                    <a:pt x="29" y="8"/>
                    <a:pt x="29" y="7"/>
                    <a:pt x="29" y="6"/>
                  </a:cubicBezTo>
                  <a:cubicBezTo>
                    <a:pt x="29" y="6"/>
                    <a:pt x="29" y="6"/>
                    <a:pt x="29" y="6"/>
                  </a:cubicBezTo>
                  <a:cubicBezTo>
                    <a:pt x="29" y="6"/>
                    <a:pt x="29" y="6"/>
                    <a:pt x="29" y="6"/>
                  </a:cubicBezTo>
                  <a:cubicBezTo>
                    <a:pt x="29" y="5"/>
                    <a:pt x="28" y="4"/>
                    <a:pt x="27" y="3"/>
                  </a:cubicBezTo>
                  <a:cubicBezTo>
                    <a:pt x="26" y="2"/>
                    <a:pt x="24" y="1"/>
                    <a:pt x="22" y="1"/>
                  </a:cubicBezTo>
                  <a:cubicBezTo>
                    <a:pt x="22" y="1"/>
                    <a:pt x="22" y="1"/>
                    <a:pt x="22" y="1"/>
                  </a:cubicBezTo>
                  <a:cubicBezTo>
                    <a:pt x="22" y="0"/>
                    <a:pt x="22" y="0"/>
                    <a:pt x="22" y="0"/>
                  </a:cubicBezTo>
                  <a:cubicBezTo>
                    <a:pt x="25" y="0"/>
                    <a:pt x="27" y="1"/>
                    <a:pt x="28" y="2"/>
                  </a:cubicBezTo>
                  <a:cubicBezTo>
                    <a:pt x="29" y="3"/>
                    <a:pt x="30" y="4"/>
                    <a:pt x="30" y="6"/>
                  </a:cubicBezTo>
                  <a:cubicBezTo>
                    <a:pt x="30" y="6"/>
                    <a:pt x="30" y="6"/>
                    <a:pt x="30" y="6"/>
                  </a:cubicBezTo>
                  <a:cubicBezTo>
                    <a:pt x="30" y="8"/>
                    <a:pt x="30" y="9"/>
                    <a:pt x="28" y="10"/>
                  </a:cubicBezTo>
                  <a:cubicBezTo>
                    <a:pt x="28" y="10"/>
                    <a:pt x="28" y="10"/>
                    <a:pt x="28" y="10"/>
                  </a:cubicBezTo>
                  <a:cubicBezTo>
                    <a:pt x="27" y="11"/>
                    <a:pt x="25" y="12"/>
                    <a:pt x="2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7" name="文本框 36"/>
          <p:cNvSpPr txBox="1"/>
          <p:nvPr/>
        </p:nvSpPr>
        <p:spPr>
          <a:xfrm>
            <a:off x="1343036" y="4120181"/>
            <a:ext cx="1505540" cy="369332"/>
          </a:xfrm>
          <a:prstGeom prst="rect">
            <a:avLst/>
          </a:prstGeom>
          <a:noFill/>
        </p:spPr>
        <p:txBody>
          <a:bodyPr wrap="none" rtlCol="0">
            <a:spAutoFit/>
          </a:bodyPr>
          <a:lstStyle/>
          <a:p>
            <a:r>
              <a:rPr lang="en-US" altLang="zh-CN" b="1" dirty="0">
                <a:solidFill>
                  <a:schemeClr val="accent4"/>
                </a:solidFill>
              </a:rPr>
              <a:t>YOUR TEXT</a:t>
            </a:r>
            <a:endParaRPr lang="zh-CN" altLang="en-US" b="1" dirty="0">
              <a:solidFill>
                <a:schemeClr val="accent4"/>
              </a:solidFill>
            </a:endParaRPr>
          </a:p>
        </p:txBody>
      </p:sp>
      <p:sp>
        <p:nvSpPr>
          <p:cNvPr id="38" name="文本框 37"/>
          <p:cNvSpPr txBox="1"/>
          <p:nvPr/>
        </p:nvSpPr>
        <p:spPr>
          <a:xfrm>
            <a:off x="3257561" y="4120181"/>
            <a:ext cx="1505540" cy="369332"/>
          </a:xfrm>
          <a:prstGeom prst="rect">
            <a:avLst/>
          </a:prstGeom>
          <a:noFill/>
        </p:spPr>
        <p:txBody>
          <a:bodyPr wrap="none" rtlCol="0">
            <a:spAutoFit/>
          </a:bodyPr>
          <a:lstStyle/>
          <a:p>
            <a:r>
              <a:rPr lang="en-US" altLang="zh-CN" b="1" dirty="0">
                <a:solidFill>
                  <a:schemeClr val="accent4"/>
                </a:solidFill>
              </a:rPr>
              <a:t>YOUR TEXT</a:t>
            </a:r>
            <a:endParaRPr lang="zh-CN" altLang="en-US" b="1" dirty="0">
              <a:solidFill>
                <a:schemeClr val="accent4"/>
              </a:solidFill>
            </a:endParaRPr>
          </a:p>
        </p:txBody>
      </p:sp>
      <p:sp>
        <p:nvSpPr>
          <p:cNvPr id="39" name="文本框 38"/>
          <p:cNvSpPr txBox="1"/>
          <p:nvPr/>
        </p:nvSpPr>
        <p:spPr>
          <a:xfrm>
            <a:off x="5172086" y="4120181"/>
            <a:ext cx="1505540" cy="369332"/>
          </a:xfrm>
          <a:prstGeom prst="rect">
            <a:avLst/>
          </a:prstGeom>
          <a:noFill/>
        </p:spPr>
        <p:txBody>
          <a:bodyPr wrap="none" rtlCol="0">
            <a:spAutoFit/>
          </a:bodyPr>
          <a:lstStyle/>
          <a:p>
            <a:r>
              <a:rPr lang="en-US" altLang="zh-CN" b="1" dirty="0">
                <a:solidFill>
                  <a:schemeClr val="accent4"/>
                </a:solidFill>
              </a:rPr>
              <a:t>YOUR TEXT</a:t>
            </a:r>
            <a:endParaRPr lang="zh-CN" altLang="en-US" b="1" dirty="0">
              <a:solidFill>
                <a:schemeClr val="accent4"/>
              </a:solidFill>
            </a:endParaRPr>
          </a:p>
        </p:txBody>
      </p:sp>
      <p:sp>
        <p:nvSpPr>
          <p:cNvPr id="40" name="文本框 39"/>
          <p:cNvSpPr txBox="1"/>
          <p:nvPr/>
        </p:nvSpPr>
        <p:spPr>
          <a:xfrm>
            <a:off x="7086611" y="4120181"/>
            <a:ext cx="1505540" cy="369332"/>
          </a:xfrm>
          <a:prstGeom prst="rect">
            <a:avLst/>
          </a:prstGeom>
          <a:noFill/>
        </p:spPr>
        <p:txBody>
          <a:bodyPr wrap="none" rtlCol="0">
            <a:spAutoFit/>
          </a:bodyPr>
          <a:lstStyle/>
          <a:p>
            <a:r>
              <a:rPr lang="en-US" altLang="zh-CN" b="1" dirty="0">
                <a:solidFill>
                  <a:schemeClr val="accent4"/>
                </a:solidFill>
              </a:rPr>
              <a:t>YOUR TEXT</a:t>
            </a:r>
            <a:endParaRPr lang="zh-CN" altLang="en-US" b="1" dirty="0">
              <a:solidFill>
                <a:schemeClr val="accent4"/>
              </a:solidFill>
            </a:endParaRPr>
          </a:p>
        </p:txBody>
      </p:sp>
      <p:sp>
        <p:nvSpPr>
          <p:cNvPr id="41" name="文本框 40"/>
          <p:cNvSpPr txBox="1"/>
          <p:nvPr/>
        </p:nvSpPr>
        <p:spPr>
          <a:xfrm>
            <a:off x="9001136" y="4120181"/>
            <a:ext cx="1505540" cy="369332"/>
          </a:xfrm>
          <a:prstGeom prst="rect">
            <a:avLst/>
          </a:prstGeom>
          <a:noFill/>
        </p:spPr>
        <p:txBody>
          <a:bodyPr wrap="none" rtlCol="0">
            <a:spAutoFit/>
          </a:bodyPr>
          <a:lstStyle/>
          <a:p>
            <a:r>
              <a:rPr lang="en-US" altLang="zh-CN" b="1" dirty="0">
                <a:solidFill>
                  <a:schemeClr val="accent4"/>
                </a:solidFill>
              </a:rPr>
              <a:t>YOUR TEXT</a:t>
            </a:r>
            <a:endParaRPr lang="zh-CN" altLang="en-US" b="1" dirty="0">
              <a:solidFill>
                <a:schemeClr val="accent4"/>
              </a:solidFill>
            </a:endParaRPr>
          </a:p>
        </p:txBody>
      </p:sp>
      <p:grpSp>
        <p:nvGrpSpPr>
          <p:cNvPr id="42" name="组合 41"/>
          <p:cNvGrpSpPr/>
          <p:nvPr/>
        </p:nvGrpSpPr>
        <p:grpSpPr>
          <a:xfrm>
            <a:off x="7999975" y="2663401"/>
            <a:ext cx="679069" cy="553893"/>
            <a:chOff x="1563256" y="1711324"/>
            <a:chExt cx="344488" cy="280987"/>
          </a:xfrm>
          <a:solidFill>
            <a:schemeClr val="bg1"/>
          </a:solidFill>
        </p:grpSpPr>
        <p:sp>
          <p:nvSpPr>
            <p:cNvPr id="43" name="Freeform 29"/>
            <p:cNvSpPr>
              <a:spLocks noEditPoints="1"/>
            </p:cNvSpPr>
            <p:nvPr/>
          </p:nvSpPr>
          <p:spPr bwMode="auto">
            <a:xfrm>
              <a:off x="1718831" y="1858962"/>
              <a:ext cx="33338" cy="41275"/>
            </a:xfrm>
            <a:custGeom>
              <a:avLst/>
              <a:gdLst>
                <a:gd name="T0" fmla="*/ 14 w 14"/>
                <a:gd name="T1" fmla="*/ 10 h 17"/>
                <a:gd name="T2" fmla="*/ 14 w 14"/>
                <a:gd name="T3" fmla="*/ 7 h 17"/>
                <a:gd name="T4" fmla="*/ 7 w 14"/>
                <a:gd name="T5" fmla="*/ 0 h 17"/>
                <a:gd name="T6" fmla="*/ 0 w 14"/>
                <a:gd name="T7" fmla="*/ 7 h 17"/>
                <a:gd name="T8" fmla="*/ 0 w 14"/>
                <a:gd name="T9" fmla="*/ 10 h 17"/>
                <a:gd name="T10" fmla="*/ 7 w 14"/>
                <a:gd name="T11" fmla="*/ 17 h 17"/>
                <a:gd name="T12" fmla="*/ 14 w 14"/>
                <a:gd name="T13" fmla="*/ 10 h 17"/>
                <a:gd name="T14" fmla="*/ 14 w 14"/>
                <a:gd name="T15" fmla="*/ 10 h 17"/>
                <a:gd name="T16" fmla="*/ 14 w 14"/>
                <a:gd name="T17"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4" y="10"/>
                  </a:moveTo>
                  <a:cubicBezTo>
                    <a:pt x="14" y="7"/>
                    <a:pt x="14" y="7"/>
                    <a:pt x="14" y="7"/>
                  </a:cubicBezTo>
                  <a:cubicBezTo>
                    <a:pt x="14" y="3"/>
                    <a:pt x="11" y="0"/>
                    <a:pt x="7" y="0"/>
                  </a:cubicBezTo>
                  <a:cubicBezTo>
                    <a:pt x="3" y="0"/>
                    <a:pt x="0" y="3"/>
                    <a:pt x="0" y="7"/>
                  </a:cubicBezTo>
                  <a:cubicBezTo>
                    <a:pt x="0" y="10"/>
                    <a:pt x="0" y="10"/>
                    <a:pt x="0" y="10"/>
                  </a:cubicBezTo>
                  <a:cubicBezTo>
                    <a:pt x="0" y="14"/>
                    <a:pt x="3" y="17"/>
                    <a:pt x="7" y="17"/>
                  </a:cubicBezTo>
                  <a:cubicBezTo>
                    <a:pt x="11" y="17"/>
                    <a:pt x="14" y="14"/>
                    <a:pt x="14" y="10"/>
                  </a:cubicBezTo>
                  <a:close/>
                  <a:moveTo>
                    <a:pt x="14" y="10"/>
                  </a:moveTo>
                  <a:cubicBezTo>
                    <a:pt x="14" y="10"/>
                    <a:pt x="14" y="10"/>
                    <a:pt x="1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30"/>
            <p:cNvSpPr>
              <a:spLocks noEditPoints="1"/>
            </p:cNvSpPr>
            <p:nvPr/>
          </p:nvSpPr>
          <p:spPr bwMode="auto">
            <a:xfrm>
              <a:off x="1571193" y="1889124"/>
              <a:ext cx="328613" cy="103187"/>
            </a:xfrm>
            <a:custGeom>
              <a:avLst/>
              <a:gdLst>
                <a:gd name="T0" fmla="*/ 79 w 134"/>
                <a:gd name="T1" fmla="*/ 2 h 42"/>
                <a:gd name="T2" fmla="*/ 67 w 134"/>
                <a:gd name="T3" fmla="*/ 10 h 42"/>
                <a:gd name="T4" fmla="*/ 55 w 134"/>
                <a:gd name="T5" fmla="*/ 2 h 42"/>
                <a:gd name="T6" fmla="*/ 8 w 134"/>
                <a:gd name="T7" fmla="*/ 2 h 42"/>
                <a:gd name="T8" fmla="*/ 0 w 134"/>
                <a:gd name="T9" fmla="*/ 0 h 42"/>
                <a:gd name="T10" fmla="*/ 0 w 134"/>
                <a:gd name="T11" fmla="*/ 31 h 42"/>
                <a:gd name="T12" fmla="*/ 11 w 134"/>
                <a:gd name="T13" fmla="*/ 42 h 42"/>
                <a:gd name="T14" fmla="*/ 123 w 134"/>
                <a:gd name="T15" fmla="*/ 42 h 42"/>
                <a:gd name="T16" fmla="*/ 134 w 134"/>
                <a:gd name="T17" fmla="*/ 31 h 42"/>
                <a:gd name="T18" fmla="*/ 134 w 134"/>
                <a:gd name="T19" fmla="*/ 0 h 42"/>
                <a:gd name="T20" fmla="*/ 126 w 134"/>
                <a:gd name="T21" fmla="*/ 2 h 42"/>
                <a:gd name="T22" fmla="*/ 79 w 134"/>
                <a:gd name="T23" fmla="*/ 2 h 42"/>
                <a:gd name="T24" fmla="*/ 79 w 134"/>
                <a:gd name="T25" fmla="*/ 2 h 42"/>
                <a:gd name="T26" fmla="*/ 79 w 134"/>
                <a:gd name="T27"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42">
                  <a:moveTo>
                    <a:pt x="79" y="2"/>
                  </a:moveTo>
                  <a:cubicBezTo>
                    <a:pt x="77" y="7"/>
                    <a:pt x="72" y="10"/>
                    <a:pt x="67" y="10"/>
                  </a:cubicBezTo>
                  <a:cubicBezTo>
                    <a:pt x="62" y="10"/>
                    <a:pt x="57" y="7"/>
                    <a:pt x="55" y="2"/>
                  </a:cubicBezTo>
                  <a:cubicBezTo>
                    <a:pt x="8" y="2"/>
                    <a:pt x="8" y="2"/>
                    <a:pt x="8" y="2"/>
                  </a:cubicBezTo>
                  <a:cubicBezTo>
                    <a:pt x="6" y="2"/>
                    <a:pt x="3" y="1"/>
                    <a:pt x="0" y="0"/>
                  </a:cubicBezTo>
                  <a:cubicBezTo>
                    <a:pt x="0" y="31"/>
                    <a:pt x="0" y="31"/>
                    <a:pt x="0" y="31"/>
                  </a:cubicBezTo>
                  <a:cubicBezTo>
                    <a:pt x="0" y="37"/>
                    <a:pt x="5" y="42"/>
                    <a:pt x="11" y="42"/>
                  </a:cubicBezTo>
                  <a:cubicBezTo>
                    <a:pt x="123" y="42"/>
                    <a:pt x="123" y="42"/>
                    <a:pt x="123" y="42"/>
                  </a:cubicBezTo>
                  <a:cubicBezTo>
                    <a:pt x="129" y="42"/>
                    <a:pt x="134" y="37"/>
                    <a:pt x="134" y="31"/>
                  </a:cubicBezTo>
                  <a:cubicBezTo>
                    <a:pt x="134" y="0"/>
                    <a:pt x="134" y="0"/>
                    <a:pt x="134" y="0"/>
                  </a:cubicBezTo>
                  <a:cubicBezTo>
                    <a:pt x="131" y="1"/>
                    <a:pt x="128" y="2"/>
                    <a:pt x="126" y="2"/>
                  </a:cubicBezTo>
                  <a:lnTo>
                    <a:pt x="79" y="2"/>
                  </a:lnTo>
                  <a:close/>
                  <a:moveTo>
                    <a:pt x="79" y="2"/>
                  </a:moveTo>
                  <a:cubicBezTo>
                    <a:pt x="79" y="2"/>
                    <a:pt x="79" y="2"/>
                    <a:pt x="79"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31"/>
            <p:cNvSpPr>
              <a:spLocks noEditPoints="1"/>
            </p:cNvSpPr>
            <p:nvPr/>
          </p:nvSpPr>
          <p:spPr bwMode="auto">
            <a:xfrm>
              <a:off x="1563256" y="1711324"/>
              <a:ext cx="344488" cy="161925"/>
            </a:xfrm>
            <a:custGeom>
              <a:avLst/>
              <a:gdLst>
                <a:gd name="T0" fmla="*/ 128 w 140"/>
                <a:gd name="T1" fmla="*/ 18 h 66"/>
                <a:gd name="T2" fmla="*/ 101 w 140"/>
                <a:gd name="T3" fmla="*/ 18 h 66"/>
                <a:gd name="T4" fmla="*/ 81 w 140"/>
                <a:gd name="T5" fmla="*/ 0 h 66"/>
                <a:gd name="T6" fmla="*/ 59 w 140"/>
                <a:gd name="T7" fmla="*/ 0 h 66"/>
                <a:gd name="T8" fmla="*/ 39 w 140"/>
                <a:gd name="T9" fmla="*/ 18 h 66"/>
                <a:gd name="T10" fmla="*/ 12 w 140"/>
                <a:gd name="T11" fmla="*/ 18 h 66"/>
                <a:gd name="T12" fmla="*/ 0 w 140"/>
                <a:gd name="T13" fmla="*/ 29 h 66"/>
                <a:gd name="T14" fmla="*/ 0 w 140"/>
                <a:gd name="T15" fmla="*/ 54 h 66"/>
                <a:gd name="T16" fmla="*/ 11 w 140"/>
                <a:gd name="T17" fmla="*/ 66 h 66"/>
                <a:gd name="T18" fmla="*/ 58 w 140"/>
                <a:gd name="T19" fmla="*/ 66 h 66"/>
                <a:gd name="T20" fmla="*/ 62 w 140"/>
                <a:gd name="T21" fmla="*/ 57 h 66"/>
                <a:gd name="T22" fmla="*/ 62 w 140"/>
                <a:gd name="T23" fmla="*/ 57 h 66"/>
                <a:gd name="T24" fmla="*/ 63 w 140"/>
                <a:gd name="T25" fmla="*/ 56 h 66"/>
                <a:gd name="T26" fmla="*/ 64 w 140"/>
                <a:gd name="T27" fmla="*/ 56 h 66"/>
                <a:gd name="T28" fmla="*/ 65 w 140"/>
                <a:gd name="T29" fmla="*/ 55 h 66"/>
                <a:gd name="T30" fmla="*/ 67 w 140"/>
                <a:gd name="T31" fmla="*/ 55 h 66"/>
                <a:gd name="T32" fmla="*/ 68 w 140"/>
                <a:gd name="T33" fmla="*/ 54 h 66"/>
                <a:gd name="T34" fmla="*/ 70 w 140"/>
                <a:gd name="T35" fmla="*/ 54 h 66"/>
                <a:gd name="T36" fmla="*/ 72 w 140"/>
                <a:gd name="T37" fmla="*/ 54 h 66"/>
                <a:gd name="T38" fmla="*/ 73 w 140"/>
                <a:gd name="T39" fmla="*/ 55 h 66"/>
                <a:gd name="T40" fmla="*/ 75 w 140"/>
                <a:gd name="T41" fmla="*/ 55 h 66"/>
                <a:gd name="T42" fmla="*/ 76 w 140"/>
                <a:gd name="T43" fmla="*/ 56 h 66"/>
                <a:gd name="T44" fmla="*/ 77 w 140"/>
                <a:gd name="T45" fmla="*/ 56 h 66"/>
                <a:gd name="T46" fmla="*/ 78 w 140"/>
                <a:gd name="T47" fmla="*/ 57 h 66"/>
                <a:gd name="T48" fmla="*/ 78 w 140"/>
                <a:gd name="T49" fmla="*/ 57 h 66"/>
                <a:gd name="T50" fmla="*/ 82 w 140"/>
                <a:gd name="T51" fmla="*/ 66 h 66"/>
                <a:gd name="T52" fmla="*/ 129 w 140"/>
                <a:gd name="T53" fmla="*/ 66 h 66"/>
                <a:gd name="T54" fmla="*/ 140 w 140"/>
                <a:gd name="T55" fmla="*/ 54 h 66"/>
                <a:gd name="T56" fmla="*/ 140 w 140"/>
                <a:gd name="T57" fmla="*/ 29 h 66"/>
                <a:gd name="T58" fmla="*/ 128 w 140"/>
                <a:gd name="T59" fmla="*/ 18 h 66"/>
                <a:gd name="T60" fmla="*/ 49 w 140"/>
                <a:gd name="T61" fmla="*/ 18 h 66"/>
                <a:gd name="T62" fmla="*/ 59 w 140"/>
                <a:gd name="T63" fmla="*/ 10 h 66"/>
                <a:gd name="T64" fmla="*/ 81 w 140"/>
                <a:gd name="T65" fmla="*/ 10 h 66"/>
                <a:gd name="T66" fmla="*/ 91 w 140"/>
                <a:gd name="T67" fmla="*/ 18 h 66"/>
                <a:gd name="T68" fmla="*/ 49 w 140"/>
                <a:gd name="T69" fmla="*/ 18 h 66"/>
                <a:gd name="T70" fmla="*/ 49 w 140"/>
                <a:gd name="T71" fmla="*/ 18 h 66"/>
                <a:gd name="T72" fmla="*/ 49 w 140"/>
                <a:gd name="T73"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66">
                  <a:moveTo>
                    <a:pt x="128" y="18"/>
                  </a:moveTo>
                  <a:cubicBezTo>
                    <a:pt x="101" y="18"/>
                    <a:pt x="101" y="18"/>
                    <a:pt x="101" y="18"/>
                  </a:cubicBezTo>
                  <a:cubicBezTo>
                    <a:pt x="100" y="8"/>
                    <a:pt x="91" y="0"/>
                    <a:pt x="81" y="0"/>
                  </a:cubicBezTo>
                  <a:cubicBezTo>
                    <a:pt x="59" y="0"/>
                    <a:pt x="59" y="0"/>
                    <a:pt x="59" y="0"/>
                  </a:cubicBezTo>
                  <a:cubicBezTo>
                    <a:pt x="49" y="0"/>
                    <a:pt x="40" y="8"/>
                    <a:pt x="39" y="18"/>
                  </a:cubicBezTo>
                  <a:cubicBezTo>
                    <a:pt x="12" y="18"/>
                    <a:pt x="12" y="18"/>
                    <a:pt x="12" y="18"/>
                  </a:cubicBezTo>
                  <a:cubicBezTo>
                    <a:pt x="6" y="18"/>
                    <a:pt x="0" y="23"/>
                    <a:pt x="0" y="29"/>
                  </a:cubicBezTo>
                  <a:cubicBezTo>
                    <a:pt x="0" y="54"/>
                    <a:pt x="0" y="54"/>
                    <a:pt x="0" y="54"/>
                  </a:cubicBezTo>
                  <a:cubicBezTo>
                    <a:pt x="0" y="61"/>
                    <a:pt x="5" y="66"/>
                    <a:pt x="11" y="66"/>
                  </a:cubicBezTo>
                  <a:cubicBezTo>
                    <a:pt x="58" y="66"/>
                    <a:pt x="58" y="66"/>
                    <a:pt x="58" y="66"/>
                  </a:cubicBezTo>
                  <a:cubicBezTo>
                    <a:pt x="58" y="62"/>
                    <a:pt x="60" y="59"/>
                    <a:pt x="62" y="57"/>
                  </a:cubicBezTo>
                  <a:cubicBezTo>
                    <a:pt x="62" y="57"/>
                    <a:pt x="62" y="57"/>
                    <a:pt x="62" y="57"/>
                  </a:cubicBezTo>
                  <a:cubicBezTo>
                    <a:pt x="62" y="57"/>
                    <a:pt x="63" y="56"/>
                    <a:pt x="63" y="56"/>
                  </a:cubicBezTo>
                  <a:cubicBezTo>
                    <a:pt x="64" y="56"/>
                    <a:pt x="64" y="56"/>
                    <a:pt x="64" y="56"/>
                  </a:cubicBezTo>
                  <a:cubicBezTo>
                    <a:pt x="64" y="55"/>
                    <a:pt x="65" y="55"/>
                    <a:pt x="65" y="55"/>
                  </a:cubicBezTo>
                  <a:cubicBezTo>
                    <a:pt x="66" y="55"/>
                    <a:pt x="66" y="55"/>
                    <a:pt x="67" y="55"/>
                  </a:cubicBezTo>
                  <a:cubicBezTo>
                    <a:pt x="67" y="54"/>
                    <a:pt x="67" y="54"/>
                    <a:pt x="68" y="54"/>
                  </a:cubicBezTo>
                  <a:cubicBezTo>
                    <a:pt x="68" y="54"/>
                    <a:pt x="69" y="54"/>
                    <a:pt x="70" y="54"/>
                  </a:cubicBezTo>
                  <a:cubicBezTo>
                    <a:pt x="71" y="54"/>
                    <a:pt x="72" y="54"/>
                    <a:pt x="72" y="54"/>
                  </a:cubicBezTo>
                  <a:cubicBezTo>
                    <a:pt x="73" y="54"/>
                    <a:pt x="73" y="54"/>
                    <a:pt x="73" y="55"/>
                  </a:cubicBezTo>
                  <a:cubicBezTo>
                    <a:pt x="74" y="55"/>
                    <a:pt x="74" y="55"/>
                    <a:pt x="75" y="55"/>
                  </a:cubicBezTo>
                  <a:cubicBezTo>
                    <a:pt x="75" y="55"/>
                    <a:pt x="76" y="55"/>
                    <a:pt x="76" y="56"/>
                  </a:cubicBezTo>
                  <a:cubicBezTo>
                    <a:pt x="76" y="56"/>
                    <a:pt x="76" y="56"/>
                    <a:pt x="77" y="56"/>
                  </a:cubicBezTo>
                  <a:cubicBezTo>
                    <a:pt x="77" y="56"/>
                    <a:pt x="78" y="57"/>
                    <a:pt x="78" y="57"/>
                  </a:cubicBezTo>
                  <a:cubicBezTo>
                    <a:pt x="78" y="57"/>
                    <a:pt x="78" y="57"/>
                    <a:pt x="78" y="57"/>
                  </a:cubicBezTo>
                  <a:cubicBezTo>
                    <a:pt x="81" y="59"/>
                    <a:pt x="82" y="62"/>
                    <a:pt x="82" y="66"/>
                  </a:cubicBezTo>
                  <a:cubicBezTo>
                    <a:pt x="129" y="66"/>
                    <a:pt x="129" y="66"/>
                    <a:pt x="129" y="66"/>
                  </a:cubicBezTo>
                  <a:cubicBezTo>
                    <a:pt x="135" y="66"/>
                    <a:pt x="140" y="61"/>
                    <a:pt x="140" y="54"/>
                  </a:cubicBezTo>
                  <a:cubicBezTo>
                    <a:pt x="140" y="29"/>
                    <a:pt x="140" y="29"/>
                    <a:pt x="140" y="29"/>
                  </a:cubicBezTo>
                  <a:cubicBezTo>
                    <a:pt x="140" y="23"/>
                    <a:pt x="134" y="18"/>
                    <a:pt x="128" y="18"/>
                  </a:cubicBezTo>
                  <a:close/>
                  <a:moveTo>
                    <a:pt x="49" y="18"/>
                  </a:moveTo>
                  <a:cubicBezTo>
                    <a:pt x="51" y="14"/>
                    <a:pt x="55" y="10"/>
                    <a:pt x="59" y="10"/>
                  </a:cubicBezTo>
                  <a:cubicBezTo>
                    <a:pt x="81" y="10"/>
                    <a:pt x="81" y="10"/>
                    <a:pt x="81" y="10"/>
                  </a:cubicBezTo>
                  <a:cubicBezTo>
                    <a:pt x="85" y="10"/>
                    <a:pt x="89" y="14"/>
                    <a:pt x="91" y="18"/>
                  </a:cubicBezTo>
                  <a:lnTo>
                    <a:pt x="49" y="18"/>
                  </a:lnTo>
                  <a:close/>
                  <a:moveTo>
                    <a:pt x="49" y="18"/>
                  </a:moveTo>
                  <a:cubicBezTo>
                    <a:pt x="49" y="18"/>
                    <a:pt x="49" y="18"/>
                    <a:pt x="49"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p:cNvGrpSpPr/>
          <p:nvPr/>
        </p:nvGrpSpPr>
        <p:grpSpPr>
          <a:xfrm>
            <a:off x="6092824" y="2655388"/>
            <a:ext cx="574847" cy="572739"/>
            <a:chOff x="6475413" y="631826"/>
            <a:chExt cx="1298575" cy="1293813"/>
          </a:xfrm>
          <a:solidFill>
            <a:schemeClr val="bg1"/>
          </a:solidFill>
        </p:grpSpPr>
        <p:sp>
          <p:nvSpPr>
            <p:cNvPr id="50" name="Freeform 273"/>
            <p:cNvSpPr>
              <a:spLocks noEditPoints="1"/>
            </p:cNvSpPr>
            <p:nvPr/>
          </p:nvSpPr>
          <p:spPr bwMode="auto">
            <a:xfrm>
              <a:off x="6888163" y="631826"/>
              <a:ext cx="476250" cy="1293813"/>
            </a:xfrm>
            <a:custGeom>
              <a:avLst/>
              <a:gdLst>
                <a:gd name="T0" fmla="*/ 63 w 127"/>
                <a:gd name="T1" fmla="*/ 0 h 345"/>
                <a:gd name="T2" fmla="*/ 0 w 127"/>
                <a:gd name="T3" fmla="*/ 173 h 345"/>
                <a:gd name="T4" fmla="*/ 63 w 127"/>
                <a:gd name="T5" fmla="*/ 345 h 345"/>
                <a:gd name="T6" fmla="*/ 127 w 127"/>
                <a:gd name="T7" fmla="*/ 173 h 345"/>
                <a:gd name="T8" fmla="*/ 63 w 127"/>
                <a:gd name="T9" fmla="*/ 0 h 345"/>
                <a:gd name="T10" fmla="*/ 63 w 127"/>
                <a:gd name="T11" fmla="*/ 317 h 345"/>
                <a:gd name="T12" fmla="*/ 10 w 127"/>
                <a:gd name="T13" fmla="*/ 173 h 345"/>
                <a:gd name="T14" fmla="*/ 63 w 127"/>
                <a:gd name="T15" fmla="*/ 28 h 345"/>
                <a:gd name="T16" fmla="*/ 117 w 127"/>
                <a:gd name="T17" fmla="*/ 173 h 345"/>
                <a:gd name="T18" fmla="*/ 63 w 127"/>
                <a:gd name="T19" fmla="*/ 31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345">
                  <a:moveTo>
                    <a:pt x="63" y="0"/>
                  </a:moveTo>
                  <a:cubicBezTo>
                    <a:pt x="28" y="0"/>
                    <a:pt x="0" y="77"/>
                    <a:pt x="0" y="173"/>
                  </a:cubicBezTo>
                  <a:cubicBezTo>
                    <a:pt x="0" y="268"/>
                    <a:pt x="28" y="345"/>
                    <a:pt x="63" y="345"/>
                  </a:cubicBezTo>
                  <a:cubicBezTo>
                    <a:pt x="98" y="345"/>
                    <a:pt x="127" y="268"/>
                    <a:pt x="127" y="173"/>
                  </a:cubicBezTo>
                  <a:cubicBezTo>
                    <a:pt x="127" y="77"/>
                    <a:pt x="98" y="0"/>
                    <a:pt x="63" y="0"/>
                  </a:cubicBezTo>
                  <a:close/>
                  <a:moveTo>
                    <a:pt x="63" y="317"/>
                  </a:moveTo>
                  <a:cubicBezTo>
                    <a:pt x="34" y="317"/>
                    <a:pt x="10" y="253"/>
                    <a:pt x="10" y="173"/>
                  </a:cubicBezTo>
                  <a:cubicBezTo>
                    <a:pt x="10" y="93"/>
                    <a:pt x="34" y="28"/>
                    <a:pt x="63" y="28"/>
                  </a:cubicBezTo>
                  <a:cubicBezTo>
                    <a:pt x="93" y="28"/>
                    <a:pt x="117" y="93"/>
                    <a:pt x="117" y="173"/>
                  </a:cubicBezTo>
                  <a:cubicBezTo>
                    <a:pt x="117" y="253"/>
                    <a:pt x="93" y="317"/>
                    <a:pt x="63" y="3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74"/>
            <p:cNvSpPr>
              <a:spLocks noEditPoints="1"/>
            </p:cNvSpPr>
            <p:nvPr/>
          </p:nvSpPr>
          <p:spPr bwMode="auto">
            <a:xfrm>
              <a:off x="6475413" y="1041401"/>
              <a:ext cx="1298575" cy="476250"/>
            </a:xfrm>
            <a:custGeom>
              <a:avLst/>
              <a:gdLst>
                <a:gd name="T0" fmla="*/ 346 w 346"/>
                <a:gd name="T1" fmla="*/ 64 h 127"/>
                <a:gd name="T2" fmla="*/ 173 w 346"/>
                <a:gd name="T3" fmla="*/ 0 h 127"/>
                <a:gd name="T4" fmla="*/ 0 w 346"/>
                <a:gd name="T5" fmla="*/ 64 h 127"/>
                <a:gd name="T6" fmla="*/ 173 w 346"/>
                <a:gd name="T7" fmla="*/ 127 h 127"/>
                <a:gd name="T8" fmla="*/ 346 w 346"/>
                <a:gd name="T9" fmla="*/ 64 h 127"/>
                <a:gd name="T10" fmla="*/ 29 w 346"/>
                <a:gd name="T11" fmla="*/ 64 h 127"/>
                <a:gd name="T12" fmla="*/ 173 w 346"/>
                <a:gd name="T13" fmla="*/ 10 h 127"/>
                <a:gd name="T14" fmla="*/ 318 w 346"/>
                <a:gd name="T15" fmla="*/ 64 h 127"/>
                <a:gd name="T16" fmla="*/ 173 w 346"/>
                <a:gd name="T17" fmla="*/ 117 h 127"/>
                <a:gd name="T18" fmla="*/ 29 w 346"/>
                <a:gd name="T19" fmla="*/ 6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127">
                  <a:moveTo>
                    <a:pt x="346" y="64"/>
                  </a:moveTo>
                  <a:cubicBezTo>
                    <a:pt x="346" y="28"/>
                    <a:pt x="269" y="0"/>
                    <a:pt x="173" y="0"/>
                  </a:cubicBezTo>
                  <a:cubicBezTo>
                    <a:pt x="78" y="0"/>
                    <a:pt x="0" y="28"/>
                    <a:pt x="0" y="64"/>
                  </a:cubicBezTo>
                  <a:cubicBezTo>
                    <a:pt x="0" y="99"/>
                    <a:pt x="78" y="127"/>
                    <a:pt x="173" y="127"/>
                  </a:cubicBezTo>
                  <a:cubicBezTo>
                    <a:pt x="269" y="127"/>
                    <a:pt x="346" y="99"/>
                    <a:pt x="346" y="64"/>
                  </a:cubicBezTo>
                  <a:close/>
                  <a:moveTo>
                    <a:pt x="29" y="64"/>
                  </a:moveTo>
                  <a:cubicBezTo>
                    <a:pt x="29" y="34"/>
                    <a:pt x="93" y="10"/>
                    <a:pt x="173" y="10"/>
                  </a:cubicBezTo>
                  <a:cubicBezTo>
                    <a:pt x="253" y="10"/>
                    <a:pt x="318" y="34"/>
                    <a:pt x="318" y="64"/>
                  </a:cubicBezTo>
                  <a:cubicBezTo>
                    <a:pt x="318" y="93"/>
                    <a:pt x="253" y="117"/>
                    <a:pt x="173" y="117"/>
                  </a:cubicBezTo>
                  <a:cubicBezTo>
                    <a:pt x="93" y="117"/>
                    <a:pt x="29" y="93"/>
                    <a:pt x="29"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75"/>
            <p:cNvSpPr>
              <a:spLocks noEditPoints="1"/>
            </p:cNvSpPr>
            <p:nvPr/>
          </p:nvSpPr>
          <p:spPr bwMode="auto">
            <a:xfrm>
              <a:off x="6573838" y="730251"/>
              <a:ext cx="1101725" cy="1101725"/>
            </a:xfrm>
            <a:custGeom>
              <a:avLst/>
              <a:gdLst>
                <a:gd name="T0" fmla="*/ 269 w 294"/>
                <a:gd name="T1" fmla="*/ 24 h 294"/>
                <a:gd name="T2" fmla="*/ 102 w 294"/>
                <a:gd name="T3" fmla="*/ 102 h 294"/>
                <a:gd name="T4" fmla="*/ 25 w 294"/>
                <a:gd name="T5" fmla="*/ 269 h 294"/>
                <a:gd name="T6" fmla="*/ 192 w 294"/>
                <a:gd name="T7" fmla="*/ 192 h 294"/>
                <a:gd name="T8" fmla="*/ 269 w 294"/>
                <a:gd name="T9" fmla="*/ 24 h 294"/>
                <a:gd name="T10" fmla="*/ 45 w 294"/>
                <a:gd name="T11" fmla="*/ 249 h 294"/>
                <a:gd name="T12" fmla="*/ 110 w 294"/>
                <a:gd name="T13" fmla="*/ 109 h 294"/>
                <a:gd name="T14" fmla="*/ 250 w 294"/>
                <a:gd name="T15" fmla="*/ 44 h 294"/>
                <a:gd name="T16" fmla="*/ 185 w 294"/>
                <a:gd name="T17" fmla="*/ 184 h 294"/>
                <a:gd name="T18" fmla="*/ 45 w 294"/>
                <a:gd name="T19" fmla="*/ 24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294">
                  <a:moveTo>
                    <a:pt x="269" y="24"/>
                  </a:moveTo>
                  <a:cubicBezTo>
                    <a:pt x="245" y="0"/>
                    <a:pt x="170" y="34"/>
                    <a:pt x="102" y="102"/>
                  </a:cubicBezTo>
                  <a:cubicBezTo>
                    <a:pt x="35" y="169"/>
                    <a:pt x="0" y="244"/>
                    <a:pt x="25" y="269"/>
                  </a:cubicBezTo>
                  <a:cubicBezTo>
                    <a:pt x="50" y="294"/>
                    <a:pt x="125" y="259"/>
                    <a:pt x="192" y="192"/>
                  </a:cubicBezTo>
                  <a:cubicBezTo>
                    <a:pt x="260" y="124"/>
                    <a:pt x="294" y="49"/>
                    <a:pt x="269" y="24"/>
                  </a:cubicBezTo>
                  <a:close/>
                  <a:moveTo>
                    <a:pt x="45" y="249"/>
                  </a:moveTo>
                  <a:cubicBezTo>
                    <a:pt x="24" y="228"/>
                    <a:pt x="53" y="165"/>
                    <a:pt x="110" y="109"/>
                  </a:cubicBezTo>
                  <a:cubicBezTo>
                    <a:pt x="166" y="52"/>
                    <a:pt x="229" y="23"/>
                    <a:pt x="250" y="44"/>
                  </a:cubicBezTo>
                  <a:cubicBezTo>
                    <a:pt x="270" y="65"/>
                    <a:pt x="241" y="128"/>
                    <a:pt x="185" y="184"/>
                  </a:cubicBezTo>
                  <a:cubicBezTo>
                    <a:pt x="128" y="241"/>
                    <a:pt x="66" y="270"/>
                    <a:pt x="45" y="2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76"/>
            <p:cNvSpPr>
              <a:spLocks noEditPoints="1"/>
            </p:cNvSpPr>
            <p:nvPr/>
          </p:nvSpPr>
          <p:spPr bwMode="auto">
            <a:xfrm>
              <a:off x="6573838" y="730251"/>
              <a:ext cx="1101725" cy="1101725"/>
            </a:xfrm>
            <a:custGeom>
              <a:avLst/>
              <a:gdLst>
                <a:gd name="T0" fmla="*/ 269 w 294"/>
                <a:gd name="T1" fmla="*/ 269 h 294"/>
                <a:gd name="T2" fmla="*/ 192 w 294"/>
                <a:gd name="T3" fmla="*/ 102 h 294"/>
                <a:gd name="T4" fmla="*/ 25 w 294"/>
                <a:gd name="T5" fmla="*/ 24 h 294"/>
                <a:gd name="T6" fmla="*/ 102 w 294"/>
                <a:gd name="T7" fmla="*/ 192 h 294"/>
                <a:gd name="T8" fmla="*/ 269 w 294"/>
                <a:gd name="T9" fmla="*/ 269 h 294"/>
                <a:gd name="T10" fmla="*/ 45 w 294"/>
                <a:gd name="T11" fmla="*/ 44 h 294"/>
                <a:gd name="T12" fmla="*/ 185 w 294"/>
                <a:gd name="T13" fmla="*/ 109 h 294"/>
                <a:gd name="T14" fmla="*/ 250 w 294"/>
                <a:gd name="T15" fmla="*/ 249 h 294"/>
                <a:gd name="T16" fmla="*/ 110 w 294"/>
                <a:gd name="T17" fmla="*/ 184 h 294"/>
                <a:gd name="T18" fmla="*/ 45 w 294"/>
                <a:gd name="T19" fmla="*/ 4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294">
                  <a:moveTo>
                    <a:pt x="269" y="269"/>
                  </a:moveTo>
                  <a:cubicBezTo>
                    <a:pt x="294" y="244"/>
                    <a:pt x="260" y="169"/>
                    <a:pt x="192" y="102"/>
                  </a:cubicBezTo>
                  <a:cubicBezTo>
                    <a:pt x="125" y="34"/>
                    <a:pt x="50" y="0"/>
                    <a:pt x="25" y="24"/>
                  </a:cubicBezTo>
                  <a:cubicBezTo>
                    <a:pt x="0" y="49"/>
                    <a:pt x="35" y="124"/>
                    <a:pt x="102" y="192"/>
                  </a:cubicBezTo>
                  <a:cubicBezTo>
                    <a:pt x="170" y="259"/>
                    <a:pt x="245" y="294"/>
                    <a:pt x="269" y="269"/>
                  </a:cubicBezTo>
                  <a:close/>
                  <a:moveTo>
                    <a:pt x="45" y="44"/>
                  </a:moveTo>
                  <a:cubicBezTo>
                    <a:pt x="66" y="23"/>
                    <a:pt x="128" y="52"/>
                    <a:pt x="185" y="109"/>
                  </a:cubicBezTo>
                  <a:cubicBezTo>
                    <a:pt x="241" y="165"/>
                    <a:pt x="270" y="228"/>
                    <a:pt x="250" y="249"/>
                  </a:cubicBezTo>
                  <a:cubicBezTo>
                    <a:pt x="229" y="270"/>
                    <a:pt x="166" y="241"/>
                    <a:pt x="110" y="184"/>
                  </a:cubicBezTo>
                  <a:cubicBezTo>
                    <a:pt x="53" y="128"/>
                    <a:pt x="24" y="65"/>
                    <a:pt x="45"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Oval 277"/>
            <p:cNvSpPr>
              <a:spLocks noChangeArrowheads="1"/>
            </p:cNvSpPr>
            <p:nvPr/>
          </p:nvSpPr>
          <p:spPr bwMode="auto">
            <a:xfrm>
              <a:off x="7027863" y="1179513"/>
              <a:ext cx="198438" cy="1984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6" name="组合 55"/>
          <p:cNvGrpSpPr/>
          <p:nvPr/>
        </p:nvGrpSpPr>
        <p:grpSpPr>
          <a:xfrm>
            <a:off x="9948520" y="2672103"/>
            <a:ext cx="574825" cy="559358"/>
            <a:chOff x="4854143" y="1679574"/>
            <a:chExt cx="354013" cy="344487"/>
          </a:xfrm>
          <a:solidFill>
            <a:schemeClr val="bg1"/>
          </a:solidFill>
        </p:grpSpPr>
        <p:sp>
          <p:nvSpPr>
            <p:cNvPr id="57" name="Freeform 15"/>
            <p:cNvSpPr>
              <a:spLocks noEditPoints="1"/>
            </p:cNvSpPr>
            <p:nvPr/>
          </p:nvSpPr>
          <p:spPr bwMode="auto">
            <a:xfrm>
              <a:off x="4984318" y="1747837"/>
              <a:ext cx="26988" cy="49212"/>
            </a:xfrm>
            <a:custGeom>
              <a:avLst/>
              <a:gdLst>
                <a:gd name="T0" fmla="*/ 6 w 11"/>
                <a:gd name="T1" fmla="*/ 0 h 20"/>
                <a:gd name="T2" fmla="*/ 4 w 11"/>
                <a:gd name="T3" fmla="*/ 0 h 20"/>
                <a:gd name="T4" fmla="*/ 0 w 11"/>
                <a:gd name="T5" fmla="*/ 4 h 20"/>
                <a:gd name="T6" fmla="*/ 0 w 11"/>
                <a:gd name="T7" fmla="*/ 20 h 20"/>
                <a:gd name="T8" fmla="*/ 11 w 11"/>
                <a:gd name="T9" fmla="*/ 20 h 20"/>
                <a:gd name="T10" fmla="*/ 11 w 11"/>
                <a:gd name="T11" fmla="*/ 4 h 20"/>
                <a:gd name="T12" fmla="*/ 6 w 11"/>
                <a:gd name="T13" fmla="*/ 0 h 20"/>
                <a:gd name="T14" fmla="*/ 6 w 11"/>
                <a:gd name="T15" fmla="*/ 0 h 20"/>
                <a:gd name="T16" fmla="*/ 6 w 11"/>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0">
                  <a:moveTo>
                    <a:pt x="6" y="0"/>
                  </a:moveTo>
                  <a:cubicBezTo>
                    <a:pt x="4" y="0"/>
                    <a:pt x="4" y="0"/>
                    <a:pt x="4" y="0"/>
                  </a:cubicBezTo>
                  <a:cubicBezTo>
                    <a:pt x="2" y="0"/>
                    <a:pt x="0" y="2"/>
                    <a:pt x="0" y="4"/>
                  </a:cubicBezTo>
                  <a:cubicBezTo>
                    <a:pt x="0" y="20"/>
                    <a:pt x="0" y="20"/>
                    <a:pt x="0" y="20"/>
                  </a:cubicBezTo>
                  <a:cubicBezTo>
                    <a:pt x="11" y="20"/>
                    <a:pt x="11" y="20"/>
                    <a:pt x="11" y="20"/>
                  </a:cubicBezTo>
                  <a:cubicBezTo>
                    <a:pt x="11" y="4"/>
                    <a:pt x="11" y="4"/>
                    <a:pt x="11" y="4"/>
                  </a:cubicBezTo>
                  <a:cubicBezTo>
                    <a:pt x="11" y="2"/>
                    <a:pt x="9" y="0"/>
                    <a:pt x="6" y="0"/>
                  </a:cubicBezTo>
                  <a:close/>
                  <a:moveTo>
                    <a:pt x="6" y="0"/>
                  </a:move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p>
          </p:txBody>
        </p:sp>
        <p:sp>
          <p:nvSpPr>
            <p:cNvPr id="58" name="Freeform 16"/>
            <p:cNvSpPr>
              <a:spLocks noEditPoints="1"/>
            </p:cNvSpPr>
            <p:nvPr/>
          </p:nvSpPr>
          <p:spPr bwMode="auto">
            <a:xfrm>
              <a:off x="5054168" y="1747837"/>
              <a:ext cx="23813" cy="49212"/>
            </a:xfrm>
            <a:custGeom>
              <a:avLst/>
              <a:gdLst>
                <a:gd name="T0" fmla="*/ 6 w 10"/>
                <a:gd name="T1" fmla="*/ 0 h 20"/>
                <a:gd name="T2" fmla="*/ 4 w 10"/>
                <a:gd name="T3" fmla="*/ 0 h 20"/>
                <a:gd name="T4" fmla="*/ 0 w 10"/>
                <a:gd name="T5" fmla="*/ 4 h 20"/>
                <a:gd name="T6" fmla="*/ 0 w 10"/>
                <a:gd name="T7" fmla="*/ 20 h 20"/>
                <a:gd name="T8" fmla="*/ 10 w 10"/>
                <a:gd name="T9" fmla="*/ 20 h 20"/>
                <a:gd name="T10" fmla="*/ 10 w 10"/>
                <a:gd name="T11" fmla="*/ 4 h 20"/>
                <a:gd name="T12" fmla="*/ 6 w 10"/>
                <a:gd name="T13" fmla="*/ 0 h 20"/>
                <a:gd name="T14" fmla="*/ 6 w 10"/>
                <a:gd name="T15" fmla="*/ 0 h 20"/>
                <a:gd name="T16" fmla="*/ 6 w 10"/>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0">
                  <a:moveTo>
                    <a:pt x="6" y="0"/>
                  </a:moveTo>
                  <a:cubicBezTo>
                    <a:pt x="4" y="0"/>
                    <a:pt x="4" y="0"/>
                    <a:pt x="4" y="0"/>
                  </a:cubicBezTo>
                  <a:cubicBezTo>
                    <a:pt x="2" y="0"/>
                    <a:pt x="0" y="2"/>
                    <a:pt x="0" y="4"/>
                  </a:cubicBezTo>
                  <a:cubicBezTo>
                    <a:pt x="0" y="20"/>
                    <a:pt x="0" y="20"/>
                    <a:pt x="0" y="20"/>
                  </a:cubicBezTo>
                  <a:cubicBezTo>
                    <a:pt x="10" y="20"/>
                    <a:pt x="10" y="20"/>
                    <a:pt x="10" y="20"/>
                  </a:cubicBezTo>
                  <a:cubicBezTo>
                    <a:pt x="10" y="4"/>
                    <a:pt x="10" y="4"/>
                    <a:pt x="10" y="4"/>
                  </a:cubicBezTo>
                  <a:cubicBezTo>
                    <a:pt x="10" y="2"/>
                    <a:pt x="8" y="0"/>
                    <a:pt x="6" y="0"/>
                  </a:cubicBezTo>
                  <a:close/>
                  <a:moveTo>
                    <a:pt x="6" y="0"/>
                  </a:move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p>
          </p:txBody>
        </p:sp>
        <p:sp>
          <p:nvSpPr>
            <p:cNvPr id="59" name="Freeform 17"/>
            <p:cNvSpPr>
              <a:spLocks noEditPoints="1"/>
            </p:cNvSpPr>
            <p:nvPr/>
          </p:nvSpPr>
          <p:spPr bwMode="auto">
            <a:xfrm>
              <a:off x="4854143" y="1679574"/>
              <a:ext cx="354013" cy="344487"/>
            </a:xfrm>
            <a:custGeom>
              <a:avLst/>
              <a:gdLst>
                <a:gd name="T0" fmla="*/ 72 w 144"/>
                <a:gd name="T1" fmla="*/ 0 h 140"/>
                <a:gd name="T2" fmla="*/ 0 w 144"/>
                <a:gd name="T3" fmla="*/ 72 h 140"/>
                <a:gd name="T4" fmla="*/ 21 w 144"/>
                <a:gd name="T5" fmla="*/ 122 h 140"/>
                <a:gd name="T6" fmla="*/ 50 w 144"/>
                <a:gd name="T7" fmla="*/ 140 h 140"/>
                <a:gd name="T8" fmla="*/ 52 w 144"/>
                <a:gd name="T9" fmla="*/ 140 h 140"/>
                <a:gd name="T10" fmla="*/ 59 w 144"/>
                <a:gd name="T11" fmla="*/ 136 h 140"/>
                <a:gd name="T12" fmla="*/ 54 w 144"/>
                <a:gd name="T13" fmla="*/ 127 h 140"/>
                <a:gd name="T14" fmla="*/ 31 w 144"/>
                <a:gd name="T15" fmla="*/ 113 h 140"/>
                <a:gd name="T16" fmla="*/ 14 w 144"/>
                <a:gd name="T17" fmla="*/ 72 h 140"/>
                <a:gd name="T18" fmla="*/ 72 w 144"/>
                <a:gd name="T19" fmla="*/ 14 h 140"/>
                <a:gd name="T20" fmla="*/ 130 w 144"/>
                <a:gd name="T21" fmla="*/ 72 h 140"/>
                <a:gd name="T22" fmla="*/ 113 w 144"/>
                <a:gd name="T23" fmla="*/ 113 h 140"/>
                <a:gd name="T24" fmla="*/ 92 w 144"/>
                <a:gd name="T25" fmla="*/ 124 h 140"/>
                <a:gd name="T26" fmla="*/ 85 w 144"/>
                <a:gd name="T27" fmla="*/ 121 h 140"/>
                <a:gd name="T28" fmla="*/ 79 w 144"/>
                <a:gd name="T29" fmla="*/ 96 h 140"/>
                <a:gd name="T30" fmla="*/ 100 w 144"/>
                <a:gd name="T31" fmla="*/ 74 h 140"/>
                <a:gd name="T32" fmla="*/ 100 w 144"/>
                <a:gd name="T33" fmla="*/ 52 h 140"/>
                <a:gd name="T34" fmla="*/ 44 w 144"/>
                <a:gd name="T35" fmla="*/ 52 h 140"/>
                <a:gd name="T36" fmla="*/ 44 w 144"/>
                <a:gd name="T37" fmla="*/ 74 h 140"/>
                <a:gd name="T38" fmla="*/ 65 w 144"/>
                <a:gd name="T39" fmla="*/ 96 h 140"/>
                <a:gd name="T40" fmla="*/ 74 w 144"/>
                <a:gd name="T41" fmla="*/ 130 h 140"/>
                <a:gd name="T42" fmla="*/ 92 w 144"/>
                <a:gd name="T43" fmla="*/ 138 h 140"/>
                <a:gd name="T44" fmla="*/ 123 w 144"/>
                <a:gd name="T45" fmla="*/ 123 h 140"/>
                <a:gd name="T46" fmla="*/ 123 w 144"/>
                <a:gd name="T47" fmla="*/ 123 h 140"/>
                <a:gd name="T48" fmla="*/ 144 w 144"/>
                <a:gd name="T49" fmla="*/ 72 h 140"/>
                <a:gd name="T50" fmla="*/ 72 w 144"/>
                <a:gd name="T51" fmla="*/ 0 h 140"/>
                <a:gd name="T52" fmla="*/ 72 w 144"/>
                <a:gd name="T53" fmla="*/ 0 h 140"/>
                <a:gd name="T54" fmla="*/ 72 w 144"/>
                <a:gd name="T5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40">
                  <a:moveTo>
                    <a:pt x="72" y="0"/>
                  </a:moveTo>
                  <a:cubicBezTo>
                    <a:pt x="33" y="0"/>
                    <a:pt x="0" y="32"/>
                    <a:pt x="0" y="72"/>
                  </a:cubicBezTo>
                  <a:cubicBezTo>
                    <a:pt x="0" y="91"/>
                    <a:pt x="8" y="109"/>
                    <a:pt x="21" y="122"/>
                  </a:cubicBezTo>
                  <a:cubicBezTo>
                    <a:pt x="29" y="130"/>
                    <a:pt x="39" y="137"/>
                    <a:pt x="50" y="140"/>
                  </a:cubicBezTo>
                  <a:cubicBezTo>
                    <a:pt x="51" y="140"/>
                    <a:pt x="51" y="140"/>
                    <a:pt x="52" y="140"/>
                  </a:cubicBezTo>
                  <a:cubicBezTo>
                    <a:pt x="55" y="140"/>
                    <a:pt x="58" y="139"/>
                    <a:pt x="59" y="136"/>
                  </a:cubicBezTo>
                  <a:cubicBezTo>
                    <a:pt x="60" y="132"/>
                    <a:pt x="58" y="128"/>
                    <a:pt x="54" y="127"/>
                  </a:cubicBezTo>
                  <a:cubicBezTo>
                    <a:pt x="45" y="124"/>
                    <a:pt x="37" y="119"/>
                    <a:pt x="31" y="113"/>
                  </a:cubicBezTo>
                  <a:cubicBezTo>
                    <a:pt x="20" y="102"/>
                    <a:pt x="14" y="87"/>
                    <a:pt x="14" y="72"/>
                  </a:cubicBezTo>
                  <a:cubicBezTo>
                    <a:pt x="14" y="40"/>
                    <a:pt x="40" y="14"/>
                    <a:pt x="72" y="14"/>
                  </a:cubicBezTo>
                  <a:cubicBezTo>
                    <a:pt x="104" y="14"/>
                    <a:pt x="130" y="40"/>
                    <a:pt x="130" y="72"/>
                  </a:cubicBezTo>
                  <a:cubicBezTo>
                    <a:pt x="130" y="87"/>
                    <a:pt x="124" y="102"/>
                    <a:pt x="113" y="113"/>
                  </a:cubicBezTo>
                  <a:cubicBezTo>
                    <a:pt x="109" y="117"/>
                    <a:pt x="99" y="124"/>
                    <a:pt x="92" y="124"/>
                  </a:cubicBezTo>
                  <a:cubicBezTo>
                    <a:pt x="89" y="124"/>
                    <a:pt x="87" y="123"/>
                    <a:pt x="85" y="121"/>
                  </a:cubicBezTo>
                  <a:cubicBezTo>
                    <a:pt x="80" y="115"/>
                    <a:pt x="79" y="104"/>
                    <a:pt x="79" y="96"/>
                  </a:cubicBezTo>
                  <a:cubicBezTo>
                    <a:pt x="91" y="96"/>
                    <a:pt x="100" y="86"/>
                    <a:pt x="100" y="74"/>
                  </a:cubicBezTo>
                  <a:cubicBezTo>
                    <a:pt x="100" y="52"/>
                    <a:pt x="100" y="52"/>
                    <a:pt x="100" y="52"/>
                  </a:cubicBezTo>
                  <a:cubicBezTo>
                    <a:pt x="44" y="52"/>
                    <a:pt x="44" y="52"/>
                    <a:pt x="44" y="52"/>
                  </a:cubicBezTo>
                  <a:cubicBezTo>
                    <a:pt x="44" y="74"/>
                    <a:pt x="44" y="74"/>
                    <a:pt x="44" y="74"/>
                  </a:cubicBezTo>
                  <a:cubicBezTo>
                    <a:pt x="44" y="86"/>
                    <a:pt x="53" y="95"/>
                    <a:pt x="65" y="96"/>
                  </a:cubicBezTo>
                  <a:cubicBezTo>
                    <a:pt x="65" y="106"/>
                    <a:pt x="66" y="121"/>
                    <a:pt x="74" y="130"/>
                  </a:cubicBezTo>
                  <a:cubicBezTo>
                    <a:pt x="79" y="135"/>
                    <a:pt x="85" y="138"/>
                    <a:pt x="92" y="138"/>
                  </a:cubicBezTo>
                  <a:cubicBezTo>
                    <a:pt x="106" y="138"/>
                    <a:pt x="121" y="124"/>
                    <a:pt x="123" y="123"/>
                  </a:cubicBezTo>
                  <a:cubicBezTo>
                    <a:pt x="123" y="123"/>
                    <a:pt x="123" y="123"/>
                    <a:pt x="123" y="123"/>
                  </a:cubicBezTo>
                  <a:cubicBezTo>
                    <a:pt x="137" y="109"/>
                    <a:pt x="144" y="91"/>
                    <a:pt x="144" y="72"/>
                  </a:cubicBezTo>
                  <a:cubicBezTo>
                    <a:pt x="144" y="32"/>
                    <a:pt x="112" y="0"/>
                    <a:pt x="72" y="0"/>
                  </a:cubicBezTo>
                  <a:close/>
                  <a:moveTo>
                    <a:pt x="72" y="0"/>
                  </a:moveTo>
                  <a:cubicBezTo>
                    <a:pt x="72" y="0"/>
                    <a:pt x="72" y="0"/>
                    <a:pt x="7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p>
          </p:txBody>
        </p:sp>
      </p:grpSp>
      <p:grpSp>
        <p:nvGrpSpPr>
          <p:cNvPr id="60" name="组合 59"/>
          <p:cNvGrpSpPr/>
          <p:nvPr/>
        </p:nvGrpSpPr>
        <p:grpSpPr>
          <a:xfrm>
            <a:off x="672792" y="604872"/>
            <a:ext cx="3265774" cy="400110"/>
            <a:chOff x="672792" y="604872"/>
            <a:chExt cx="3265774" cy="400110"/>
          </a:xfrm>
        </p:grpSpPr>
        <p:sp>
          <p:nvSpPr>
            <p:cNvPr id="61" name="矩形 60"/>
            <p:cNvSpPr/>
            <p:nvPr/>
          </p:nvSpPr>
          <p:spPr>
            <a:xfrm>
              <a:off x="917931" y="604872"/>
              <a:ext cx="3020635" cy="400110"/>
            </a:xfrm>
            <a:prstGeom prst="rect">
              <a:avLst/>
            </a:prstGeom>
          </p:spPr>
          <p:txBody>
            <a:bodyPr wrap="none">
              <a:spAutoFit/>
            </a:bodyPr>
            <a:lstStyle/>
            <a:p>
              <a:pPr algn="ctr"/>
              <a:r>
                <a:rPr lang="en-US" altLang="zh-CN"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LOREM IPSUM DOLOR </a:t>
              </a:r>
              <a:endParaRPr lang="zh-CN" altLang="en-US"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62" name="直角三角形 61"/>
            <p:cNvSpPr/>
            <p:nvPr/>
          </p:nvSpPr>
          <p:spPr>
            <a:xfrm rot="4705673">
              <a:off x="672792" y="723269"/>
              <a:ext cx="224870" cy="22487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3" name="直角三角形 62"/>
            <p:cNvSpPr/>
            <p:nvPr/>
          </p:nvSpPr>
          <p:spPr>
            <a:xfrm rot="11041849">
              <a:off x="693981" y="678230"/>
              <a:ext cx="182492" cy="182492"/>
            </a:xfrm>
            <a:prstGeom prst="rtTriangl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64" name="文本框 63"/>
          <p:cNvSpPr txBox="1"/>
          <p:nvPr/>
        </p:nvSpPr>
        <p:spPr>
          <a:xfrm>
            <a:off x="1707528" y="4922203"/>
            <a:ext cx="8776944" cy="883640"/>
          </a:xfrm>
          <a:prstGeom prst="rect">
            <a:avLst/>
          </a:prstGeom>
          <a:noFill/>
        </p:spPr>
        <p:txBody>
          <a:bodyPr wrap="square" rtlCol="0">
            <a:spAutoFit/>
          </a:bodyPr>
          <a:lstStyle/>
          <a:p>
            <a:pPr algn="ctr">
              <a:lnSpc>
                <a:spcPct val="110000"/>
              </a:lnSpc>
            </a:pPr>
            <a:r>
              <a:rPr lang="en-US" altLang="zh-CN" sz="1600">
                <a:solidFill>
                  <a:schemeClr val="bg1"/>
                </a:solidFill>
                <a:latin typeface="Segoe UI Semilight" panose="020B0402040204020203" pitchFamily="34" charset="0"/>
                <a:cs typeface="Segoe UI Semilight" panose="020B0402040204020203" pitchFamily="34" charset="0"/>
              </a:rPr>
              <a:t>Click here to add your text or copy your text and paste it here Click here to add your text or copy your text and paste it here Click here to add your text or copy your text and paste it here Click here to add your text or copy your text and paste it here</a:t>
            </a:r>
            <a:endParaRPr lang="zh-CN" altLang="en-US" sz="1600">
              <a:solidFill>
                <a:schemeClr val="bg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24870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p:cNvSpPr/>
          <p:nvPr/>
        </p:nvSpPr>
        <p:spPr>
          <a:xfrm>
            <a:off x="1120519" y="2032462"/>
            <a:ext cx="724582" cy="72458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1120519" y="4041197"/>
            <a:ext cx="724582" cy="72458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10346899" y="2032462"/>
            <a:ext cx="724582" cy="72458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10346899" y="4041197"/>
            <a:ext cx="724582" cy="72458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1951986" y="1928599"/>
            <a:ext cx="1657826" cy="400110"/>
          </a:xfrm>
          <a:prstGeom prst="rect">
            <a:avLst/>
          </a:prstGeom>
          <a:noFill/>
        </p:spPr>
        <p:txBody>
          <a:bodyPr wrap="none" rtlCol="0">
            <a:spAutoFit/>
          </a:bodyPr>
          <a:lstStyle/>
          <a:p>
            <a:r>
              <a:rPr lang="en-US" altLang="zh-CN" sz="2000" b="1" dirty="0">
                <a:solidFill>
                  <a:schemeClr val="accent4"/>
                </a:solidFill>
              </a:rPr>
              <a:t>YOUR TEXT</a:t>
            </a:r>
            <a:endParaRPr lang="zh-CN" altLang="en-US" sz="2000" b="1" dirty="0">
              <a:solidFill>
                <a:schemeClr val="accent4"/>
              </a:solidFill>
            </a:endParaRPr>
          </a:p>
        </p:txBody>
      </p:sp>
      <p:sp>
        <p:nvSpPr>
          <p:cNvPr id="27" name="矩形 26"/>
          <p:cNvSpPr/>
          <p:nvPr/>
        </p:nvSpPr>
        <p:spPr>
          <a:xfrm>
            <a:off x="1951986" y="2214060"/>
            <a:ext cx="3929776" cy="830997"/>
          </a:xfrm>
          <a:prstGeom prst="rect">
            <a:avLst/>
          </a:prstGeom>
        </p:spPr>
        <p:txBody>
          <a:bodyPr wrap="square">
            <a:spAutoFit/>
          </a:bodyPr>
          <a:lstStyle/>
          <a:p>
            <a:r>
              <a:rPr lang="en-US" altLang="zh-CN" sz="1600" dirty="0">
                <a:solidFill>
                  <a:schemeClr val="bg1"/>
                </a:solidFill>
                <a:latin typeface="Segoe UI Semilight" panose="020B0402040204020203" pitchFamily="34" charset="0"/>
                <a:cs typeface="Segoe UI Semilight" panose="020B0402040204020203" pitchFamily="34" charset="0"/>
              </a:rPr>
              <a:t>Lorem ipsum dolor sit </a:t>
            </a:r>
            <a:r>
              <a:rPr lang="en-US" altLang="zh-CN" sz="1600" dirty="0" err="1">
                <a:solidFill>
                  <a:schemeClr val="bg1"/>
                </a:solidFill>
                <a:latin typeface="Segoe UI Semilight" panose="020B0402040204020203" pitchFamily="34" charset="0"/>
                <a:cs typeface="Segoe UI Semilight" panose="020B0402040204020203" pitchFamily="34" charset="0"/>
              </a:rPr>
              <a:t>amet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consectetuer</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adipiscing</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elit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diam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nonummy</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nibh</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euismod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tincidunt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ut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laoreet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dolore</a:t>
            </a:r>
            <a:endParaRPr lang="en-US" altLang="zh-CN" sz="1600" dirty="0">
              <a:solidFill>
                <a:schemeClr val="bg1"/>
              </a:solidFill>
              <a:latin typeface="Segoe UI Semilight" panose="020B0402040204020203" pitchFamily="34" charset="0"/>
              <a:cs typeface="Segoe UI Semilight" panose="020B0402040204020203" pitchFamily="34" charset="0"/>
            </a:endParaRPr>
          </a:p>
        </p:txBody>
      </p:sp>
      <p:sp>
        <p:nvSpPr>
          <p:cNvPr id="31" name="文本框 30"/>
          <p:cNvSpPr txBox="1"/>
          <p:nvPr/>
        </p:nvSpPr>
        <p:spPr>
          <a:xfrm>
            <a:off x="1951986" y="3945947"/>
            <a:ext cx="1657826" cy="400110"/>
          </a:xfrm>
          <a:prstGeom prst="rect">
            <a:avLst/>
          </a:prstGeom>
          <a:noFill/>
        </p:spPr>
        <p:txBody>
          <a:bodyPr wrap="none" rtlCol="0">
            <a:spAutoFit/>
          </a:bodyPr>
          <a:lstStyle/>
          <a:p>
            <a:r>
              <a:rPr lang="en-US" altLang="zh-CN" sz="2000" b="1" dirty="0">
                <a:solidFill>
                  <a:schemeClr val="accent4"/>
                </a:solidFill>
              </a:rPr>
              <a:t>YOUR TEXT</a:t>
            </a:r>
            <a:endParaRPr lang="zh-CN" altLang="en-US" sz="2000" b="1" dirty="0">
              <a:solidFill>
                <a:schemeClr val="accent4"/>
              </a:solidFill>
            </a:endParaRPr>
          </a:p>
        </p:txBody>
      </p:sp>
      <p:sp>
        <p:nvSpPr>
          <p:cNvPr id="32" name="矩形 31"/>
          <p:cNvSpPr/>
          <p:nvPr/>
        </p:nvSpPr>
        <p:spPr>
          <a:xfrm>
            <a:off x="1951986" y="4231408"/>
            <a:ext cx="3929776" cy="830997"/>
          </a:xfrm>
          <a:prstGeom prst="rect">
            <a:avLst/>
          </a:prstGeom>
        </p:spPr>
        <p:txBody>
          <a:bodyPr wrap="square">
            <a:spAutoFit/>
          </a:bodyPr>
          <a:lstStyle/>
          <a:p>
            <a:r>
              <a:rPr lang="en-US" altLang="zh-CN" sz="1600" dirty="0">
                <a:solidFill>
                  <a:schemeClr val="bg1"/>
                </a:solidFill>
                <a:latin typeface="Segoe UI Semilight" panose="020B0402040204020203" pitchFamily="34" charset="0"/>
                <a:cs typeface="Segoe UI Semilight" panose="020B0402040204020203" pitchFamily="34" charset="0"/>
              </a:rPr>
              <a:t>Lorem ipsum dolor sit </a:t>
            </a:r>
            <a:r>
              <a:rPr lang="en-US" altLang="zh-CN" sz="1600" dirty="0" err="1">
                <a:solidFill>
                  <a:schemeClr val="bg1"/>
                </a:solidFill>
                <a:latin typeface="Segoe UI Semilight" panose="020B0402040204020203" pitchFamily="34" charset="0"/>
                <a:cs typeface="Segoe UI Semilight" panose="020B0402040204020203" pitchFamily="34" charset="0"/>
              </a:rPr>
              <a:t>amet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consectetuer</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adipiscing</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elit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diam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nonummy</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nibh</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euismod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tincidunt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ut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laoreet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dolore</a:t>
            </a:r>
            <a:endParaRPr lang="en-US" altLang="zh-CN" sz="1600" dirty="0">
              <a:solidFill>
                <a:schemeClr val="bg1"/>
              </a:solidFill>
              <a:latin typeface="Segoe UI Semilight" panose="020B0402040204020203" pitchFamily="34" charset="0"/>
              <a:cs typeface="Segoe UI Semilight" panose="020B0402040204020203" pitchFamily="34" charset="0"/>
            </a:endParaRPr>
          </a:p>
        </p:txBody>
      </p:sp>
      <p:sp>
        <p:nvSpPr>
          <p:cNvPr id="34" name="文本框 33"/>
          <p:cNvSpPr txBox="1"/>
          <p:nvPr/>
        </p:nvSpPr>
        <p:spPr>
          <a:xfrm>
            <a:off x="8581179" y="1928599"/>
            <a:ext cx="1657826" cy="400110"/>
          </a:xfrm>
          <a:prstGeom prst="rect">
            <a:avLst/>
          </a:prstGeom>
          <a:noFill/>
        </p:spPr>
        <p:txBody>
          <a:bodyPr wrap="none" rtlCol="0">
            <a:spAutoFit/>
          </a:bodyPr>
          <a:lstStyle/>
          <a:p>
            <a:r>
              <a:rPr lang="en-US" altLang="zh-CN" sz="2000" b="1" dirty="0">
                <a:solidFill>
                  <a:schemeClr val="accent4"/>
                </a:solidFill>
              </a:rPr>
              <a:t>YOUR TEXT</a:t>
            </a:r>
            <a:endParaRPr lang="zh-CN" altLang="en-US" sz="2000" b="1" dirty="0">
              <a:solidFill>
                <a:schemeClr val="accent4"/>
              </a:solidFill>
            </a:endParaRPr>
          </a:p>
        </p:txBody>
      </p:sp>
      <p:sp>
        <p:nvSpPr>
          <p:cNvPr id="35" name="矩形 34"/>
          <p:cNvSpPr/>
          <p:nvPr/>
        </p:nvSpPr>
        <p:spPr>
          <a:xfrm>
            <a:off x="6309229" y="2214060"/>
            <a:ext cx="3929776" cy="830997"/>
          </a:xfrm>
          <a:prstGeom prst="rect">
            <a:avLst/>
          </a:prstGeom>
        </p:spPr>
        <p:txBody>
          <a:bodyPr wrap="square">
            <a:spAutoFit/>
          </a:bodyPr>
          <a:lstStyle/>
          <a:p>
            <a:pPr algn="r"/>
            <a:r>
              <a:rPr lang="en-US" altLang="zh-CN" sz="1600" dirty="0">
                <a:solidFill>
                  <a:schemeClr val="bg1"/>
                </a:solidFill>
                <a:latin typeface="Segoe UI Semilight" panose="020B0402040204020203" pitchFamily="34" charset="0"/>
                <a:cs typeface="Segoe UI Semilight" panose="020B0402040204020203" pitchFamily="34" charset="0"/>
              </a:rPr>
              <a:t>Lorem ipsum dolor sit </a:t>
            </a:r>
            <a:r>
              <a:rPr lang="en-US" altLang="zh-CN" sz="1600" dirty="0" err="1">
                <a:solidFill>
                  <a:schemeClr val="bg1"/>
                </a:solidFill>
                <a:latin typeface="Segoe UI Semilight" panose="020B0402040204020203" pitchFamily="34" charset="0"/>
                <a:cs typeface="Segoe UI Semilight" panose="020B0402040204020203" pitchFamily="34" charset="0"/>
              </a:rPr>
              <a:t>amet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consectetuer</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adipiscing</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elit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diam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nonummy</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nibh</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euismod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tincidunt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ut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laoreet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dolore</a:t>
            </a:r>
            <a:endParaRPr lang="en-US" altLang="zh-CN" sz="1600" dirty="0">
              <a:solidFill>
                <a:schemeClr val="bg1"/>
              </a:solidFill>
              <a:latin typeface="Segoe UI Semilight" panose="020B0402040204020203" pitchFamily="34" charset="0"/>
              <a:cs typeface="Segoe UI Semilight" panose="020B0402040204020203" pitchFamily="34" charset="0"/>
            </a:endParaRPr>
          </a:p>
        </p:txBody>
      </p:sp>
      <p:sp>
        <p:nvSpPr>
          <p:cNvPr id="37" name="文本框 36"/>
          <p:cNvSpPr txBox="1"/>
          <p:nvPr/>
        </p:nvSpPr>
        <p:spPr>
          <a:xfrm>
            <a:off x="8581179" y="3945947"/>
            <a:ext cx="1657826" cy="400110"/>
          </a:xfrm>
          <a:prstGeom prst="rect">
            <a:avLst/>
          </a:prstGeom>
          <a:noFill/>
        </p:spPr>
        <p:txBody>
          <a:bodyPr wrap="none" rtlCol="0">
            <a:spAutoFit/>
          </a:bodyPr>
          <a:lstStyle/>
          <a:p>
            <a:r>
              <a:rPr lang="en-US" altLang="zh-CN" sz="2000" b="1" dirty="0">
                <a:solidFill>
                  <a:schemeClr val="accent4"/>
                </a:solidFill>
              </a:rPr>
              <a:t>YOUR TEXT</a:t>
            </a:r>
            <a:endParaRPr lang="zh-CN" altLang="en-US" sz="2000" b="1" dirty="0">
              <a:solidFill>
                <a:schemeClr val="accent4"/>
              </a:solidFill>
            </a:endParaRPr>
          </a:p>
        </p:txBody>
      </p:sp>
      <p:sp>
        <p:nvSpPr>
          <p:cNvPr id="38" name="矩形 37"/>
          <p:cNvSpPr/>
          <p:nvPr/>
        </p:nvSpPr>
        <p:spPr>
          <a:xfrm>
            <a:off x="6309229" y="4231408"/>
            <a:ext cx="3929776" cy="830997"/>
          </a:xfrm>
          <a:prstGeom prst="rect">
            <a:avLst/>
          </a:prstGeom>
        </p:spPr>
        <p:txBody>
          <a:bodyPr wrap="square">
            <a:spAutoFit/>
          </a:bodyPr>
          <a:lstStyle/>
          <a:p>
            <a:pPr algn="r"/>
            <a:r>
              <a:rPr lang="en-US" altLang="zh-CN" sz="1600" dirty="0">
                <a:solidFill>
                  <a:schemeClr val="bg1"/>
                </a:solidFill>
                <a:latin typeface="Segoe UI Semilight" panose="020B0402040204020203" pitchFamily="34" charset="0"/>
                <a:cs typeface="Segoe UI Semilight" panose="020B0402040204020203" pitchFamily="34" charset="0"/>
              </a:rPr>
              <a:t>Lorem ipsum dolor sit </a:t>
            </a:r>
            <a:r>
              <a:rPr lang="en-US" altLang="zh-CN" sz="1600" dirty="0" err="1">
                <a:solidFill>
                  <a:schemeClr val="bg1"/>
                </a:solidFill>
                <a:latin typeface="Segoe UI Semilight" panose="020B0402040204020203" pitchFamily="34" charset="0"/>
                <a:cs typeface="Segoe UI Semilight" panose="020B0402040204020203" pitchFamily="34" charset="0"/>
              </a:rPr>
              <a:t>amet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consectetuer</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adipiscing</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elit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diam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nonummy</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nibh</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euismod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tincidunt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ut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laoreet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dolore</a:t>
            </a:r>
            <a:endParaRPr lang="en-US" altLang="zh-CN" sz="1600" dirty="0">
              <a:solidFill>
                <a:schemeClr val="bg1"/>
              </a:solidFill>
              <a:latin typeface="Segoe UI Semilight" panose="020B0402040204020203" pitchFamily="34" charset="0"/>
              <a:cs typeface="Segoe UI Semilight" panose="020B0402040204020203" pitchFamily="34" charset="0"/>
            </a:endParaRPr>
          </a:p>
        </p:txBody>
      </p:sp>
      <p:grpSp>
        <p:nvGrpSpPr>
          <p:cNvPr id="39" name="组合 38"/>
          <p:cNvGrpSpPr/>
          <p:nvPr/>
        </p:nvGrpSpPr>
        <p:grpSpPr>
          <a:xfrm>
            <a:off x="672792" y="604872"/>
            <a:ext cx="3265774" cy="400110"/>
            <a:chOff x="672792" y="604872"/>
            <a:chExt cx="3265774" cy="400110"/>
          </a:xfrm>
        </p:grpSpPr>
        <p:sp>
          <p:nvSpPr>
            <p:cNvPr id="40" name="矩形 39"/>
            <p:cNvSpPr/>
            <p:nvPr/>
          </p:nvSpPr>
          <p:spPr>
            <a:xfrm>
              <a:off x="917931" y="604872"/>
              <a:ext cx="3020635" cy="400110"/>
            </a:xfrm>
            <a:prstGeom prst="rect">
              <a:avLst/>
            </a:prstGeom>
          </p:spPr>
          <p:txBody>
            <a:bodyPr wrap="none">
              <a:spAutoFit/>
            </a:bodyPr>
            <a:lstStyle/>
            <a:p>
              <a:pPr algn="ctr"/>
              <a:r>
                <a:rPr lang="en-US" altLang="zh-CN"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LOREM IPSUM DOLOR </a:t>
              </a:r>
              <a:endParaRPr lang="zh-CN" altLang="en-US"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41" name="直角三角形 40"/>
            <p:cNvSpPr/>
            <p:nvPr/>
          </p:nvSpPr>
          <p:spPr>
            <a:xfrm rot="4705673">
              <a:off x="672792" y="723269"/>
              <a:ext cx="224870" cy="22487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2" name="直角三角形 41"/>
            <p:cNvSpPr/>
            <p:nvPr/>
          </p:nvSpPr>
          <p:spPr>
            <a:xfrm rot="11041849">
              <a:off x="693981" y="678230"/>
              <a:ext cx="182492" cy="182492"/>
            </a:xfrm>
            <a:prstGeom prst="rtTriangl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28" name="组合 27"/>
          <p:cNvGrpSpPr/>
          <p:nvPr/>
        </p:nvGrpSpPr>
        <p:grpSpPr>
          <a:xfrm>
            <a:off x="1269164" y="2204565"/>
            <a:ext cx="427292" cy="380376"/>
            <a:chOff x="6699251" y="2735260"/>
            <a:chExt cx="404809" cy="360362"/>
          </a:xfrm>
        </p:grpSpPr>
        <p:sp>
          <p:nvSpPr>
            <p:cNvPr id="29" name="Freeform 27"/>
            <p:cNvSpPr>
              <a:spLocks/>
            </p:cNvSpPr>
            <p:nvPr/>
          </p:nvSpPr>
          <p:spPr bwMode="auto">
            <a:xfrm>
              <a:off x="6980235" y="2746370"/>
              <a:ext cx="123825" cy="338136"/>
            </a:xfrm>
            <a:custGeom>
              <a:avLst/>
              <a:gdLst>
                <a:gd name="T0" fmla="*/ 9 w 11"/>
                <a:gd name="T1" fmla="*/ 15 h 30"/>
                <a:gd name="T2" fmla="*/ 1 w 11"/>
                <a:gd name="T3" fmla="*/ 1 h 30"/>
                <a:gd name="T4" fmla="*/ 2 w 11"/>
                <a:gd name="T5" fmla="*/ 0 h 30"/>
                <a:gd name="T6" fmla="*/ 11 w 11"/>
                <a:gd name="T7" fmla="*/ 15 h 30"/>
                <a:gd name="T8" fmla="*/ 1 w 11"/>
                <a:gd name="T9" fmla="*/ 30 h 30"/>
                <a:gd name="T10" fmla="*/ 0 w 11"/>
                <a:gd name="T11" fmla="*/ 28 h 30"/>
                <a:gd name="T12" fmla="*/ 9 w 11"/>
                <a:gd name="T13" fmla="*/ 15 h 30"/>
              </a:gdLst>
              <a:ahLst/>
              <a:cxnLst>
                <a:cxn ang="0">
                  <a:pos x="T0" y="T1"/>
                </a:cxn>
                <a:cxn ang="0">
                  <a:pos x="T2" y="T3"/>
                </a:cxn>
                <a:cxn ang="0">
                  <a:pos x="T4" y="T5"/>
                </a:cxn>
                <a:cxn ang="0">
                  <a:pos x="T6" y="T7"/>
                </a:cxn>
                <a:cxn ang="0">
                  <a:pos x="T8" y="T9"/>
                </a:cxn>
                <a:cxn ang="0">
                  <a:pos x="T10" y="T11"/>
                </a:cxn>
                <a:cxn ang="0">
                  <a:pos x="T12" y="T13"/>
                </a:cxn>
              </a:cxnLst>
              <a:rect l="0" t="0" r="r" b="b"/>
              <a:pathLst>
                <a:path w="11" h="30">
                  <a:moveTo>
                    <a:pt x="9" y="15"/>
                  </a:moveTo>
                  <a:cubicBezTo>
                    <a:pt x="9" y="9"/>
                    <a:pt x="6" y="4"/>
                    <a:pt x="1" y="1"/>
                  </a:cubicBezTo>
                  <a:cubicBezTo>
                    <a:pt x="2" y="0"/>
                    <a:pt x="2" y="0"/>
                    <a:pt x="2" y="0"/>
                  </a:cubicBezTo>
                  <a:cubicBezTo>
                    <a:pt x="7" y="2"/>
                    <a:pt x="11" y="8"/>
                    <a:pt x="11" y="15"/>
                  </a:cubicBezTo>
                  <a:cubicBezTo>
                    <a:pt x="11" y="21"/>
                    <a:pt x="7" y="27"/>
                    <a:pt x="1" y="30"/>
                  </a:cubicBezTo>
                  <a:cubicBezTo>
                    <a:pt x="0" y="28"/>
                    <a:pt x="0" y="28"/>
                    <a:pt x="0" y="28"/>
                  </a:cubicBezTo>
                  <a:cubicBezTo>
                    <a:pt x="5" y="25"/>
                    <a:pt x="9" y="20"/>
                    <a:pt x="9" y="15"/>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8"/>
            <p:cNvSpPr>
              <a:spLocks/>
            </p:cNvSpPr>
            <p:nvPr/>
          </p:nvSpPr>
          <p:spPr bwMode="auto">
            <a:xfrm>
              <a:off x="6946901" y="2768595"/>
              <a:ext cx="101600" cy="282575"/>
            </a:xfrm>
            <a:custGeom>
              <a:avLst/>
              <a:gdLst>
                <a:gd name="T0" fmla="*/ 7 w 9"/>
                <a:gd name="T1" fmla="*/ 13 h 25"/>
                <a:gd name="T2" fmla="*/ 0 w 9"/>
                <a:gd name="T3" fmla="*/ 2 h 25"/>
                <a:gd name="T4" fmla="*/ 1 w 9"/>
                <a:gd name="T5" fmla="*/ 0 h 25"/>
                <a:gd name="T6" fmla="*/ 9 w 9"/>
                <a:gd name="T7" fmla="*/ 13 h 25"/>
                <a:gd name="T8" fmla="*/ 1 w 9"/>
                <a:gd name="T9" fmla="*/ 25 h 25"/>
                <a:gd name="T10" fmla="*/ 0 w 9"/>
                <a:gd name="T11" fmla="*/ 23 h 25"/>
                <a:gd name="T12" fmla="*/ 7 w 9"/>
                <a:gd name="T13" fmla="*/ 13 h 25"/>
              </a:gdLst>
              <a:ahLst/>
              <a:cxnLst>
                <a:cxn ang="0">
                  <a:pos x="T0" y="T1"/>
                </a:cxn>
                <a:cxn ang="0">
                  <a:pos x="T2" y="T3"/>
                </a:cxn>
                <a:cxn ang="0">
                  <a:pos x="T4" y="T5"/>
                </a:cxn>
                <a:cxn ang="0">
                  <a:pos x="T6" y="T7"/>
                </a:cxn>
                <a:cxn ang="0">
                  <a:pos x="T8" y="T9"/>
                </a:cxn>
                <a:cxn ang="0">
                  <a:pos x="T10" y="T11"/>
                </a:cxn>
                <a:cxn ang="0">
                  <a:pos x="T12" y="T13"/>
                </a:cxn>
              </a:cxnLst>
              <a:rect l="0" t="0" r="r" b="b"/>
              <a:pathLst>
                <a:path w="9" h="25">
                  <a:moveTo>
                    <a:pt x="7" y="13"/>
                  </a:moveTo>
                  <a:cubicBezTo>
                    <a:pt x="7" y="8"/>
                    <a:pt x="4" y="4"/>
                    <a:pt x="0" y="2"/>
                  </a:cubicBezTo>
                  <a:cubicBezTo>
                    <a:pt x="1" y="0"/>
                    <a:pt x="1" y="0"/>
                    <a:pt x="1" y="0"/>
                  </a:cubicBezTo>
                  <a:cubicBezTo>
                    <a:pt x="6" y="2"/>
                    <a:pt x="9" y="7"/>
                    <a:pt x="9" y="13"/>
                  </a:cubicBezTo>
                  <a:cubicBezTo>
                    <a:pt x="9" y="18"/>
                    <a:pt x="6" y="23"/>
                    <a:pt x="1" y="25"/>
                  </a:cubicBezTo>
                  <a:cubicBezTo>
                    <a:pt x="0" y="23"/>
                    <a:pt x="0" y="23"/>
                    <a:pt x="0" y="23"/>
                  </a:cubicBezTo>
                  <a:cubicBezTo>
                    <a:pt x="4" y="21"/>
                    <a:pt x="7" y="17"/>
                    <a:pt x="7" y="1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9"/>
            <p:cNvSpPr>
              <a:spLocks/>
            </p:cNvSpPr>
            <p:nvPr/>
          </p:nvSpPr>
          <p:spPr bwMode="auto">
            <a:xfrm>
              <a:off x="6789739" y="2735260"/>
              <a:ext cx="123825" cy="360362"/>
            </a:xfrm>
            <a:custGeom>
              <a:avLst/>
              <a:gdLst>
                <a:gd name="T0" fmla="*/ 0 w 78"/>
                <a:gd name="T1" fmla="*/ 64 h 227"/>
                <a:gd name="T2" fmla="*/ 0 w 78"/>
                <a:gd name="T3" fmla="*/ 156 h 227"/>
                <a:gd name="T4" fmla="*/ 49 w 78"/>
                <a:gd name="T5" fmla="*/ 199 h 227"/>
                <a:gd name="T6" fmla="*/ 49 w 78"/>
                <a:gd name="T7" fmla="*/ 114 h 227"/>
                <a:gd name="T8" fmla="*/ 56 w 78"/>
                <a:gd name="T9" fmla="*/ 114 h 227"/>
                <a:gd name="T10" fmla="*/ 56 w 78"/>
                <a:gd name="T11" fmla="*/ 206 h 227"/>
                <a:gd name="T12" fmla="*/ 78 w 78"/>
                <a:gd name="T13" fmla="*/ 227 h 227"/>
                <a:gd name="T14" fmla="*/ 78 w 78"/>
                <a:gd name="T15" fmla="*/ 0 h 227"/>
                <a:gd name="T16" fmla="*/ 0 w 78"/>
                <a:gd name="T17" fmla="*/ 6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27">
                  <a:moveTo>
                    <a:pt x="0" y="64"/>
                  </a:moveTo>
                  <a:lnTo>
                    <a:pt x="0" y="156"/>
                  </a:lnTo>
                  <a:lnTo>
                    <a:pt x="49" y="199"/>
                  </a:lnTo>
                  <a:lnTo>
                    <a:pt x="49" y="114"/>
                  </a:lnTo>
                  <a:lnTo>
                    <a:pt x="56" y="114"/>
                  </a:lnTo>
                  <a:lnTo>
                    <a:pt x="56" y="206"/>
                  </a:lnTo>
                  <a:lnTo>
                    <a:pt x="78" y="227"/>
                  </a:lnTo>
                  <a:lnTo>
                    <a:pt x="78" y="0"/>
                  </a:lnTo>
                  <a:lnTo>
                    <a:pt x="0" y="6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0"/>
            <p:cNvSpPr>
              <a:spLocks/>
            </p:cNvSpPr>
            <p:nvPr/>
          </p:nvSpPr>
          <p:spPr bwMode="auto">
            <a:xfrm>
              <a:off x="6699251" y="2847975"/>
              <a:ext cx="66675" cy="134937"/>
            </a:xfrm>
            <a:custGeom>
              <a:avLst/>
              <a:gdLst>
                <a:gd name="T0" fmla="*/ 0 w 42"/>
                <a:gd name="T1" fmla="*/ 0 h 85"/>
                <a:gd name="T2" fmla="*/ 0 w 42"/>
                <a:gd name="T3" fmla="*/ 85 h 85"/>
                <a:gd name="T4" fmla="*/ 28 w 42"/>
                <a:gd name="T5" fmla="*/ 85 h 85"/>
                <a:gd name="T6" fmla="*/ 28 w 42"/>
                <a:gd name="T7" fmla="*/ 35 h 85"/>
                <a:gd name="T8" fmla="*/ 35 w 42"/>
                <a:gd name="T9" fmla="*/ 35 h 85"/>
                <a:gd name="T10" fmla="*/ 35 w 42"/>
                <a:gd name="T11" fmla="*/ 85 h 85"/>
                <a:gd name="T12" fmla="*/ 42 w 42"/>
                <a:gd name="T13" fmla="*/ 85 h 85"/>
                <a:gd name="T14" fmla="*/ 42 w 42"/>
                <a:gd name="T15" fmla="*/ 0 h 85"/>
                <a:gd name="T16" fmla="*/ 0 w 42"/>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85">
                  <a:moveTo>
                    <a:pt x="0" y="0"/>
                  </a:moveTo>
                  <a:lnTo>
                    <a:pt x="0" y="85"/>
                  </a:lnTo>
                  <a:lnTo>
                    <a:pt x="28" y="85"/>
                  </a:lnTo>
                  <a:lnTo>
                    <a:pt x="28" y="35"/>
                  </a:lnTo>
                  <a:lnTo>
                    <a:pt x="35" y="35"/>
                  </a:lnTo>
                  <a:lnTo>
                    <a:pt x="35" y="85"/>
                  </a:lnTo>
                  <a:lnTo>
                    <a:pt x="42" y="85"/>
                  </a:lnTo>
                  <a:lnTo>
                    <a:pt x="42" y="0"/>
                  </a:lnTo>
                  <a:lnTo>
                    <a:pt x="0"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3" name="组合 42"/>
          <p:cNvGrpSpPr/>
          <p:nvPr/>
        </p:nvGrpSpPr>
        <p:grpSpPr>
          <a:xfrm>
            <a:off x="1303325" y="4145344"/>
            <a:ext cx="358970" cy="525813"/>
            <a:chOff x="7362826" y="2633663"/>
            <a:chExt cx="338138" cy="495299"/>
          </a:xfrm>
          <a:solidFill>
            <a:schemeClr val="bg1"/>
          </a:solidFill>
        </p:grpSpPr>
        <p:sp>
          <p:nvSpPr>
            <p:cNvPr id="44" name="Freeform 206"/>
            <p:cNvSpPr>
              <a:spLocks/>
            </p:cNvSpPr>
            <p:nvPr/>
          </p:nvSpPr>
          <p:spPr bwMode="auto">
            <a:xfrm>
              <a:off x="7362826" y="2667000"/>
              <a:ext cx="260350" cy="338137"/>
            </a:xfrm>
            <a:custGeom>
              <a:avLst/>
              <a:gdLst>
                <a:gd name="T0" fmla="*/ 23 w 23"/>
                <a:gd name="T1" fmla="*/ 28 h 30"/>
                <a:gd name="T2" fmla="*/ 23 w 23"/>
                <a:gd name="T3" fmla="*/ 28 h 30"/>
                <a:gd name="T4" fmla="*/ 14 w 23"/>
                <a:gd name="T5" fmla="*/ 26 h 30"/>
                <a:gd name="T6" fmla="*/ 2 w 23"/>
                <a:gd name="T7" fmla="*/ 9 h 30"/>
                <a:gd name="T8" fmla="*/ 3 w 23"/>
                <a:gd name="T9" fmla="*/ 0 h 30"/>
              </a:gdLst>
              <a:ahLst/>
              <a:cxnLst>
                <a:cxn ang="0">
                  <a:pos x="T0" y="T1"/>
                </a:cxn>
                <a:cxn ang="0">
                  <a:pos x="T2" y="T3"/>
                </a:cxn>
                <a:cxn ang="0">
                  <a:pos x="T4" y="T5"/>
                </a:cxn>
                <a:cxn ang="0">
                  <a:pos x="T6" y="T7"/>
                </a:cxn>
                <a:cxn ang="0">
                  <a:pos x="T8" y="T9"/>
                </a:cxn>
              </a:cxnLst>
              <a:rect l="0" t="0" r="r" b="b"/>
              <a:pathLst>
                <a:path w="23" h="30">
                  <a:moveTo>
                    <a:pt x="23" y="28"/>
                  </a:moveTo>
                  <a:cubicBezTo>
                    <a:pt x="23" y="28"/>
                    <a:pt x="23" y="28"/>
                    <a:pt x="23" y="28"/>
                  </a:cubicBezTo>
                  <a:cubicBezTo>
                    <a:pt x="20" y="30"/>
                    <a:pt x="16" y="29"/>
                    <a:pt x="14" y="26"/>
                  </a:cubicBezTo>
                  <a:cubicBezTo>
                    <a:pt x="2" y="9"/>
                    <a:pt x="2" y="9"/>
                    <a:pt x="2" y="9"/>
                  </a:cubicBezTo>
                  <a:cubicBezTo>
                    <a:pt x="0" y="7"/>
                    <a:pt x="0" y="3"/>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07"/>
            <p:cNvSpPr>
              <a:spLocks/>
            </p:cNvSpPr>
            <p:nvPr/>
          </p:nvSpPr>
          <p:spPr bwMode="auto">
            <a:xfrm>
              <a:off x="7408863" y="2633663"/>
              <a:ext cx="112713" cy="123825"/>
            </a:xfrm>
            <a:custGeom>
              <a:avLst/>
              <a:gdLst>
                <a:gd name="T0" fmla="*/ 9 w 10"/>
                <a:gd name="T1" fmla="*/ 6 h 11"/>
                <a:gd name="T2" fmla="*/ 8 w 10"/>
                <a:gd name="T3" fmla="*/ 9 h 11"/>
                <a:gd name="T4" fmla="*/ 7 w 10"/>
                <a:gd name="T5" fmla="*/ 10 h 11"/>
                <a:gd name="T6" fmla="*/ 5 w 10"/>
                <a:gd name="T7" fmla="*/ 9 h 11"/>
                <a:gd name="T8" fmla="*/ 1 w 10"/>
                <a:gd name="T9" fmla="*/ 4 h 11"/>
                <a:gd name="T10" fmla="*/ 1 w 10"/>
                <a:gd name="T11" fmla="*/ 2 h 11"/>
                <a:gd name="T12" fmla="*/ 3 w 10"/>
                <a:gd name="T13" fmla="*/ 1 h 11"/>
                <a:gd name="T14" fmla="*/ 5 w 10"/>
                <a:gd name="T15" fmla="*/ 1 h 11"/>
                <a:gd name="T16" fmla="*/ 9 w 10"/>
                <a:gd name="T1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9" y="6"/>
                  </a:moveTo>
                  <a:cubicBezTo>
                    <a:pt x="10" y="7"/>
                    <a:pt x="9" y="9"/>
                    <a:pt x="8" y="9"/>
                  </a:cubicBezTo>
                  <a:cubicBezTo>
                    <a:pt x="7" y="10"/>
                    <a:pt x="7" y="10"/>
                    <a:pt x="7" y="10"/>
                  </a:cubicBezTo>
                  <a:cubicBezTo>
                    <a:pt x="6" y="11"/>
                    <a:pt x="5" y="10"/>
                    <a:pt x="5" y="9"/>
                  </a:cubicBezTo>
                  <a:cubicBezTo>
                    <a:pt x="1" y="4"/>
                    <a:pt x="1" y="4"/>
                    <a:pt x="1" y="4"/>
                  </a:cubicBezTo>
                  <a:cubicBezTo>
                    <a:pt x="0" y="4"/>
                    <a:pt x="1" y="2"/>
                    <a:pt x="1" y="2"/>
                  </a:cubicBezTo>
                  <a:cubicBezTo>
                    <a:pt x="3" y="1"/>
                    <a:pt x="3" y="1"/>
                    <a:pt x="3" y="1"/>
                  </a:cubicBezTo>
                  <a:cubicBezTo>
                    <a:pt x="3" y="0"/>
                    <a:pt x="5" y="1"/>
                    <a:pt x="5" y="1"/>
                  </a:cubicBezTo>
                  <a:lnTo>
                    <a:pt x="9"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08"/>
            <p:cNvSpPr>
              <a:spLocks/>
            </p:cNvSpPr>
            <p:nvPr/>
          </p:nvSpPr>
          <p:spPr bwMode="auto">
            <a:xfrm>
              <a:off x="7566026" y="2847975"/>
              <a:ext cx="101600" cy="123825"/>
            </a:xfrm>
            <a:custGeom>
              <a:avLst/>
              <a:gdLst>
                <a:gd name="T0" fmla="*/ 9 w 9"/>
                <a:gd name="T1" fmla="*/ 7 h 11"/>
                <a:gd name="T2" fmla="*/ 8 w 9"/>
                <a:gd name="T3" fmla="*/ 9 h 11"/>
                <a:gd name="T4" fmla="*/ 7 w 9"/>
                <a:gd name="T5" fmla="*/ 10 h 11"/>
                <a:gd name="T6" fmla="*/ 4 w 9"/>
                <a:gd name="T7" fmla="*/ 10 h 11"/>
                <a:gd name="T8" fmla="*/ 1 w 9"/>
                <a:gd name="T9" fmla="*/ 5 h 11"/>
                <a:gd name="T10" fmla="*/ 1 w 9"/>
                <a:gd name="T11" fmla="*/ 2 h 11"/>
                <a:gd name="T12" fmla="*/ 2 w 9"/>
                <a:gd name="T13" fmla="*/ 1 h 11"/>
                <a:gd name="T14" fmla="*/ 5 w 9"/>
                <a:gd name="T15" fmla="*/ 2 h 11"/>
                <a:gd name="T16" fmla="*/ 9 w 9"/>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1">
                  <a:moveTo>
                    <a:pt x="9" y="7"/>
                  </a:moveTo>
                  <a:cubicBezTo>
                    <a:pt x="9" y="7"/>
                    <a:pt x="9" y="9"/>
                    <a:pt x="8" y="9"/>
                  </a:cubicBezTo>
                  <a:cubicBezTo>
                    <a:pt x="7" y="10"/>
                    <a:pt x="7" y="10"/>
                    <a:pt x="7" y="10"/>
                  </a:cubicBezTo>
                  <a:cubicBezTo>
                    <a:pt x="6" y="11"/>
                    <a:pt x="5" y="11"/>
                    <a:pt x="4" y="10"/>
                  </a:cubicBezTo>
                  <a:cubicBezTo>
                    <a:pt x="1" y="5"/>
                    <a:pt x="1" y="5"/>
                    <a:pt x="1" y="5"/>
                  </a:cubicBezTo>
                  <a:cubicBezTo>
                    <a:pt x="0" y="4"/>
                    <a:pt x="0" y="3"/>
                    <a:pt x="1" y="2"/>
                  </a:cubicBezTo>
                  <a:cubicBezTo>
                    <a:pt x="2" y="1"/>
                    <a:pt x="2" y="1"/>
                    <a:pt x="2" y="1"/>
                  </a:cubicBezTo>
                  <a:cubicBezTo>
                    <a:pt x="3" y="0"/>
                    <a:pt x="4" y="1"/>
                    <a:pt x="5" y="2"/>
                  </a:cubicBezTo>
                  <a:lnTo>
                    <a:pt x="9"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09"/>
            <p:cNvSpPr>
              <a:spLocks/>
            </p:cNvSpPr>
            <p:nvPr/>
          </p:nvSpPr>
          <p:spPr bwMode="auto">
            <a:xfrm>
              <a:off x="7362826" y="2994025"/>
              <a:ext cx="338138" cy="134937"/>
            </a:xfrm>
            <a:custGeom>
              <a:avLst/>
              <a:gdLst>
                <a:gd name="T0" fmla="*/ 23 w 30"/>
                <a:gd name="T1" fmla="*/ 12 h 12"/>
                <a:gd name="T2" fmla="*/ 17 w 30"/>
                <a:gd name="T3" fmla="*/ 10 h 12"/>
                <a:gd name="T4" fmla="*/ 15 w 30"/>
                <a:gd name="T5" fmla="*/ 6 h 12"/>
                <a:gd name="T6" fmla="*/ 15 w 30"/>
                <a:gd name="T7" fmla="*/ 6 h 12"/>
                <a:gd name="T8" fmla="*/ 13 w 30"/>
                <a:gd name="T9" fmla="*/ 3 h 12"/>
                <a:gd name="T10" fmla="*/ 8 w 30"/>
                <a:gd name="T11" fmla="*/ 2 h 12"/>
                <a:gd name="T12" fmla="*/ 8 w 30"/>
                <a:gd name="T13" fmla="*/ 2 h 12"/>
                <a:gd name="T14" fmla="*/ 4 w 30"/>
                <a:gd name="T15" fmla="*/ 3 h 12"/>
                <a:gd name="T16" fmla="*/ 2 w 30"/>
                <a:gd name="T17" fmla="*/ 6 h 12"/>
                <a:gd name="T18" fmla="*/ 2 w 30"/>
                <a:gd name="T19" fmla="*/ 6 h 12"/>
                <a:gd name="T20" fmla="*/ 1 w 30"/>
                <a:gd name="T21" fmla="*/ 7 h 12"/>
                <a:gd name="T22" fmla="*/ 0 w 30"/>
                <a:gd name="T23" fmla="*/ 6 h 12"/>
                <a:gd name="T24" fmla="*/ 0 w 30"/>
                <a:gd name="T25" fmla="*/ 6 h 12"/>
                <a:gd name="T26" fmla="*/ 3 w 30"/>
                <a:gd name="T27" fmla="*/ 2 h 12"/>
                <a:gd name="T28" fmla="*/ 8 w 30"/>
                <a:gd name="T29" fmla="*/ 0 h 12"/>
                <a:gd name="T30" fmla="*/ 8 w 30"/>
                <a:gd name="T31" fmla="*/ 0 h 12"/>
                <a:gd name="T32" fmla="*/ 14 w 30"/>
                <a:gd name="T33" fmla="*/ 2 h 12"/>
                <a:gd name="T34" fmla="*/ 16 w 30"/>
                <a:gd name="T35" fmla="*/ 6 h 12"/>
                <a:gd name="T36" fmla="*/ 16 w 30"/>
                <a:gd name="T37" fmla="*/ 6 h 12"/>
                <a:gd name="T38" fmla="*/ 18 w 30"/>
                <a:gd name="T39" fmla="*/ 9 h 12"/>
                <a:gd name="T40" fmla="*/ 23 w 30"/>
                <a:gd name="T41" fmla="*/ 10 h 12"/>
                <a:gd name="T42" fmla="*/ 23 w 30"/>
                <a:gd name="T43" fmla="*/ 10 h 12"/>
                <a:gd name="T44" fmla="*/ 23 w 30"/>
                <a:gd name="T45" fmla="*/ 10 h 12"/>
                <a:gd name="T46" fmla="*/ 27 w 30"/>
                <a:gd name="T47" fmla="*/ 9 h 12"/>
                <a:gd name="T48" fmla="*/ 27 w 30"/>
                <a:gd name="T49" fmla="*/ 9 h 12"/>
                <a:gd name="T50" fmla="*/ 29 w 30"/>
                <a:gd name="T51" fmla="*/ 6 h 12"/>
                <a:gd name="T52" fmla="*/ 29 w 30"/>
                <a:gd name="T53" fmla="*/ 6 h 12"/>
                <a:gd name="T54" fmla="*/ 29 w 30"/>
                <a:gd name="T55" fmla="*/ 6 h 12"/>
                <a:gd name="T56" fmla="*/ 27 w 30"/>
                <a:gd name="T57" fmla="*/ 3 h 12"/>
                <a:gd name="T58" fmla="*/ 22 w 30"/>
                <a:gd name="T59" fmla="*/ 1 h 12"/>
                <a:gd name="T60" fmla="*/ 22 w 30"/>
                <a:gd name="T61" fmla="*/ 1 h 12"/>
                <a:gd name="T62" fmla="*/ 22 w 30"/>
                <a:gd name="T63" fmla="*/ 0 h 12"/>
                <a:gd name="T64" fmla="*/ 28 w 30"/>
                <a:gd name="T65" fmla="*/ 2 h 12"/>
                <a:gd name="T66" fmla="*/ 30 w 30"/>
                <a:gd name="T67" fmla="*/ 6 h 12"/>
                <a:gd name="T68" fmla="*/ 30 w 30"/>
                <a:gd name="T69" fmla="*/ 6 h 12"/>
                <a:gd name="T70" fmla="*/ 28 w 30"/>
                <a:gd name="T71" fmla="*/ 10 h 12"/>
                <a:gd name="T72" fmla="*/ 28 w 30"/>
                <a:gd name="T73" fmla="*/ 10 h 12"/>
                <a:gd name="T74" fmla="*/ 23 w 30"/>
                <a:gd name="T7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 h="12">
                  <a:moveTo>
                    <a:pt x="23" y="12"/>
                  </a:moveTo>
                  <a:cubicBezTo>
                    <a:pt x="21" y="12"/>
                    <a:pt x="19" y="11"/>
                    <a:pt x="17" y="10"/>
                  </a:cubicBezTo>
                  <a:cubicBezTo>
                    <a:pt x="16" y="9"/>
                    <a:pt x="15" y="8"/>
                    <a:pt x="15" y="6"/>
                  </a:cubicBezTo>
                  <a:cubicBezTo>
                    <a:pt x="15" y="6"/>
                    <a:pt x="15" y="6"/>
                    <a:pt x="15" y="6"/>
                  </a:cubicBezTo>
                  <a:cubicBezTo>
                    <a:pt x="15" y="5"/>
                    <a:pt x="14" y="4"/>
                    <a:pt x="13" y="3"/>
                  </a:cubicBezTo>
                  <a:cubicBezTo>
                    <a:pt x="12" y="2"/>
                    <a:pt x="10" y="2"/>
                    <a:pt x="8" y="2"/>
                  </a:cubicBezTo>
                  <a:cubicBezTo>
                    <a:pt x="8" y="2"/>
                    <a:pt x="8" y="2"/>
                    <a:pt x="8" y="2"/>
                  </a:cubicBezTo>
                  <a:cubicBezTo>
                    <a:pt x="6" y="2"/>
                    <a:pt x="5" y="2"/>
                    <a:pt x="4" y="3"/>
                  </a:cubicBezTo>
                  <a:cubicBezTo>
                    <a:pt x="2" y="4"/>
                    <a:pt x="2" y="5"/>
                    <a:pt x="2" y="6"/>
                  </a:cubicBezTo>
                  <a:cubicBezTo>
                    <a:pt x="2" y="6"/>
                    <a:pt x="2" y="6"/>
                    <a:pt x="2" y="6"/>
                  </a:cubicBezTo>
                  <a:cubicBezTo>
                    <a:pt x="2" y="6"/>
                    <a:pt x="2" y="7"/>
                    <a:pt x="1" y="7"/>
                  </a:cubicBezTo>
                  <a:cubicBezTo>
                    <a:pt x="1" y="7"/>
                    <a:pt x="0" y="7"/>
                    <a:pt x="0" y="6"/>
                  </a:cubicBezTo>
                  <a:cubicBezTo>
                    <a:pt x="0" y="6"/>
                    <a:pt x="0" y="6"/>
                    <a:pt x="0" y="6"/>
                  </a:cubicBezTo>
                  <a:cubicBezTo>
                    <a:pt x="0" y="4"/>
                    <a:pt x="1" y="3"/>
                    <a:pt x="3" y="2"/>
                  </a:cubicBezTo>
                  <a:cubicBezTo>
                    <a:pt x="4" y="1"/>
                    <a:pt x="6" y="0"/>
                    <a:pt x="8" y="0"/>
                  </a:cubicBezTo>
                  <a:cubicBezTo>
                    <a:pt x="8" y="0"/>
                    <a:pt x="8" y="0"/>
                    <a:pt x="8" y="0"/>
                  </a:cubicBezTo>
                  <a:cubicBezTo>
                    <a:pt x="10" y="0"/>
                    <a:pt x="12" y="1"/>
                    <a:pt x="14" y="2"/>
                  </a:cubicBezTo>
                  <a:cubicBezTo>
                    <a:pt x="15" y="3"/>
                    <a:pt x="16" y="4"/>
                    <a:pt x="16" y="6"/>
                  </a:cubicBezTo>
                  <a:cubicBezTo>
                    <a:pt x="16" y="6"/>
                    <a:pt x="16" y="6"/>
                    <a:pt x="16" y="6"/>
                  </a:cubicBezTo>
                  <a:cubicBezTo>
                    <a:pt x="16" y="7"/>
                    <a:pt x="17" y="8"/>
                    <a:pt x="18" y="9"/>
                  </a:cubicBezTo>
                  <a:cubicBezTo>
                    <a:pt x="19" y="10"/>
                    <a:pt x="21" y="10"/>
                    <a:pt x="23" y="10"/>
                  </a:cubicBezTo>
                  <a:cubicBezTo>
                    <a:pt x="23" y="10"/>
                    <a:pt x="23" y="10"/>
                    <a:pt x="23" y="10"/>
                  </a:cubicBezTo>
                  <a:cubicBezTo>
                    <a:pt x="23" y="10"/>
                    <a:pt x="23" y="10"/>
                    <a:pt x="23" y="10"/>
                  </a:cubicBezTo>
                  <a:cubicBezTo>
                    <a:pt x="25" y="10"/>
                    <a:pt x="26" y="10"/>
                    <a:pt x="27" y="9"/>
                  </a:cubicBezTo>
                  <a:cubicBezTo>
                    <a:pt x="27" y="9"/>
                    <a:pt x="27" y="9"/>
                    <a:pt x="27" y="9"/>
                  </a:cubicBezTo>
                  <a:cubicBezTo>
                    <a:pt x="29" y="8"/>
                    <a:pt x="29" y="7"/>
                    <a:pt x="29" y="6"/>
                  </a:cubicBezTo>
                  <a:cubicBezTo>
                    <a:pt x="29" y="6"/>
                    <a:pt x="29" y="6"/>
                    <a:pt x="29" y="6"/>
                  </a:cubicBezTo>
                  <a:cubicBezTo>
                    <a:pt x="29" y="6"/>
                    <a:pt x="29" y="6"/>
                    <a:pt x="29" y="6"/>
                  </a:cubicBezTo>
                  <a:cubicBezTo>
                    <a:pt x="29" y="5"/>
                    <a:pt x="28" y="4"/>
                    <a:pt x="27" y="3"/>
                  </a:cubicBezTo>
                  <a:cubicBezTo>
                    <a:pt x="26" y="2"/>
                    <a:pt x="24" y="1"/>
                    <a:pt x="22" y="1"/>
                  </a:cubicBezTo>
                  <a:cubicBezTo>
                    <a:pt x="22" y="1"/>
                    <a:pt x="22" y="1"/>
                    <a:pt x="22" y="1"/>
                  </a:cubicBezTo>
                  <a:cubicBezTo>
                    <a:pt x="22" y="0"/>
                    <a:pt x="22" y="0"/>
                    <a:pt x="22" y="0"/>
                  </a:cubicBezTo>
                  <a:cubicBezTo>
                    <a:pt x="25" y="0"/>
                    <a:pt x="27" y="1"/>
                    <a:pt x="28" y="2"/>
                  </a:cubicBezTo>
                  <a:cubicBezTo>
                    <a:pt x="29" y="3"/>
                    <a:pt x="30" y="4"/>
                    <a:pt x="30" y="6"/>
                  </a:cubicBezTo>
                  <a:cubicBezTo>
                    <a:pt x="30" y="6"/>
                    <a:pt x="30" y="6"/>
                    <a:pt x="30" y="6"/>
                  </a:cubicBezTo>
                  <a:cubicBezTo>
                    <a:pt x="30" y="8"/>
                    <a:pt x="30" y="9"/>
                    <a:pt x="28" y="10"/>
                  </a:cubicBezTo>
                  <a:cubicBezTo>
                    <a:pt x="28" y="10"/>
                    <a:pt x="28" y="10"/>
                    <a:pt x="28" y="10"/>
                  </a:cubicBezTo>
                  <a:cubicBezTo>
                    <a:pt x="27" y="11"/>
                    <a:pt x="25" y="12"/>
                    <a:pt x="2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8" name="组合 47"/>
          <p:cNvGrpSpPr/>
          <p:nvPr/>
        </p:nvGrpSpPr>
        <p:grpSpPr>
          <a:xfrm>
            <a:off x="10485566" y="2171949"/>
            <a:ext cx="447249" cy="445609"/>
            <a:chOff x="6475413" y="631826"/>
            <a:chExt cx="1298575" cy="1293813"/>
          </a:xfrm>
          <a:solidFill>
            <a:schemeClr val="bg1"/>
          </a:solidFill>
        </p:grpSpPr>
        <p:sp>
          <p:nvSpPr>
            <p:cNvPr id="49" name="Freeform 273"/>
            <p:cNvSpPr>
              <a:spLocks noEditPoints="1"/>
            </p:cNvSpPr>
            <p:nvPr/>
          </p:nvSpPr>
          <p:spPr bwMode="auto">
            <a:xfrm>
              <a:off x="6888163" y="631826"/>
              <a:ext cx="476250" cy="1293813"/>
            </a:xfrm>
            <a:custGeom>
              <a:avLst/>
              <a:gdLst>
                <a:gd name="T0" fmla="*/ 63 w 127"/>
                <a:gd name="T1" fmla="*/ 0 h 345"/>
                <a:gd name="T2" fmla="*/ 0 w 127"/>
                <a:gd name="T3" fmla="*/ 173 h 345"/>
                <a:gd name="T4" fmla="*/ 63 w 127"/>
                <a:gd name="T5" fmla="*/ 345 h 345"/>
                <a:gd name="T6" fmla="*/ 127 w 127"/>
                <a:gd name="T7" fmla="*/ 173 h 345"/>
                <a:gd name="T8" fmla="*/ 63 w 127"/>
                <a:gd name="T9" fmla="*/ 0 h 345"/>
                <a:gd name="T10" fmla="*/ 63 w 127"/>
                <a:gd name="T11" fmla="*/ 317 h 345"/>
                <a:gd name="T12" fmla="*/ 10 w 127"/>
                <a:gd name="T13" fmla="*/ 173 h 345"/>
                <a:gd name="T14" fmla="*/ 63 w 127"/>
                <a:gd name="T15" fmla="*/ 28 h 345"/>
                <a:gd name="T16" fmla="*/ 117 w 127"/>
                <a:gd name="T17" fmla="*/ 173 h 345"/>
                <a:gd name="T18" fmla="*/ 63 w 127"/>
                <a:gd name="T19" fmla="*/ 31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345">
                  <a:moveTo>
                    <a:pt x="63" y="0"/>
                  </a:moveTo>
                  <a:cubicBezTo>
                    <a:pt x="28" y="0"/>
                    <a:pt x="0" y="77"/>
                    <a:pt x="0" y="173"/>
                  </a:cubicBezTo>
                  <a:cubicBezTo>
                    <a:pt x="0" y="268"/>
                    <a:pt x="28" y="345"/>
                    <a:pt x="63" y="345"/>
                  </a:cubicBezTo>
                  <a:cubicBezTo>
                    <a:pt x="98" y="345"/>
                    <a:pt x="127" y="268"/>
                    <a:pt x="127" y="173"/>
                  </a:cubicBezTo>
                  <a:cubicBezTo>
                    <a:pt x="127" y="77"/>
                    <a:pt x="98" y="0"/>
                    <a:pt x="63" y="0"/>
                  </a:cubicBezTo>
                  <a:close/>
                  <a:moveTo>
                    <a:pt x="63" y="317"/>
                  </a:moveTo>
                  <a:cubicBezTo>
                    <a:pt x="34" y="317"/>
                    <a:pt x="10" y="253"/>
                    <a:pt x="10" y="173"/>
                  </a:cubicBezTo>
                  <a:cubicBezTo>
                    <a:pt x="10" y="93"/>
                    <a:pt x="34" y="28"/>
                    <a:pt x="63" y="28"/>
                  </a:cubicBezTo>
                  <a:cubicBezTo>
                    <a:pt x="93" y="28"/>
                    <a:pt x="117" y="93"/>
                    <a:pt x="117" y="173"/>
                  </a:cubicBezTo>
                  <a:cubicBezTo>
                    <a:pt x="117" y="253"/>
                    <a:pt x="93" y="317"/>
                    <a:pt x="63" y="3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74"/>
            <p:cNvSpPr>
              <a:spLocks noEditPoints="1"/>
            </p:cNvSpPr>
            <p:nvPr/>
          </p:nvSpPr>
          <p:spPr bwMode="auto">
            <a:xfrm>
              <a:off x="6475413" y="1041401"/>
              <a:ext cx="1298575" cy="476250"/>
            </a:xfrm>
            <a:custGeom>
              <a:avLst/>
              <a:gdLst>
                <a:gd name="T0" fmla="*/ 346 w 346"/>
                <a:gd name="T1" fmla="*/ 64 h 127"/>
                <a:gd name="T2" fmla="*/ 173 w 346"/>
                <a:gd name="T3" fmla="*/ 0 h 127"/>
                <a:gd name="T4" fmla="*/ 0 w 346"/>
                <a:gd name="T5" fmla="*/ 64 h 127"/>
                <a:gd name="T6" fmla="*/ 173 w 346"/>
                <a:gd name="T7" fmla="*/ 127 h 127"/>
                <a:gd name="T8" fmla="*/ 346 w 346"/>
                <a:gd name="T9" fmla="*/ 64 h 127"/>
                <a:gd name="T10" fmla="*/ 29 w 346"/>
                <a:gd name="T11" fmla="*/ 64 h 127"/>
                <a:gd name="T12" fmla="*/ 173 w 346"/>
                <a:gd name="T13" fmla="*/ 10 h 127"/>
                <a:gd name="T14" fmla="*/ 318 w 346"/>
                <a:gd name="T15" fmla="*/ 64 h 127"/>
                <a:gd name="T16" fmla="*/ 173 w 346"/>
                <a:gd name="T17" fmla="*/ 117 h 127"/>
                <a:gd name="T18" fmla="*/ 29 w 346"/>
                <a:gd name="T19" fmla="*/ 6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127">
                  <a:moveTo>
                    <a:pt x="346" y="64"/>
                  </a:moveTo>
                  <a:cubicBezTo>
                    <a:pt x="346" y="28"/>
                    <a:pt x="269" y="0"/>
                    <a:pt x="173" y="0"/>
                  </a:cubicBezTo>
                  <a:cubicBezTo>
                    <a:pt x="78" y="0"/>
                    <a:pt x="0" y="28"/>
                    <a:pt x="0" y="64"/>
                  </a:cubicBezTo>
                  <a:cubicBezTo>
                    <a:pt x="0" y="99"/>
                    <a:pt x="78" y="127"/>
                    <a:pt x="173" y="127"/>
                  </a:cubicBezTo>
                  <a:cubicBezTo>
                    <a:pt x="269" y="127"/>
                    <a:pt x="346" y="99"/>
                    <a:pt x="346" y="64"/>
                  </a:cubicBezTo>
                  <a:close/>
                  <a:moveTo>
                    <a:pt x="29" y="64"/>
                  </a:moveTo>
                  <a:cubicBezTo>
                    <a:pt x="29" y="34"/>
                    <a:pt x="93" y="10"/>
                    <a:pt x="173" y="10"/>
                  </a:cubicBezTo>
                  <a:cubicBezTo>
                    <a:pt x="253" y="10"/>
                    <a:pt x="318" y="34"/>
                    <a:pt x="318" y="64"/>
                  </a:cubicBezTo>
                  <a:cubicBezTo>
                    <a:pt x="318" y="93"/>
                    <a:pt x="253" y="117"/>
                    <a:pt x="173" y="117"/>
                  </a:cubicBezTo>
                  <a:cubicBezTo>
                    <a:pt x="93" y="117"/>
                    <a:pt x="29" y="93"/>
                    <a:pt x="29"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75"/>
            <p:cNvSpPr>
              <a:spLocks noEditPoints="1"/>
            </p:cNvSpPr>
            <p:nvPr/>
          </p:nvSpPr>
          <p:spPr bwMode="auto">
            <a:xfrm>
              <a:off x="6573838" y="730251"/>
              <a:ext cx="1101725" cy="1101725"/>
            </a:xfrm>
            <a:custGeom>
              <a:avLst/>
              <a:gdLst>
                <a:gd name="T0" fmla="*/ 269 w 294"/>
                <a:gd name="T1" fmla="*/ 24 h 294"/>
                <a:gd name="T2" fmla="*/ 102 w 294"/>
                <a:gd name="T3" fmla="*/ 102 h 294"/>
                <a:gd name="T4" fmla="*/ 25 w 294"/>
                <a:gd name="T5" fmla="*/ 269 h 294"/>
                <a:gd name="T6" fmla="*/ 192 w 294"/>
                <a:gd name="T7" fmla="*/ 192 h 294"/>
                <a:gd name="T8" fmla="*/ 269 w 294"/>
                <a:gd name="T9" fmla="*/ 24 h 294"/>
                <a:gd name="T10" fmla="*/ 45 w 294"/>
                <a:gd name="T11" fmla="*/ 249 h 294"/>
                <a:gd name="T12" fmla="*/ 110 w 294"/>
                <a:gd name="T13" fmla="*/ 109 h 294"/>
                <a:gd name="T14" fmla="*/ 250 w 294"/>
                <a:gd name="T15" fmla="*/ 44 h 294"/>
                <a:gd name="T16" fmla="*/ 185 w 294"/>
                <a:gd name="T17" fmla="*/ 184 h 294"/>
                <a:gd name="T18" fmla="*/ 45 w 294"/>
                <a:gd name="T19" fmla="*/ 24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294">
                  <a:moveTo>
                    <a:pt x="269" y="24"/>
                  </a:moveTo>
                  <a:cubicBezTo>
                    <a:pt x="245" y="0"/>
                    <a:pt x="170" y="34"/>
                    <a:pt x="102" y="102"/>
                  </a:cubicBezTo>
                  <a:cubicBezTo>
                    <a:pt x="35" y="169"/>
                    <a:pt x="0" y="244"/>
                    <a:pt x="25" y="269"/>
                  </a:cubicBezTo>
                  <a:cubicBezTo>
                    <a:pt x="50" y="294"/>
                    <a:pt x="125" y="259"/>
                    <a:pt x="192" y="192"/>
                  </a:cubicBezTo>
                  <a:cubicBezTo>
                    <a:pt x="260" y="124"/>
                    <a:pt x="294" y="49"/>
                    <a:pt x="269" y="24"/>
                  </a:cubicBezTo>
                  <a:close/>
                  <a:moveTo>
                    <a:pt x="45" y="249"/>
                  </a:moveTo>
                  <a:cubicBezTo>
                    <a:pt x="24" y="228"/>
                    <a:pt x="53" y="165"/>
                    <a:pt x="110" y="109"/>
                  </a:cubicBezTo>
                  <a:cubicBezTo>
                    <a:pt x="166" y="52"/>
                    <a:pt x="229" y="23"/>
                    <a:pt x="250" y="44"/>
                  </a:cubicBezTo>
                  <a:cubicBezTo>
                    <a:pt x="270" y="65"/>
                    <a:pt x="241" y="128"/>
                    <a:pt x="185" y="184"/>
                  </a:cubicBezTo>
                  <a:cubicBezTo>
                    <a:pt x="128" y="241"/>
                    <a:pt x="66" y="270"/>
                    <a:pt x="45" y="2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76"/>
            <p:cNvSpPr>
              <a:spLocks noEditPoints="1"/>
            </p:cNvSpPr>
            <p:nvPr/>
          </p:nvSpPr>
          <p:spPr bwMode="auto">
            <a:xfrm>
              <a:off x="6573838" y="730251"/>
              <a:ext cx="1101725" cy="1101725"/>
            </a:xfrm>
            <a:custGeom>
              <a:avLst/>
              <a:gdLst>
                <a:gd name="T0" fmla="*/ 269 w 294"/>
                <a:gd name="T1" fmla="*/ 269 h 294"/>
                <a:gd name="T2" fmla="*/ 192 w 294"/>
                <a:gd name="T3" fmla="*/ 102 h 294"/>
                <a:gd name="T4" fmla="*/ 25 w 294"/>
                <a:gd name="T5" fmla="*/ 24 h 294"/>
                <a:gd name="T6" fmla="*/ 102 w 294"/>
                <a:gd name="T7" fmla="*/ 192 h 294"/>
                <a:gd name="T8" fmla="*/ 269 w 294"/>
                <a:gd name="T9" fmla="*/ 269 h 294"/>
                <a:gd name="T10" fmla="*/ 45 w 294"/>
                <a:gd name="T11" fmla="*/ 44 h 294"/>
                <a:gd name="T12" fmla="*/ 185 w 294"/>
                <a:gd name="T13" fmla="*/ 109 h 294"/>
                <a:gd name="T14" fmla="*/ 250 w 294"/>
                <a:gd name="T15" fmla="*/ 249 h 294"/>
                <a:gd name="T16" fmla="*/ 110 w 294"/>
                <a:gd name="T17" fmla="*/ 184 h 294"/>
                <a:gd name="T18" fmla="*/ 45 w 294"/>
                <a:gd name="T19" fmla="*/ 4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294">
                  <a:moveTo>
                    <a:pt x="269" y="269"/>
                  </a:moveTo>
                  <a:cubicBezTo>
                    <a:pt x="294" y="244"/>
                    <a:pt x="260" y="169"/>
                    <a:pt x="192" y="102"/>
                  </a:cubicBezTo>
                  <a:cubicBezTo>
                    <a:pt x="125" y="34"/>
                    <a:pt x="50" y="0"/>
                    <a:pt x="25" y="24"/>
                  </a:cubicBezTo>
                  <a:cubicBezTo>
                    <a:pt x="0" y="49"/>
                    <a:pt x="35" y="124"/>
                    <a:pt x="102" y="192"/>
                  </a:cubicBezTo>
                  <a:cubicBezTo>
                    <a:pt x="170" y="259"/>
                    <a:pt x="245" y="294"/>
                    <a:pt x="269" y="269"/>
                  </a:cubicBezTo>
                  <a:close/>
                  <a:moveTo>
                    <a:pt x="45" y="44"/>
                  </a:moveTo>
                  <a:cubicBezTo>
                    <a:pt x="66" y="23"/>
                    <a:pt x="128" y="52"/>
                    <a:pt x="185" y="109"/>
                  </a:cubicBezTo>
                  <a:cubicBezTo>
                    <a:pt x="241" y="165"/>
                    <a:pt x="270" y="228"/>
                    <a:pt x="250" y="249"/>
                  </a:cubicBezTo>
                  <a:cubicBezTo>
                    <a:pt x="229" y="270"/>
                    <a:pt x="166" y="241"/>
                    <a:pt x="110" y="184"/>
                  </a:cubicBezTo>
                  <a:cubicBezTo>
                    <a:pt x="53" y="128"/>
                    <a:pt x="24" y="65"/>
                    <a:pt x="45"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Oval 277"/>
            <p:cNvSpPr>
              <a:spLocks noChangeArrowheads="1"/>
            </p:cNvSpPr>
            <p:nvPr/>
          </p:nvSpPr>
          <p:spPr bwMode="auto">
            <a:xfrm>
              <a:off x="7027863" y="1179513"/>
              <a:ext cx="198438" cy="1984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4" name="组合 53"/>
          <p:cNvGrpSpPr/>
          <p:nvPr/>
        </p:nvGrpSpPr>
        <p:grpSpPr>
          <a:xfrm>
            <a:off x="10513266" y="4212836"/>
            <a:ext cx="391849" cy="381305"/>
            <a:chOff x="4854143" y="1679574"/>
            <a:chExt cx="354013" cy="344487"/>
          </a:xfrm>
          <a:solidFill>
            <a:schemeClr val="bg1"/>
          </a:solidFill>
        </p:grpSpPr>
        <p:sp>
          <p:nvSpPr>
            <p:cNvPr id="55" name="Freeform 15"/>
            <p:cNvSpPr>
              <a:spLocks noEditPoints="1"/>
            </p:cNvSpPr>
            <p:nvPr/>
          </p:nvSpPr>
          <p:spPr bwMode="auto">
            <a:xfrm>
              <a:off x="4984318" y="1747837"/>
              <a:ext cx="26988" cy="49212"/>
            </a:xfrm>
            <a:custGeom>
              <a:avLst/>
              <a:gdLst>
                <a:gd name="T0" fmla="*/ 6 w 11"/>
                <a:gd name="T1" fmla="*/ 0 h 20"/>
                <a:gd name="T2" fmla="*/ 4 w 11"/>
                <a:gd name="T3" fmla="*/ 0 h 20"/>
                <a:gd name="T4" fmla="*/ 0 w 11"/>
                <a:gd name="T5" fmla="*/ 4 h 20"/>
                <a:gd name="T6" fmla="*/ 0 w 11"/>
                <a:gd name="T7" fmla="*/ 20 h 20"/>
                <a:gd name="T8" fmla="*/ 11 w 11"/>
                <a:gd name="T9" fmla="*/ 20 h 20"/>
                <a:gd name="T10" fmla="*/ 11 w 11"/>
                <a:gd name="T11" fmla="*/ 4 h 20"/>
                <a:gd name="T12" fmla="*/ 6 w 11"/>
                <a:gd name="T13" fmla="*/ 0 h 20"/>
                <a:gd name="T14" fmla="*/ 6 w 11"/>
                <a:gd name="T15" fmla="*/ 0 h 20"/>
                <a:gd name="T16" fmla="*/ 6 w 11"/>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0">
                  <a:moveTo>
                    <a:pt x="6" y="0"/>
                  </a:moveTo>
                  <a:cubicBezTo>
                    <a:pt x="4" y="0"/>
                    <a:pt x="4" y="0"/>
                    <a:pt x="4" y="0"/>
                  </a:cubicBezTo>
                  <a:cubicBezTo>
                    <a:pt x="2" y="0"/>
                    <a:pt x="0" y="2"/>
                    <a:pt x="0" y="4"/>
                  </a:cubicBezTo>
                  <a:cubicBezTo>
                    <a:pt x="0" y="20"/>
                    <a:pt x="0" y="20"/>
                    <a:pt x="0" y="20"/>
                  </a:cubicBezTo>
                  <a:cubicBezTo>
                    <a:pt x="11" y="20"/>
                    <a:pt x="11" y="20"/>
                    <a:pt x="11" y="20"/>
                  </a:cubicBezTo>
                  <a:cubicBezTo>
                    <a:pt x="11" y="4"/>
                    <a:pt x="11" y="4"/>
                    <a:pt x="11" y="4"/>
                  </a:cubicBezTo>
                  <a:cubicBezTo>
                    <a:pt x="11" y="2"/>
                    <a:pt x="9" y="0"/>
                    <a:pt x="6" y="0"/>
                  </a:cubicBezTo>
                  <a:close/>
                  <a:moveTo>
                    <a:pt x="6" y="0"/>
                  </a:move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p>
          </p:txBody>
        </p:sp>
        <p:sp>
          <p:nvSpPr>
            <p:cNvPr id="56" name="Freeform 16"/>
            <p:cNvSpPr>
              <a:spLocks noEditPoints="1"/>
            </p:cNvSpPr>
            <p:nvPr/>
          </p:nvSpPr>
          <p:spPr bwMode="auto">
            <a:xfrm>
              <a:off x="5054168" y="1747837"/>
              <a:ext cx="23813" cy="49212"/>
            </a:xfrm>
            <a:custGeom>
              <a:avLst/>
              <a:gdLst>
                <a:gd name="T0" fmla="*/ 6 w 10"/>
                <a:gd name="T1" fmla="*/ 0 h 20"/>
                <a:gd name="T2" fmla="*/ 4 w 10"/>
                <a:gd name="T3" fmla="*/ 0 h 20"/>
                <a:gd name="T4" fmla="*/ 0 w 10"/>
                <a:gd name="T5" fmla="*/ 4 h 20"/>
                <a:gd name="T6" fmla="*/ 0 w 10"/>
                <a:gd name="T7" fmla="*/ 20 h 20"/>
                <a:gd name="T8" fmla="*/ 10 w 10"/>
                <a:gd name="T9" fmla="*/ 20 h 20"/>
                <a:gd name="T10" fmla="*/ 10 w 10"/>
                <a:gd name="T11" fmla="*/ 4 h 20"/>
                <a:gd name="T12" fmla="*/ 6 w 10"/>
                <a:gd name="T13" fmla="*/ 0 h 20"/>
                <a:gd name="T14" fmla="*/ 6 w 10"/>
                <a:gd name="T15" fmla="*/ 0 h 20"/>
                <a:gd name="T16" fmla="*/ 6 w 10"/>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0">
                  <a:moveTo>
                    <a:pt x="6" y="0"/>
                  </a:moveTo>
                  <a:cubicBezTo>
                    <a:pt x="4" y="0"/>
                    <a:pt x="4" y="0"/>
                    <a:pt x="4" y="0"/>
                  </a:cubicBezTo>
                  <a:cubicBezTo>
                    <a:pt x="2" y="0"/>
                    <a:pt x="0" y="2"/>
                    <a:pt x="0" y="4"/>
                  </a:cubicBezTo>
                  <a:cubicBezTo>
                    <a:pt x="0" y="20"/>
                    <a:pt x="0" y="20"/>
                    <a:pt x="0" y="20"/>
                  </a:cubicBezTo>
                  <a:cubicBezTo>
                    <a:pt x="10" y="20"/>
                    <a:pt x="10" y="20"/>
                    <a:pt x="10" y="20"/>
                  </a:cubicBezTo>
                  <a:cubicBezTo>
                    <a:pt x="10" y="4"/>
                    <a:pt x="10" y="4"/>
                    <a:pt x="10" y="4"/>
                  </a:cubicBezTo>
                  <a:cubicBezTo>
                    <a:pt x="10" y="2"/>
                    <a:pt x="8" y="0"/>
                    <a:pt x="6" y="0"/>
                  </a:cubicBezTo>
                  <a:close/>
                  <a:moveTo>
                    <a:pt x="6" y="0"/>
                  </a:move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p>
          </p:txBody>
        </p:sp>
        <p:sp>
          <p:nvSpPr>
            <p:cNvPr id="57" name="Freeform 17"/>
            <p:cNvSpPr>
              <a:spLocks noEditPoints="1"/>
            </p:cNvSpPr>
            <p:nvPr/>
          </p:nvSpPr>
          <p:spPr bwMode="auto">
            <a:xfrm>
              <a:off x="4854143" y="1679574"/>
              <a:ext cx="354013" cy="344487"/>
            </a:xfrm>
            <a:custGeom>
              <a:avLst/>
              <a:gdLst>
                <a:gd name="T0" fmla="*/ 72 w 144"/>
                <a:gd name="T1" fmla="*/ 0 h 140"/>
                <a:gd name="T2" fmla="*/ 0 w 144"/>
                <a:gd name="T3" fmla="*/ 72 h 140"/>
                <a:gd name="T4" fmla="*/ 21 w 144"/>
                <a:gd name="T5" fmla="*/ 122 h 140"/>
                <a:gd name="T6" fmla="*/ 50 w 144"/>
                <a:gd name="T7" fmla="*/ 140 h 140"/>
                <a:gd name="T8" fmla="*/ 52 w 144"/>
                <a:gd name="T9" fmla="*/ 140 h 140"/>
                <a:gd name="T10" fmla="*/ 59 w 144"/>
                <a:gd name="T11" fmla="*/ 136 h 140"/>
                <a:gd name="T12" fmla="*/ 54 w 144"/>
                <a:gd name="T13" fmla="*/ 127 h 140"/>
                <a:gd name="T14" fmla="*/ 31 w 144"/>
                <a:gd name="T15" fmla="*/ 113 h 140"/>
                <a:gd name="T16" fmla="*/ 14 w 144"/>
                <a:gd name="T17" fmla="*/ 72 h 140"/>
                <a:gd name="T18" fmla="*/ 72 w 144"/>
                <a:gd name="T19" fmla="*/ 14 h 140"/>
                <a:gd name="T20" fmla="*/ 130 w 144"/>
                <a:gd name="T21" fmla="*/ 72 h 140"/>
                <a:gd name="T22" fmla="*/ 113 w 144"/>
                <a:gd name="T23" fmla="*/ 113 h 140"/>
                <a:gd name="T24" fmla="*/ 92 w 144"/>
                <a:gd name="T25" fmla="*/ 124 h 140"/>
                <a:gd name="T26" fmla="*/ 85 w 144"/>
                <a:gd name="T27" fmla="*/ 121 h 140"/>
                <a:gd name="T28" fmla="*/ 79 w 144"/>
                <a:gd name="T29" fmla="*/ 96 h 140"/>
                <a:gd name="T30" fmla="*/ 100 w 144"/>
                <a:gd name="T31" fmla="*/ 74 h 140"/>
                <a:gd name="T32" fmla="*/ 100 w 144"/>
                <a:gd name="T33" fmla="*/ 52 h 140"/>
                <a:gd name="T34" fmla="*/ 44 w 144"/>
                <a:gd name="T35" fmla="*/ 52 h 140"/>
                <a:gd name="T36" fmla="*/ 44 w 144"/>
                <a:gd name="T37" fmla="*/ 74 h 140"/>
                <a:gd name="T38" fmla="*/ 65 w 144"/>
                <a:gd name="T39" fmla="*/ 96 h 140"/>
                <a:gd name="T40" fmla="*/ 74 w 144"/>
                <a:gd name="T41" fmla="*/ 130 h 140"/>
                <a:gd name="T42" fmla="*/ 92 w 144"/>
                <a:gd name="T43" fmla="*/ 138 h 140"/>
                <a:gd name="T44" fmla="*/ 123 w 144"/>
                <a:gd name="T45" fmla="*/ 123 h 140"/>
                <a:gd name="T46" fmla="*/ 123 w 144"/>
                <a:gd name="T47" fmla="*/ 123 h 140"/>
                <a:gd name="T48" fmla="*/ 144 w 144"/>
                <a:gd name="T49" fmla="*/ 72 h 140"/>
                <a:gd name="T50" fmla="*/ 72 w 144"/>
                <a:gd name="T51" fmla="*/ 0 h 140"/>
                <a:gd name="T52" fmla="*/ 72 w 144"/>
                <a:gd name="T53" fmla="*/ 0 h 140"/>
                <a:gd name="T54" fmla="*/ 72 w 144"/>
                <a:gd name="T5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40">
                  <a:moveTo>
                    <a:pt x="72" y="0"/>
                  </a:moveTo>
                  <a:cubicBezTo>
                    <a:pt x="33" y="0"/>
                    <a:pt x="0" y="32"/>
                    <a:pt x="0" y="72"/>
                  </a:cubicBezTo>
                  <a:cubicBezTo>
                    <a:pt x="0" y="91"/>
                    <a:pt x="8" y="109"/>
                    <a:pt x="21" y="122"/>
                  </a:cubicBezTo>
                  <a:cubicBezTo>
                    <a:pt x="29" y="130"/>
                    <a:pt x="39" y="137"/>
                    <a:pt x="50" y="140"/>
                  </a:cubicBezTo>
                  <a:cubicBezTo>
                    <a:pt x="51" y="140"/>
                    <a:pt x="51" y="140"/>
                    <a:pt x="52" y="140"/>
                  </a:cubicBezTo>
                  <a:cubicBezTo>
                    <a:pt x="55" y="140"/>
                    <a:pt x="58" y="139"/>
                    <a:pt x="59" y="136"/>
                  </a:cubicBezTo>
                  <a:cubicBezTo>
                    <a:pt x="60" y="132"/>
                    <a:pt x="58" y="128"/>
                    <a:pt x="54" y="127"/>
                  </a:cubicBezTo>
                  <a:cubicBezTo>
                    <a:pt x="45" y="124"/>
                    <a:pt x="37" y="119"/>
                    <a:pt x="31" y="113"/>
                  </a:cubicBezTo>
                  <a:cubicBezTo>
                    <a:pt x="20" y="102"/>
                    <a:pt x="14" y="87"/>
                    <a:pt x="14" y="72"/>
                  </a:cubicBezTo>
                  <a:cubicBezTo>
                    <a:pt x="14" y="40"/>
                    <a:pt x="40" y="14"/>
                    <a:pt x="72" y="14"/>
                  </a:cubicBezTo>
                  <a:cubicBezTo>
                    <a:pt x="104" y="14"/>
                    <a:pt x="130" y="40"/>
                    <a:pt x="130" y="72"/>
                  </a:cubicBezTo>
                  <a:cubicBezTo>
                    <a:pt x="130" y="87"/>
                    <a:pt x="124" y="102"/>
                    <a:pt x="113" y="113"/>
                  </a:cubicBezTo>
                  <a:cubicBezTo>
                    <a:pt x="109" y="117"/>
                    <a:pt x="99" y="124"/>
                    <a:pt x="92" y="124"/>
                  </a:cubicBezTo>
                  <a:cubicBezTo>
                    <a:pt x="89" y="124"/>
                    <a:pt x="87" y="123"/>
                    <a:pt x="85" y="121"/>
                  </a:cubicBezTo>
                  <a:cubicBezTo>
                    <a:pt x="80" y="115"/>
                    <a:pt x="79" y="104"/>
                    <a:pt x="79" y="96"/>
                  </a:cubicBezTo>
                  <a:cubicBezTo>
                    <a:pt x="91" y="96"/>
                    <a:pt x="100" y="86"/>
                    <a:pt x="100" y="74"/>
                  </a:cubicBezTo>
                  <a:cubicBezTo>
                    <a:pt x="100" y="52"/>
                    <a:pt x="100" y="52"/>
                    <a:pt x="100" y="52"/>
                  </a:cubicBezTo>
                  <a:cubicBezTo>
                    <a:pt x="44" y="52"/>
                    <a:pt x="44" y="52"/>
                    <a:pt x="44" y="52"/>
                  </a:cubicBezTo>
                  <a:cubicBezTo>
                    <a:pt x="44" y="74"/>
                    <a:pt x="44" y="74"/>
                    <a:pt x="44" y="74"/>
                  </a:cubicBezTo>
                  <a:cubicBezTo>
                    <a:pt x="44" y="86"/>
                    <a:pt x="53" y="95"/>
                    <a:pt x="65" y="96"/>
                  </a:cubicBezTo>
                  <a:cubicBezTo>
                    <a:pt x="65" y="106"/>
                    <a:pt x="66" y="121"/>
                    <a:pt x="74" y="130"/>
                  </a:cubicBezTo>
                  <a:cubicBezTo>
                    <a:pt x="79" y="135"/>
                    <a:pt x="85" y="138"/>
                    <a:pt x="92" y="138"/>
                  </a:cubicBezTo>
                  <a:cubicBezTo>
                    <a:pt x="106" y="138"/>
                    <a:pt x="121" y="124"/>
                    <a:pt x="123" y="123"/>
                  </a:cubicBezTo>
                  <a:cubicBezTo>
                    <a:pt x="123" y="123"/>
                    <a:pt x="123" y="123"/>
                    <a:pt x="123" y="123"/>
                  </a:cubicBezTo>
                  <a:cubicBezTo>
                    <a:pt x="137" y="109"/>
                    <a:pt x="144" y="91"/>
                    <a:pt x="144" y="72"/>
                  </a:cubicBezTo>
                  <a:cubicBezTo>
                    <a:pt x="144" y="32"/>
                    <a:pt x="112" y="0"/>
                    <a:pt x="72" y="0"/>
                  </a:cubicBezTo>
                  <a:close/>
                  <a:moveTo>
                    <a:pt x="72" y="0"/>
                  </a:moveTo>
                  <a:cubicBezTo>
                    <a:pt x="72" y="0"/>
                    <a:pt x="72" y="0"/>
                    <a:pt x="7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p>
          </p:txBody>
        </p:sp>
      </p:grpSp>
    </p:spTree>
    <p:extLst>
      <p:ext uri="{BB962C8B-B14F-4D97-AF65-F5344CB8AC3E}">
        <p14:creationId xmlns:p14="http://schemas.microsoft.com/office/powerpoint/2010/main" val="3239172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019194" y="1967122"/>
            <a:ext cx="2835406" cy="1804504"/>
          </a:xfrm>
          <a:prstGeom prst="rect">
            <a:avLst/>
          </a:prstGeom>
          <a:effectLst>
            <a:reflection blurRad="6350" stA="52000" endA="300" endPos="35000" dir="5400000" sy="-100000" algn="bl" rotWithShape="0"/>
          </a:effectLst>
        </p:spPr>
      </p:pic>
      <p:sp>
        <p:nvSpPr>
          <p:cNvPr id="4" name="文本框 3"/>
          <p:cNvSpPr txBox="1"/>
          <p:nvPr/>
        </p:nvSpPr>
        <p:spPr>
          <a:xfrm>
            <a:off x="1019193" y="4311354"/>
            <a:ext cx="2351977" cy="369332"/>
          </a:xfrm>
          <a:prstGeom prst="rect">
            <a:avLst/>
          </a:prstGeom>
          <a:noFill/>
        </p:spPr>
        <p:txBody>
          <a:bodyPr wrap="square" rtlCol="0">
            <a:spAutoFit/>
          </a:bodyPr>
          <a:lstStyle/>
          <a:p>
            <a:r>
              <a:rPr lang="en-US" altLang="zh-CN" b="1">
                <a:solidFill>
                  <a:schemeClr val="accent4"/>
                </a:solidFill>
              </a:rPr>
              <a:t>ADD YOUR TEXT</a:t>
            </a:r>
            <a:endParaRPr lang="zh-CN" altLang="en-US" b="1">
              <a:solidFill>
                <a:schemeClr val="accent4"/>
              </a:solidFill>
            </a:endParaRPr>
          </a:p>
        </p:txBody>
      </p:sp>
      <p:sp>
        <p:nvSpPr>
          <p:cNvPr id="5" name="文本框 4"/>
          <p:cNvSpPr txBox="1"/>
          <p:nvPr/>
        </p:nvSpPr>
        <p:spPr>
          <a:xfrm>
            <a:off x="1019193" y="4638117"/>
            <a:ext cx="3113977" cy="584775"/>
          </a:xfrm>
          <a:prstGeom prst="rect">
            <a:avLst/>
          </a:prstGeom>
          <a:noFill/>
        </p:spPr>
        <p:txBody>
          <a:bodyPr wrap="square" rtlCol="0">
            <a:spAutoFit/>
          </a:bodyPr>
          <a:lstStyle/>
          <a:p>
            <a:r>
              <a:rPr lang="en-US" altLang="zh-CN" sz="1600">
                <a:solidFill>
                  <a:schemeClr val="bg1"/>
                </a:solidFill>
                <a:latin typeface="Segoe UI Semilight" panose="020B0402040204020203" pitchFamily="34" charset="0"/>
                <a:cs typeface="Segoe UI Semilight" panose="020B0402040204020203" pitchFamily="34" charset="0"/>
              </a:rPr>
              <a:t>Click here to add your text or copy your text and paste it here</a:t>
            </a:r>
            <a:endParaRPr lang="zh-CN" altLang="en-US" sz="1600">
              <a:solidFill>
                <a:schemeClr val="bg1"/>
              </a:solidFill>
              <a:latin typeface="Segoe UI Semilight" panose="020B0402040204020203" pitchFamily="34" charset="0"/>
              <a:cs typeface="Segoe UI Semilight" panose="020B0402040204020203" pitchFamily="34" charset="0"/>
            </a:endParaRPr>
          </a:p>
        </p:txBody>
      </p:sp>
      <p:sp>
        <p:nvSpPr>
          <p:cNvPr id="3" name="直角三角形 2"/>
          <p:cNvSpPr/>
          <p:nvPr/>
        </p:nvSpPr>
        <p:spPr>
          <a:xfrm rot="5400000">
            <a:off x="1068946" y="1917369"/>
            <a:ext cx="559742" cy="659248"/>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56809" y="1967122"/>
            <a:ext cx="613666" cy="338554"/>
          </a:xfrm>
          <a:prstGeom prst="rect">
            <a:avLst/>
          </a:prstGeom>
          <a:noFill/>
        </p:spPr>
        <p:txBody>
          <a:bodyPr wrap="square" rtlCol="0">
            <a:spAutoFit/>
          </a:bodyPr>
          <a:lstStyle>
            <a:defPPr>
              <a:defRPr lang="zh-CN"/>
            </a:defPPr>
            <a:lvl1pPr>
              <a:defRPr sz="8800" b="1">
                <a:solidFill>
                  <a:schemeClr val="bg1"/>
                </a:solidFill>
                <a:latin typeface="张海山锐谐体2.0-授权联系：Samtype@QQ.com" panose="02000000000000000000" pitchFamily="2" charset="-122"/>
                <a:ea typeface="张海山锐谐体2.0-授权联系：Samtype@QQ.com" panose="02000000000000000000" pitchFamily="2" charset="-122"/>
              </a:defRPr>
            </a:lvl1pPr>
          </a:lstStyle>
          <a:p>
            <a:r>
              <a:rPr lang="en-US" altLang="zh-CN" sz="1600"/>
              <a:t>01</a:t>
            </a:r>
            <a:endParaRPr lang="zh-CN" altLang="en-US" sz="1600"/>
          </a:p>
        </p:txBody>
      </p:sp>
      <p:pic>
        <p:nvPicPr>
          <p:cNvPr id="1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570205" y="1954422"/>
            <a:ext cx="2835406" cy="1804504"/>
          </a:xfrm>
          <a:prstGeom prst="rect">
            <a:avLst/>
          </a:prstGeom>
          <a:effectLst>
            <a:reflection blurRad="6350" stA="52000" endA="300" endPos="35000" dir="5400000" sy="-100000" algn="bl" rotWithShape="0"/>
          </a:effectLst>
        </p:spPr>
      </p:pic>
      <p:sp>
        <p:nvSpPr>
          <p:cNvPr id="18" name="直角三角形 17"/>
          <p:cNvSpPr/>
          <p:nvPr/>
        </p:nvSpPr>
        <p:spPr>
          <a:xfrm rot="5400000">
            <a:off x="4619957" y="1904669"/>
            <a:ext cx="559742" cy="659248"/>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4507820" y="1954422"/>
            <a:ext cx="613666" cy="338554"/>
          </a:xfrm>
          <a:prstGeom prst="rect">
            <a:avLst/>
          </a:prstGeom>
          <a:noFill/>
        </p:spPr>
        <p:txBody>
          <a:bodyPr wrap="square" rtlCol="0">
            <a:spAutoFit/>
          </a:bodyPr>
          <a:lstStyle>
            <a:defPPr>
              <a:defRPr lang="zh-CN"/>
            </a:defPPr>
            <a:lvl1pPr>
              <a:defRPr sz="8800" b="1">
                <a:solidFill>
                  <a:schemeClr val="bg1"/>
                </a:solidFill>
                <a:latin typeface="张海山锐谐体2.0-授权联系：Samtype@QQ.com" panose="02000000000000000000" pitchFamily="2" charset="-122"/>
                <a:ea typeface="张海山锐谐体2.0-授权联系：Samtype@QQ.com" panose="02000000000000000000" pitchFamily="2" charset="-122"/>
              </a:defRPr>
            </a:lvl1pPr>
          </a:lstStyle>
          <a:p>
            <a:r>
              <a:rPr lang="en-US" altLang="zh-CN" sz="1600"/>
              <a:t>02</a:t>
            </a:r>
            <a:endParaRPr lang="zh-CN" altLang="en-US" sz="1600"/>
          </a:p>
        </p:txBody>
      </p:sp>
      <p:pic>
        <p:nvPicPr>
          <p:cNvPr id="20" name="图片 1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121215" y="1967122"/>
            <a:ext cx="2835406" cy="1804504"/>
          </a:xfrm>
          <a:prstGeom prst="rect">
            <a:avLst/>
          </a:prstGeom>
          <a:effectLst>
            <a:reflection blurRad="6350" stA="52000" endA="300" endPos="35000" dir="5400000" sy="-100000" algn="bl" rotWithShape="0"/>
          </a:effectLst>
        </p:spPr>
      </p:pic>
      <p:sp>
        <p:nvSpPr>
          <p:cNvPr id="21" name="直角三角形 20"/>
          <p:cNvSpPr/>
          <p:nvPr/>
        </p:nvSpPr>
        <p:spPr>
          <a:xfrm rot="5400000">
            <a:off x="8170967" y="1917369"/>
            <a:ext cx="559742" cy="659248"/>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8058830" y="1967122"/>
            <a:ext cx="613666" cy="338554"/>
          </a:xfrm>
          <a:prstGeom prst="rect">
            <a:avLst/>
          </a:prstGeom>
          <a:noFill/>
        </p:spPr>
        <p:txBody>
          <a:bodyPr wrap="square" rtlCol="0">
            <a:spAutoFit/>
          </a:bodyPr>
          <a:lstStyle>
            <a:defPPr>
              <a:defRPr lang="zh-CN"/>
            </a:defPPr>
            <a:lvl1pPr>
              <a:defRPr sz="8800" b="1">
                <a:solidFill>
                  <a:schemeClr val="bg1"/>
                </a:solidFill>
                <a:latin typeface="张海山锐谐体2.0-授权联系：Samtype@QQ.com" panose="02000000000000000000" pitchFamily="2" charset="-122"/>
                <a:ea typeface="张海山锐谐体2.0-授权联系：Samtype@QQ.com" panose="02000000000000000000" pitchFamily="2" charset="-122"/>
              </a:defRPr>
            </a:lvl1pPr>
          </a:lstStyle>
          <a:p>
            <a:r>
              <a:rPr lang="en-US" altLang="zh-CN" sz="1600"/>
              <a:t>03</a:t>
            </a:r>
            <a:endParaRPr lang="zh-CN" altLang="en-US" sz="1600"/>
          </a:p>
        </p:txBody>
      </p:sp>
      <p:sp>
        <p:nvSpPr>
          <p:cNvPr id="28" name="文本框 27"/>
          <p:cNvSpPr txBox="1"/>
          <p:nvPr/>
        </p:nvSpPr>
        <p:spPr>
          <a:xfrm>
            <a:off x="4570204" y="4311354"/>
            <a:ext cx="2351977" cy="369332"/>
          </a:xfrm>
          <a:prstGeom prst="rect">
            <a:avLst/>
          </a:prstGeom>
          <a:noFill/>
        </p:spPr>
        <p:txBody>
          <a:bodyPr wrap="square" rtlCol="0">
            <a:spAutoFit/>
          </a:bodyPr>
          <a:lstStyle/>
          <a:p>
            <a:r>
              <a:rPr lang="en-US" altLang="zh-CN" b="1">
                <a:solidFill>
                  <a:schemeClr val="accent4"/>
                </a:solidFill>
              </a:rPr>
              <a:t>ADD YOUR TEXT</a:t>
            </a:r>
            <a:endParaRPr lang="zh-CN" altLang="en-US" b="1">
              <a:solidFill>
                <a:schemeClr val="accent4"/>
              </a:solidFill>
            </a:endParaRPr>
          </a:p>
        </p:txBody>
      </p:sp>
      <p:sp>
        <p:nvSpPr>
          <p:cNvPr id="29" name="文本框 28"/>
          <p:cNvSpPr txBox="1"/>
          <p:nvPr/>
        </p:nvSpPr>
        <p:spPr>
          <a:xfrm>
            <a:off x="4570204" y="4638117"/>
            <a:ext cx="3113977" cy="584775"/>
          </a:xfrm>
          <a:prstGeom prst="rect">
            <a:avLst/>
          </a:prstGeom>
          <a:noFill/>
        </p:spPr>
        <p:txBody>
          <a:bodyPr wrap="square" rtlCol="0">
            <a:spAutoFit/>
          </a:bodyPr>
          <a:lstStyle/>
          <a:p>
            <a:r>
              <a:rPr lang="en-US" altLang="zh-CN" sz="1600">
                <a:solidFill>
                  <a:schemeClr val="bg1"/>
                </a:solidFill>
                <a:latin typeface="Segoe UI Semilight" panose="020B0402040204020203" pitchFamily="34" charset="0"/>
                <a:cs typeface="Segoe UI Semilight" panose="020B0402040204020203" pitchFamily="34" charset="0"/>
              </a:rPr>
              <a:t>Click here to add your text or copy your text and paste it here</a:t>
            </a:r>
            <a:endParaRPr lang="zh-CN" altLang="en-US" sz="1600">
              <a:solidFill>
                <a:schemeClr val="bg1"/>
              </a:solidFill>
              <a:latin typeface="Segoe UI Semilight" panose="020B0402040204020203" pitchFamily="34" charset="0"/>
              <a:cs typeface="Segoe UI Semilight" panose="020B0402040204020203" pitchFamily="34" charset="0"/>
            </a:endParaRPr>
          </a:p>
        </p:txBody>
      </p:sp>
      <p:sp>
        <p:nvSpPr>
          <p:cNvPr id="31" name="文本框 30"/>
          <p:cNvSpPr txBox="1"/>
          <p:nvPr/>
        </p:nvSpPr>
        <p:spPr>
          <a:xfrm>
            <a:off x="8121214" y="4311354"/>
            <a:ext cx="2351977" cy="369332"/>
          </a:xfrm>
          <a:prstGeom prst="rect">
            <a:avLst/>
          </a:prstGeom>
          <a:noFill/>
        </p:spPr>
        <p:txBody>
          <a:bodyPr wrap="square" rtlCol="0">
            <a:spAutoFit/>
          </a:bodyPr>
          <a:lstStyle/>
          <a:p>
            <a:r>
              <a:rPr lang="en-US" altLang="zh-CN" b="1">
                <a:solidFill>
                  <a:schemeClr val="accent4"/>
                </a:solidFill>
              </a:rPr>
              <a:t>ADD YOUR TEXT</a:t>
            </a:r>
            <a:endParaRPr lang="zh-CN" altLang="en-US" b="1">
              <a:solidFill>
                <a:schemeClr val="accent4"/>
              </a:solidFill>
            </a:endParaRPr>
          </a:p>
        </p:txBody>
      </p:sp>
      <p:sp>
        <p:nvSpPr>
          <p:cNvPr id="32" name="文本框 31"/>
          <p:cNvSpPr txBox="1"/>
          <p:nvPr/>
        </p:nvSpPr>
        <p:spPr>
          <a:xfrm>
            <a:off x="8121214" y="4638117"/>
            <a:ext cx="3113977" cy="584775"/>
          </a:xfrm>
          <a:prstGeom prst="rect">
            <a:avLst/>
          </a:prstGeom>
          <a:noFill/>
        </p:spPr>
        <p:txBody>
          <a:bodyPr wrap="square" rtlCol="0">
            <a:spAutoFit/>
          </a:bodyPr>
          <a:lstStyle/>
          <a:p>
            <a:r>
              <a:rPr lang="en-US" altLang="zh-CN" sz="1600">
                <a:solidFill>
                  <a:schemeClr val="bg1"/>
                </a:solidFill>
                <a:latin typeface="Segoe UI Semilight" panose="020B0402040204020203" pitchFamily="34" charset="0"/>
                <a:cs typeface="Segoe UI Semilight" panose="020B0402040204020203" pitchFamily="34" charset="0"/>
              </a:rPr>
              <a:t>Click here to add your text or copy your text and paste it here</a:t>
            </a:r>
            <a:endParaRPr lang="zh-CN" altLang="en-US" sz="1600">
              <a:solidFill>
                <a:schemeClr val="bg1"/>
              </a:solidFill>
              <a:latin typeface="Segoe UI Semilight" panose="020B0402040204020203" pitchFamily="34" charset="0"/>
              <a:cs typeface="Segoe UI Semilight" panose="020B0402040204020203" pitchFamily="34" charset="0"/>
            </a:endParaRPr>
          </a:p>
        </p:txBody>
      </p:sp>
      <p:grpSp>
        <p:nvGrpSpPr>
          <p:cNvPr id="34" name="组合 33"/>
          <p:cNvGrpSpPr/>
          <p:nvPr/>
        </p:nvGrpSpPr>
        <p:grpSpPr>
          <a:xfrm>
            <a:off x="672792" y="604872"/>
            <a:ext cx="3265774" cy="400110"/>
            <a:chOff x="672792" y="604872"/>
            <a:chExt cx="3265774" cy="400110"/>
          </a:xfrm>
        </p:grpSpPr>
        <p:sp>
          <p:nvSpPr>
            <p:cNvPr id="35" name="矩形 34"/>
            <p:cNvSpPr/>
            <p:nvPr/>
          </p:nvSpPr>
          <p:spPr>
            <a:xfrm>
              <a:off x="917931" y="604872"/>
              <a:ext cx="3020635" cy="400110"/>
            </a:xfrm>
            <a:prstGeom prst="rect">
              <a:avLst/>
            </a:prstGeom>
          </p:spPr>
          <p:txBody>
            <a:bodyPr wrap="none">
              <a:spAutoFit/>
            </a:bodyPr>
            <a:lstStyle/>
            <a:p>
              <a:pPr algn="ctr"/>
              <a:r>
                <a:rPr lang="en-US" altLang="zh-CN"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LOREM IPSUM DOLOR </a:t>
              </a:r>
              <a:endParaRPr lang="zh-CN" altLang="en-US"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36" name="直角三角形 35"/>
            <p:cNvSpPr/>
            <p:nvPr/>
          </p:nvSpPr>
          <p:spPr>
            <a:xfrm rot="4705673">
              <a:off x="672792" y="723269"/>
              <a:ext cx="224870" cy="22487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7" name="直角三角形 36"/>
            <p:cNvSpPr/>
            <p:nvPr/>
          </p:nvSpPr>
          <p:spPr>
            <a:xfrm rot="11041849">
              <a:off x="693981" y="678230"/>
              <a:ext cx="182492" cy="182492"/>
            </a:xfrm>
            <a:prstGeom prst="rtTriangl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extLst>
      <p:ext uri="{BB962C8B-B14F-4D97-AF65-F5344CB8AC3E}">
        <p14:creationId xmlns:p14="http://schemas.microsoft.com/office/powerpoint/2010/main" val="4148014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a:graphicFrameLocks/>
          </p:cNvGraphicFramePr>
          <p:nvPr>
            <p:extLst>
              <p:ext uri="{D42A27DB-BD31-4B8C-83A1-F6EECF244321}">
                <p14:modId xmlns:p14="http://schemas.microsoft.com/office/powerpoint/2010/main" val="2141474600"/>
              </p:ext>
            </p:extLst>
          </p:nvPr>
        </p:nvGraphicFramePr>
        <p:xfrm>
          <a:off x="1169893" y="1040912"/>
          <a:ext cx="9762565" cy="4076930"/>
        </p:xfrm>
        <a:graphic>
          <a:graphicData uri="http://schemas.openxmlformats.org/drawingml/2006/chart">
            <c:chart xmlns:c="http://schemas.openxmlformats.org/drawingml/2006/chart" xmlns:r="http://schemas.openxmlformats.org/officeDocument/2006/relationships" r:id="rId2"/>
          </a:graphicData>
        </a:graphic>
      </p:graphicFrame>
      <p:sp>
        <p:nvSpPr>
          <p:cNvPr id="4" name="文本框 3"/>
          <p:cNvSpPr txBox="1"/>
          <p:nvPr/>
        </p:nvSpPr>
        <p:spPr>
          <a:xfrm>
            <a:off x="1707528" y="5218038"/>
            <a:ext cx="8776944" cy="883640"/>
          </a:xfrm>
          <a:prstGeom prst="rect">
            <a:avLst/>
          </a:prstGeom>
          <a:noFill/>
        </p:spPr>
        <p:txBody>
          <a:bodyPr wrap="square" rtlCol="0">
            <a:spAutoFit/>
          </a:bodyPr>
          <a:lstStyle/>
          <a:p>
            <a:pPr algn="ctr">
              <a:lnSpc>
                <a:spcPct val="110000"/>
              </a:lnSpc>
            </a:pPr>
            <a:r>
              <a:rPr lang="en-US" altLang="zh-CN" sz="1600">
                <a:solidFill>
                  <a:schemeClr val="bg1"/>
                </a:solidFill>
                <a:latin typeface="Segoe UI Semilight" panose="020B0402040204020203" pitchFamily="34" charset="0"/>
                <a:cs typeface="Segoe UI Semilight" panose="020B0402040204020203" pitchFamily="34" charset="0"/>
              </a:rPr>
              <a:t>Click here to add your text or copy your text and paste it here Click here to add your text or copy your text and paste it here Click here to add your text or copy your text and paste it here Click here to add your text or copy your text and paste it here</a:t>
            </a:r>
            <a:endParaRPr lang="zh-CN" altLang="en-US" sz="1600">
              <a:solidFill>
                <a:schemeClr val="bg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765016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672792" y="604872"/>
            <a:ext cx="3265774" cy="400110"/>
            <a:chOff x="672792" y="604872"/>
            <a:chExt cx="3265774" cy="400110"/>
          </a:xfrm>
        </p:grpSpPr>
        <p:sp>
          <p:nvSpPr>
            <p:cNvPr id="25" name="矩形 24"/>
            <p:cNvSpPr/>
            <p:nvPr/>
          </p:nvSpPr>
          <p:spPr>
            <a:xfrm>
              <a:off x="917931" y="604872"/>
              <a:ext cx="3020635" cy="400110"/>
            </a:xfrm>
            <a:prstGeom prst="rect">
              <a:avLst/>
            </a:prstGeom>
          </p:spPr>
          <p:txBody>
            <a:bodyPr wrap="none">
              <a:spAutoFit/>
            </a:bodyPr>
            <a:lstStyle/>
            <a:p>
              <a:pPr algn="ctr"/>
              <a:r>
                <a:rPr lang="en-US" altLang="zh-CN"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LOREM IPSUM DOLOR </a:t>
              </a:r>
              <a:endParaRPr lang="zh-CN" altLang="en-US"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26" name="直角三角形 25"/>
            <p:cNvSpPr/>
            <p:nvPr/>
          </p:nvSpPr>
          <p:spPr>
            <a:xfrm rot="4705673">
              <a:off x="672792" y="723269"/>
              <a:ext cx="224870" cy="22487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7" name="直角三角形 26"/>
            <p:cNvSpPr/>
            <p:nvPr/>
          </p:nvSpPr>
          <p:spPr>
            <a:xfrm rot="11041849">
              <a:off x="693981" y="678230"/>
              <a:ext cx="182492" cy="182492"/>
            </a:xfrm>
            <a:prstGeom prst="rtTriangl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4" name="组合 3"/>
          <p:cNvGrpSpPr/>
          <p:nvPr/>
        </p:nvGrpSpPr>
        <p:grpSpPr>
          <a:xfrm>
            <a:off x="1480610" y="2044999"/>
            <a:ext cx="708313" cy="590770"/>
            <a:chOff x="2760663" y="5032375"/>
            <a:chExt cx="1473200" cy="1228726"/>
          </a:xfrm>
          <a:solidFill>
            <a:schemeClr val="bg1"/>
          </a:solidFill>
        </p:grpSpPr>
        <p:sp>
          <p:nvSpPr>
            <p:cNvPr id="5" name="Freeform 15"/>
            <p:cNvSpPr>
              <a:spLocks/>
            </p:cNvSpPr>
            <p:nvPr/>
          </p:nvSpPr>
          <p:spPr bwMode="auto">
            <a:xfrm>
              <a:off x="3005138" y="5856288"/>
              <a:ext cx="285750" cy="404813"/>
            </a:xfrm>
            <a:custGeom>
              <a:avLst/>
              <a:gdLst>
                <a:gd name="T0" fmla="*/ 76 w 76"/>
                <a:gd name="T1" fmla="*/ 103 h 108"/>
                <a:gd name="T2" fmla="*/ 62 w 76"/>
                <a:gd name="T3" fmla="*/ 108 h 108"/>
                <a:gd name="T4" fmla="*/ 13 w 76"/>
                <a:gd name="T5" fmla="*/ 108 h 108"/>
                <a:gd name="T6" fmla="*/ 0 w 76"/>
                <a:gd name="T7" fmla="*/ 103 h 108"/>
                <a:gd name="T8" fmla="*/ 0 w 76"/>
                <a:gd name="T9" fmla="*/ 5 h 108"/>
                <a:gd name="T10" fmla="*/ 13 w 76"/>
                <a:gd name="T11" fmla="*/ 0 h 108"/>
                <a:gd name="T12" fmla="*/ 62 w 76"/>
                <a:gd name="T13" fmla="*/ 0 h 108"/>
                <a:gd name="T14" fmla="*/ 76 w 76"/>
                <a:gd name="T15" fmla="*/ 5 h 108"/>
                <a:gd name="T16" fmla="*/ 76 w 76"/>
                <a:gd name="T17" fmla="*/ 10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08">
                  <a:moveTo>
                    <a:pt x="76" y="103"/>
                  </a:moveTo>
                  <a:cubicBezTo>
                    <a:pt x="76" y="106"/>
                    <a:pt x="70" y="108"/>
                    <a:pt x="62" y="108"/>
                  </a:cubicBezTo>
                  <a:cubicBezTo>
                    <a:pt x="13" y="108"/>
                    <a:pt x="13" y="108"/>
                    <a:pt x="13" y="108"/>
                  </a:cubicBezTo>
                  <a:cubicBezTo>
                    <a:pt x="6" y="108"/>
                    <a:pt x="0" y="106"/>
                    <a:pt x="0" y="103"/>
                  </a:cubicBezTo>
                  <a:cubicBezTo>
                    <a:pt x="0" y="5"/>
                    <a:pt x="0" y="5"/>
                    <a:pt x="0" y="5"/>
                  </a:cubicBezTo>
                  <a:cubicBezTo>
                    <a:pt x="0" y="2"/>
                    <a:pt x="6" y="0"/>
                    <a:pt x="13" y="0"/>
                  </a:cubicBezTo>
                  <a:cubicBezTo>
                    <a:pt x="62" y="0"/>
                    <a:pt x="62" y="0"/>
                    <a:pt x="62" y="0"/>
                  </a:cubicBezTo>
                  <a:cubicBezTo>
                    <a:pt x="70" y="0"/>
                    <a:pt x="76" y="2"/>
                    <a:pt x="76" y="5"/>
                  </a:cubicBezTo>
                  <a:lnTo>
                    <a:pt x="76"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16"/>
            <p:cNvSpPr>
              <a:spLocks/>
            </p:cNvSpPr>
            <p:nvPr/>
          </p:nvSpPr>
          <p:spPr bwMode="auto">
            <a:xfrm>
              <a:off x="3321051" y="5645150"/>
              <a:ext cx="284163" cy="615950"/>
            </a:xfrm>
            <a:custGeom>
              <a:avLst/>
              <a:gdLst>
                <a:gd name="T0" fmla="*/ 76 w 76"/>
                <a:gd name="T1" fmla="*/ 156 h 164"/>
                <a:gd name="T2" fmla="*/ 62 w 76"/>
                <a:gd name="T3" fmla="*/ 164 h 164"/>
                <a:gd name="T4" fmla="*/ 13 w 76"/>
                <a:gd name="T5" fmla="*/ 164 h 164"/>
                <a:gd name="T6" fmla="*/ 0 w 76"/>
                <a:gd name="T7" fmla="*/ 156 h 164"/>
                <a:gd name="T8" fmla="*/ 0 w 76"/>
                <a:gd name="T9" fmla="*/ 7 h 164"/>
                <a:gd name="T10" fmla="*/ 13 w 76"/>
                <a:gd name="T11" fmla="*/ 0 h 164"/>
                <a:gd name="T12" fmla="*/ 62 w 76"/>
                <a:gd name="T13" fmla="*/ 0 h 164"/>
                <a:gd name="T14" fmla="*/ 76 w 76"/>
                <a:gd name="T15" fmla="*/ 7 h 164"/>
                <a:gd name="T16" fmla="*/ 76 w 76"/>
                <a:gd name="T17" fmla="*/ 15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64">
                  <a:moveTo>
                    <a:pt x="76" y="156"/>
                  </a:moveTo>
                  <a:cubicBezTo>
                    <a:pt x="76" y="160"/>
                    <a:pt x="70" y="164"/>
                    <a:pt x="62" y="164"/>
                  </a:cubicBezTo>
                  <a:cubicBezTo>
                    <a:pt x="13" y="164"/>
                    <a:pt x="13" y="164"/>
                    <a:pt x="13" y="164"/>
                  </a:cubicBezTo>
                  <a:cubicBezTo>
                    <a:pt x="6" y="164"/>
                    <a:pt x="0" y="160"/>
                    <a:pt x="0" y="156"/>
                  </a:cubicBezTo>
                  <a:cubicBezTo>
                    <a:pt x="0" y="7"/>
                    <a:pt x="0" y="7"/>
                    <a:pt x="0" y="7"/>
                  </a:cubicBezTo>
                  <a:cubicBezTo>
                    <a:pt x="0" y="3"/>
                    <a:pt x="6" y="0"/>
                    <a:pt x="13" y="0"/>
                  </a:cubicBezTo>
                  <a:cubicBezTo>
                    <a:pt x="62" y="0"/>
                    <a:pt x="62" y="0"/>
                    <a:pt x="62" y="0"/>
                  </a:cubicBezTo>
                  <a:cubicBezTo>
                    <a:pt x="70" y="0"/>
                    <a:pt x="76" y="3"/>
                    <a:pt x="76" y="7"/>
                  </a:cubicBezTo>
                  <a:lnTo>
                    <a:pt x="76"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17"/>
            <p:cNvSpPr>
              <a:spLocks/>
            </p:cNvSpPr>
            <p:nvPr/>
          </p:nvSpPr>
          <p:spPr bwMode="auto">
            <a:xfrm>
              <a:off x="3635376" y="5397500"/>
              <a:ext cx="282575" cy="863600"/>
            </a:xfrm>
            <a:custGeom>
              <a:avLst/>
              <a:gdLst>
                <a:gd name="T0" fmla="*/ 75 w 75"/>
                <a:gd name="T1" fmla="*/ 219 h 230"/>
                <a:gd name="T2" fmla="*/ 62 w 75"/>
                <a:gd name="T3" fmla="*/ 230 h 230"/>
                <a:gd name="T4" fmla="*/ 13 w 75"/>
                <a:gd name="T5" fmla="*/ 230 h 230"/>
                <a:gd name="T6" fmla="*/ 0 w 75"/>
                <a:gd name="T7" fmla="*/ 219 h 230"/>
                <a:gd name="T8" fmla="*/ 0 w 75"/>
                <a:gd name="T9" fmla="*/ 10 h 230"/>
                <a:gd name="T10" fmla="*/ 13 w 75"/>
                <a:gd name="T11" fmla="*/ 0 h 230"/>
                <a:gd name="T12" fmla="*/ 62 w 75"/>
                <a:gd name="T13" fmla="*/ 0 h 230"/>
                <a:gd name="T14" fmla="*/ 75 w 75"/>
                <a:gd name="T15" fmla="*/ 10 h 230"/>
                <a:gd name="T16" fmla="*/ 75 w 75"/>
                <a:gd name="T1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30">
                  <a:moveTo>
                    <a:pt x="75" y="219"/>
                  </a:moveTo>
                  <a:cubicBezTo>
                    <a:pt x="75" y="225"/>
                    <a:pt x="70" y="230"/>
                    <a:pt x="62" y="230"/>
                  </a:cubicBezTo>
                  <a:cubicBezTo>
                    <a:pt x="13" y="230"/>
                    <a:pt x="13" y="230"/>
                    <a:pt x="13" y="230"/>
                  </a:cubicBezTo>
                  <a:cubicBezTo>
                    <a:pt x="6" y="230"/>
                    <a:pt x="0" y="225"/>
                    <a:pt x="0" y="219"/>
                  </a:cubicBezTo>
                  <a:cubicBezTo>
                    <a:pt x="0" y="10"/>
                    <a:pt x="0" y="10"/>
                    <a:pt x="0" y="10"/>
                  </a:cubicBezTo>
                  <a:cubicBezTo>
                    <a:pt x="0" y="4"/>
                    <a:pt x="6" y="0"/>
                    <a:pt x="13" y="0"/>
                  </a:cubicBezTo>
                  <a:cubicBezTo>
                    <a:pt x="62" y="0"/>
                    <a:pt x="62" y="0"/>
                    <a:pt x="62" y="0"/>
                  </a:cubicBezTo>
                  <a:cubicBezTo>
                    <a:pt x="70" y="0"/>
                    <a:pt x="75" y="4"/>
                    <a:pt x="75" y="10"/>
                  </a:cubicBezTo>
                  <a:lnTo>
                    <a:pt x="75" y="2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18"/>
            <p:cNvSpPr>
              <a:spLocks/>
            </p:cNvSpPr>
            <p:nvPr/>
          </p:nvSpPr>
          <p:spPr bwMode="auto">
            <a:xfrm>
              <a:off x="3951288" y="5205413"/>
              <a:ext cx="282575" cy="1055688"/>
            </a:xfrm>
            <a:custGeom>
              <a:avLst/>
              <a:gdLst>
                <a:gd name="T0" fmla="*/ 75 w 75"/>
                <a:gd name="T1" fmla="*/ 268 h 281"/>
                <a:gd name="T2" fmla="*/ 62 w 75"/>
                <a:gd name="T3" fmla="*/ 281 h 281"/>
                <a:gd name="T4" fmla="*/ 13 w 75"/>
                <a:gd name="T5" fmla="*/ 281 h 281"/>
                <a:gd name="T6" fmla="*/ 0 w 75"/>
                <a:gd name="T7" fmla="*/ 268 h 281"/>
                <a:gd name="T8" fmla="*/ 0 w 75"/>
                <a:gd name="T9" fmla="*/ 13 h 281"/>
                <a:gd name="T10" fmla="*/ 13 w 75"/>
                <a:gd name="T11" fmla="*/ 0 h 281"/>
                <a:gd name="T12" fmla="*/ 62 w 75"/>
                <a:gd name="T13" fmla="*/ 0 h 281"/>
                <a:gd name="T14" fmla="*/ 75 w 75"/>
                <a:gd name="T15" fmla="*/ 13 h 281"/>
                <a:gd name="T16" fmla="*/ 75 w 75"/>
                <a:gd name="T17" fmla="*/ 26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81">
                  <a:moveTo>
                    <a:pt x="75" y="268"/>
                  </a:moveTo>
                  <a:cubicBezTo>
                    <a:pt x="75" y="275"/>
                    <a:pt x="69" y="281"/>
                    <a:pt x="62" y="281"/>
                  </a:cubicBezTo>
                  <a:cubicBezTo>
                    <a:pt x="13" y="281"/>
                    <a:pt x="13" y="281"/>
                    <a:pt x="13" y="281"/>
                  </a:cubicBezTo>
                  <a:cubicBezTo>
                    <a:pt x="6" y="281"/>
                    <a:pt x="0" y="275"/>
                    <a:pt x="0" y="268"/>
                  </a:cubicBezTo>
                  <a:cubicBezTo>
                    <a:pt x="0" y="13"/>
                    <a:pt x="0" y="13"/>
                    <a:pt x="0" y="13"/>
                  </a:cubicBezTo>
                  <a:cubicBezTo>
                    <a:pt x="0" y="6"/>
                    <a:pt x="6" y="0"/>
                    <a:pt x="13" y="0"/>
                  </a:cubicBezTo>
                  <a:cubicBezTo>
                    <a:pt x="62" y="0"/>
                    <a:pt x="62" y="0"/>
                    <a:pt x="62" y="0"/>
                  </a:cubicBezTo>
                  <a:cubicBezTo>
                    <a:pt x="69" y="0"/>
                    <a:pt x="75" y="6"/>
                    <a:pt x="75" y="13"/>
                  </a:cubicBezTo>
                  <a:lnTo>
                    <a:pt x="75"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19"/>
            <p:cNvSpPr>
              <a:spLocks/>
            </p:cNvSpPr>
            <p:nvPr/>
          </p:nvSpPr>
          <p:spPr bwMode="auto">
            <a:xfrm>
              <a:off x="2760663" y="5116513"/>
              <a:ext cx="1063625" cy="682625"/>
            </a:xfrm>
            <a:custGeom>
              <a:avLst/>
              <a:gdLst>
                <a:gd name="T0" fmla="*/ 14 w 283"/>
                <a:gd name="T1" fmla="*/ 182 h 182"/>
                <a:gd name="T2" fmla="*/ 5 w 283"/>
                <a:gd name="T3" fmla="*/ 179 h 182"/>
                <a:gd name="T4" fmla="*/ 5 w 283"/>
                <a:gd name="T5" fmla="*/ 163 h 182"/>
                <a:gd name="T6" fmla="*/ 140 w 283"/>
                <a:gd name="T7" fmla="*/ 46 h 182"/>
                <a:gd name="T8" fmla="*/ 154 w 283"/>
                <a:gd name="T9" fmla="*/ 44 h 182"/>
                <a:gd name="T10" fmla="*/ 162 w 283"/>
                <a:gd name="T11" fmla="*/ 54 h 182"/>
                <a:gd name="T12" fmla="*/ 162 w 283"/>
                <a:gd name="T13" fmla="*/ 88 h 182"/>
                <a:gd name="T14" fmla="*/ 259 w 283"/>
                <a:gd name="T15" fmla="*/ 5 h 182"/>
                <a:gd name="T16" fmla="*/ 278 w 283"/>
                <a:gd name="T17" fmla="*/ 5 h 182"/>
                <a:gd name="T18" fmla="*/ 278 w 283"/>
                <a:gd name="T19" fmla="*/ 20 h 182"/>
                <a:gd name="T20" fmla="*/ 158 w 283"/>
                <a:gd name="T21" fmla="*/ 123 h 182"/>
                <a:gd name="T22" fmla="*/ 144 w 283"/>
                <a:gd name="T23" fmla="*/ 125 h 182"/>
                <a:gd name="T24" fmla="*/ 136 w 283"/>
                <a:gd name="T25" fmla="*/ 115 h 182"/>
                <a:gd name="T26" fmla="*/ 136 w 283"/>
                <a:gd name="T27" fmla="*/ 82 h 182"/>
                <a:gd name="T28" fmla="*/ 23 w 283"/>
                <a:gd name="T29" fmla="*/ 179 h 182"/>
                <a:gd name="T30" fmla="*/ 14 w 283"/>
                <a:gd name="T3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3" h="182">
                  <a:moveTo>
                    <a:pt x="14" y="182"/>
                  </a:moveTo>
                  <a:cubicBezTo>
                    <a:pt x="11" y="182"/>
                    <a:pt x="7" y="181"/>
                    <a:pt x="5" y="179"/>
                  </a:cubicBezTo>
                  <a:cubicBezTo>
                    <a:pt x="0" y="174"/>
                    <a:pt x="0" y="167"/>
                    <a:pt x="5" y="163"/>
                  </a:cubicBezTo>
                  <a:cubicBezTo>
                    <a:pt x="140" y="46"/>
                    <a:pt x="140" y="46"/>
                    <a:pt x="140" y="46"/>
                  </a:cubicBezTo>
                  <a:cubicBezTo>
                    <a:pt x="143" y="43"/>
                    <a:pt x="149" y="42"/>
                    <a:pt x="154" y="44"/>
                  </a:cubicBezTo>
                  <a:cubicBezTo>
                    <a:pt x="159" y="46"/>
                    <a:pt x="162" y="50"/>
                    <a:pt x="162" y="54"/>
                  </a:cubicBezTo>
                  <a:cubicBezTo>
                    <a:pt x="162" y="88"/>
                    <a:pt x="162" y="88"/>
                    <a:pt x="162" y="88"/>
                  </a:cubicBezTo>
                  <a:cubicBezTo>
                    <a:pt x="259" y="5"/>
                    <a:pt x="259" y="5"/>
                    <a:pt x="259" y="5"/>
                  </a:cubicBezTo>
                  <a:cubicBezTo>
                    <a:pt x="264" y="0"/>
                    <a:pt x="273" y="0"/>
                    <a:pt x="278" y="5"/>
                  </a:cubicBezTo>
                  <a:cubicBezTo>
                    <a:pt x="283" y="9"/>
                    <a:pt x="283" y="16"/>
                    <a:pt x="278" y="20"/>
                  </a:cubicBezTo>
                  <a:cubicBezTo>
                    <a:pt x="158" y="123"/>
                    <a:pt x="158" y="123"/>
                    <a:pt x="158" y="123"/>
                  </a:cubicBezTo>
                  <a:cubicBezTo>
                    <a:pt x="154" y="126"/>
                    <a:pt x="149" y="127"/>
                    <a:pt x="144" y="125"/>
                  </a:cubicBezTo>
                  <a:cubicBezTo>
                    <a:pt x="139" y="124"/>
                    <a:pt x="136" y="120"/>
                    <a:pt x="136" y="115"/>
                  </a:cubicBezTo>
                  <a:cubicBezTo>
                    <a:pt x="136" y="82"/>
                    <a:pt x="136" y="82"/>
                    <a:pt x="136" y="82"/>
                  </a:cubicBezTo>
                  <a:cubicBezTo>
                    <a:pt x="23" y="179"/>
                    <a:pt x="23" y="179"/>
                    <a:pt x="23" y="179"/>
                  </a:cubicBezTo>
                  <a:cubicBezTo>
                    <a:pt x="21" y="181"/>
                    <a:pt x="17" y="182"/>
                    <a:pt x="14" y="1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0"/>
            <p:cNvSpPr>
              <a:spLocks/>
            </p:cNvSpPr>
            <p:nvPr/>
          </p:nvSpPr>
          <p:spPr bwMode="auto">
            <a:xfrm>
              <a:off x="3635376" y="5032375"/>
              <a:ext cx="282575" cy="244475"/>
            </a:xfrm>
            <a:custGeom>
              <a:avLst/>
              <a:gdLst>
                <a:gd name="T0" fmla="*/ 131 w 178"/>
                <a:gd name="T1" fmla="*/ 154 h 154"/>
                <a:gd name="T2" fmla="*/ 178 w 178"/>
                <a:gd name="T3" fmla="*/ 0 h 154"/>
                <a:gd name="T4" fmla="*/ 0 w 178"/>
                <a:gd name="T5" fmla="*/ 43 h 154"/>
                <a:gd name="T6" fmla="*/ 131 w 178"/>
                <a:gd name="T7" fmla="*/ 154 h 154"/>
              </a:gdLst>
              <a:ahLst/>
              <a:cxnLst>
                <a:cxn ang="0">
                  <a:pos x="T0" y="T1"/>
                </a:cxn>
                <a:cxn ang="0">
                  <a:pos x="T2" y="T3"/>
                </a:cxn>
                <a:cxn ang="0">
                  <a:pos x="T4" y="T5"/>
                </a:cxn>
                <a:cxn ang="0">
                  <a:pos x="T6" y="T7"/>
                </a:cxn>
              </a:cxnLst>
              <a:rect l="0" t="0" r="r" b="b"/>
              <a:pathLst>
                <a:path w="178" h="154">
                  <a:moveTo>
                    <a:pt x="131" y="154"/>
                  </a:moveTo>
                  <a:lnTo>
                    <a:pt x="178" y="0"/>
                  </a:lnTo>
                  <a:lnTo>
                    <a:pt x="0" y="43"/>
                  </a:lnTo>
                  <a:lnTo>
                    <a:pt x="131"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 name="文本框 10"/>
          <p:cNvSpPr txBox="1"/>
          <p:nvPr/>
        </p:nvSpPr>
        <p:spPr>
          <a:xfrm>
            <a:off x="2624613" y="2496522"/>
            <a:ext cx="5537169" cy="369332"/>
          </a:xfrm>
          <a:prstGeom prst="rect">
            <a:avLst/>
          </a:prstGeom>
          <a:noFill/>
        </p:spPr>
        <p:txBody>
          <a:bodyPr wrap="square" rtlCol="0">
            <a:spAutoFit/>
          </a:bodyPr>
          <a:lstStyle/>
          <a:p>
            <a:r>
              <a:rPr lang="en-US" altLang="zh-CN" b="1">
                <a:solidFill>
                  <a:schemeClr val="accent4"/>
                </a:solidFill>
              </a:rPr>
              <a:t>LOREM  IPSUM  DOLOR  SIT  AMENT</a:t>
            </a:r>
            <a:endParaRPr lang="zh-CN" altLang="en-US" b="1">
              <a:solidFill>
                <a:schemeClr val="accent4"/>
              </a:solidFill>
            </a:endParaRPr>
          </a:p>
        </p:txBody>
      </p:sp>
      <p:cxnSp>
        <p:nvCxnSpPr>
          <p:cNvPr id="12" name="直接连接符 11"/>
          <p:cNvCxnSpPr/>
          <p:nvPr/>
        </p:nvCxnSpPr>
        <p:spPr>
          <a:xfrm>
            <a:off x="1847466" y="3185333"/>
            <a:ext cx="5770476"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814613" y="3065711"/>
            <a:ext cx="0" cy="357229"/>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624612" y="2763700"/>
            <a:ext cx="4330669" cy="338554"/>
          </a:xfrm>
          <a:prstGeom prst="rect">
            <a:avLst/>
          </a:prstGeom>
          <a:noFill/>
        </p:spPr>
        <p:txBody>
          <a:bodyPr wrap="square" rtlCol="0">
            <a:spAutoFit/>
          </a:bodyPr>
          <a:lstStyle/>
          <a:p>
            <a:r>
              <a:rPr lang="en-US" altLang="zh-CN" sz="1600">
                <a:solidFill>
                  <a:schemeClr val="bg1"/>
                </a:solidFill>
                <a:latin typeface="Segoe UI Semilight" panose="020B0402040204020203" pitchFamily="34" charset="0"/>
                <a:cs typeface="Segoe UI Semilight" panose="020B0402040204020203" pitchFamily="34" charset="0"/>
              </a:rPr>
              <a:t>exerci </a:t>
            </a:r>
            <a:r>
              <a:rPr lang="en-US" altLang="zh-CN" sz="1600" err="1">
                <a:solidFill>
                  <a:schemeClr val="bg1"/>
                </a:solidFill>
                <a:latin typeface="Segoe UI Semilight" panose="020B0402040204020203" pitchFamily="34" charset="0"/>
                <a:cs typeface="Segoe UI Semilight" panose="020B0402040204020203" pitchFamily="34" charset="0"/>
              </a:rPr>
              <a:t>tation</a:t>
            </a:r>
            <a:r>
              <a:rPr lang="en-US" altLang="zh-CN" sz="1600">
                <a:solidFill>
                  <a:schemeClr val="bg1"/>
                </a:solidFill>
                <a:latin typeface="Segoe UI Semilight" panose="020B0402040204020203" pitchFamily="34" charset="0"/>
                <a:cs typeface="Segoe UI Semilight" panose="020B0402040204020203" pitchFamily="34" charset="0"/>
              </a:rPr>
              <a:t> </a:t>
            </a:r>
            <a:r>
              <a:rPr lang="en-US" altLang="zh-CN" sz="1600" err="1">
                <a:solidFill>
                  <a:schemeClr val="bg1"/>
                </a:solidFill>
                <a:latin typeface="Segoe UI Semilight" panose="020B0402040204020203" pitchFamily="34" charset="0"/>
                <a:cs typeface="Segoe UI Semilight" panose="020B0402040204020203" pitchFamily="34" charset="0"/>
              </a:rPr>
              <a:t>ullamcorer</a:t>
            </a:r>
            <a:r>
              <a:rPr lang="en-US" altLang="zh-CN" sz="1600">
                <a:solidFill>
                  <a:schemeClr val="bg1"/>
                </a:solidFill>
                <a:latin typeface="Segoe UI Semilight" panose="020B0402040204020203" pitchFamily="34" charset="0"/>
                <a:cs typeface="Segoe UI Semilight" panose="020B0402040204020203" pitchFamily="34" charset="0"/>
              </a:rPr>
              <a:t> </a:t>
            </a:r>
            <a:r>
              <a:rPr lang="en-US" altLang="zh-CN" sz="1600" err="1">
                <a:solidFill>
                  <a:schemeClr val="bg1"/>
                </a:solidFill>
                <a:latin typeface="Segoe UI Semilight" panose="020B0402040204020203" pitchFamily="34" charset="0"/>
                <a:cs typeface="Segoe UI Semilight" panose="020B0402040204020203" pitchFamily="34" charset="0"/>
              </a:rPr>
              <a:t>suscipit</a:t>
            </a:r>
            <a:endParaRPr lang="zh-CN" altLang="en-US" sz="1600">
              <a:solidFill>
                <a:schemeClr val="bg1"/>
              </a:solidFill>
              <a:latin typeface="Segoe UI Semilight" panose="020B0402040204020203" pitchFamily="34" charset="0"/>
              <a:cs typeface="Segoe UI Semilight" panose="020B0402040204020203" pitchFamily="34" charset="0"/>
            </a:endParaRPr>
          </a:p>
        </p:txBody>
      </p:sp>
      <p:sp>
        <p:nvSpPr>
          <p:cNvPr id="18" name="矩形 17"/>
          <p:cNvSpPr/>
          <p:nvPr/>
        </p:nvSpPr>
        <p:spPr>
          <a:xfrm>
            <a:off x="2149720" y="3324630"/>
            <a:ext cx="5487260" cy="584775"/>
          </a:xfrm>
          <a:prstGeom prst="rect">
            <a:avLst/>
          </a:prstGeom>
        </p:spPr>
        <p:txBody>
          <a:bodyPr wrap="square">
            <a:spAutoFit/>
          </a:bodyPr>
          <a:lstStyle/>
          <a:p>
            <a:r>
              <a:rPr lang="en-US" altLang="zh-CN" sz="160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600">
              <a:solidFill>
                <a:schemeClr val="bg1"/>
              </a:solidFill>
              <a:latin typeface="Segoe UI Semilight" panose="020B0402040204020203" pitchFamily="34" charset="0"/>
              <a:cs typeface="Segoe UI Semilight" panose="020B0402040204020203" pitchFamily="34" charset="0"/>
            </a:endParaRPr>
          </a:p>
        </p:txBody>
      </p:sp>
      <p:sp>
        <p:nvSpPr>
          <p:cNvPr id="19" name="矩形 18"/>
          <p:cNvSpPr/>
          <p:nvPr/>
        </p:nvSpPr>
        <p:spPr>
          <a:xfrm>
            <a:off x="2149720" y="4257677"/>
            <a:ext cx="5487260" cy="584775"/>
          </a:xfrm>
          <a:prstGeom prst="rect">
            <a:avLst/>
          </a:prstGeom>
        </p:spPr>
        <p:txBody>
          <a:bodyPr wrap="square">
            <a:spAutoFit/>
          </a:bodyPr>
          <a:lstStyle/>
          <a:p>
            <a:r>
              <a:rPr lang="en-US" altLang="zh-CN" sz="160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600">
              <a:solidFill>
                <a:schemeClr val="bg1"/>
              </a:solidFill>
              <a:latin typeface="Segoe UI Semilight" panose="020B0402040204020203" pitchFamily="34" charset="0"/>
              <a:cs typeface="Segoe UI Semilight" panose="020B0402040204020203" pitchFamily="34" charset="0"/>
            </a:endParaRPr>
          </a:p>
        </p:txBody>
      </p:sp>
      <p:sp>
        <p:nvSpPr>
          <p:cNvPr id="20" name="矩形 19"/>
          <p:cNvSpPr/>
          <p:nvPr/>
        </p:nvSpPr>
        <p:spPr>
          <a:xfrm>
            <a:off x="2149720" y="5190724"/>
            <a:ext cx="5487260" cy="584775"/>
          </a:xfrm>
          <a:prstGeom prst="rect">
            <a:avLst/>
          </a:prstGeom>
        </p:spPr>
        <p:txBody>
          <a:bodyPr wrap="square">
            <a:spAutoFit/>
          </a:bodyPr>
          <a:lstStyle/>
          <a:p>
            <a:r>
              <a:rPr lang="en-US" altLang="zh-CN" sz="160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600">
              <a:solidFill>
                <a:schemeClr val="bg1"/>
              </a:solidFill>
              <a:latin typeface="Segoe UI Semilight" panose="020B0402040204020203" pitchFamily="34" charset="0"/>
              <a:cs typeface="Segoe UI Semilight" panose="020B0402040204020203" pitchFamily="34" charset="0"/>
            </a:endParaRPr>
          </a:p>
        </p:txBody>
      </p:sp>
      <p:sp>
        <p:nvSpPr>
          <p:cNvPr id="15" name="椭圆 14"/>
          <p:cNvSpPr/>
          <p:nvPr/>
        </p:nvSpPr>
        <p:spPr>
          <a:xfrm>
            <a:off x="1634613" y="3416079"/>
            <a:ext cx="360000" cy="360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1" name="文本框 20"/>
          <p:cNvSpPr txBox="1"/>
          <p:nvPr/>
        </p:nvSpPr>
        <p:spPr>
          <a:xfrm>
            <a:off x="1614588" y="3432226"/>
            <a:ext cx="408600" cy="338554"/>
          </a:xfrm>
          <a:prstGeom prst="rect">
            <a:avLst/>
          </a:prstGeom>
          <a:noFill/>
        </p:spPr>
        <p:txBody>
          <a:bodyPr wrap="square" rtlCol="0">
            <a:spAutoFit/>
          </a:bodyPr>
          <a:lstStyle/>
          <a:p>
            <a:r>
              <a:rPr lang="en-US" altLang="zh-CN" sz="1600">
                <a:solidFill>
                  <a:schemeClr val="bg1"/>
                </a:solidFill>
              </a:rPr>
              <a:t>01</a:t>
            </a:r>
            <a:endParaRPr lang="zh-CN" altLang="en-US" sz="1600">
              <a:solidFill>
                <a:schemeClr val="bg1"/>
              </a:solidFill>
            </a:endParaRPr>
          </a:p>
        </p:txBody>
      </p:sp>
      <p:sp>
        <p:nvSpPr>
          <p:cNvPr id="16" name="椭圆 15"/>
          <p:cNvSpPr/>
          <p:nvPr/>
        </p:nvSpPr>
        <p:spPr>
          <a:xfrm>
            <a:off x="1634613" y="4352865"/>
            <a:ext cx="360000" cy="360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2" name="文本框 21"/>
          <p:cNvSpPr txBox="1"/>
          <p:nvPr/>
        </p:nvSpPr>
        <p:spPr>
          <a:xfrm>
            <a:off x="1614588" y="4365701"/>
            <a:ext cx="408600" cy="338554"/>
          </a:xfrm>
          <a:prstGeom prst="rect">
            <a:avLst/>
          </a:prstGeom>
          <a:noFill/>
        </p:spPr>
        <p:txBody>
          <a:bodyPr wrap="square" rtlCol="0">
            <a:spAutoFit/>
          </a:bodyPr>
          <a:lstStyle/>
          <a:p>
            <a:r>
              <a:rPr lang="en-US" altLang="zh-CN" sz="1600">
                <a:solidFill>
                  <a:schemeClr val="bg1"/>
                </a:solidFill>
              </a:rPr>
              <a:t>02</a:t>
            </a:r>
            <a:endParaRPr lang="zh-CN" altLang="en-US" sz="1600">
              <a:solidFill>
                <a:schemeClr val="bg1"/>
              </a:solidFill>
            </a:endParaRPr>
          </a:p>
        </p:txBody>
      </p:sp>
      <p:sp>
        <p:nvSpPr>
          <p:cNvPr id="17" name="椭圆 16"/>
          <p:cNvSpPr/>
          <p:nvPr/>
        </p:nvSpPr>
        <p:spPr>
          <a:xfrm>
            <a:off x="1634613" y="5289650"/>
            <a:ext cx="360000" cy="360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文本框 22"/>
          <p:cNvSpPr txBox="1"/>
          <p:nvPr/>
        </p:nvSpPr>
        <p:spPr>
          <a:xfrm>
            <a:off x="1614588" y="5307917"/>
            <a:ext cx="408600" cy="338554"/>
          </a:xfrm>
          <a:prstGeom prst="rect">
            <a:avLst/>
          </a:prstGeom>
          <a:noFill/>
        </p:spPr>
        <p:txBody>
          <a:bodyPr wrap="square" rtlCol="0">
            <a:spAutoFit/>
          </a:bodyPr>
          <a:lstStyle/>
          <a:p>
            <a:r>
              <a:rPr lang="en-US" altLang="zh-CN" sz="1600">
                <a:solidFill>
                  <a:schemeClr val="bg1"/>
                </a:solidFill>
              </a:rPr>
              <a:t>03</a:t>
            </a:r>
            <a:endParaRPr lang="zh-CN" altLang="en-US" sz="1600">
              <a:solidFill>
                <a:schemeClr val="bg1"/>
              </a:solidFill>
            </a:endParaRPr>
          </a:p>
        </p:txBody>
      </p:sp>
      <p:grpSp>
        <p:nvGrpSpPr>
          <p:cNvPr id="35" name="组合 34"/>
          <p:cNvGrpSpPr/>
          <p:nvPr/>
        </p:nvGrpSpPr>
        <p:grpSpPr>
          <a:xfrm>
            <a:off x="8397996" y="2632744"/>
            <a:ext cx="544531" cy="544531"/>
            <a:chOff x="7979857" y="2488385"/>
            <a:chExt cx="544531" cy="544531"/>
          </a:xfrm>
        </p:grpSpPr>
        <p:sp>
          <p:nvSpPr>
            <p:cNvPr id="36" name="KSO_Shape"/>
            <p:cNvSpPr/>
            <p:nvPr/>
          </p:nvSpPr>
          <p:spPr>
            <a:xfrm>
              <a:off x="8052020" y="2602570"/>
              <a:ext cx="400205" cy="316162"/>
            </a:xfrm>
            <a:custGeom>
              <a:avLst/>
              <a:gdLst/>
              <a:ahLst/>
              <a:cxnLst/>
              <a:rect l="l" t="t" r="r" b="b"/>
              <a:pathLst>
                <a:path w="936104" h="739561">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324000" anchor="ctr"/>
            <a:lstStyle/>
            <a:p>
              <a:pPr algn="ctr" eaLnBrk="1" fontAlgn="auto" hangingPunct="1">
                <a:spcBef>
                  <a:spcPts val="0"/>
                </a:spcBef>
                <a:spcAft>
                  <a:spcPts val="0"/>
                </a:spcAft>
                <a:defRPr/>
              </a:pPr>
              <a:endParaRPr lang="zh-CN" altLang="en-US" dirty="0">
                <a:solidFill>
                  <a:schemeClr val="tx1"/>
                </a:solidFill>
              </a:endParaRPr>
            </a:p>
          </p:txBody>
        </p:sp>
        <p:sp>
          <p:nvSpPr>
            <p:cNvPr id="37" name="圆角矩形 36"/>
            <p:cNvSpPr/>
            <p:nvPr/>
          </p:nvSpPr>
          <p:spPr>
            <a:xfrm>
              <a:off x="7979857" y="2488385"/>
              <a:ext cx="544531" cy="54453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矩形 46"/>
          <p:cNvSpPr/>
          <p:nvPr/>
        </p:nvSpPr>
        <p:spPr>
          <a:xfrm>
            <a:off x="9079695" y="2575489"/>
            <a:ext cx="1984839" cy="400110"/>
          </a:xfrm>
          <a:prstGeom prst="rect">
            <a:avLst/>
          </a:prstGeom>
        </p:spPr>
        <p:txBody>
          <a:bodyPr wrap="none">
            <a:spAutoFit/>
          </a:bodyPr>
          <a:lstStyle/>
          <a:p>
            <a:r>
              <a:rPr lang="en-US" altLang="zh-CN" sz="2000" dirty="0">
                <a:solidFill>
                  <a:schemeClr val="bg1"/>
                </a:solidFill>
              </a:rPr>
              <a:t>LOREM IPSUM</a:t>
            </a:r>
            <a:endParaRPr lang="zh-CN" altLang="en-US" sz="2000" dirty="0">
              <a:solidFill>
                <a:schemeClr val="bg1"/>
              </a:solidFill>
            </a:endParaRPr>
          </a:p>
        </p:txBody>
      </p:sp>
      <p:sp>
        <p:nvSpPr>
          <p:cNvPr id="48" name="矩形 47"/>
          <p:cNvSpPr/>
          <p:nvPr/>
        </p:nvSpPr>
        <p:spPr>
          <a:xfrm>
            <a:off x="9101523" y="2863625"/>
            <a:ext cx="1803699" cy="338554"/>
          </a:xfrm>
          <a:prstGeom prst="rect">
            <a:avLst/>
          </a:prstGeom>
        </p:spPr>
        <p:txBody>
          <a:bodyPr wrap="none">
            <a:spAutoFit/>
          </a:bodyPr>
          <a:lstStyle/>
          <a:p>
            <a:r>
              <a:rPr lang="en-US" altLang="zh-CN" sz="1600" dirty="0" err="1">
                <a:solidFill>
                  <a:schemeClr val="bg1"/>
                </a:solidFill>
                <a:latin typeface="Segoe UI Semilight" panose="020B0402040204020203" pitchFamily="34" charset="0"/>
                <a:cs typeface="Segoe UI Semilight" panose="020B0402040204020203" pitchFamily="34" charset="0"/>
              </a:rPr>
              <a:t>sed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diam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nonumy</a:t>
            </a:r>
            <a:endParaRPr lang="zh-CN" altLang="en-US" sz="1600" dirty="0">
              <a:solidFill>
                <a:schemeClr val="bg1"/>
              </a:solidFill>
              <a:latin typeface="Segoe UI Semilight" panose="020B0402040204020203" pitchFamily="34" charset="0"/>
              <a:cs typeface="Segoe UI Semilight" panose="020B0402040204020203" pitchFamily="34" charset="0"/>
            </a:endParaRPr>
          </a:p>
        </p:txBody>
      </p:sp>
      <p:grpSp>
        <p:nvGrpSpPr>
          <p:cNvPr id="38" name="组合 37"/>
          <p:cNvGrpSpPr/>
          <p:nvPr/>
        </p:nvGrpSpPr>
        <p:grpSpPr>
          <a:xfrm>
            <a:off x="8386317" y="3814617"/>
            <a:ext cx="544531" cy="544531"/>
            <a:chOff x="7968178" y="3444331"/>
            <a:chExt cx="544531" cy="544531"/>
          </a:xfrm>
        </p:grpSpPr>
        <p:sp>
          <p:nvSpPr>
            <p:cNvPr id="41" name="KSO_Shape"/>
            <p:cNvSpPr>
              <a:spLocks/>
            </p:cNvSpPr>
            <p:nvPr/>
          </p:nvSpPr>
          <p:spPr bwMode="auto">
            <a:xfrm>
              <a:off x="8049177" y="3519366"/>
              <a:ext cx="410305" cy="380216"/>
            </a:xfrm>
            <a:custGeom>
              <a:avLst/>
              <a:gdLst>
                <a:gd name="T0" fmla="*/ 2147483646 w 5982"/>
                <a:gd name="T1" fmla="*/ 0 h 5544"/>
                <a:gd name="T2" fmla="*/ 2147483646 w 5982"/>
                <a:gd name="T3" fmla="*/ 2147483646 h 5544"/>
                <a:gd name="T4" fmla="*/ 2147483646 w 5982"/>
                <a:gd name="T5" fmla="*/ 2147483646 h 5544"/>
                <a:gd name="T6" fmla="*/ 2147483646 w 5982"/>
                <a:gd name="T7" fmla="*/ 2147483646 h 5544"/>
                <a:gd name="T8" fmla="*/ 2147483646 w 5982"/>
                <a:gd name="T9" fmla="*/ 2147483646 h 5544"/>
                <a:gd name="T10" fmla="*/ 1840863726 w 5982"/>
                <a:gd name="T11" fmla="*/ 2147483646 h 5544"/>
                <a:gd name="T12" fmla="*/ 904306876 w 5982"/>
                <a:gd name="T13" fmla="*/ 2147483646 h 5544"/>
                <a:gd name="T14" fmla="*/ 290651983 w 5982"/>
                <a:gd name="T15" fmla="*/ 2147483646 h 5544"/>
                <a:gd name="T16" fmla="*/ 0 w 5982"/>
                <a:gd name="T17" fmla="*/ 2147483646 h 5544"/>
                <a:gd name="T18" fmla="*/ 2147483646 w 5982"/>
                <a:gd name="T19" fmla="*/ 2147483646 h 5544"/>
                <a:gd name="T20" fmla="*/ 2147483646 w 5982"/>
                <a:gd name="T21" fmla="*/ 2147483646 h 5544"/>
                <a:gd name="T22" fmla="*/ 2147483646 w 5982"/>
                <a:gd name="T23" fmla="*/ 2147483646 h 5544"/>
                <a:gd name="T24" fmla="*/ 2147483646 w 5982"/>
                <a:gd name="T25" fmla="*/ 2147483646 h 5544"/>
                <a:gd name="T26" fmla="*/ 2147483646 w 5982"/>
                <a:gd name="T27" fmla="*/ 2147483646 h 5544"/>
                <a:gd name="T28" fmla="*/ 2147483646 w 5982"/>
                <a:gd name="T29" fmla="*/ 2147483646 h 5544"/>
                <a:gd name="T30" fmla="*/ 2147483646 w 5982"/>
                <a:gd name="T31" fmla="*/ 2147483646 h 5544"/>
                <a:gd name="T32" fmla="*/ 2147483646 w 5982"/>
                <a:gd name="T33" fmla="*/ 2147483646 h 5544"/>
                <a:gd name="T34" fmla="*/ 2147483646 w 5982"/>
                <a:gd name="T35" fmla="*/ 2147483646 h 5544"/>
                <a:gd name="T36" fmla="*/ 2147483646 w 5982"/>
                <a:gd name="T37" fmla="*/ 2147483646 h 5544"/>
                <a:gd name="T38" fmla="*/ 2147483646 w 5982"/>
                <a:gd name="T39" fmla="*/ 2147483646 h 5544"/>
                <a:gd name="T40" fmla="*/ 2147483646 w 5982"/>
                <a:gd name="T41" fmla="*/ 2147483646 h 5544"/>
                <a:gd name="T42" fmla="*/ 2147483646 w 5982"/>
                <a:gd name="T43" fmla="*/ 2147483646 h 5544"/>
                <a:gd name="T44" fmla="*/ 2147483646 w 5982"/>
                <a:gd name="T45" fmla="*/ 2147483646 h 5544"/>
                <a:gd name="T46" fmla="*/ 2147483646 w 5982"/>
                <a:gd name="T47" fmla="*/ 2147483646 h 5544"/>
                <a:gd name="T48" fmla="*/ 2147483646 w 5982"/>
                <a:gd name="T49" fmla="*/ 2147483646 h 5544"/>
                <a:gd name="T50" fmla="*/ 2147483646 w 5982"/>
                <a:gd name="T51" fmla="*/ 2147483646 h 5544"/>
                <a:gd name="T52" fmla="*/ 2147483646 w 5982"/>
                <a:gd name="T53" fmla="*/ 2147483646 h 5544"/>
                <a:gd name="T54" fmla="*/ 2147483646 w 5982"/>
                <a:gd name="T55" fmla="*/ 2147483646 h 5544"/>
                <a:gd name="T56" fmla="*/ 2147483646 w 5982"/>
                <a:gd name="T57" fmla="*/ 2147483646 h 5544"/>
                <a:gd name="T58" fmla="*/ 2147483646 w 5982"/>
                <a:gd name="T59" fmla="*/ 2147483646 h 5544"/>
                <a:gd name="T60" fmla="*/ 2147483646 w 5982"/>
                <a:gd name="T61" fmla="*/ 2147483646 h 5544"/>
                <a:gd name="T62" fmla="*/ 2147483646 w 5982"/>
                <a:gd name="T63" fmla="*/ 2147483646 h 5544"/>
                <a:gd name="T64" fmla="*/ 2147483646 w 5982"/>
                <a:gd name="T65" fmla="*/ 2147483646 h 5544"/>
                <a:gd name="T66" fmla="*/ 2147483646 w 5982"/>
                <a:gd name="T67" fmla="*/ 2147483646 h 5544"/>
                <a:gd name="T68" fmla="*/ 2147483646 w 5982"/>
                <a:gd name="T69" fmla="*/ 2147483646 h 5544"/>
                <a:gd name="T70" fmla="*/ 2147483646 w 5982"/>
                <a:gd name="T71" fmla="*/ 2147483646 h 5544"/>
                <a:gd name="T72" fmla="*/ 2147483646 w 5982"/>
                <a:gd name="T73" fmla="*/ 2147483646 h 5544"/>
                <a:gd name="T74" fmla="*/ 2147483646 w 5982"/>
                <a:gd name="T75" fmla="*/ 2147483646 h 5544"/>
                <a:gd name="T76" fmla="*/ 2147483646 w 5982"/>
                <a:gd name="T77" fmla="*/ 2147483646 h 5544"/>
                <a:gd name="T78" fmla="*/ 2147483646 w 5982"/>
                <a:gd name="T79" fmla="*/ 2147483646 h 5544"/>
                <a:gd name="T80" fmla="*/ 2147483646 w 5982"/>
                <a:gd name="T81" fmla="*/ 2147483646 h 5544"/>
                <a:gd name="T82" fmla="*/ 2147483646 w 5982"/>
                <a:gd name="T83" fmla="*/ 2147483646 h 5544"/>
                <a:gd name="T84" fmla="*/ 2147483646 w 5982"/>
                <a:gd name="T85" fmla="*/ 2147483646 h 5544"/>
                <a:gd name="T86" fmla="*/ 2147483646 w 5982"/>
                <a:gd name="T87" fmla="*/ 2147483646 h 5544"/>
                <a:gd name="T88" fmla="*/ 2147483646 w 5982"/>
                <a:gd name="T89" fmla="*/ 2147483646 h 5544"/>
                <a:gd name="T90" fmla="*/ 2147483646 w 5982"/>
                <a:gd name="T91" fmla="*/ 2147483646 h 5544"/>
                <a:gd name="T92" fmla="*/ 2147483646 w 5982"/>
                <a:gd name="T93" fmla="*/ 2147483646 h 5544"/>
                <a:gd name="T94" fmla="*/ 2147483646 w 5982"/>
                <a:gd name="T95" fmla="*/ 2147483646 h 5544"/>
                <a:gd name="T96" fmla="*/ 2147483646 w 5982"/>
                <a:gd name="T97" fmla="*/ 2147483646 h 5544"/>
                <a:gd name="T98" fmla="*/ 2147483646 w 5982"/>
                <a:gd name="T99" fmla="*/ 2147483646 h 5544"/>
                <a:gd name="T100" fmla="*/ 2147483646 w 5982"/>
                <a:gd name="T101" fmla="*/ 2147483646 h 5544"/>
                <a:gd name="T102" fmla="*/ 2147483646 w 5982"/>
                <a:gd name="T103" fmla="*/ 2147483646 h 5544"/>
                <a:gd name="T104" fmla="*/ 2147483646 w 5982"/>
                <a:gd name="T105" fmla="*/ 2147483646 h 5544"/>
                <a:gd name="T106" fmla="*/ 2147483646 w 5982"/>
                <a:gd name="T107" fmla="*/ 2147483646 h 5544"/>
                <a:gd name="T108" fmla="*/ 2147483646 w 5982"/>
                <a:gd name="T109" fmla="*/ 2147483646 h 5544"/>
                <a:gd name="T110" fmla="*/ 2147483646 w 5982"/>
                <a:gd name="T111" fmla="*/ 2147483646 h 5544"/>
                <a:gd name="T112" fmla="*/ 2147483646 w 5982"/>
                <a:gd name="T113" fmla="*/ 2147483646 h 5544"/>
                <a:gd name="T114" fmla="*/ 2147483646 w 5982"/>
                <a:gd name="T115" fmla="*/ 2147483646 h 5544"/>
                <a:gd name="T116" fmla="*/ 2147483646 w 5982"/>
                <a:gd name="T117" fmla="*/ 2147483646 h 5544"/>
                <a:gd name="T118" fmla="*/ 2147483646 w 5982"/>
                <a:gd name="T119" fmla="*/ 2147483646 h 5544"/>
                <a:gd name="T120" fmla="*/ 2147483646 w 5982"/>
                <a:gd name="T121" fmla="*/ 2147483646 h 5544"/>
                <a:gd name="T122" fmla="*/ 2147483646 w 5982"/>
                <a:gd name="T123" fmla="*/ 2147483646 h 5544"/>
                <a:gd name="T124" fmla="*/ 2147483646 w 5982"/>
                <a:gd name="T125" fmla="*/ 2147483646 h 55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982" h="5544">
                  <a:moveTo>
                    <a:pt x="5691" y="1008"/>
                  </a:moveTo>
                  <a:lnTo>
                    <a:pt x="4765" y="1008"/>
                  </a:lnTo>
                  <a:lnTo>
                    <a:pt x="4765" y="0"/>
                  </a:lnTo>
                  <a:lnTo>
                    <a:pt x="1217" y="0"/>
                  </a:lnTo>
                  <a:lnTo>
                    <a:pt x="1217" y="1008"/>
                  </a:lnTo>
                  <a:lnTo>
                    <a:pt x="291" y="1008"/>
                  </a:lnTo>
                  <a:lnTo>
                    <a:pt x="275" y="1008"/>
                  </a:lnTo>
                  <a:lnTo>
                    <a:pt x="261" y="1009"/>
                  </a:lnTo>
                  <a:lnTo>
                    <a:pt x="246" y="1012"/>
                  </a:lnTo>
                  <a:lnTo>
                    <a:pt x="232" y="1014"/>
                  </a:lnTo>
                  <a:lnTo>
                    <a:pt x="217" y="1017"/>
                  </a:lnTo>
                  <a:lnTo>
                    <a:pt x="204" y="1021"/>
                  </a:lnTo>
                  <a:lnTo>
                    <a:pt x="190" y="1026"/>
                  </a:lnTo>
                  <a:lnTo>
                    <a:pt x="177" y="1031"/>
                  </a:lnTo>
                  <a:lnTo>
                    <a:pt x="164" y="1037"/>
                  </a:lnTo>
                  <a:lnTo>
                    <a:pt x="151" y="1043"/>
                  </a:lnTo>
                  <a:lnTo>
                    <a:pt x="139" y="1051"/>
                  </a:lnTo>
                  <a:lnTo>
                    <a:pt x="128" y="1057"/>
                  </a:lnTo>
                  <a:lnTo>
                    <a:pt x="116" y="1066"/>
                  </a:lnTo>
                  <a:lnTo>
                    <a:pt x="106" y="1074"/>
                  </a:lnTo>
                  <a:lnTo>
                    <a:pt x="84" y="1093"/>
                  </a:lnTo>
                  <a:lnTo>
                    <a:pt x="65" y="1114"/>
                  </a:lnTo>
                  <a:lnTo>
                    <a:pt x="57" y="1125"/>
                  </a:lnTo>
                  <a:lnTo>
                    <a:pt x="49" y="1137"/>
                  </a:lnTo>
                  <a:lnTo>
                    <a:pt x="41" y="1148"/>
                  </a:lnTo>
                  <a:lnTo>
                    <a:pt x="34" y="1160"/>
                  </a:lnTo>
                  <a:lnTo>
                    <a:pt x="28" y="1173"/>
                  </a:lnTo>
                  <a:lnTo>
                    <a:pt x="22" y="1186"/>
                  </a:lnTo>
                  <a:lnTo>
                    <a:pt x="16" y="1199"/>
                  </a:lnTo>
                  <a:lnTo>
                    <a:pt x="12" y="1212"/>
                  </a:lnTo>
                  <a:lnTo>
                    <a:pt x="9" y="1227"/>
                  </a:lnTo>
                  <a:lnTo>
                    <a:pt x="5" y="1240"/>
                  </a:lnTo>
                  <a:lnTo>
                    <a:pt x="3" y="1255"/>
                  </a:lnTo>
                  <a:lnTo>
                    <a:pt x="1" y="1269"/>
                  </a:lnTo>
                  <a:lnTo>
                    <a:pt x="0" y="1284"/>
                  </a:lnTo>
                  <a:lnTo>
                    <a:pt x="0" y="1299"/>
                  </a:lnTo>
                  <a:lnTo>
                    <a:pt x="0" y="3772"/>
                  </a:lnTo>
                  <a:lnTo>
                    <a:pt x="1217" y="3772"/>
                  </a:lnTo>
                  <a:lnTo>
                    <a:pt x="1217" y="4194"/>
                  </a:lnTo>
                  <a:lnTo>
                    <a:pt x="2567" y="5544"/>
                  </a:lnTo>
                  <a:lnTo>
                    <a:pt x="4765" y="5544"/>
                  </a:lnTo>
                  <a:lnTo>
                    <a:pt x="4765" y="3787"/>
                  </a:lnTo>
                  <a:lnTo>
                    <a:pt x="5982" y="3787"/>
                  </a:lnTo>
                  <a:lnTo>
                    <a:pt x="5982" y="1299"/>
                  </a:lnTo>
                  <a:lnTo>
                    <a:pt x="5982" y="1284"/>
                  </a:lnTo>
                  <a:lnTo>
                    <a:pt x="5981" y="1269"/>
                  </a:lnTo>
                  <a:lnTo>
                    <a:pt x="5979" y="1255"/>
                  </a:lnTo>
                  <a:lnTo>
                    <a:pt x="5976" y="1240"/>
                  </a:lnTo>
                  <a:lnTo>
                    <a:pt x="5973" y="1227"/>
                  </a:lnTo>
                  <a:lnTo>
                    <a:pt x="5969" y="1212"/>
                  </a:lnTo>
                  <a:lnTo>
                    <a:pt x="5964" y="1199"/>
                  </a:lnTo>
                  <a:lnTo>
                    <a:pt x="5959" y="1186"/>
                  </a:lnTo>
                  <a:lnTo>
                    <a:pt x="5953" y="1173"/>
                  </a:lnTo>
                  <a:lnTo>
                    <a:pt x="5946" y="1160"/>
                  </a:lnTo>
                  <a:lnTo>
                    <a:pt x="5940" y="1148"/>
                  </a:lnTo>
                  <a:lnTo>
                    <a:pt x="5932" y="1137"/>
                  </a:lnTo>
                  <a:lnTo>
                    <a:pt x="5924" y="1125"/>
                  </a:lnTo>
                  <a:lnTo>
                    <a:pt x="5915" y="1114"/>
                  </a:lnTo>
                  <a:lnTo>
                    <a:pt x="5896" y="1093"/>
                  </a:lnTo>
                  <a:lnTo>
                    <a:pt x="5876" y="1074"/>
                  </a:lnTo>
                  <a:lnTo>
                    <a:pt x="5865" y="1066"/>
                  </a:lnTo>
                  <a:lnTo>
                    <a:pt x="5854" y="1057"/>
                  </a:lnTo>
                  <a:lnTo>
                    <a:pt x="5841" y="1051"/>
                  </a:lnTo>
                  <a:lnTo>
                    <a:pt x="5829" y="1043"/>
                  </a:lnTo>
                  <a:lnTo>
                    <a:pt x="5817" y="1037"/>
                  </a:lnTo>
                  <a:lnTo>
                    <a:pt x="5804" y="1031"/>
                  </a:lnTo>
                  <a:lnTo>
                    <a:pt x="5791" y="1026"/>
                  </a:lnTo>
                  <a:lnTo>
                    <a:pt x="5777" y="1021"/>
                  </a:lnTo>
                  <a:lnTo>
                    <a:pt x="5763" y="1017"/>
                  </a:lnTo>
                  <a:lnTo>
                    <a:pt x="5749" y="1014"/>
                  </a:lnTo>
                  <a:lnTo>
                    <a:pt x="5735" y="1012"/>
                  </a:lnTo>
                  <a:lnTo>
                    <a:pt x="5720" y="1009"/>
                  </a:lnTo>
                  <a:lnTo>
                    <a:pt x="5705" y="1008"/>
                  </a:lnTo>
                  <a:lnTo>
                    <a:pt x="5691" y="1008"/>
                  </a:lnTo>
                  <a:close/>
                  <a:moveTo>
                    <a:pt x="1559" y="342"/>
                  </a:moveTo>
                  <a:lnTo>
                    <a:pt x="4423" y="342"/>
                  </a:lnTo>
                  <a:lnTo>
                    <a:pt x="4423" y="1008"/>
                  </a:lnTo>
                  <a:lnTo>
                    <a:pt x="1559" y="1008"/>
                  </a:lnTo>
                  <a:lnTo>
                    <a:pt x="1559" y="342"/>
                  </a:lnTo>
                  <a:close/>
                  <a:moveTo>
                    <a:pt x="5104" y="3310"/>
                  </a:moveTo>
                  <a:lnTo>
                    <a:pt x="4765" y="3310"/>
                  </a:lnTo>
                  <a:lnTo>
                    <a:pt x="4765" y="2632"/>
                  </a:lnTo>
                  <a:lnTo>
                    <a:pt x="4423" y="2632"/>
                  </a:lnTo>
                  <a:lnTo>
                    <a:pt x="4423" y="5202"/>
                  </a:lnTo>
                  <a:lnTo>
                    <a:pt x="3016" y="5202"/>
                  </a:lnTo>
                  <a:lnTo>
                    <a:pt x="2992" y="5201"/>
                  </a:lnTo>
                  <a:lnTo>
                    <a:pt x="2970" y="5198"/>
                  </a:lnTo>
                  <a:lnTo>
                    <a:pt x="2949" y="5194"/>
                  </a:lnTo>
                  <a:lnTo>
                    <a:pt x="2929" y="5188"/>
                  </a:lnTo>
                  <a:lnTo>
                    <a:pt x="2910" y="5181"/>
                  </a:lnTo>
                  <a:lnTo>
                    <a:pt x="2892" y="5172"/>
                  </a:lnTo>
                  <a:lnTo>
                    <a:pt x="2874" y="5162"/>
                  </a:lnTo>
                  <a:lnTo>
                    <a:pt x="2859" y="5150"/>
                  </a:lnTo>
                  <a:lnTo>
                    <a:pt x="2843" y="5136"/>
                  </a:lnTo>
                  <a:lnTo>
                    <a:pt x="2829" y="5123"/>
                  </a:lnTo>
                  <a:lnTo>
                    <a:pt x="2815" y="5107"/>
                  </a:lnTo>
                  <a:lnTo>
                    <a:pt x="2803" y="5090"/>
                  </a:lnTo>
                  <a:lnTo>
                    <a:pt x="2791" y="5073"/>
                  </a:lnTo>
                  <a:lnTo>
                    <a:pt x="2779" y="5054"/>
                  </a:lnTo>
                  <a:lnTo>
                    <a:pt x="2769" y="5034"/>
                  </a:lnTo>
                  <a:lnTo>
                    <a:pt x="2759" y="5012"/>
                  </a:lnTo>
                  <a:lnTo>
                    <a:pt x="2752" y="4991"/>
                  </a:lnTo>
                  <a:lnTo>
                    <a:pt x="2743" y="4969"/>
                  </a:lnTo>
                  <a:lnTo>
                    <a:pt x="2736" y="4945"/>
                  </a:lnTo>
                  <a:lnTo>
                    <a:pt x="2729" y="4922"/>
                  </a:lnTo>
                  <a:lnTo>
                    <a:pt x="2723" y="4896"/>
                  </a:lnTo>
                  <a:lnTo>
                    <a:pt x="2718" y="4872"/>
                  </a:lnTo>
                  <a:lnTo>
                    <a:pt x="2709" y="4819"/>
                  </a:lnTo>
                  <a:lnTo>
                    <a:pt x="2701" y="4766"/>
                  </a:lnTo>
                  <a:lnTo>
                    <a:pt x="2697" y="4710"/>
                  </a:lnTo>
                  <a:lnTo>
                    <a:pt x="2695" y="4654"/>
                  </a:lnTo>
                  <a:lnTo>
                    <a:pt x="2694" y="4598"/>
                  </a:lnTo>
                  <a:lnTo>
                    <a:pt x="2694" y="4542"/>
                  </a:lnTo>
                  <a:lnTo>
                    <a:pt x="2695" y="4485"/>
                  </a:lnTo>
                  <a:lnTo>
                    <a:pt x="2698" y="4430"/>
                  </a:lnTo>
                  <a:lnTo>
                    <a:pt x="2701" y="4377"/>
                  </a:lnTo>
                  <a:lnTo>
                    <a:pt x="2706" y="4324"/>
                  </a:lnTo>
                  <a:lnTo>
                    <a:pt x="2710" y="4274"/>
                  </a:lnTo>
                  <a:lnTo>
                    <a:pt x="2721" y="4183"/>
                  </a:lnTo>
                  <a:lnTo>
                    <a:pt x="2733" y="4106"/>
                  </a:lnTo>
                  <a:lnTo>
                    <a:pt x="2743" y="4047"/>
                  </a:lnTo>
                  <a:lnTo>
                    <a:pt x="2752" y="3994"/>
                  </a:lnTo>
                  <a:lnTo>
                    <a:pt x="2701" y="4005"/>
                  </a:lnTo>
                  <a:lnTo>
                    <a:pt x="2643" y="4018"/>
                  </a:lnTo>
                  <a:lnTo>
                    <a:pt x="2567" y="4031"/>
                  </a:lnTo>
                  <a:lnTo>
                    <a:pt x="2478" y="4044"/>
                  </a:lnTo>
                  <a:lnTo>
                    <a:pt x="2429" y="4051"/>
                  </a:lnTo>
                  <a:lnTo>
                    <a:pt x="2379" y="4057"/>
                  </a:lnTo>
                  <a:lnTo>
                    <a:pt x="2325" y="4061"/>
                  </a:lnTo>
                  <a:lnTo>
                    <a:pt x="2272" y="4065"/>
                  </a:lnTo>
                  <a:lnTo>
                    <a:pt x="2217" y="4069"/>
                  </a:lnTo>
                  <a:lnTo>
                    <a:pt x="2161" y="4070"/>
                  </a:lnTo>
                  <a:lnTo>
                    <a:pt x="2106" y="4070"/>
                  </a:lnTo>
                  <a:lnTo>
                    <a:pt x="2051" y="4068"/>
                  </a:lnTo>
                  <a:lnTo>
                    <a:pt x="1996" y="4064"/>
                  </a:lnTo>
                  <a:lnTo>
                    <a:pt x="1943" y="4058"/>
                  </a:lnTo>
                  <a:lnTo>
                    <a:pt x="1917" y="4054"/>
                  </a:lnTo>
                  <a:lnTo>
                    <a:pt x="1891" y="4050"/>
                  </a:lnTo>
                  <a:lnTo>
                    <a:pt x="1867" y="4044"/>
                  </a:lnTo>
                  <a:lnTo>
                    <a:pt x="1842" y="4039"/>
                  </a:lnTo>
                  <a:lnTo>
                    <a:pt x="1819" y="4032"/>
                  </a:lnTo>
                  <a:lnTo>
                    <a:pt x="1796" y="4025"/>
                  </a:lnTo>
                  <a:lnTo>
                    <a:pt x="1773" y="4016"/>
                  </a:lnTo>
                  <a:lnTo>
                    <a:pt x="1752" y="4007"/>
                  </a:lnTo>
                  <a:lnTo>
                    <a:pt x="1731" y="3999"/>
                  </a:lnTo>
                  <a:lnTo>
                    <a:pt x="1712" y="3987"/>
                  </a:lnTo>
                  <a:lnTo>
                    <a:pt x="1693" y="3976"/>
                  </a:lnTo>
                  <a:lnTo>
                    <a:pt x="1675" y="3964"/>
                  </a:lnTo>
                  <a:lnTo>
                    <a:pt x="1658" y="3952"/>
                  </a:lnTo>
                  <a:lnTo>
                    <a:pt x="1643" y="3937"/>
                  </a:lnTo>
                  <a:lnTo>
                    <a:pt x="1628" y="3923"/>
                  </a:lnTo>
                  <a:lnTo>
                    <a:pt x="1615" y="3906"/>
                  </a:lnTo>
                  <a:lnTo>
                    <a:pt x="1603" y="3889"/>
                  </a:lnTo>
                  <a:lnTo>
                    <a:pt x="1593" y="3871"/>
                  </a:lnTo>
                  <a:lnTo>
                    <a:pt x="1583" y="3852"/>
                  </a:lnTo>
                  <a:lnTo>
                    <a:pt x="1575" y="3832"/>
                  </a:lnTo>
                  <a:lnTo>
                    <a:pt x="1569" y="3811"/>
                  </a:lnTo>
                  <a:lnTo>
                    <a:pt x="1564" y="3789"/>
                  </a:lnTo>
                  <a:lnTo>
                    <a:pt x="1561" y="3765"/>
                  </a:lnTo>
                  <a:lnTo>
                    <a:pt x="1559" y="3741"/>
                  </a:lnTo>
                  <a:lnTo>
                    <a:pt x="1559" y="2632"/>
                  </a:lnTo>
                  <a:lnTo>
                    <a:pt x="1217" y="2632"/>
                  </a:lnTo>
                  <a:lnTo>
                    <a:pt x="1217" y="3296"/>
                  </a:lnTo>
                  <a:lnTo>
                    <a:pt x="876" y="3296"/>
                  </a:lnTo>
                  <a:lnTo>
                    <a:pt x="876" y="2141"/>
                  </a:lnTo>
                  <a:lnTo>
                    <a:pt x="5104" y="2141"/>
                  </a:lnTo>
                  <a:lnTo>
                    <a:pt x="5104" y="3310"/>
                  </a:lnTo>
                  <a:close/>
                  <a:moveTo>
                    <a:pt x="5350" y="1722"/>
                  </a:moveTo>
                  <a:lnTo>
                    <a:pt x="5350" y="1722"/>
                  </a:lnTo>
                  <a:lnTo>
                    <a:pt x="5325" y="1721"/>
                  </a:lnTo>
                  <a:lnTo>
                    <a:pt x="5303" y="1718"/>
                  </a:lnTo>
                  <a:lnTo>
                    <a:pt x="5280" y="1712"/>
                  </a:lnTo>
                  <a:lnTo>
                    <a:pt x="5258" y="1704"/>
                  </a:lnTo>
                  <a:lnTo>
                    <a:pt x="5238" y="1694"/>
                  </a:lnTo>
                  <a:lnTo>
                    <a:pt x="5219" y="1682"/>
                  </a:lnTo>
                  <a:lnTo>
                    <a:pt x="5201" y="1669"/>
                  </a:lnTo>
                  <a:lnTo>
                    <a:pt x="5184" y="1654"/>
                  </a:lnTo>
                  <a:lnTo>
                    <a:pt x="5169" y="1637"/>
                  </a:lnTo>
                  <a:lnTo>
                    <a:pt x="5155" y="1619"/>
                  </a:lnTo>
                  <a:lnTo>
                    <a:pt x="5144" y="1601"/>
                  </a:lnTo>
                  <a:lnTo>
                    <a:pt x="5134" y="1579"/>
                  </a:lnTo>
                  <a:lnTo>
                    <a:pt x="5126" y="1558"/>
                  </a:lnTo>
                  <a:lnTo>
                    <a:pt x="5121" y="1536"/>
                  </a:lnTo>
                  <a:lnTo>
                    <a:pt x="5117" y="1512"/>
                  </a:lnTo>
                  <a:lnTo>
                    <a:pt x="5116" y="1489"/>
                  </a:lnTo>
                  <a:lnTo>
                    <a:pt x="5117" y="1466"/>
                  </a:lnTo>
                  <a:lnTo>
                    <a:pt x="5121" y="1442"/>
                  </a:lnTo>
                  <a:lnTo>
                    <a:pt x="5126" y="1420"/>
                  </a:lnTo>
                  <a:lnTo>
                    <a:pt x="5134" y="1399"/>
                  </a:lnTo>
                  <a:lnTo>
                    <a:pt x="5144" y="1379"/>
                  </a:lnTo>
                  <a:lnTo>
                    <a:pt x="5155" y="1359"/>
                  </a:lnTo>
                  <a:lnTo>
                    <a:pt x="5169" y="1341"/>
                  </a:lnTo>
                  <a:lnTo>
                    <a:pt x="5184" y="1324"/>
                  </a:lnTo>
                  <a:lnTo>
                    <a:pt x="5201" y="1309"/>
                  </a:lnTo>
                  <a:lnTo>
                    <a:pt x="5219" y="1296"/>
                  </a:lnTo>
                  <a:lnTo>
                    <a:pt x="5238" y="1284"/>
                  </a:lnTo>
                  <a:lnTo>
                    <a:pt x="5258" y="1275"/>
                  </a:lnTo>
                  <a:lnTo>
                    <a:pt x="5280" y="1267"/>
                  </a:lnTo>
                  <a:lnTo>
                    <a:pt x="5303" y="1261"/>
                  </a:lnTo>
                  <a:lnTo>
                    <a:pt x="5325" y="1257"/>
                  </a:lnTo>
                  <a:lnTo>
                    <a:pt x="5350" y="1256"/>
                  </a:lnTo>
                  <a:lnTo>
                    <a:pt x="5373" y="1257"/>
                  </a:lnTo>
                  <a:lnTo>
                    <a:pt x="5396" y="1261"/>
                  </a:lnTo>
                  <a:lnTo>
                    <a:pt x="5419" y="1267"/>
                  </a:lnTo>
                  <a:lnTo>
                    <a:pt x="5440" y="1275"/>
                  </a:lnTo>
                  <a:lnTo>
                    <a:pt x="5460" y="1284"/>
                  </a:lnTo>
                  <a:lnTo>
                    <a:pt x="5479" y="1296"/>
                  </a:lnTo>
                  <a:lnTo>
                    <a:pt x="5497" y="1309"/>
                  </a:lnTo>
                  <a:lnTo>
                    <a:pt x="5513" y="1324"/>
                  </a:lnTo>
                  <a:lnTo>
                    <a:pt x="5529" y="1341"/>
                  </a:lnTo>
                  <a:lnTo>
                    <a:pt x="5542" y="1359"/>
                  </a:lnTo>
                  <a:lnTo>
                    <a:pt x="5554" y="1379"/>
                  </a:lnTo>
                  <a:lnTo>
                    <a:pt x="5564" y="1399"/>
                  </a:lnTo>
                  <a:lnTo>
                    <a:pt x="5571" y="1420"/>
                  </a:lnTo>
                  <a:lnTo>
                    <a:pt x="5577" y="1442"/>
                  </a:lnTo>
                  <a:lnTo>
                    <a:pt x="5580" y="1466"/>
                  </a:lnTo>
                  <a:lnTo>
                    <a:pt x="5582" y="1489"/>
                  </a:lnTo>
                  <a:lnTo>
                    <a:pt x="5580" y="1512"/>
                  </a:lnTo>
                  <a:lnTo>
                    <a:pt x="5577" y="1536"/>
                  </a:lnTo>
                  <a:lnTo>
                    <a:pt x="5571" y="1558"/>
                  </a:lnTo>
                  <a:lnTo>
                    <a:pt x="5564" y="1579"/>
                  </a:lnTo>
                  <a:lnTo>
                    <a:pt x="5554" y="1601"/>
                  </a:lnTo>
                  <a:lnTo>
                    <a:pt x="5542" y="1619"/>
                  </a:lnTo>
                  <a:lnTo>
                    <a:pt x="5529" y="1637"/>
                  </a:lnTo>
                  <a:lnTo>
                    <a:pt x="5513" y="1654"/>
                  </a:lnTo>
                  <a:lnTo>
                    <a:pt x="5497" y="1669"/>
                  </a:lnTo>
                  <a:lnTo>
                    <a:pt x="5479" y="1682"/>
                  </a:lnTo>
                  <a:lnTo>
                    <a:pt x="5460" y="1694"/>
                  </a:lnTo>
                  <a:lnTo>
                    <a:pt x="5440" y="1704"/>
                  </a:lnTo>
                  <a:lnTo>
                    <a:pt x="5419" y="1712"/>
                  </a:lnTo>
                  <a:lnTo>
                    <a:pt x="5396" y="1718"/>
                  </a:lnTo>
                  <a:lnTo>
                    <a:pt x="5373" y="1721"/>
                  </a:lnTo>
                  <a:lnTo>
                    <a:pt x="5350" y="1722"/>
                  </a:lnTo>
                  <a:close/>
                  <a:moveTo>
                    <a:pt x="4016" y="2679"/>
                  </a:moveTo>
                  <a:lnTo>
                    <a:pt x="2045" y="2679"/>
                  </a:lnTo>
                  <a:lnTo>
                    <a:pt x="2045" y="3023"/>
                  </a:lnTo>
                  <a:lnTo>
                    <a:pt x="4016" y="3023"/>
                  </a:lnTo>
                  <a:lnTo>
                    <a:pt x="4016" y="2679"/>
                  </a:lnTo>
                  <a:close/>
                  <a:moveTo>
                    <a:pt x="2045" y="3695"/>
                  </a:moveTo>
                  <a:lnTo>
                    <a:pt x="4016" y="3695"/>
                  </a:lnTo>
                  <a:lnTo>
                    <a:pt x="4016" y="3352"/>
                  </a:lnTo>
                  <a:lnTo>
                    <a:pt x="2045" y="3352"/>
                  </a:lnTo>
                  <a:lnTo>
                    <a:pt x="2045" y="3695"/>
                  </a:lnTo>
                  <a:close/>
                </a:path>
              </a:pathLst>
            </a:custGeom>
            <a:solidFill>
              <a:schemeClr val="bg1">
                <a:lumMod val="95000"/>
              </a:schemeClr>
            </a:solidFill>
            <a:ln>
              <a:noFill/>
            </a:ln>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43" name="圆角矩形 42"/>
            <p:cNvSpPr/>
            <p:nvPr/>
          </p:nvSpPr>
          <p:spPr>
            <a:xfrm>
              <a:off x="7968178" y="3444331"/>
              <a:ext cx="544531" cy="54453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矩形 48"/>
          <p:cNvSpPr/>
          <p:nvPr/>
        </p:nvSpPr>
        <p:spPr>
          <a:xfrm>
            <a:off x="9079695" y="3763947"/>
            <a:ext cx="1984839" cy="400110"/>
          </a:xfrm>
          <a:prstGeom prst="rect">
            <a:avLst/>
          </a:prstGeom>
        </p:spPr>
        <p:txBody>
          <a:bodyPr wrap="none">
            <a:spAutoFit/>
          </a:bodyPr>
          <a:lstStyle/>
          <a:p>
            <a:r>
              <a:rPr lang="en-US" altLang="zh-CN" sz="2000" dirty="0">
                <a:solidFill>
                  <a:schemeClr val="bg1"/>
                </a:solidFill>
              </a:rPr>
              <a:t>LOREM IPSUM</a:t>
            </a:r>
            <a:endParaRPr lang="zh-CN" altLang="en-US" sz="2000" dirty="0">
              <a:solidFill>
                <a:schemeClr val="bg1"/>
              </a:solidFill>
            </a:endParaRPr>
          </a:p>
        </p:txBody>
      </p:sp>
      <p:sp>
        <p:nvSpPr>
          <p:cNvPr id="50" name="矩形 49"/>
          <p:cNvSpPr/>
          <p:nvPr/>
        </p:nvSpPr>
        <p:spPr>
          <a:xfrm>
            <a:off x="9101523" y="4052083"/>
            <a:ext cx="1803699" cy="338554"/>
          </a:xfrm>
          <a:prstGeom prst="rect">
            <a:avLst/>
          </a:prstGeom>
        </p:spPr>
        <p:txBody>
          <a:bodyPr wrap="none">
            <a:spAutoFit/>
          </a:bodyPr>
          <a:lstStyle/>
          <a:p>
            <a:r>
              <a:rPr lang="en-US" altLang="zh-CN" sz="1600" dirty="0" err="1">
                <a:solidFill>
                  <a:schemeClr val="bg1"/>
                </a:solidFill>
                <a:latin typeface="Segoe UI Semilight" panose="020B0402040204020203" pitchFamily="34" charset="0"/>
                <a:cs typeface="Segoe UI Semilight" panose="020B0402040204020203" pitchFamily="34" charset="0"/>
              </a:rPr>
              <a:t>sed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diam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nonumy</a:t>
            </a:r>
            <a:endParaRPr lang="zh-CN" altLang="en-US" sz="1600" dirty="0">
              <a:solidFill>
                <a:schemeClr val="bg1"/>
              </a:solidFill>
              <a:latin typeface="Segoe UI Semilight" panose="020B0402040204020203" pitchFamily="34" charset="0"/>
              <a:cs typeface="Segoe UI Semilight" panose="020B0402040204020203" pitchFamily="34" charset="0"/>
            </a:endParaRPr>
          </a:p>
        </p:txBody>
      </p:sp>
      <p:grpSp>
        <p:nvGrpSpPr>
          <p:cNvPr id="44" name="组合 43"/>
          <p:cNvGrpSpPr/>
          <p:nvPr/>
        </p:nvGrpSpPr>
        <p:grpSpPr>
          <a:xfrm>
            <a:off x="8386316" y="4990719"/>
            <a:ext cx="544531" cy="544531"/>
            <a:chOff x="7968177" y="4267414"/>
            <a:chExt cx="544531" cy="544531"/>
          </a:xfrm>
        </p:grpSpPr>
        <p:sp>
          <p:nvSpPr>
            <p:cNvPr id="45" name="KSO_Shape"/>
            <p:cNvSpPr>
              <a:spLocks/>
            </p:cNvSpPr>
            <p:nvPr/>
          </p:nvSpPr>
          <p:spPr bwMode="auto">
            <a:xfrm>
              <a:off x="8066233" y="4363065"/>
              <a:ext cx="349706" cy="346792"/>
            </a:xfrm>
            <a:custGeom>
              <a:avLst/>
              <a:gdLst>
                <a:gd name="T0" fmla="*/ 0 w 1438275"/>
                <a:gd name="T1" fmla="*/ 2252360 h 1425575"/>
                <a:gd name="T2" fmla="*/ 365180 w 1438275"/>
                <a:gd name="T3" fmla="*/ 2252360 h 1425575"/>
                <a:gd name="T4" fmla="*/ 365180 w 1438275"/>
                <a:gd name="T5" fmla="*/ 2946274 h 1425575"/>
                <a:gd name="T6" fmla="*/ 2979731 w 1438275"/>
                <a:gd name="T7" fmla="*/ 2946274 h 1425575"/>
                <a:gd name="T8" fmla="*/ 2979731 w 1438275"/>
                <a:gd name="T9" fmla="*/ 2252360 h 1425575"/>
                <a:gd name="T10" fmla="*/ 3341959 w 1438275"/>
                <a:gd name="T11" fmla="*/ 2252360 h 1425575"/>
                <a:gd name="T12" fmla="*/ 3341959 w 1438275"/>
                <a:gd name="T13" fmla="*/ 3315771 h 1425575"/>
                <a:gd name="T14" fmla="*/ 0 w 1438275"/>
                <a:gd name="T15" fmla="*/ 3315771 h 1425575"/>
                <a:gd name="T16" fmla="*/ 1209893 w 1438275"/>
                <a:gd name="T17" fmla="*/ 0 h 1425575"/>
                <a:gd name="T18" fmla="*/ 2154199 w 1438275"/>
                <a:gd name="T19" fmla="*/ 0 h 1425575"/>
                <a:gd name="T20" fmla="*/ 2154199 w 1438275"/>
                <a:gd name="T21" fmla="*/ 1183932 h 1425575"/>
                <a:gd name="T22" fmla="*/ 2725946 w 1438275"/>
                <a:gd name="T23" fmla="*/ 1183932 h 1425575"/>
                <a:gd name="T24" fmla="*/ 1682783 w 1438275"/>
                <a:gd name="T25" fmla="*/ 2632679 h 1425575"/>
                <a:gd name="T26" fmla="*/ 1681307 w 1438275"/>
                <a:gd name="T27" fmla="*/ 2632679 h 1425575"/>
                <a:gd name="T28" fmla="*/ 638144 w 1438275"/>
                <a:gd name="T29" fmla="*/ 1183932 h 1425575"/>
                <a:gd name="T30" fmla="*/ 1209893 w 1438275"/>
                <a:gd name="T31" fmla="*/ 1183932 h 14255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38275" h="1425575">
                  <a:moveTo>
                    <a:pt x="0" y="968375"/>
                  </a:moveTo>
                  <a:lnTo>
                    <a:pt x="157162" y="968375"/>
                  </a:lnTo>
                  <a:lnTo>
                    <a:pt x="157162" y="1266715"/>
                  </a:lnTo>
                  <a:lnTo>
                    <a:pt x="1282383" y="1266715"/>
                  </a:lnTo>
                  <a:lnTo>
                    <a:pt x="1282383" y="968375"/>
                  </a:lnTo>
                  <a:lnTo>
                    <a:pt x="1438275" y="968375"/>
                  </a:lnTo>
                  <a:lnTo>
                    <a:pt x="1438275" y="1425575"/>
                  </a:lnTo>
                  <a:lnTo>
                    <a:pt x="0" y="1425575"/>
                  </a:lnTo>
                  <a:lnTo>
                    <a:pt x="0" y="968375"/>
                  </a:lnTo>
                  <a:close/>
                  <a:moveTo>
                    <a:pt x="520700" y="0"/>
                  </a:moveTo>
                  <a:lnTo>
                    <a:pt x="927100" y="0"/>
                  </a:lnTo>
                  <a:lnTo>
                    <a:pt x="927100" y="509017"/>
                  </a:lnTo>
                  <a:lnTo>
                    <a:pt x="1173162" y="509017"/>
                  </a:lnTo>
                  <a:lnTo>
                    <a:pt x="724217" y="1131888"/>
                  </a:lnTo>
                  <a:lnTo>
                    <a:pt x="723582" y="1131888"/>
                  </a:lnTo>
                  <a:lnTo>
                    <a:pt x="274637" y="509017"/>
                  </a:lnTo>
                  <a:lnTo>
                    <a:pt x="520700" y="509017"/>
                  </a:lnTo>
                  <a:lnTo>
                    <a:pt x="520700" y="0"/>
                  </a:lnTo>
                  <a:close/>
                </a:path>
              </a:pathLst>
            </a:custGeom>
            <a:solidFill>
              <a:schemeClr val="bg1">
                <a:lumMod val="95000"/>
              </a:schemeClr>
            </a:solidFill>
            <a:ln>
              <a:noFill/>
            </a:ln>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46" name="圆角矩形 45"/>
            <p:cNvSpPr/>
            <p:nvPr/>
          </p:nvSpPr>
          <p:spPr>
            <a:xfrm>
              <a:off x="7968177" y="4267414"/>
              <a:ext cx="544531" cy="54453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矩形 50"/>
          <p:cNvSpPr/>
          <p:nvPr/>
        </p:nvSpPr>
        <p:spPr>
          <a:xfrm>
            <a:off x="9079695" y="4952406"/>
            <a:ext cx="1984839" cy="400110"/>
          </a:xfrm>
          <a:prstGeom prst="rect">
            <a:avLst/>
          </a:prstGeom>
        </p:spPr>
        <p:txBody>
          <a:bodyPr wrap="none">
            <a:spAutoFit/>
          </a:bodyPr>
          <a:lstStyle/>
          <a:p>
            <a:r>
              <a:rPr lang="en-US" altLang="zh-CN" sz="2000" dirty="0">
                <a:solidFill>
                  <a:schemeClr val="bg1"/>
                </a:solidFill>
              </a:rPr>
              <a:t>LOREM IPSUM</a:t>
            </a:r>
            <a:endParaRPr lang="zh-CN" altLang="en-US" sz="2000" dirty="0">
              <a:solidFill>
                <a:schemeClr val="bg1"/>
              </a:solidFill>
            </a:endParaRPr>
          </a:p>
        </p:txBody>
      </p:sp>
      <p:sp>
        <p:nvSpPr>
          <p:cNvPr id="52" name="矩形 51"/>
          <p:cNvSpPr/>
          <p:nvPr/>
        </p:nvSpPr>
        <p:spPr>
          <a:xfrm>
            <a:off x="9101523" y="5240542"/>
            <a:ext cx="1803699" cy="338554"/>
          </a:xfrm>
          <a:prstGeom prst="rect">
            <a:avLst/>
          </a:prstGeom>
        </p:spPr>
        <p:txBody>
          <a:bodyPr wrap="none">
            <a:spAutoFit/>
          </a:bodyPr>
          <a:lstStyle/>
          <a:p>
            <a:r>
              <a:rPr lang="en-US" altLang="zh-CN" sz="1600" dirty="0" err="1">
                <a:solidFill>
                  <a:schemeClr val="bg1"/>
                </a:solidFill>
                <a:latin typeface="Segoe UI Semilight" panose="020B0402040204020203" pitchFamily="34" charset="0"/>
                <a:cs typeface="Segoe UI Semilight" panose="020B0402040204020203" pitchFamily="34" charset="0"/>
              </a:rPr>
              <a:t>sed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diam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nonumy</a:t>
            </a:r>
            <a:endParaRPr lang="zh-CN" altLang="en-US" sz="1600" dirty="0">
              <a:solidFill>
                <a:schemeClr val="bg1"/>
              </a:solidFill>
              <a:latin typeface="Segoe UI Semilight" panose="020B0402040204020203" pitchFamily="34" charset="0"/>
              <a:cs typeface="Segoe UI Semilight" panose="020B0402040204020203" pitchFamily="34" charset="0"/>
            </a:endParaRPr>
          </a:p>
        </p:txBody>
      </p:sp>
      <p:sp>
        <p:nvSpPr>
          <p:cNvPr id="2" name="椭圆 1"/>
          <p:cNvSpPr/>
          <p:nvPr/>
        </p:nvSpPr>
        <p:spPr>
          <a:xfrm>
            <a:off x="1127466" y="1620384"/>
            <a:ext cx="1440000" cy="1440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3" name="直接连接符 52"/>
          <p:cNvCxnSpPr/>
          <p:nvPr/>
        </p:nvCxnSpPr>
        <p:spPr>
          <a:xfrm>
            <a:off x="1814613" y="3785387"/>
            <a:ext cx="0" cy="57100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1814613" y="4718647"/>
            <a:ext cx="0" cy="57100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2446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6500559" y="2371156"/>
            <a:ext cx="2052575" cy="2605191"/>
          </a:xfrm>
          <a:custGeom>
            <a:avLst/>
            <a:gdLst>
              <a:gd name="connsiteX0" fmla="*/ 265250 w 2052575"/>
              <a:gd name="connsiteY0" fmla="*/ 0 h 2605191"/>
              <a:gd name="connsiteX1" fmla="*/ 1953005 w 2052575"/>
              <a:gd name="connsiteY1" fmla="*/ 0 h 2605191"/>
              <a:gd name="connsiteX2" fmla="*/ 2052575 w 2052575"/>
              <a:gd name="connsiteY2" fmla="*/ 99570 h 2605191"/>
              <a:gd name="connsiteX3" fmla="*/ 2052575 w 2052575"/>
              <a:gd name="connsiteY3" fmla="*/ 2505621 h 2605191"/>
              <a:gd name="connsiteX4" fmla="*/ 1953005 w 2052575"/>
              <a:gd name="connsiteY4" fmla="*/ 2605191 h 2605191"/>
              <a:gd name="connsiteX5" fmla="*/ 99570 w 2052575"/>
              <a:gd name="connsiteY5" fmla="*/ 2605191 h 2605191"/>
              <a:gd name="connsiteX6" fmla="*/ 0 w 2052575"/>
              <a:gd name="connsiteY6" fmla="*/ 2505621 h 2605191"/>
              <a:gd name="connsiteX7" fmla="*/ 0 w 2052575"/>
              <a:gd name="connsiteY7" fmla="*/ 206057 h 2605191"/>
              <a:gd name="connsiteX8" fmla="*/ 49250 w 2052575"/>
              <a:gd name="connsiteY8" fmla="*/ 216000 h 2605191"/>
              <a:gd name="connsiteX9" fmla="*/ 265250 w 2052575"/>
              <a:gd name="connsiteY9" fmla="*/ 0 h 260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2575" h="2605191">
                <a:moveTo>
                  <a:pt x="265250" y="0"/>
                </a:moveTo>
                <a:lnTo>
                  <a:pt x="1953005" y="0"/>
                </a:lnTo>
                <a:cubicBezTo>
                  <a:pt x="2007996" y="0"/>
                  <a:pt x="2052575" y="44579"/>
                  <a:pt x="2052575" y="99570"/>
                </a:cubicBezTo>
                <a:lnTo>
                  <a:pt x="2052575" y="2505621"/>
                </a:lnTo>
                <a:cubicBezTo>
                  <a:pt x="2052575" y="2560612"/>
                  <a:pt x="2007996" y="2605191"/>
                  <a:pt x="1953005" y="2605191"/>
                </a:cubicBezTo>
                <a:lnTo>
                  <a:pt x="99570" y="2605191"/>
                </a:lnTo>
                <a:cubicBezTo>
                  <a:pt x="44579" y="2605191"/>
                  <a:pt x="0" y="2560612"/>
                  <a:pt x="0" y="2505621"/>
                </a:cubicBezTo>
                <a:lnTo>
                  <a:pt x="0" y="206057"/>
                </a:lnTo>
                <a:lnTo>
                  <a:pt x="49250" y="216000"/>
                </a:lnTo>
                <a:cubicBezTo>
                  <a:pt x="168544" y="216000"/>
                  <a:pt x="265250" y="119294"/>
                  <a:pt x="265250" y="0"/>
                </a:cubicBezTo>
                <a:close/>
              </a:path>
            </a:pathLst>
          </a:cu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400">
                <a:ea typeface="方正粗谭黑简体" panose="02000000000000000000" pitchFamily="2" charset="-122"/>
              </a:rPr>
              <a:t>ADD YOUR </a:t>
            </a:r>
          </a:p>
          <a:p>
            <a:pPr algn="ctr"/>
            <a:endParaRPr lang="en-US" altLang="zh-CN" sz="2400">
              <a:ea typeface="方正粗谭黑简体" panose="02000000000000000000" pitchFamily="2" charset="-122"/>
            </a:endParaRPr>
          </a:p>
          <a:p>
            <a:pPr algn="ctr"/>
            <a:r>
              <a:rPr lang="en-US" altLang="zh-CN" sz="2400">
                <a:ea typeface="方正粗谭黑简体" panose="02000000000000000000" pitchFamily="2" charset="-122"/>
              </a:rPr>
              <a:t>TEXT HERE</a:t>
            </a:r>
          </a:p>
        </p:txBody>
      </p:sp>
      <p:sp>
        <p:nvSpPr>
          <p:cNvPr id="9" name="椭圆 8"/>
          <p:cNvSpPr/>
          <p:nvPr/>
        </p:nvSpPr>
        <p:spPr>
          <a:xfrm>
            <a:off x="6306784" y="2113881"/>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800" b="1" i="1"/>
              <a:t>3</a:t>
            </a:r>
            <a:endParaRPr lang="zh-CN" altLang="en-US" sz="2800" b="1" i="1"/>
          </a:p>
        </p:txBody>
      </p:sp>
      <p:sp>
        <p:nvSpPr>
          <p:cNvPr id="10" name="任意多边形 9"/>
          <p:cNvSpPr/>
          <p:nvPr/>
        </p:nvSpPr>
        <p:spPr>
          <a:xfrm>
            <a:off x="1164721" y="2371156"/>
            <a:ext cx="2052575" cy="2605191"/>
          </a:xfrm>
          <a:custGeom>
            <a:avLst/>
            <a:gdLst>
              <a:gd name="connsiteX0" fmla="*/ 265250 w 2052575"/>
              <a:gd name="connsiteY0" fmla="*/ 0 h 2605191"/>
              <a:gd name="connsiteX1" fmla="*/ 1953005 w 2052575"/>
              <a:gd name="connsiteY1" fmla="*/ 0 h 2605191"/>
              <a:gd name="connsiteX2" fmla="*/ 2052575 w 2052575"/>
              <a:gd name="connsiteY2" fmla="*/ 99570 h 2605191"/>
              <a:gd name="connsiteX3" fmla="*/ 2052575 w 2052575"/>
              <a:gd name="connsiteY3" fmla="*/ 2505621 h 2605191"/>
              <a:gd name="connsiteX4" fmla="*/ 1953005 w 2052575"/>
              <a:gd name="connsiteY4" fmla="*/ 2605191 h 2605191"/>
              <a:gd name="connsiteX5" fmla="*/ 99570 w 2052575"/>
              <a:gd name="connsiteY5" fmla="*/ 2605191 h 2605191"/>
              <a:gd name="connsiteX6" fmla="*/ 0 w 2052575"/>
              <a:gd name="connsiteY6" fmla="*/ 2505621 h 2605191"/>
              <a:gd name="connsiteX7" fmla="*/ 0 w 2052575"/>
              <a:gd name="connsiteY7" fmla="*/ 206057 h 2605191"/>
              <a:gd name="connsiteX8" fmla="*/ 49250 w 2052575"/>
              <a:gd name="connsiteY8" fmla="*/ 216000 h 2605191"/>
              <a:gd name="connsiteX9" fmla="*/ 265250 w 2052575"/>
              <a:gd name="connsiteY9" fmla="*/ 0 h 260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2575" h="2605191">
                <a:moveTo>
                  <a:pt x="265250" y="0"/>
                </a:moveTo>
                <a:lnTo>
                  <a:pt x="1953005" y="0"/>
                </a:lnTo>
                <a:cubicBezTo>
                  <a:pt x="2007996" y="0"/>
                  <a:pt x="2052575" y="44579"/>
                  <a:pt x="2052575" y="99570"/>
                </a:cubicBezTo>
                <a:lnTo>
                  <a:pt x="2052575" y="2505621"/>
                </a:lnTo>
                <a:cubicBezTo>
                  <a:pt x="2052575" y="2560612"/>
                  <a:pt x="2007996" y="2605191"/>
                  <a:pt x="1953005" y="2605191"/>
                </a:cubicBezTo>
                <a:lnTo>
                  <a:pt x="99570" y="2605191"/>
                </a:lnTo>
                <a:cubicBezTo>
                  <a:pt x="44579" y="2605191"/>
                  <a:pt x="0" y="2560612"/>
                  <a:pt x="0" y="2505621"/>
                </a:cubicBezTo>
                <a:lnTo>
                  <a:pt x="0" y="206057"/>
                </a:lnTo>
                <a:lnTo>
                  <a:pt x="49250" y="216000"/>
                </a:lnTo>
                <a:cubicBezTo>
                  <a:pt x="168544" y="216000"/>
                  <a:pt x="265250" y="119294"/>
                  <a:pt x="265250" y="0"/>
                </a:cubicBezTo>
                <a:close/>
              </a:path>
            </a:pathLst>
          </a:cu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400">
                <a:ea typeface="方正粗谭黑简体" panose="02000000000000000000" pitchFamily="2" charset="-122"/>
              </a:rPr>
              <a:t>ADD YOUR </a:t>
            </a:r>
          </a:p>
          <a:p>
            <a:pPr algn="ctr"/>
            <a:endParaRPr lang="en-US" altLang="zh-CN" sz="2400">
              <a:ea typeface="方正粗谭黑简体" panose="02000000000000000000" pitchFamily="2" charset="-122"/>
            </a:endParaRPr>
          </a:p>
          <a:p>
            <a:pPr algn="ctr"/>
            <a:r>
              <a:rPr lang="en-US" altLang="zh-CN" sz="2400">
                <a:ea typeface="方正粗谭黑简体" panose="02000000000000000000" pitchFamily="2" charset="-122"/>
              </a:rPr>
              <a:t>TEXT HERE</a:t>
            </a:r>
          </a:p>
        </p:txBody>
      </p:sp>
      <p:sp>
        <p:nvSpPr>
          <p:cNvPr id="11" name="椭圆 10"/>
          <p:cNvSpPr/>
          <p:nvPr/>
        </p:nvSpPr>
        <p:spPr>
          <a:xfrm>
            <a:off x="970946" y="2113881"/>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800" b="1" i="1"/>
              <a:t>1</a:t>
            </a:r>
            <a:endParaRPr lang="zh-CN" altLang="en-US" sz="2800" b="1" i="1"/>
          </a:p>
        </p:txBody>
      </p:sp>
      <p:sp>
        <p:nvSpPr>
          <p:cNvPr id="12" name="任意多边形 11"/>
          <p:cNvSpPr/>
          <p:nvPr/>
        </p:nvSpPr>
        <p:spPr>
          <a:xfrm>
            <a:off x="3832640" y="2371156"/>
            <a:ext cx="2052575" cy="2605191"/>
          </a:xfrm>
          <a:custGeom>
            <a:avLst/>
            <a:gdLst>
              <a:gd name="connsiteX0" fmla="*/ 265250 w 2052575"/>
              <a:gd name="connsiteY0" fmla="*/ 0 h 2605191"/>
              <a:gd name="connsiteX1" fmla="*/ 1953005 w 2052575"/>
              <a:gd name="connsiteY1" fmla="*/ 0 h 2605191"/>
              <a:gd name="connsiteX2" fmla="*/ 2052575 w 2052575"/>
              <a:gd name="connsiteY2" fmla="*/ 99570 h 2605191"/>
              <a:gd name="connsiteX3" fmla="*/ 2052575 w 2052575"/>
              <a:gd name="connsiteY3" fmla="*/ 2505621 h 2605191"/>
              <a:gd name="connsiteX4" fmla="*/ 1953005 w 2052575"/>
              <a:gd name="connsiteY4" fmla="*/ 2605191 h 2605191"/>
              <a:gd name="connsiteX5" fmla="*/ 99570 w 2052575"/>
              <a:gd name="connsiteY5" fmla="*/ 2605191 h 2605191"/>
              <a:gd name="connsiteX6" fmla="*/ 0 w 2052575"/>
              <a:gd name="connsiteY6" fmla="*/ 2505621 h 2605191"/>
              <a:gd name="connsiteX7" fmla="*/ 0 w 2052575"/>
              <a:gd name="connsiteY7" fmla="*/ 206057 h 2605191"/>
              <a:gd name="connsiteX8" fmla="*/ 49250 w 2052575"/>
              <a:gd name="connsiteY8" fmla="*/ 216000 h 2605191"/>
              <a:gd name="connsiteX9" fmla="*/ 265250 w 2052575"/>
              <a:gd name="connsiteY9" fmla="*/ 0 h 260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2575" h="2605191">
                <a:moveTo>
                  <a:pt x="265250" y="0"/>
                </a:moveTo>
                <a:lnTo>
                  <a:pt x="1953005" y="0"/>
                </a:lnTo>
                <a:cubicBezTo>
                  <a:pt x="2007996" y="0"/>
                  <a:pt x="2052575" y="44579"/>
                  <a:pt x="2052575" y="99570"/>
                </a:cubicBezTo>
                <a:lnTo>
                  <a:pt x="2052575" y="2505621"/>
                </a:lnTo>
                <a:cubicBezTo>
                  <a:pt x="2052575" y="2560612"/>
                  <a:pt x="2007996" y="2605191"/>
                  <a:pt x="1953005" y="2605191"/>
                </a:cubicBezTo>
                <a:lnTo>
                  <a:pt x="99570" y="2605191"/>
                </a:lnTo>
                <a:cubicBezTo>
                  <a:pt x="44579" y="2605191"/>
                  <a:pt x="0" y="2560612"/>
                  <a:pt x="0" y="2505621"/>
                </a:cubicBezTo>
                <a:lnTo>
                  <a:pt x="0" y="206057"/>
                </a:lnTo>
                <a:lnTo>
                  <a:pt x="49250" y="216000"/>
                </a:lnTo>
                <a:cubicBezTo>
                  <a:pt x="168544" y="216000"/>
                  <a:pt x="265250" y="119294"/>
                  <a:pt x="265250" y="0"/>
                </a:cubicBezTo>
                <a:close/>
              </a:path>
            </a:pathLst>
          </a:cu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400">
                <a:ea typeface="方正粗谭黑简体" panose="02000000000000000000" pitchFamily="2" charset="-122"/>
              </a:rPr>
              <a:t>ADD YOUR </a:t>
            </a:r>
          </a:p>
          <a:p>
            <a:pPr algn="ctr"/>
            <a:endParaRPr lang="en-US" altLang="zh-CN" sz="2400">
              <a:ea typeface="方正粗谭黑简体" panose="02000000000000000000" pitchFamily="2" charset="-122"/>
            </a:endParaRPr>
          </a:p>
          <a:p>
            <a:pPr algn="ctr"/>
            <a:r>
              <a:rPr lang="en-US" altLang="zh-CN" sz="2400">
                <a:ea typeface="方正粗谭黑简体" panose="02000000000000000000" pitchFamily="2" charset="-122"/>
              </a:rPr>
              <a:t>TEXT HERE</a:t>
            </a:r>
          </a:p>
        </p:txBody>
      </p:sp>
      <p:sp>
        <p:nvSpPr>
          <p:cNvPr id="13" name="椭圆 12"/>
          <p:cNvSpPr/>
          <p:nvPr/>
        </p:nvSpPr>
        <p:spPr>
          <a:xfrm>
            <a:off x="3638865" y="2113881"/>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800" b="1" i="1"/>
              <a:t>2</a:t>
            </a:r>
            <a:endParaRPr lang="zh-CN" altLang="en-US" sz="2800" b="1" i="1"/>
          </a:p>
        </p:txBody>
      </p:sp>
      <p:sp>
        <p:nvSpPr>
          <p:cNvPr id="14" name="任意多边形 13"/>
          <p:cNvSpPr/>
          <p:nvPr/>
        </p:nvSpPr>
        <p:spPr>
          <a:xfrm>
            <a:off x="9168479" y="2371156"/>
            <a:ext cx="2052575" cy="2605191"/>
          </a:xfrm>
          <a:custGeom>
            <a:avLst/>
            <a:gdLst>
              <a:gd name="connsiteX0" fmla="*/ 265250 w 2052575"/>
              <a:gd name="connsiteY0" fmla="*/ 0 h 2605191"/>
              <a:gd name="connsiteX1" fmla="*/ 1953005 w 2052575"/>
              <a:gd name="connsiteY1" fmla="*/ 0 h 2605191"/>
              <a:gd name="connsiteX2" fmla="*/ 2052575 w 2052575"/>
              <a:gd name="connsiteY2" fmla="*/ 99570 h 2605191"/>
              <a:gd name="connsiteX3" fmla="*/ 2052575 w 2052575"/>
              <a:gd name="connsiteY3" fmla="*/ 2505621 h 2605191"/>
              <a:gd name="connsiteX4" fmla="*/ 1953005 w 2052575"/>
              <a:gd name="connsiteY4" fmla="*/ 2605191 h 2605191"/>
              <a:gd name="connsiteX5" fmla="*/ 99570 w 2052575"/>
              <a:gd name="connsiteY5" fmla="*/ 2605191 h 2605191"/>
              <a:gd name="connsiteX6" fmla="*/ 0 w 2052575"/>
              <a:gd name="connsiteY6" fmla="*/ 2505621 h 2605191"/>
              <a:gd name="connsiteX7" fmla="*/ 0 w 2052575"/>
              <a:gd name="connsiteY7" fmla="*/ 206057 h 2605191"/>
              <a:gd name="connsiteX8" fmla="*/ 49250 w 2052575"/>
              <a:gd name="connsiteY8" fmla="*/ 216000 h 2605191"/>
              <a:gd name="connsiteX9" fmla="*/ 265250 w 2052575"/>
              <a:gd name="connsiteY9" fmla="*/ 0 h 260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2575" h="2605191">
                <a:moveTo>
                  <a:pt x="265250" y="0"/>
                </a:moveTo>
                <a:lnTo>
                  <a:pt x="1953005" y="0"/>
                </a:lnTo>
                <a:cubicBezTo>
                  <a:pt x="2007996" y="0"/>
                  <a:pt x="2052575" y="44579"/>
                  <a:pt x="2052575" y="99570"/>
                </a:cubicBezTo>
                <a:lnTo>
                  <a:pt x="2052575" y="2505621"/>
                </a:lnTo>
                <a:cubicBezTo>
                  <a:pt x="2052575" y="2560612"/>
                  <a:pt x="2007996" y="2605191"/>
                  <a:pt x="1953005" y="2605191"/>
                </a:cubicBezTo>
                <a:lnTo>
                  <a:pt x="99570" y="2605191"/>
                </a:lnTo>
                <a:cubicBezTo>
                  <a:pt x="44579" y="2605191"/>
                  <a:pt x="0" y="2560612"/>
                  <a:pt x="0" y="2505621"/>
                </a:cubicBezTo>
                <a:lnTo>
                  <a:pt x="0" y="206057"/>
                </a:lnTo>
                <a:lnTo>
                  <a:pt x="49250" y="216000"/>
                </a:lnTo>
                <a:cubicBezTo>
                  <a:pt x="168544" y="216000"/>
                  <a:pt x="265250" y="119294"/>
                  <a:pt x="265250" y="0"/>
                </a:cubicBezTo>
                <a:close/>
              </a:path>
            </a:pathLst>
          </a:cu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400">
                <a:ea typeface="方正粗谭黑简体" panose="02000000000000000000" pitchFamily="2" charset="-122"/>
              </a:rPr>
              <a:t>ADD YOUR </a:t>
            </a:r>
          </a:p>
          <a:p>
            <a:pPr algn="ctr"/>
            <a:endParaRPr lang="en-US" altLang="zh-CN" sz="2400">
              <a:ea typeface="方正粗谭黑简体" panose="02000000000000000000" pitchFamily="2" charset="-122"/>
            </a:endParaRPr>
          </a:p>
          <a:p>
            <a:pPr algn="ctr"/>
            <a:r>
              <a:rPr lang="en-US" altLang="zh-CN" sz="2400">
                <a:ea typeface="方正粗谭黑简体" panose="02000000000000000000" pitchFamily="2" charset="-122"/>
              </a:rPr>
              <a:t>TEXT HERE</a:t>
            </a:r>
          </a:p>
        </p:txBody>
      </p:sp>
      <p:sp>
        <p:nvSpPr>
          <p:cNvPr id="15" name="椭圆 14"/>
          <p:cNvSpPr/>
          <p:nvPr/>
        </p:nvSpPr>
        <p:spPr>
          <a:xfrm>
            <a:off x="8974704" y="2113881"/>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800" b="1" i="1"/>
              <a:t>4</a:t>
            </a:r>
            <a:endParaRPr lang="zh-CN" altLang="en-US" sz="2800" b="1" i="1"/>
          </a:p>
        </p:txBody>
      </p:sp>
      <p:grpSp>
        <p:nvGrpSpPr>
          <p:cNvPr id="21" name="组合 20"/>
          <p:cNvGrpSpPr/>
          <p:nvPr/>
        </p:nvGrpSpPr>
        <p:grpSpPr>
          <a:xfrm>
            <a:off x="672792" y="604872"/>
            <a:ext cx="3265774" cy="400110"/>
            <a:chOff x="672792" y="604872"/>
            <a:chExt cx="3265774" cy="400110"/>
          </a:xfrm>
        </p:grpSpPr>
        <p:sp>
          <p:nvSpPr>
            <p:cNvPr id="22" name="矩形 21"/>
            <p:cNvSpPr/>
            <p:nvPr/>
          </p:nvSpPr>
          <p:spPr>
            <a:xfrm>
              <a:off x="917931" y="604872"/>
              <a:ext cx="3020635" cy="400110"/>
            </a:xfrm>
            <a:prstGeom prst="rect">
              <a:avLst/>
            </a:prstGeom>
          </p:spPr>
          <p:txBody>
            <a:bodyPr wrap="none">
              <a:spAutoFit/>
            </a:bodyPr>
            <a:lstStyle/>
            <a:p>
              <a:pPr algn="ctr"/>
              <a:r>
                <a:rPr lang="en-US" altLang="zh-CN"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LOREM IPSUM DOLOR </a:t>
              </a:r>
              <a:endParaRPr lang="zh-CN" altLang="en-US"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23" name="直角三角形 22"/>
            <p:cNvSpPr/>
            <p:nvPr/>
          </p:nvSpPr>
          <p:spPr>
            <a:xfrm rot="4705673">
              <a:off x="672792" y="723269"/>
              <a:ext cx="224870" cy="22487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4" name="直角三角形 23"/>
            <p:cNvSpPr/>
            <p:nvPr/>
          </p:nvSpPr>
          <p:spPr>
            <a:xfrm rot="11041849">
              <a:off x="693981" y="678230"/>
              <a:ext cx="182492" cy="182492"/>
            </a:xfrm>
            <a:prstGeom prst="rtTriangl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extLst>
      <p:ext uri="{BB962C8B-B14F-4D97-AF65-F5344CB8AC3E}">
        <p14:creationId xmlns:p14="http://schemas.microsoft.com/office/powerpoint/2010/main" val="2927983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nvSpPr>
        <p:spPr>
          <a:xfrm>
            <a:off x="1604165" y="1380809"/>
            <a:ext cx="3581908" cy="3087853"/>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4165" y="2389339"/>
            <a:ext cx="3581908" cy="3087853"/>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569658" y="2917602"/>
            <a:ext cx="2404863" cy="923330"/>
          </a:xfrm>
          <a:prstGeom prst="rect">
            <a:avLst/>
          </a:prstGeom>
          <a:noFill/>
        </p:spPr>
        <p:txBody>
          <a:bodyPr wrap="square" rtlCol="0">
            <a:spAutoFit/>
          </a:bodyPr>
          <a:lstStyle/>
          <a:p>
            <a:r>
              <a:rPr lang="en-US" altLang="zh-CN" sz="5400">
                <a:solidFill>
                  <a:schemeClr val="bg1">
                    <a:alpha val="88000"/>
                  </a:schemeClr>
                </a:solidFill>
                <a:latin typeface="MElle HK Light" panose="00000500000000000000" pitchFamily="2" charset="-120"/>
                <a:ea typeface="MElle HK Light" panose="00000500000000000000" pitchFamily="2" charset="-120"/>
              </a:rPr>
              <a:t>three</a:t>
            </a:r>
            <a:endParaRPr lang="zh-CN" altLang="en-US" sz="5400">
              <a:solidFill>
                <a:schemeClr val="bg1">
                  <a:alpha val="88000"/>
                </a:schemeClr>
              </a:solidFill>
              <a:latin typeface="MElle HK Light" panose="00000500000000000000" pitchFamily="2" charset="-120"/>
              <a:ea typeface="MElle HK Light" panose="00000500000000000000" pitchFamily="2" charset="-120"/>
            </a:endParaRPr>
          </a:p>
        </p:txBody>
      </p:sp>
      <p:sp>
        <p:nvSpPr>
          <p:cNvPr id="7" name="文本框 6"/>
          <p:cNvSpPr txBox="1"/>
          <p:nvPr/>
        </p:nvSpPr>
        <p:spPr>
          <a:xfrm>
            <a:off x="5440561" y="2949146"/>
            <a:ext cx="5006499" cy="461665"/>
          </a:xfrm>
          <a:prstGeom prst="rect">
            <a:avLst/>
          </a:prstGeom>
          <a:noFill/>
        </p:spPr>
        <p:txBody>
          <a:bodyPr wrap="none" rtlCol="0">
            <a:spAutoFit/>
          </a:bodyPr>
          <a:lstStyle/>
          <a:p>
            <a:r>
              <a:rPr lang="en-US" altLang="zh-CN" sz="2400" spc="600">
                <a:solidFill>
                  <a:schemeClr val="bg1">
                    <a:lumMod val="95000"/>
                  </a:schemeClr>
                </a:solidFill>
              </a:rPr>
              <a:t>ADD YOUR TEXT HERE</a:t>
            </a:r>
            <a:endParaRPr lang="zh-CN" altLang="en-US" sz="2400" spc="600" dirty="0">
              <a:solidFill>
                <a:schemeClr val="bg1">
                  <a:lumMod val="95000"/>
                </a:schemeClr>
              </a:solidFill>
            </a:endParaRPr>
          </a:p>
        </p:txBody>
      </p:sp>
      <p:sp>
        <p:nvSpPr>
          <p:cNvPr id="8" name="矩形 7"/>
          <p:cNvSpPr/>
          <p:nvPr/>
        </p:nvSpPr>
        <p:spPr>
          <a:xfrm>
            <a:off x="5440561" y="3692631"/>
            <a:ext cx="5147275" cy="584775"/>
          </a:xfrm>
          <a:prstGeom prst="rect">
            <a:avLst/>
          </a:prstGeom>
        </p:spPr>
        <p:txBody>
          <a:bodyPr wrap="square">
            <a:spAutoFit/>
          </a:bodyPr>
          <a:lstStyle/>
          <a:p>
            <a:r>
              <a:rPr lang="en-US" altLang="zh-CN" sz="1600" dirty="0">
                <a:solidFill>
                  <a:schemeClr val="bg1"/>
                </a:solidFill>
                <a:latin typeface="Segoe UI Semilight" panose="020B0402040204020203" pitchFamily="34" charset="0"/>
                <a:cs typeface="Segoe UI Semilight" panose="020B0402040204020203" pitchFamily="34" charset="0"/>
              </a:rPr>
              <a:t>Lorem ipsum dolor sit </a:t>
            </a:r>
            <a:r>
              <a:rPr lang="en-US" altLang="zh-CN" sz="1600" dirty="0" err="1">
                <a:solidFill>
                  <a:schemeClr val="bg1"/>
                </a:solidFill>
                <a:latin typeface="Segoe UI Semilight" panose="020B0402040204020203" pitchFamily="34" charset="0"/>
                <a:cs typeface="Segoe UI Semilight" panose="020B0402040204020203" pitchFamily="34" charset="0"/>
              </a:rPr>
              <a:t>amet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consectetuer</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adipiscing</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elit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sed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diam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nonummy</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nibh</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euismod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tincidunt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ut</a:t>
            </a:r>
            <a:endParaRPr lang="en-US" altLang="zh-CN" sz="1600" dirty="0">
              <a:solidFill>
                <a:schemeClr val="bg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960123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a:graphicFrameLocks/>
          </p:cNvGraphicFramePr>
          <p:nvPr>
            <p:extLst>
              <p:ext uri="{D42A27DB-BD31-4B8C-83A1-F6EECF244321}">
                <p14:modId xmlns:p14="http://schemas.microsoft.com/office/powerpoint/2010/main" val="3575842755"/>
              </p:ext>
            </p:extLst>
          </p:nvPr>
        </p:nvGraphicFramePr>
        <p:xfrm>
          <a:off x="352825" y="1035423"/>
          <a:ext cx="8220635" cy="4787154"/>
        </p:xfrm>
        <a:graphic>
          <a:graphicData uri="http://schemas.openxmlformats.org/drawingml/2006/chart">
            <c:chart xmlns:c="http://schemas.openxmlformats.org/drawingml/2006/chart" xmlns:r="http://schemas.openxmlformats.org/officeDocument/2006/relationships" r:id="rId2"/>
          </a:graphicData>
        </a:graphic>
      </p:graphicFrame>
      <p:sp>
        <p:nvSpPr>
          <p:cNvPr id="3" name="矩形 2"/>
          <p:cNvSpPr/>
          <p:nvPr/>
        </p:nvSpPr>
        <p:spPr>
          <a:xfrm>
            <a:off x="8353825" y="2710535"/>
            <a:ext cx="2918011" cy="2456057"/>
          </a:xfrm>
          <a:prstGeom prst="rect">
            <a:avLst/>
          </a:prstGeom>
        </p:spPr>
        <p:txBody>
          <a:bodyPr wrap="square">
            <a:spAutoFit/>
          </a:bodyPr>
          <a:lstStyle/>
          <a:p>
            <a:pPr algn="just">
              <a:lnSpc>
                <a:spcPct val="120000"/>
              </a:lnSpc>
            </a:pPr>
            <a:r>
              <a:rPr lang="en-US" altLang="zh-CN" sz="1600" dirty="0" err="1">
                <a:solidFill>
                  <a:schemeClr val="bg1"/>
                </a:solidFill>
                <a:latin typeface="Segoe UI Semilight" panose="020B0402040204020203" pitchFamily="34" charset="0"/>
                <a:cs typeface="Segoe UI Semilight" panose="020B0402040204020203" pitchFamily="34" charset="0"/>
              </a:rPr>
              <a:t>Lorem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ipsum</a:t>
            </a:r>
            <a:r>
              <a:rPr lang="en-US" altLang="zh-CN" sz="1600" dirty="0">
                <a:solidFill>
                  <a:schemeClr val="bg1"/>
                </a:solidFill>
                <a:latin typeface="Segoe UI Semilight" panose="020B0402040204020203" pitchFamily="34" charset="0"/>
                <a:cs typeface="Segoe UI Semilight" panose="020B0402040204020203" pitchFamily="34" charset="0"/>
              </a:rPr>
              <a:t> dolor sit </a:t>
            </a:r>
            <a:r>
              <a:rPr lang="en-US" altLang="zh-CN" sz="1600" dirty="0" err="1">
                <a:solidFill>
                  <a:schemeClr val="bg1"/>
                </a:solidFill>
                <a:latin typeface="Segoe UI Semilight" panose="020B0402040204020203" pitchFamily="34" charset="0"/>
                <a:cs typeface="Segoe UI Semilight" panose="020B0402040204020203" pitchFamily="34" charset="0"/>
              </a:rPr>
              <a:t>amet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consectetuer</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adipiscing</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elit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sed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diam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nonummy</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nibh</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euismod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tincidunt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ut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laoreet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dolore</a:t>
            </a:r>
            <a:r>
              <a:rPr lang="en-US" altLang="zh-CN" sz="1600" dirty="0">
                <a:solidFill>
                  <a:schemeClr val="bg1"/>
                </a:solidFill>
                <a:latin typeface="Segoe UI Semilight" panose="020B0402040204020203" pitchFamily="34" charset="0"/>
                <a:cs typeface="Segoe UI Semilight" panose="020B0402040204020203" pitchFamily="34" charset="0"/>
              </a:rPr>
              <a:t> magna </a:t>
            </a:r>
            <a:r>
              <a:rPr lang="en-US" altLang="zh-CN" sz="1600" dirty="0" err="1">
                <a:solidFill>
                  <a:schemeClr val="bg1"/>
                </a:solidFill>
                <a:latin typeface="Segoe UI Semilight" panose="020B0402040204020203" pitchFamily="34" charset="0"/>
                <a:cs typeface="Segoe UI Semilight" panose="020B0402040204020203" pitchFamily="34" charset="0"/>
              </a:rPr>
              <a:t>aliquam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erat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volutpat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Ut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wisi</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enim</a:t>
            </a:r>
            <a:r>
              <a:rPr lang="en-US" altLang="zh-CN" sz="1600" dirty="0">
                <a:solidFill>
                  <a:schemeClr val="bg1"/>
                </a:solidFill>
                <a:latin typeface="Segoe UI Semilight" panose="020B0402040204020203" pitchFamily="34" charset="0"/>
                <a:cs typeface="Segoe UI Semilight" panose="020B0402040204020203" pitchFamily="34" charset="0"/>
              </a:rPr>
              <a:t> ad minim </a:t>
            </a:r>
            <a:r>
              <a:rPr lang="en-US" altLang="zh-CN" sz="1600" dirty="0" err="1">
                <a:solidFill>
                  <a:schemeClr val="bg1"/>
                </a:solidFill>
                <a:latin typeface="Segoe UI Semilight" panose="020B0402040204020203" pitchFamily="34" charset="0"/>
                <a:cs typeface="Segoe UI Semilight" panose="020B0402040204020203" pitchFamily="34" charset="0"/>
              </a:rPr>
              <a:t>veniam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laoreet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dolore</a:t>
            </a:r>
            <a:r>
              <a:rPr lang="en-US" altLang="zh-CN" sz="1600" dirty="0">
                <a:solidFill>
                  <a:schemeClr val="bg1"/>
                </a:solidFill>
                <a:latin typeface="Segoe UI Semilight" panose="020B0402040204020203" pitchFamily="34" charset="0"/>
                <a:cs typeface="Segoe UI Semilight" panose="020B0402040204020203" pitchFamily="34" charset="0"/>
              </a:rPr>
              <a:t> magna </a:t>
            </a:r>
            <a:r>
              <a:rPr lang="en-US" altLang="zh-CN" sz="1600" dirty="0" err="1">
                <a:solidFill>
                  <a:schemeClr val="bg1"/>
                </a:solidFill>
                <a:latin typeface="Segoe UI Semilight" panose="020B0402040204020203" pitchFamily="34" charset="0"/>
                <a:cs typeface="Segoe UI Semilight" panose="020B0402040204020203" pitchFamily="34" charset="0"/>
              </a:rPr>
              <a:t>aliquam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erat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volutpat</a:t>
            </a:r>
            <a:r>
              <a:rPr lang="en-US" altLang="zh-CN" sz="1600" dirty="0">
                <a:solidFill>
                  <a:schemeClr val="bg1"/>
                </a:solidFill>
                <a:latin typeface="Segoe UI Semilight" panose="020B0402040204020203" pitchFamily="34" charset="0"/>
                <a:cs typeface="Segoe UI Semilight" panose="020B0402040204020203" pitchFamily="34" charset="0"/>
              </a:rPr>
              <a:t>. </a:t>
            </a:r>
          </a:p>
        </p:txBody>
      </p:sp>
      <p:cxnSp>
        <p:nvCxnSpPr>
          <p:cNvPr id="5" name="直接连接符 4"/>
          <p:cNvCxnSpPr/>
          <p:nvPr/>
        </p:nvCxnSpPr>
        <p:spPr>
          <a:xfrm>
            <a:off x="8457292" y="2694660"/>
            <a:ext cx="27368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8353825" y="2321182"/>
            <a:ext cx="1851789" cy="338554"/>
          </a:xfrm>
          <a:prstGeom prst="rect">
            <a:avLst/>
          </a:prstGeom>
          <a:noFill/>
        </p:spPr>
        <p:txBody>
          <a:bodyPr wrap="none" rtlCol="0">
            <a:spAutoFit/>
          </a:bodyPr>
          <a:lstStyle/>
          <a:p>
            <a:r>
              <a:rPr lang="en-US" altLang="zh-CN" sz="1600" b="1" dirty="0">
                <a:solidFill>
                  <a:schemeClr val="accent4"/>
                </a:solidFill>
              </a:rPr>
              <a:t>ADD YOUR TEXT</a:t>
            </a:r>
            <a:endParaRPr lang="zh-CN" altLang="en-US" sz="1600" b="1" dirty="0">
              <a:solidFill>
                <a:schemeClr val="accent4"/>
              </a:solidFill>
            </a:endParaRPr>
          </a:p>
        </p:txBody>
      </p:sp>
    </p:spTree>
    <p:extLst>
      <p:ext uri="{BB962C8B-B14F-4D97-AF65-F5344CB8AC3E}">
        <p14:creationId xmlns:p14="http://schemas.microsoft.com/office/powerpoint/2010/main" val="2401883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73738" y="934210"/>
            <a:ext cx="4302937" cy="1015663"/>
          </a:xfrm>
          <a:prstGeom prst="rect">
            <a:avLst/>
          </a:prstGeom>
          <a:noFill/>
        </p:spPr>
        <p:txBody>
          <a:bodyPr wrap="square" rtlCol="0">
            <a:spAutoFit/>
          </a:bodyPr>
          <a:lstStyle/>
          <a:p>
            <a:r>
              <a:rPr lang="en-US" altLang="zh-CN" sz="6000" b="1" dirty="0">
                <a:solidFill>
                  <a:schemeClr val="bg1"/>
                </a:solidFill>
                <a:latin typeface="张海山锐谐体2.0-授权联系：Samtype@QQ.com" panose="02000000000000000000" pitchFamily="2" charset="-122"/>
                <a:ea typeface="张海山锐谐体2.0-授权联系：Samtype@QQ.com" panose="02000000000000000000" pitchFamily="2" charset="-122"/>
              </a:rPr>
              <a:t>Contents</a:t>
            </a:r>
            <a:endParaRPr lang="zh-CN" altLang="en-US" sz="6000" b="1" dirty="0">
              <a:solidFill>
                <a:schemeClr val="bg1"/>
              </a:solidFill>
              <a:latin typeface="张海山锐谐体2.0-授权联系：Samtype@QQ.com" panose="02000000000000000000" pitchFamily="2" charset="-122"/>
              <a:ea typeface="张海山锐谐体2.0-授权联系：Samtype@QQ.com" panose="02000000000000000000" pitchFamily="2" charset="-122"/>
            </a:endParaRPr>
          </a:p>
        </p:txBody>
      </p:sp>
      <p:sp>
        <p:nvSpPr>
          <p:cNvPr id="4" name="矩形 3"/>
          <p:cNvSpPr/>
          <p:nvPr/>
        </p:nvSpPr>
        <p:spPr>
          <a:xfrm>
            <a:off x="1774926" y="2436236"/>
            <a:ext cx="1984839" cy="400110"/>
          </a:xfrm>
          <a:prstGeom prst="rect">
            <a:avLst/>
          </a:prstGeom>
        </p:spPr>
        <p:txBody>
          <a:bodyPr wrap="none">
            <a:spAutoFit/>
          </a:bodyPr>
          <a:lstStyle/>
          <a:p>
            <a:r>
              <a:rPr lang="en-US" altLang="zh-CN" sz="2000" b="1" dirty="0">
                <a:solidFill>
                  <a:schemeClr val="bg1"/>
                </a:solidFill>
              </a:rPr>
              <a:t>LOREM IPSUM</a:t>
            </a:r>
            <a:endParaRPr lang="zh-CN" altLang="en-US" sz="2000" b="1" dirty="0">
              <a:solidFill>
                <a:schemeClr val="bg1"/>
              </a:solidFill>
            </a:endParaRPr>
          </a:p>
        </p:txBody>
      </p:sp>
      <p:sp>
        <p:nvSpPr>
          <p:cNvPr id="5" name="矩形 4"/>
          <p:cNvSpPr/>
          <p:nvPr/>
        </p:nvSpPr>
        <p:spPr>
          <a:xfrm>
            <a:off x="1796754" y="2724372"/>
            <a:ext cx="1803699" cy="338554"/>
          </a:xfrm>
          <a:prstGeom prst="rect">
            <a:avLst/>
          </a:prstGeom>
        </p:spPr>
        <p:txBody>
          <a:bodyPr wrap="none">
            <a:spAutoFit/>
          </a:bodyPr>
          <a:lstStyle/>
          <a:p>
            <a:r>
              <a:rPr lang="en-US" altLang="zh-CN" sz="1600" dirty="0" err="1">
                <a:solidFill>
                  <a:schemeClr val="bg1"/>
                </a:solidFill>
                <a:latin typeface="Segoe UI Semilight" panose="020B0402040204020203" pitchFamily="34" charset="0"/>
                <a:cs typeface="Segoe UI Semilight" panose="020B0402040204020203" pitchFamily="34" charset="0"/>
              </a:rPr>
              <a:t>sed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diam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nonumy</a:t>
            </a:r>
            <a:endParaRPr lang="zh-CN" altLang="en-US" sz="1600" dirty="0">
              <a:solidFill>
                <a:schemeClr val="bg1"/>
              </a:solidFill>
              <a:latin typeface="Segoe UI Semilight" panose="020B0402040204020203" pitchFamily="34" charset="0"/>
              <a:cs typeface="Segoe UI Semilight" panose="020B0402040204020203" pitchFamily="34" charset="0"/>
            </a:endParaRPr>
          </a:p>
        </p:txBody>
      </p:sp>
      <p:sp>
        <p:nvSpPr>
          <p:cNvPr id="6" name="文本框 5"/>
          <p:cNvSpPr txBox="1"/>
          <p:nvPr/>
        </p:nvSpPr>
        <p:spPr>
          <a:xfrm>
            <a:off x="1040973" y="2343696"/>
            <a:ext cx="870751" cy="830997"/>
          </a:xfrm>
          <a:prstGeom prst="rect">
            <a:avLst/>
          </a:prstGeom>
          <a:noFill/>
        </p:spPr>
        <p:txBody>
          <a:bodyPr wrap="none" rtlCol="0">
            <a:spAutoFit/>
          </a:bodyPr>
          <a:lstStyle/>
          <a:p>
            <a:r>
              <a:rPr lang="en-US" altLang="zh-CN" sz="4800" b="1" dirty="0">
                <a:solidFill>
                  <a:schemeClr val="accent4"/>
                </a:solidFill>
              </a:rPr>
              <a:t>01</a:t>
            </a:r>
            <a:endParaRPr lang="zh-CN" altLang="en-US" sz="4800" b="1" dirty="0">
              <a:solidFill>
                <a:schemeClr val="accent4"/>
              </a:solidFill>
            </a:endParaRPr>
          </a:p>
        </p:txBody>
      </p:sp>
      <p:sp>
        <p:nvSpPr>
          <p:cNvPr id="9" name="矩形 8"/>
          <p:cNvSpPr/>
          <p:nvPr/>
        </p:nvSpPr>
        <p:spPr>
          <a:xfrm>
            <a:off x="1774926" y="3850987"/>
            <a:ext cx="1984839" cy="400110"/>
          </a:xfrm>
          <a:prstGeom prst="rect">
            <a:avLst/>
          </a:prstGeom>
        </p:spPr>
        <p:txBody>
          <a:bodyPr wrap="none">
            <a:spAutoFit/>
          </a:bodyPr>
          <a:lstStyle/>
          <a:p>
            <a:r>
              <a:rPr lang="en-US" altLang="zh-CN" sz="2000" b="1" dirty="0">
                <a:solidFill>
                  <a:schemeClr val="bg1"/>
                </a:solidFill>
              </a:rPr>
              <a:t>LOREM IPSUM</a:t>
            </a:r>
            <a:endParaRPr lang="zh-CN" altLang="en-US" sz="2000" b="1" dirty="0">
              <a:solidFill>
                <a:schemeClr val="bg1"/>
              </a:solidFill>
            </a:endParaRPr>
          </a:p>
        </p:txBody>
      </p:sp>
      <p:sp>
        <p:nvSpPr>
          <p:cNvPr id="10" name="矩形 9"/>
          <p:cNvSpPr/>
          <p:nvPr/>
        </p:nvSpPr>
        <p:spPr>
          <a:xfrm>
            <a:off x="1796754" y="4139123"/>
            <a:ext cx="1803699" cy="338554"/>
          </a:xfrm>
          <a:prstGeom prst="rect">
            <a:avLst/>
          </a:prstGeom>
        </p:spPr>
        <p:txBody>
          <a:bodyPr wrap="none">
            <a:spAutoFit/>
          </a:bodyPr>
          <a:lstStyle/>
          <a:p>
            <a:r>
              <a:rPr lang="en-US" altLang="zh-CN" sz="1600" dirty="0" err="1">
                <a:solidFill>
                  <a:schemeClr val="bg1"/>
                </a:solidFill>
                <a:latin typeface="Segoe UI Semilight" panose="020B0402040204020203" pitchFamily="34" charset="0"/>
                <a:cs typeface="Segoe UI Semilight" panose="020B0402040204020203" pitchFamily="34" charset="0"/>
              </a:rPr>
              <a:t>sed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diam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nonumy</a:t>
            </a:r>
            <a:endParaRPr lang="zh-CN" altLang="en-US" sz="1600" dirty="0">
              <a:solidFill>
                <a:schemeClr val="bg1"/>
              </a:solidFill>
              <a:latin typeface="Segoe UI Semilight" panose="020B0402040204020203" pitchFamily="34" charset="0"/>
              <a:cs typeface="Segoe UI Semilight" panose="020B0402040204020203" pitchFamily="34" charset="0"/>
            </a:endParaRPr>
          </a:p>
        </p:txBody>
      </p:sp>
      <p:sp>
        <p:nvSpPr>
          <p:cNvPr id="11" name="文本框 10"/>
          <p:cNvSpPr txBox="1"/>
          <p:nvPr/>
        </p:nvSpPr>
        <p:spPr>
          <a:xfrm>
            <a:off x="1040973" y="3758447"/>
            <a:ext cx="870751" cy="830997"/>
          </a:xfrm>
          <a:prstGeom prst="rect">
            <a:avLst/>
          </a:prstGeom>
          <a:noFill/>
        </p:spPr>
        <p:txBody>
          <a:bodyPr wrap="none" rtlCol="0">
            <a:spAutoFit/>
          </a:bodyPr>
          <a:lstStyle/>
          <a:p>
            <a:r>
              <a:rPr lang="en-US" altLang="zh-CN" sz="4800" b="1">
                <a:solidFill>
                  <a:schemeClr val="accent4"/>
                </a:solidFill>
              </a:rPr>
              <a:t>03</a:t>
            </a:r>
            <a:endParaRPr lang="zh-CN" altLang="en-US" sz="4800" b="1" dirty="0">
              <a:solidFill>
                <a:schemeClr val="accent4"/>
              </a:solidFill>
            </a:endParaRPr>
          </a:p>
        </p:txBody>
      </p:sp>
      <p:sp>
        <p:nvSpPr>
          <p:cNvPr id="13" name="矩形 12"/>
          <p:cNvSpPr/>
          <p:nvPr/>
        </p:nvSpPr>
        <p:spPr>
          <a:xfrm>
            <a:off x="5029114" y="3850987"/>
            <a:ext cx="1984839" cy="400110"/>
          </a:xfrm>
          <a:prstGeom prst="rect">
            <a:avLst/>
          </a:prstGeom>
        </p:spPr>
        <p:txBody>
          <a:bodyPr wrap="none">
            <a:spAutoFit/>
          </a:bodyPr>
          <a:lstStyle/>
          <a:p>
            <a:r>
              <a:rPr lang="en-US" altLang="zh-CN" sz="2000" b="1" dirty="0">
                <a:solidFill>
                  <a:schemeClr val="bg1"/>
                </a:solidFill>
              </a:rPr>
              <a:t>LOREM IPSUM</a:t>
            </a:r>
            <a:endParaRPr lang="zh-CN" altLang="en-US" sz="2000" b="1" dirty="0">
              <a:solidFill>
                <a:schemeClr val="bg1"/>
              </a:solidFill>
            </a:endParaRPr>
          </a:p>
        </p:txBody>
      </p:sp>
      <p:sp>
        <p:nvSpPr>
          <p:cNvPr id="14" name="矩形 13"/>
          <p:cNvSpPr/>
          <p:nvPr/>
        </p:nvSpPr>
        <p:spPr>
          <a:xfrm>
            <a:off x="5050942" y="4139123"/>
            <a:ext cx="1803699" cy="338554"/>
          </a:xfrm>
          <a:prstGeom prst="rect">
            <a:avLst/>
          </a:prstGeom>
        </p:spPr>
        <p:txBody>
          <a:bodyPr wrap="none">
            <a:spAutoFit/>
          </a:bodyPr>
          <a:lstStyle/>
          <a:p>
            <a:r>
              <a:rPr lang="en-US" altLang="zh-CN" sz="1600" dirty="0" err="1">
                <a:solidFill>
                  <a:schemeClr val="bg1"/>
                </a:solidFill>
                <a:latin typeface="Segoe UI Semilight" panose="020B0402040204020203" pitchFamily="34" charset="0"/>
                <a:cs typeface="Segoe UI Semilight" panose="020B0402040204020203" pitchFamily="34" charset="0"/>
              </a:rPr>
              <a:t>sed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diam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nonumy</a:t>
            </a:r>
            <a:endParaRPr lang="zh-CN" altLang="en-US" sz="1600" dirty="0">
              <a:solidFill>
                <a:schemeClr val="bg1"/>
              </a:solidFill>
              <a:latin typeface="Segoe UI Semilight" panose="020B0402040204020203" pitchFamily="34" charset="0"/>
              <a:cs typeface="Segoe UI Semilight" panose="020B0402040204020203" pitchFamily="34" charset="0"/>
            </a:endParaRPr>
          </a:p>
        </p:txBody>
      </p:sp>
      <p:sp>
        <p:nvSpPr>
          <p:cNvPr id="15" name="文本框 14"/>
          <p:cNvSpPr txBox="1"/>
          <p:nvPr/>
        </p:nvSpPr>
        <p:spPr>
          <a:xfrm>
            <a:off x="4295161" y="3758447"/>
            <a:ext cx="870751" cy="830997"/>
          </a:xfrm>
          <a:prstGeom prst="rect">
            <a:avLst/>
          </a:prstGeom>
          <a:noFill/>
        </p:spPr>
        <p:txBody>
          <a:bodyPr wrap="none" rtlCol="0">
            <a:spAutoFit/>
          </a:bodyPr>
          <a:lstStyle/>
          <a:p>
            <a:r>
              <a:rPr lang="en-US" altLang="zh-CN" sz="4800" b="1">
                <a:solidFill>
                  <a:schemeClr val="accent4"/>
                </a:solidFill>
              </a:rPr>
              <a:t>04</a:t>
            </a:r>
            <a:endParaRPr lang="zh-CN" altLang="en-US" sz="4800" b="1" dirty="0">
              <a:solidFill>
                <a:schemeClr val="accent4"/>
              </a:solidFill>
            </a:endParaRPr>
          </a:p>
        </p:txBody>
      </p:sp>
      <p:sp>
        <p:nvSpPr>
          <p:cNvPr id="17" name="矩形 16"/>
          <p:cNvSpPr/>
          <p:nvPr/>
        </p:nvSpPr>
        <p:spPr>
          <a:xfrm>
            <a:off x="5029114" y="2436236"/>
            <a:ext cx="1984839" cy="400110"/>
          </a:xfrm>
          <a:prstGeom prst="rect">
            <a:avLst/>
          </a:prstGeom>
        </p:spPr>
        <p:txBody>
          <a:bodyPr wrap="none">
            <a:spAutoFit/>
          </a:bodyPr>
          <a:lstStyle/>
          <a:p>
            <a:r>
              <a:rPr lang="en-US" altLang="zh-CN" sz="2000" b="1" dirty="0">
                <a:solidFill>
                  <a:schemeClr val="bg1"/>
                </a:solidFill>
              </a:rPr>
              <a:t>LOREM IPSUM</a:t>
            </a:r>
            <a:endParaRPr lang="zh-CN" altLang="en-US" sz="2000" b="1" dirty="0">
              <a:solidFill>
                <a:schemeClr val="bg1"/>
              </a:solidFill>
            </a:endParaRPr>
          </a:p>
        </p:txBody>
      </p:sp>
      <p:sp>
        <p:nvSpPr>
          <p:cNvPr id="18" name="矩形 17"/>
          <p:cNvSpPr/>
          <p:nvPr/>
        </p:nvSpPr>
        <p:spPr>
          <a:xfrm>
            <a:off x="5050942" y="2724372"/>
            <a:ext cx="1803699" cy="338554"/>
          </a:xfrm>
          <a:prstGeom prst="rect">
            <a:avLst/>
          </a:prstGeom>
        </p:spPr>
        <p:txBody>
          <a:bodyPr wrap="none">
            <a:spAutoFit/>
          </a:bodyPr>
          <a:lstStyle/>
          <a:p>
            <a:r>
              <a:rPr lang="en-US" altLang="zh-CN" sz="1600" dirty="0" err="1">
                <a:solidFill>
                  <a:schemeClr val="bg1"/>
                </a:solidFill>
                <a:latin typeface="Segoe UI Semilight" panose="020B0402040204020203" pitchFamily="34" charset="0"/>
                <a:cs typeface="Segoe UI Semilight" panose="020B0402040204020203" pitchFamily="34" charset="0"/>
              </a:rPr>
              <a:t>sed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diam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nonumy</a:t>
            </a:r>
            <a:endParaRPr lang="zh-CN" altLang="en-US" sz="1600" dirty="0">
              <a:solidFill>
                <a:schemeClr val="bg1"/>
              </a:solidFill>
              <a:latin typeface="Segoe UI Semilight" panose="020B0402040204020203" pitchFamily="34" charset="0"/>
              <a:cs typeface="Segoe UI Semilight" panose="020B0402040204020203" pitchFamily="34" charset="0"/>
            </a:endParaRPr>
          </a:p>
        </p:txBody>
      </p:sp>
      <p:sp>
        <p:nvSpPr>
          <p:cNvPr id="19" name="文本框 18"/>
          <p:cNvSpPr txBox="1"/>
          <p:nvPr/>
        </p:nvSpPr>
        <p:spPr>
          <a:xfrm>
            <a:off x="4295161" y="2343696"/>
            <a:ext cx="870751" cy="830997"/>
          </a:xfrm>
          <a:prstGeom prst="rect">
            <a:avLst/>
          </a:prstGeom>
          <a:noFill/>
        </p:spPr>
        <p:txBody>
          <a:bodyPr wrap="none" rtlCol="0">
            <a:spAutoFit/>
          </a:bodyPr>
          <a:lstStyle/>
          <a:p>
            <a:r>
              <a:rPr lang="en-US" altLang="zh-CN" sz="4800" b="1">
                <a:solidFill>
                  <a:schemeClr val="accent4"/>
                </a:solidFill>
              </a:rPr>
              <a:t>02</a:t>
            </a:r>
            <a:endParaRPr lang="zh-CN" altLang="en-US" sz="4800" b="1" dirty="0">
              <a:solidFill>
                <a:schemeClr val="accent4"/>
              </a:solidFill>
            </a:endParaRPr>
          </a:p>
        </p:txBody>
      </p:sp>
      <p:cxnSp>
        <p:nvCxnSpPr>
          <p:cNvPr id="29" name="直接连接符 28"/>
          <p:cNvCxnSpPr/>
          <p:nvPr/>
        </p:nvCxnSpPr>
        <p:spPr>
          <a:xfrm flipH="1">
            <a:off x="7490668" y="2868222"/>
            <a:ext cx="3388659" cy="338865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8423441" y="5472166"/>
            <a:ext cx="2830582" cy="646331"/>
          </a:xfrm>
          <a:prstGeom prst="rect">
            <a:avLst/>
          </a:prstGeom>
          <a:noFill/>
        </p:spPr>
        <p:txBody>
          <a:bodyPr wrap="none" rtlCol="0">
            <a:spAutoFit/>
          </a:bodyPr>
          <a:lstStyle/>
          <a:p>
            <a:pPr algn="ctr"/>
            <a:r>
              <a:rPr lang="en-US" altLang="zh-CN" sz="3600" b="1" i="1"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CONTANTS</a:t>
            </a:r>
            <a:endParaRPr lang="zh-CN" altLang="en-US" sz="3600" b="1" i="1"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3493134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p:cNvGraphicFramePr>
            <a:graphicFrameLocks/>
          </p:cNvGraphicFramePr>
          <p:nvPr>
            <p:extLst>
              <p:ext uri="{D42A27DB-BD31-4B8C-83A1-F6EECF244321}">
                <p14:modId xmlns:p14="http://schemas.microsoft.com/office/powerpoint/2010/main" val="3448429904"/>
              </p:ext>
            </p:extLst>
          </p:nvPr>
        </p:nvGraphicFramePr>
        <p:xfrm>
          <a:off x="1026139" y="916330"/>
          <a:ext cx="10139723" cy="4473796"/>
        </p:xfrm>
        <a:graphic>
          <a:graphicData uri="http://schemas.openxmlformats.org/drawingml/2006/chart">
            <c:chart xmlns:c="http://schemas.openxmlformats.org/drawingml/2006/chart" xmlns:r="http://schemas.openxmlformats.org/officeDocument/2006/relationships" r:id="rId2"/>
          </a:graphicData>
        </a:graphic>
      </p:graphicFrame>
      <p:sp>
        <p:nvSpPr>
          <p:cNvPr id="8" name="文本框 7"/>
          <p:cNvSpPr txBox="1"/>
          <p:nvPr/>
        </p:nvSpPr>
        <p:spPr>
          <a:xfrm>
            <a:off x="1751176" y="5594608"/>
            <a:ext cx="9477118" cy="634020"/>
          </a:xfrm>
          <a:prstGeom prst="rect">
            <a:avLst/>
          </a:prstGeom>
          <a:noFill/>
        </p:spPr>
        <p:txBody>
          <a:bodyPr wrap="square" rtlCol="0">
            <a:spAutoFit/>
          </a:bodyPr>
          <a:lstStyle/>
          <a:p>
            <a:pPr>
              <a:lnSpc>
                <a:spcPct val="110000"/>
              </a:lnSpc>
            </a:pPr>
            <a:r>
              <a:rPr lang="en-US" altLang="zh-CN" sz="160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 </a:t>
            </a:r>
          </a:p>
          <a:p>
            <a:pPr>
              <a:lnSpc>
                <a:spcPct val="110000"/>
              </a:lnSpc>
            </a:pPr>
            <a:r>
              <a:rPr lang="en-US" altLang="zh-CN" sz="160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600">
              <a:solidFill>
                <a:schemeClr val="bg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592141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19087" y="2359823"/>
            <a:ext cx="1114864" cy="572558"/>
            <a:chOff x="5800024" y="1474231"/>
            <a:chExt cx="546100" cy="268288"/>
          </a:xfrm>
          <a:solidFill>
            <a:schemeClr val="bg1"/>
          </a:solidFill>
        </p:grpSpPr>
        <p:sp>
          <p:nvSpPr>
            <p:cNvPr id="3" name="Oval 44665"/>
            <p:cNvSpPr>
              <a:spLocks noChangeArrowheads="1"/>
            </p:cNvSpPr>
            <p:nvPr/>
          </p:nvSpPr>
          <p:spPr bwMode="auto">
            <a:xfrm>
              <a:off x="6015924" y="1474231"/>
              <a:ext cx="107950" cy="106363"/>
            </a:xfrm>
            <a:prstGeom prst="ellipse">
              <a:avLst/>
            </a:pr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4" name="Oval 44666"/>
            <p:cNvSpPr>
              <a:spLocks noChangeArrowheads="1"/>
            </p:cNvSpPr>
            <p:nvPr/>
          </p:nvSpPr>
          <p:spPr bwMode="auto">
            <a:xfrm>
              <a:off x="6200074" y="1550431"/>
              <a:ext cx="77788" cy="76200"/>
            </a:xfrm>
            <a:prstGeom prst="ellipse">
              <a:avLst/>
            </a:pr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 name="Oval 44667"/>
            <p:cNvSpPr>
              <a:spLocks noChangeArrowheads="1"/>
            </p:cNvSpPr>
            <p:nvPr/>
          </p:nvSpPr>
          <p:spPr bwMode="auto">
            <a:xfrm>
              <a:off x="5860349" y="1574244"/>
              <a:ext cx="68263" cy="66675"/>
            </a:xfrm>
            <a:prstGeom prst="ellipse">
              <a:avLst/>
            </a:pr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44668"/>
            <p:cNvSpPr>
              <a:spLocks/>
            </p:cNvSpPr>
            <p:nvPr/>
          </p:nvSpPr>
          <p:spPr bwMode="auto">
            <a:xfrm>
              <a:off x="5919086" y="1590119"/>
              <a:ext cx="301625" cy="152400"/>
            </a:xfrm>
            <a:custGeom>
              <a:avLst/>
              <a:gdLst>
                <a:gd name="T0" fmla="*/ 63 w 127"/>
                <a:gd name="T1" fmla="*/ 0 h 64"/>
                <a:gd name="T2" fmla="*/ 0 w 127"/>
                <a:gd name="T3" fmla="*/ 64 h 64"/>
                <a:gd name="T4" fmla="*/ 127 w 127"/>
                <a:gd name="T5" fmla="*/ 64 h 64"/>
                <a:gd name="T6" fmla="*/ 63 w 127"/>
                <a:gd name="T7" fmla="*/ 0 h 64"/>
              </a:gdLst>
              <a:ahLst/>
              <a:cxnLst>
                <a:cxn ang="0">
                  <a:pos x="T0" y="T1"/>
                </a:cxn>
                <a:cxn ang="0">
                  <a:pos x="T2" y="T3"/>
                </a:cxn>
                <a:cxn ang="0">
                  <a:pos x="T4" y="T5"/>
                </a:cxn>
                <a:cxn ang="0">
                  <a:pos x="T6" y="T7"/>
                </a:cxn>
              </a:cxnLst>
              <a:rect l="0" t="0" r="r" b="b"/>
              <a:pathLst>
                <a:path w="127" h="64">
                  <a:moveTo>
                    <a:pt x="63" y="0"/>
                  </a:moveTo>
                  <a:cubicBezTo>
                    <a:pt x="28" y="0"/>
                    <a:pt x="0" y="29"/>
                    <a:pt x="0" y="64"/>
                  </a:cubicBezTo>
                  <a:cubicBezTo>
                    <a:pt x="127" y="64"/>
                    <a:pt x="127" y="64"/>
                    <a:pt x="127" y="64"/>
                  </a:cubicBezTo>
                  <a:cubicBezTo>
                    <a:pt x="127" y="29"/>
                    <a:pt x="98" y="0"/>
                    <a:pt x="63"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44669"/>
            <p:cNvSpPr>
              <a:spLocks/>
            </p:cNvSpPr>
            <p:nvPr/>
          </p:nvSpPr>
          <p:spPr bwMode="auto">
            <a:xfrm>
              <a:off x="5800024" y="1647269"/>
              <a:ext cx="130175" cy="95250"/>
            </a:xfrm>
            <a:custGeom>
              <a:avLst/>
              <a:gdLst>
                <a:gd name="T0" fmla="*/ 55 w 55"/>
                <a:gd name="T1" fmla="*/ 3 h 40"/>
                <a:gd name="T2" fmla="*/ 40 w 55"/>
                <a:gd name="T3" fmla="*/ 0 h 40"/>
                <a:gd name="T4" fmla="*/ 0 w 55"/>
                <a:gd name="T5" fmla="*/ 40 h 40"/>
                <a:gd name="T6" fmla="*/ 44 w 55"/>
                <a:gd name="T7" fmla="*/ 40 h 40"/>
                <a:gd name="T8" fmla="*/ 55 w 55"/>
                <a:gd name="T9" fmla="*/ 3 h 40"/>
              </a:gdLst>
              <a:ahLst/>
              <a:cxnLst>
                <a:cxn ang="0">
                  <a:pos x="T0" y="T1"/>
                </a:cxn>
                <a:cxn ang="0">
                  <a:pos x="T2" y="T3"/>
                </a:cxn>
                <a:cxn ang="0">
                  <a:pos x="T4" y="T5"/>
                </a:cxn>
                <a:cxn ang="0">
                  <a:pos x="T6" y="T7"/>
                </a:cxn>
                <a:cxn ang="0">
                  <a:pos x="T8" y="T9"/>
                </a:cxn>
              </a:cxnLst>
              <a:rect l="0" t="0" r="r" b="b"/>
              <a:pathLst>
                <a:path w="55" h="40">
                  <a:moveTo>
                    <a:pt x="55" y="3"/>
                  </a:moveTo>
                  <a:cubicBezTo>
                    <a:pt x="50" y="1"/>
                    <a:pt x="45" y="0"/>
                    <a:pt x="40" y="0"/>
                  </a:cubicBezTo>
                  <a:cubicBezTo>
                    <a:pt x="18" y="0"/>
                    <a:pt x="0" y="17"/>
                    <a:pt x="0" y="40"/>
                  </a:cubicBezTo>
                  <a:cubicBezTo>
                    <a:pt x="44" y="40"/>
                    <a:pt x="44" y="40"/>
                    <a:pt x="44" y="40"/>
                  </a:cubicBezTo>
                  <a:cubicBezTo>
                    <a:pt x="44" y="26"/>
                    <a:pt x="48" y="13"/>
                    <a:pt x="55" y="3"/>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44670"/>
            <p:cNvSpPr>
              <a:spLocks/>
            </p:cNvSpPr>
            <p:nvPr/>
          </p:nvSpPr>
          <p:spPr bwMode="auto">
            <a:xfrm>
              <a:off x="6200074" y="1632981"/>
              <a:ext cx="146050" cy="109538"/>
            </a:xfrm>
            <a:custGeom>
              <a:avLst/>
              <a:gdLst>
                <a:gd name="T0" fmla="*/ 16 w 62"/>
                <a:gd name="T1" fmla="*/ 0 h 46"/>
                <a:gd name="T2" fmla="*/ 0 w 62"/>
                <a:gd name="T3" fmla="*/ 3 h 46"/>
                <a:gd name="T4" fmla="*/ 14 w 62"/>
                <a:gd name="T5" fmla="*/ 46 h 46"/>
                <a:gd name="T6" fmla="*/ 62 w 62"/>
                <a:gd name="T7" fmla="*/ 46 h 46"/>
                <a:gd name="T8" fmla="*/ 16 w 62"/>
                <a:gd name="T9" fmla="*/ 0 h 46"/>
              </a:gdLst>
              <a:ahLst/>
              <a:cxnLst>
                <a:cxn ang="0">
                  <a:pos x="T0" y="T1"/>
                </a:cxn>
                <a:cxn ang="0">
                  <a:pos x="T2" y="T3"/>
                </a:cxn>
                <a:cxn ang="0">
                  <a:pos x="T4" y="T5"/>
                </a:cxn>
                <a:cxn ang="0">
                  <a:pos x="T6" y="T7"/>
                </a:cxn>
                <a:cxn ang="0">
                  <a:pos x="T8" y="T9"/>
                </a:cxn>
              </a:cxnLst>
              <a:rect l="0" t="0" r="r" b="b"/>
              <a:pathLst>
                <a:path w="62" h="46">
                  <a:moveTo>
                    <a:pt x="16" y="0"/>
                  </a:moveTo>
                  <a:cubicBezTo>
                    <a:pt x="11" y="0"/>
                    <a:pt x="5" y="1"/>
                    <a:pt x="0" y="3"/>
                  </a:cubicBezTo>
                  <a:cubicBezTo>
                    <a:pt x="9" y="15"/>
                    <a:pt x="14" y="30"/>
                    <a:pt x="14" y="46"/>
                  </a:cubicBezTo>
                  <a:cubicBezTo>
                    <a:pt x="62" y="46"/>
                    <a:pt x="62" y="46"/>
                    <a:pt x="62" y="46"/>
                  </a:cubicBezTo>
                  <a:cubicBezTo>
                    <a:pt x="62" y="21"/>
                    <a:pt x="42" y="0"/>
                    <a:pt x="16"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30" name="矩形 29"/>
          <p:cNvSpPr/>
          <p:nvPr/>
        </p:nvSpPr>
        <p:spPr>
          <a:xfrm>
            <a:off x="984419" y="3069445"/>
            <a:ext cx="1784201" cy="369332"/>
          </a:xfrm>
          <a:prstGeom prst="rect">
            <a:avLst/>
          </a:prstGeom>
        </p:spPr>
        <p:txBody>
          <a:bodyPr wrap="square">
            <a:spAutoFit/>
          </a:bodyPr>
          <a:lstStyle/>
          <a:p>
            <a:r>
              <a:rPr lang="en-US" altLang="zh-CN" b="1">
                <a:solidFill>
                  <a:schemeClr val="accent4"/>
                </a:solidFill>
              </a:rPr>
              <a:t>LOREM IPSUM </a:t>
            </a:r>
            <a:endParaRPr lang="zh-CN" altLang="en-US" b="1">
              <a:solidFill>
                <a:schemeClr val="accent4"/>
              </a:solidFill>
            </a:endParaRPr>
          </a:p>
        </p:txBody>
      </p:sp>
      <p:sp>
        <p:nvSpPr>
          <p:cNvPr id="34" name="矩形 33"/>
          <p:cNvSpPr/>
          <p:nvPr/>
        </p:nvSpPr>
        <p:spPr>
          <a:xfrm>
            <a:off x="548382" y="3685307"/>
            <a:ext cx="2656274" cy="1077218"/>
          </a:xfrm>
          <a:prstGeom prst="rect">
            <a:avLst/>
          </a:prstGeom>
        </p:spPr>
        <p:txBody>
          <a:bodyPr wrap="square">
            <a:spAutoFit/>
          </a:bodyPr>
          <a:lstStyle/>
          <a:p>
            <a:pPr algn="ctr"/>
            <a:r>
              <a:rPr lang="en-US" altLang="zh-CN" sz="160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600">
              <a:solidFill>
                <a:schemeClr val="bg1"/>
              </a:solidFill>
              <a:latin typeface="Segoe UI Semilight" panose="020B0402040204020203" pitchFamily="34" charset="0"/>
              <a:cs typeface="Segoe UI Semilight" panose="020B0402040204020203" pitchFamily="34" charset="0"/>
            </a:endParaRPr>
          </a:p>
        </p:txBody>
      </p:sp>
      <p:cxnSp>
        <p:nvCxnSpPr>
          <p:cNvPr id="38" name="直接连接符 37"/>
          <p:cNvCxnSpPr/>
          <p:nvPr/>
        </p:nvCxnSpPr>
        <p:spPr>
          <a:xfrm>
            <a:off x="984419" y="3506622"/>
            <a:ext cx="1784201"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4343543" y="2176158"/>
            <a:ext cx="730632" cy="756223"/>
            <a:chOff x="8116888" y="4364038"/>
            <a:chExt cx="1314450" cy="1360488"/>
          </a:xfrm>
          <a:solidFill>
            <a:schemeClr val="bg1"/>
          </a:solidFill>
        </p:grpSpPr>
        <p:sp>
          <p:nvSpPr>
            <p:cNvPr id="18" name="Freeform 21"/>
            <p:cNvSpPr>
              <a:spLocks/>
            </p:cNvSpPr>
            <p:nvPr/>
          </p:nvSpPr>
          <p:spPr bwMode="auto">
            <a:xfrm>
              <a:off x="8451851" y="4691063"/>
              <a:ext cx="652463" cy="728663"/>
            </a:xfrm>
            <a:custGeom>
              <a:avLst/>
              <a:gdLst>
                <a:gd name="T0" fmla="*/ 174 w 174"/>
                <a:gd name="T1" fmla="*/ 87 h 194"/>
                <a:gd name="T2" fmla="*/ 87 w 174"/>
                <a:gd name="T3" fmla="*/ 0 h 194"/>
                <a:gd name="T4" fmla="*/ 0 w 174"/>
                <a:gd name="T5" fmla="*/ 87 h 194"/>
                <a:gd name="T6" fmla="*/ 47 w 174"/>
                <a:gd name="T7" fmla="*/ 165 h 194"/>
                <a:gd name="T8" fmla="*/ 47 w 174"/>
                <a:gd name="T9" fmla="*/ 194 h 194"/>
                <a:gd name="T10" fmla="*/ 127 w 174"/>
                <a:gd name="T11" fmla="*/ 194 h 194"/>
                <a:gd name="T12" fmla="*/ 127 w 174"/>
                <a:gd name="T13" fmla="*/ 165 h 194"/>
                <a:gd name="T14" fmla="*/ 174 w 174"/>
                <a:gd name="T15" fmla="*/ 87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94">
                  <a:moveTo>
                    <a:pt x="174" y="87"/>
                  </a:moveTo>
                  <a:cubicBezTo>
                    <a:pt x="174" y="39"/>
                    <a:pt x="135" y="0"/>
                    <a:pt x="87" y="0"/>
                  </a:cubicBezTo>
                  <a:cubicBezTo>
                    <a:pt x="39" y="0"/>
                    <a:pt x="0" y="39"/>
                    <a:pt x="0" y="87"/>
                  </a:cubicBezTo>
                  <a:cubicBezTo>
                    <a:pt x="0" y="121"/>
                    <a:pt x="19" y="150"/>
                    <a:pt x="47" y="165"/>
                  </a:cubicBezTo>
                  <a:cubicBezTo>
                    <a:pt x="47" y="194"/>
                    <a:pt x="47" y="194"/>
                    <a:pt x="47" y="194"/>
                  </a:cubicBezTo>
                  <a:cubicBezTo>
                    <a:pt x="127" y="194"/>
                    <a:pt x="127" y="194"/>
                    <a:pt x="127" y="194"/>
                  </a:cubicBezTo>
                  <a:cubicBezTo>
                    <a:pt x="127" y="165"/>
                    <a:pt x="127" y="165"/>
                    <a:pt x="127" y="165"/>
                  </a:cubicBezTo>
                  <a:cubicBezTo>
                    <a:pt x="155" y="150"/>
                    <a:pt x="174" y="121"/>
                    <a:pt x="17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22"/>
            <p:cNvSpPr>
              <a:spLocks/>
            </p:cNvSpPr>
            <p:nvPr/>
          </p:nvSpPr>
          <p:spPr bwMode="auto">
            <a:xfrm>
              <a:off x="8628063" y="5454650"/>
              <a:ext cx="300038" cy="52388"/>
            </a:xfrm>
            <a:custGeom>
              <a:avLst/>
              <a:gdLst>
                <a:gd name="T0" fmla="*/ 80 w 80"/>
                <a:gd name="T1" fmla="*/ 7 h 14"/>
                <a:gd name="T2" fmla="*/ 73 w 80"/>
                <a:gd name="T3" fmla="*/ 14 h 14"/>
                <a:gd name="T4" fmla="*/ 7 w 80"/>
                <a:gd name="T5" fmla="*/ 14 h 14"/>
                <a:gd name="T6" fmla="*/ 0 w 80"/>
                <a:gd name="T7" fmla="*/ 7 h 14"/>
                <a:gd name="T8" fmla="*/ 0 w 80"/>
                <a:gd name="T9" fmla="*/ 7 h 14"/>
                <a:gd name="T10" fmla="*/ 7 w 80"/>
                <a:gd name="T11" fmla="*/ 0 h 14"/>
                <a:gd name="T12" fmla="*/ 73 w 80"/>
                <a:gd name="T13" fmla="*/ 0 h 14"/>
                <a:gd name="T14" fmla="*/ 80 w 80"/>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4">
                  <a:moveTo>
                    <a:pt x="80" y="7"/>
                  </a:moveTo>
                  <a:cubicBezTo>
                    <a:pt x="80" y="11"/>
                    <a:pt x="77" y="14"/>
                    <a:pt x="73" y="14"/>
                  </a:cubicBezTo>
                  <a:cubicBezTo>
                    <a:pt x="7" y="14"/>
                    <a:pt x="7" y="14"/>
                    <a:pt x="7" y="14"/>
                  </a:cubicBezTo>
                  <a:cubicBezTo>
                    <a:pt x="3" y="14"/>
                    <a:pt x="0" y="11"/>
                    <a:pt x="0" y="7"/>
                  </a:cubicBezTo>
                  <a:cubicBezTo>
                    <a:pt x="0" y="7"/>
                    <a:pt x="0" y="7"/>
                    <a:pt x="0" y="7"/>
                  </a:cubicBezTo>
                  <a:cubicBezTo>
                    <a:pt x="0" y="3"/>
                    <a:pt x="3" y="0"/>
                    <a:pt x="7" y="0"/>
                  </a:cubicBezTo>
                  <a:cubicBezTo>
                    <a:pt x="73" y="0"/>
                    <a:pt x="73" y="0"/>
                    <a:pt x="73" y="0"/>
                  </a:cubicBezTo>
                  <a:cubicBezTo>
                    <a:pt x="77" y="0"/>
                    <a:pt x="80" y="3"/>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3"/>
            <p:cNvSpPr>
              <a:spLocks/>
            </p:cNvSpPr>
            <p:nvPr/>
          </p:nvSpPr>
          <p:spPr bwMode="auto">
            <a:xfrm>
              <a:off x="8628063" y="5524500"/>
              <a:ext cx="300038" cy="53975"/>
            </a:xfrm>
            <a:custGeom>
              <a:avLst/>
              <a:gdLst>
                <a:gd name="T0" fmla="*/ 80 w 80"/>
                <a:gd name="T1" fmla="*/ 7 h 14"/>
                <a:gd name="T2" fmla="*/ 73 w 80"/>
                <a:gd name="T3" fmla="*/ 14 h 14"/>
                <a:gd name="T4" fmla="*/ 7 w 80"/>
                <a:gd name="T5" fmla="*/ 14 h 14"/>
                <a:gd name="T6" fmla="*/ 0 w 80"/>
                <a:gd name="T7" fmla="*/ 7 h 14"/>
                <a:gd name="T8" fmla="*/ 0 w 80"/>
                <a:gd name="T9" fmla="*/ 7 h 14"/>
                <a:gd name="T10" fmla="*/ 7 w 80"/>
                <a:gd name="T11" fmla="*/ 0 h 14"/>
                <a:gd name="T12" fmla="*/ 73 w 80"/>
                <a:gd name="T13" fmla="*/ 0 h 14"/>
                <a:gd name="T14" fmla="*/ 80 w 80"/>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4">
                  <a:moveTo>
                    <a:pt x="80" y="7"/>
                  </a:moveTo>
                  <a:cubicBezTo>
                    <a:pt x="80" y="11"/>
                    <a:pt x="77" y="14"/>
                    <a:pt x="73" y="14"/>
                  </a:cubicBezTo>
                  <a:cubicBezTo>
                    <a:pt x="7" y="14"/>
                    <a:pt x="7" y="14"/>
                    <a:pt x="7" y="14"/>
                  </a:cubicBezTo>
                  <a:cubicBezTo>
                    <a:pt x="3" y="14"/>
                    <a:pt x="0" y="11"/>
                    <a:pt x="0" y="7"/>
                  </a:cubicBezTo>
                  <a:cubicBezTo>
                    <a:pt x="0" y="7"/>
                    <a:pt x="0" y="7"/>
                    <a:pt x="0" y="7"/>
                  </a:cubicBezTo>
                  <a:cubicBezTo>
                    <a:pt x="0" y="3"/>
                    <a:pt x="3" y="0"/>
                    <a:pt x="7" y="0"/>
                  </a:cubicBezTo>
                  <a:cubicBezTo>
                    <a:pt x="73" y="0"/>
                    <a:pt x="73" y="0"/>
                    <a:pt x="73" y="0"/>
                  </a:cubicBezTo>
                  <a:cubicBezTo>
                    <a:pt x="77" y="0"/>
                    <a:pt x="80" y="3"/>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4"/>
            <p:cNvSpPr>
              <a:spLocks/>
            </p:cNvSpPr>
            <p:nvPr/>
          </p:nvSpPr>
          <p:spPr bwMode="auto">
            <a:xfrm>
              <a:off x="8661401" y="5595938"/>
              <a:ext cx="228600" cy="53975"/>
            </a:xfrm>
            <a:custGeom>
              <a:avLst/>
              <a:gdLst>
                <a:gd name="T0" fmla="*/ 61 w 61"/>
                <a:gd name="T1" fmla="*/ 7 h 14"/>
                <a:gd name="T2" fmla="*/ 56 w 61"/>
                <a:gd name="T3" fmla="*/ 14 h 14"/>
                <a:gd name="T4" fmla="*/ 5 w 61"/>
                <a:gd name="T5" fmla="*/ 14 h 14"/>
                <a:gd name="T6" fmla="*/ 0 w 61"/>
                <a:gd name="T7" fmla="*/ 7 h 14"/>
                <a:gd name="T8" fmla="*/ 0 w 61"/>
                <a:gd name="T9" fmla="*/ 7 h 14"/>
                <a:gd name="T10" fmla="*/ 5 w 61"/>
                <a:gd name="T11" fmla="*/ 0 h 14"/>
                <a:gd name="T12" fmla="*/ 56 w 61"/>
                <a:gd name="T13" fmla="*/ 0 h 14"/>
                <a:gd name="T14" fmla="*/ 61 w 61"/>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4">
                  <a:moveTo>
                    <a:pt x="61" y="7"/>
                  </a:moveTo>
                  <a:cubicBezTo>
                    <a:pt x="61" y="11"/>
                    <a:pt x="59" y="14"/>
                    <a:pt x="56" y="14"/>
                  </a:cubicBezTo>
                  <a:cubicBezTo>
                    <a:pt x="5" y="14"/>
                    <a:pt x="5" y="14"/>
                    <a:pt x="5" y="14"/>
                  </a:cubicBezTo>
                  <a:cubicBezTo>
                    <a:pt x="2" y="14"/>
                    <a:pt x="0" y="11"/>
                    <a:pt x="0" y="7"/>
                  </a:cubicBezTo>
                  <a:cubicBezTo>
                    <a:pt x="0" y="7"/>
                    <a:pt x="0" y="7"/>
                    <a:pt x="0" y="7"/>
                  </a:cubicBezTo>
                  <a:cubicBezTo>
                    <a:pt x="0" y="3"/>
                    <a:pt x="2" y="0"/>
                    <a:pt x="5" y="0"/>
                  </a:cubicBezTo>
                  <a:cubicBezTo>
                    <a:pt x="56" y="0"/>
                    <a:pt x="56" y="0"/>
                    <a:pt x="56" y="0"/>
                  </a:cubicBezTo>
                  <a:cubicBezTo>
                    <a:pt x="59" y="0"/>
                    <a:pt x="61" y="3"/>
                    <a:pt x="6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5"/>
            <p:cNvSpPr>
              <a:spLocks/>
            </p:cNvSpPr>
            <p:nvPr/>
          </p:nvSpPr>
          <p:spPr bwMode="auto">
            <a:xfrm>
              <a:off x="8713788" y="5672138"/>
              <a:ext cx="120650" cy="52388"/>
            </a:xfrm>
            <a:custGeom>
              <a:avLst/>
              <a:gdLst>
                <a:gd name="T0" fmla="*/ 32 w 32"/>
                <a:gd name="T1" fmla="*/ 7 h 14"/>
                <a:gd name="T2" fmla="*/ 30 w 32"/>
                <a:gd name="T3" fmla="*/ 14 h 14"/>
                <a:gd name="T4" fmla="*/ 3 w 32"/>
                <a:gd name="T5" fmla="*/ 14 h 14"/>
                <a:gd name="T6" fmla="*/ 0 w 32"/>
                <a:gd name="T7" fmla="*/ 7 h 14"/>
                <a:gd name="T8" fmla="*/ 0 w 32"/>
                <a:gd name="T9" fmla="*/ 7 h 14"/>
                <a:gd name="T10" fmla="*/ 3 w 32"/>
                <a:gd name="T11" fmla="*/ 0 h 14"/>
                <a:gd name="T12" fmla="*/ 30 w 32"/>
                <a:gd name="T13" fmla="*/ 0 h 14"/>
                <a:gd name="T14" fmla="*/ 32 w 32"/>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4">
                  <a:moveTo>
                    <a:pt x="32" y="7"/>
                  </a:moveTo>
                  <a:cubicBezTo>
                    <a:pt x="32" y="10"/>
                    <a:pt x="31" y="14"/>
                    <a:pt x="30" y="14"/>
                  </a:cubicBezTo>
                  <a:cubicBezTo>
                    <a:pt x="3" y="14"/>
                    <a:pt x="3" y="14"/>
                    <a:pt x="3" y="14"/>
                  </a:cubicBezTo>
                  <a:cubicBezTo>
                    <a:pt x="2" y="14"/>
                    <a:pt x="0" y="10"/>
                    <a:pt x="0" y="7"/>
                  </a:cubicBezTo>
                  <a:cubicBezTo>
                    <a:pt x="0" y="7"/>
                    <a:pt x="0" y="7"/>
                    <a:pt x="0" y="7"/>
                  </a:cubicBezTo>
                  <a:cubicBezTo>
                    <a:pt x="0" y="3"/>
                    <a:pt x="2" y="0"/>
                    <a:pt x="3" y="0"/>
                  </a:cubicBezTo>
                  <a:cubicBezTo>
                    <a:pt x="30" y="0"/>
                    <a:pt x="30" y="0"/>
                    <a:pt x="30" y="0"/>
                  </a:cubicBezTo>
                  <a:cubicBezTo>
                    <a:pt x="31" y="0"/>
                    <a:pt x="32" y="3"/>
                    <a:pt x="3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6"/>
            <p:cNvSpPr>
              <a:spLocks/>
            </p:cNvSpPr>
            <p:nvPr/>
          </p:nvSpPr>
          <p:spPr bwMode="auto">
            <a:xfrm>
              <a:off x="8740776" y="4364038"/>
              <a:ext cx="71438" cy="266700"/>
            </a:xfrm>
            <a:custGeom>
              <a:avLst/>
              <a:gdLst>
                <a:gd name="T0" fmla="*/ 19 w 19"/>
                <a:gd name="T1" fmla="*/ 63 h 71"/>
                <a:gd name="T2" fmla="*/ 9 w 19"/>
                <a:gd name="T3" fmla="*/ 71 h 71"/>
                <a:gd name="T4" fmla="*/ 9 w 19"/>
                <a:gd name="T5" fmla="*/ 71 h 71"/>
                <a:gd name="T6" fmla="*/ 0 w 19"/>
                <a:gd name="T7" fmla="*/ 63 h 71"/>
                <a:gd name="T8" fmla="*/ 0 w 19"/>
                <a:gd name="T9" fmla="*/ 8 h 71"/>
                <a:gd name="T10" fmla="*/ 9 w 19"/>
                <a:gd name="T11" fmla="*/ 0 h 71"/>
                <a:gd name="T12" fmla="*/ 9 w 19"/>
                <a:gd name="T13" fmla="*/ 0 h 71"/>
                <a:gd name="T14" fmla="*/ 19 w 19"/>
                <a:gd name="T15" fmla="*/ 8 h 71"/>
                <a:gd name="T16" fmla="*/ 19 w 19"/>
                <a:gd name="T17" fmla="*/ 6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1">
                  <a:moveTo>
                    <a:pt x="19" y="63"/>
                  </a:moveTo>
                  <a:cubicBezTo>
                    <a:pt x="19" y="67"/>
                    <a:pt x="15" y="71"/>
                    <a:pt x="9" y="71"/>
                  </a:cubicBezTo>
                  <a:cubicBezTo>
                    <a:pt x="9" y="71"/>
                    <a:pt x="9" y="71"/>
                    <a:pt x="9" y="71"/>
                  </a:cubicBezTo>
                  <a:cubicBezTo>
                    <a:pt x="4" y="71"/>
                    <a:pt x="0" y="67"/>
                    <a:pt x="0" y="63"/>
                  </a:cubicBezTo>
                  <a:cubicBezTo>
                    <a:pt x="0" y="8"/>
                    <a:pt x="0" y="8"/>
                    <a:pt x="0" y="8"/>
                  </a:cubicBezTo>
                  <a:cubicBezTo>
                    <a:pt x="0" y="4"/>
                    <a:pt x="4" y="0"/>
                    <a:pt x="9" y="0"/>
                  </a:cubicBezTo>
                  <a:cubicBezTo>
                    <a:pt x="9" y="0"/>
                    <a:pt x="9" y="0"/>
                    <a:pt x="9" y="0"/>
                  </a:cubicBezTo>
                  <a:cubicBezTo>
                    <a:pt x="15" y="0"/>
                    <a:pt x="19" y="4"/>
                    <a:pt x="19" y="8"/>
                  </a:cubicBezTo>
                  <a:lnTo>
                    <a:pt x="19"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7"/>
            <p:cNvSpPr>
              <a:spLocks/>
            </p:cNvSpPr>
            <p:nvPr/>
          </p:nvSpPr>
          <p:spPr bwMode="auto">
            <a:xfrm>
              <a:off x="8281988" y="4556125"/>
              <a:ext cx="217488" cy="217488"/>
            </a:xfrm>
            <a:custGeom>
              <a:avLst/>
              <a:gdLst>
                <a:gd name="T0" fmla="*/ 55 w 58"/>
                <a:gd name="T1" fmla="*/ 42 h 58"/>
                <a:gd name="T2" fmla="*/ 54 w 58"/>
                <a:gd name="T3" fmla="*/ 54 h 58"/>
                <a:gd name="T4" fmla="*/ 54 w 58"/>
                <a:gd name="T5" fmla="*/ 54 h 58"/>
                <a:gd name="T6" fmla="*/ 42 w 58"/>
                <a:gd name="T7" fmla="*/ 55 h 58"/>
                <a:gd name="T8" fmla="*/ 3 w 58"/>
                <a:gd name="T9" fmla="*/ 16 h 58"/>
                <a:gd name="T10" fmla="*/ 4 w 58"/>
                <a:gd name="T11" fmla="*/ 4 h 58"/>
                <a:gd name="T12" fmla="*/ 4 w 58"/>
                <a:gd name="T13" fmla="*/ 4 h 58"/>
                <a:gd name="T14" fmla="*/ 16 w 58"/>
                <a:gd name="T15" fmla="*/ 3 h 58"/>
                <a:gd name="T16" fmla="*/ 55 w 58"/>
                <a:gd name="T17"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8">
                  <a:moveTo>
                    <a:pt x="55" y="42"/>
                  </a:moveTo>
                  <a:cubicBezTo>
                    <a:pt x="58" y="45"/>
                    <a:pt x="58" y="50"/>
                    <a:pt x="54" y="54"/>
                  </a:cubicBezTo>
                  <a:cubicBezTo>
                    <a:pt x="54" y="54"/>
                    <a:pt x="54" y="54"/>
                    <a:pt x="54" y="54"/>
                  </a:cubicBezTo>
                  <a:cubicBezTo>
                    <a:pt x="50" y="57"/>
                    <a:pt x="45" y="58"/>
                    <a:pt x="42" y="55"/>
                  </a:cubicBezTo>
                  <a:cubicBezTo>
                    <a:pt x="3" y="16"/>
                    <a:pt x="3" y="16"/>
                    <a:pt x="3" y="16"/>
                  </a:cubicBezTo>
                  <a:cubicBezTo>
                    <a:pt x="0" y="13"/>
                    <a:pt x="0" y="7"/>
                    <a:pt x="4" y="4"/>
                  </a:cubicBezTo>
                  <a:cubicBezTo>
                    <a:pt x="4" y="4"/>
                    <a:pt x="4" y="4"/>
                    <a:pt x="4" y="4"/>
                  </a:cubicBezTo>
                  <a:cubicBezTo>
                    <a:pt x="7" y="0"/>
                    <a:pt x="13" y="0"/>
                    <a:pt x="16" y="3"/>
                  </a:cubicBezTo>
                  <a:lnTo>
                    <a:pt x="55"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8"/>
            <p:cNvSpPr>
              <a:spLocks/>
            </p:cNvSpPr>
            <p:nvPr/>
          </p:nvSpPr>
          <p:spPr bwMode="auto">
            <a:xfrm>
              <a:off x="9059863" y="4556125"/>
              <a:ext cx="217488" cy="217488"/>
            </a:xfrm>
            <a:custGeom>
              <a:avLst/>
              <a:gdLst>
                <a:gd name="T0" fmla="*/ 16 w 58"/>
                <a:gd name="T1" fmla="*/ 55 h 58"/>
                <a:gd name="T2" fmla="*/ 4 w 58"/>
                <a:gd name="T3" fmla="*/ 54 h 58"/>
                <a:gd name="T4" fmla="*/ 4 w 58"/>
                <a:gd name="T5" fmla="*/ 54 h 58"/>
                <a:gd name="T6" fmla="*/ 3 w 58"/>
                <a:gd name="T7" fmla="*/ 42 h 58"/>
                <a:gd name="T8" fmla="*/ 42 w 58"/>
                <a:gd name="T9" fmla="*/ 3 h 58"/>
                <a:gd name="T10" fmla="*/ 54 w 58"/>
                <a:gd name="T11" fmla="*/ 4 h 58"/>
                <a:gd name="T12" fmla="*/ 54 w 58"/>
                <a:gd name="T13" fmla="*/ 4 h 58"/>
                <a:gd name="T14" fmla="*/ 55 w 58"/>
                <a:gd name="T15" fmla="*/ 16 h 58"/>
                <a:gd name="T16" fmla="*/ 16 w 58"/>
                <a:gd name="T17"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8">
                  <a:moveTo>
                    <a:pt x="16" y="55"/>
                  </a:moveTo>
                  <a:cubicBezTo>
                    <a:pt x="13" y="58"/>
                    <a:pt x="7" y="57"/>
                    <a:pt x="4" y="54"/>
                  </a:cubicBezTo>
                  <a:cubicBezTo>
                    <a:pt x="4" y="54"/>
                    <a:pt x="4" y="54"/>
                    <a:pt x="4" y="54"/>
                  </a:cubicBezTo>
                  <a:cubicBezTo>
                    <a:pt x="0" y="50"/>
                    <a:pt x="0" y="45"/>
                    <a:pt x="3" y="42"/>
                  </a:cubicBezTo>
                  <a:cubicBezTo>
                    <a:pt x="42" y="3"/>
                    <a:pt x="42" y="3"/>
                    <a:pt x="42" y="3"/>
                  </a:cubicBezTo>
                  <a:cubicBezTo>
                    <a:pt x="45" y="0"/>
                    <a:pt x="50" y="0"/>
                    <a:pt x="54" y="4"/>
                  </a:cubicBezTo>
                  <a:cubicBezTo>
                    <a:pt x="54" y="4"/>
                    <a:pt x="54" y="4"/>
                    <a:pt x="54" y="4"/>
                  </a:cubicBezTo>
                  <a:cubicBezTo>
                    <a:pt x="57" y="7"/>
                    <a:pt x="58" y="13"/>
                    <a:pt x="55" y="16"/>
                  </a:cubicBezTo>
                  <a:lnTo>
                    <a:pt x="16"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9"/>
            <p:cNvSpPr>
              <a:spLocks/>
            </p:cNvSpPr>
            <p:nvPr/>
          </p:nvSpPr>
          <p:spPr bwMode="auto">
            <a:xfrm>
              <a:off x="9164638" y="5021263"/>
              <a:ext cx="266700" cy="68263"/>
            </a:xfrm>
            <a:custGeom>
              <a:avLst/>
              <a:gdLst>
                <a:gd name="T0" fmla="*/ 8 w 71"/>
                <a:gd name="T1" fmla="*/ 18 h 18"/>
                <a:gd name="T2" fmla="*/ 0 w 71"/>
                <a:gd name="T3" fmla="*/ 9 h 18"/>
                <a:gd name="T4" fmla="*/ 0 w 71"/>
                <a:gd name="T5" fmla="*/ 9 h 18"/>
                <a:gd name="T6" fmla="*/ 8 w 71"/>
                <a:gd name="T7" fmla="*/ 0 h 18"/>
                <a:gd name="T8" fmla="*/ 63 w 71"/>
                <a:gd name="T9" fmla="*/ 0 h 18"/>
                <a:gd name="T10" fmla="*/ 71 w 71"/>
                <a:gd name="T11" fmla="*/ 9 h 18"/>
                <a:gd name="T12" fmla="*/ 71 w 71"/>
                <a:gd name="T13" fmla="*/ 9 h 18"/>
                <a:gd name="T14" fmla="*/ 63 w 71"/>
                <a:gd name="T15" fmla="*/ 18 h 18"/>
                <a:gd name="T16" fmla="*/ 8 w 71"/>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8">
                  <a:moveTo>
                    <a:pt x="8" y="18"/>
                  </a:moveTo>
                  <a:cubicBezTo>
                    <a:pt x="4" y="18"/>
                    <a:pt x="0" y="14"/>
                    <a:pt x="0" y="9"/>
                  </a:cubicBezTo>
                  <a:cubicBezTo>
                    <a:pt x="0" y="9"/>
                    <a:pt x="0" y="9"/>
                    <a:pt x="0" y="9"/>
                  </a:cubicBezTo>
                  <a:cubicBezTo>
                    <a:pt x="0" y="4"/>
                    <a:pt x="4" y="0"/>
                    <a:pt x="8" y="0"/>
                  </a:cubicBezTo>
                  <a:cubicBezTo>
                    <a:pt x="63" y="0"/>
                    <a:pt x="63" y="0"/>
                    <a:pt x="63" y="0"/>
                  </a:cubicBezTo>
                  <a:cubicBezTo>
                    <a:pt x="68" y="0"/>
                    <a:pt x="71" y="4"/>
                    <a:pt x="71" y="9"/>
                  </a:cubicBezTo>
                  <a:cubicBezTo>
                    <a:pt x="71" y="9"/>
                    <a:pt x="71" y="9"/>
                    <a:pt x="71" y="9"/>
                  </a:cubicBezTo>
                  <a:cubicBezTo>
                    <a:pt x="71" y="14"/>
                    <a:pt x="68" y="18"/>
                    <a:pt x="63" y="18"/>
                  </a:cubicBezTo>
                  <a:lnTo>
                    <a:pt x="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30"/>
            <p:cNvSpPr>
              <a:spLocks/>
            </p:cNvSpPr>
            <p:nvPr/>
          </p:nvSpPr>
          <p:spPr bwMode="auto">
            <a:xfrm>
              <a:off x="8116888" y="5021263"/>
              <a:ext cx="266700" cy="68263"/>
            </a:xfrm>
            <a:custGeom>
              <a:avLst/>
              <a:gdLst>
                <a:gd name="T0" fmla="*/ 63 w 71"/>
                <a:gd name="T1" fmla="*/ 0 h 18"/>
                <a:gd name="T2" fmla="*/ 71 w 71"/>
                <a:gd name="T3" fmla="*/ 9 h 18"/>
                <a:gd name="T4" fmla="*/ 71 w 71"/>
                <a:gd name="T5" fmla="*/ 9 h 18"/>
                <a:gd name="T6" fmla="*/ 63 w 71"/>
                <a:gd name="T7" fmla="*/ 18 h 18"/>
                <a:gd name="T8" fmla="*/ 8 w 71"/>
                <a:gd name="T9" fmla="*/ 18 h 18"/>
                <a:gd name="T10" fmla="*/ 0 w 71"/>
                <a:gd name="T11" fmla="*/ 9 h 18"/>
                <a:gd name="T12" fmla="*/ 0 w 71"/>
                <a:gd name="T13" fmla="*/ 9 h 18"/>
                <a:gd name="T14" fmla="*/ 8 w 71"/>
                <a:gd name="T15" fmla="*/ 0 h 18"/>
                <a:gd name="T16" fmla="*/ 63 w 7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8">
                  <a:moveTo>
                    <a:pt x="63" y="0"/>
                  </a:moveTo>
                  <a:cubicBezTo>
                    <a:pt x="68" y="0"/>
                    <a:pt x="71" y="4"/>
                    <a:pt x="71" y="9"/>
                  </a:cubicBezTo>
                  <a:cubicBezTo>
                    <a:pt x="71" y="9"/>
                    <a:pt x="71" y="9"/>
                    <a:pt x="71" y="9"/>
                  </a:cubicBezTo>
                  <a:cubicBezTo>
                    <a:pt x="71" y="14"/>
                    <a:pt x="68" y="18"/>
                    <a:pt x="63" y="18"/>
                  </a:cubicBezTo>
                  <a:cubicBezTo>
                    <a:pt x="8" y="18"/>
                    <a:pt x="8" y="18"/>
                    <a:pt x="8" y="18"/>
                  </a:cubicBezTo>
                  <a:cubicBezTo>
                    <a:pt x="4" y="18"/>
                    <a:pt x="0" y="14"/>
                    <a:pt x="0" y="9"/>
                  </a:cubicBezTo>
                  <a:cubicBezTo>
                    <a:pt x="0" y="9"/>
                    <a:pt x="0" y="9"/>
                    <a:pt x="0" y="9"/>
                  </a:cubicBezTo>
                  <a:cubicBezTo>
                    <a:pt x="0" y="4"/>
                    <a:pt x="4" y="0"/>
                    <a:pt x="8" y="0"/>
                  </a:cubicBezTo>
                  <a:lnTo>
                    <a:pt x="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31"/>
            <p:cNvSpPr>
              <a:spLocks/>
            </p:cNvSpPr>
            <p:nvPr/>
          </p:nvSpPr>
          <p:spPr bwMode="auto">
            <a:xfrm>
              <a:off x="9013826" y="5281613"/>
              <a:ext cx="211138" cy="220663"/>
            </a:xfrm>
            <a:custGeom>
              <a:avLst/>
              <a:gdLst>
                <a:gd name="T0" fmla="*/ 53 w 56"/>
                <a:gd name="T1" fmla="*/ 43 h 59"/>
                <a:gd name="T2" fmla="*/ 52 w 56"/>
                <a:gd name="T3" fmla="*/ 56 h 59"/>
                <a:gd name="T4" fmla="*/ 52 w 56"/>
                <a:gd name="T5" fmla="*/ 56 h 59"/>
                <a:gd name="T6" fmla="*/ 40 w 56"/>
                <a:gd name="T7" fmla="*/ 56 h 59"/>
                <a:gd name="T8" fmla="*/ 3 w 56"/>
                <a:gd name="T9" fmla="*/ 15 h 59"/>
                <a:gd name="T10" fmla="*/ 4 w 56"/>
                <a:gd name="T11" fmla="*/ 3 h 59"/>
                <a:gd name="T12" fmla="*/ 4 w 56"/>
                <a:gd name="T13" fmla="*/ 3 h 59"/>
                <a:gd name="T14" fmla="*/ 16 w 56"/>
                <a:gd name="T15" fmla="*/ 3 h 59"/>
                <a:gd name="T16" fmla="*/ 53 w 56"/>
                <a:gd name="T17" fmla="*/ 4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9">
                  <a:moveTo>
                    <a:pt x="53" y="43"/>
                  </a:moveTo>
                  <a:cubicBezTo>
                    <a:pt x="56" y="47"/>
                    <a:pt x="56" y="52"/>
                    <a:pt x="52" y="56"/>
                  </a:cubicBezTo>
                  <a:cubicBezTo>
                    <a:pt x="52" y="56"/>
                    <a:pt x="52" y="56"/>
                    <a:pt x="52" y="56"/>
                  </a:cubicBezTo>
                  <a:cubicBezTo>
                    <a:pt x="48" y="59"/>
                    <a:pt x="43" y="59"/>
                    <a:pt x="40" y="56"/>
                  </a:cubicBezTo>
                  <a:cubicBezTo>
                    <a:pt x="3" y="15"/>
                    <a:pt x="3" y="15"/>
                    <a:pt x="3" y="15"/>
                  </a:cubicBezTo>
                  <a:cubicBezTo>
                    <a:pt x="0" y="12"/>
                    <a:pt x="0" y="7"/>
                    <a:pt x="4" y="3"/>
                  </a:cubicBezTo>
                  <a:cubicBezTo>
                    <a:pt x="4" y="3"/>
                    <a:pt x="4" y="3"/>
                    <a:pt x="4" y="3"/>
                  </a:cubicBezTo>
                  <a:cubicBezTo>
                    <a:pt x="8" y="0"/>
                    <a:pt x="13" y="0"/>
                    <a:pt x="16" y="3"/>
                  </a:cubicBezTo>
                  <a:lnTo>
                    <a:pt x="53"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32"/>
            <p:cNvSpPr>
              <a:spLocks/>
            </p:cNvSpPr>
            <p:nvPr/>
          </p:nvSpPr>
          <p:spPr bwMode="auto">
            <a:xfrm>
              <a:off x="8320088" y="5281613"/>
              <a:ext cx="214313" cy="220663"/>
            </a:xfrm>
            <a:custGeom>
              <a:avLst/>
              <a:gdLst>
                <a:gd name="T0" fmla="*/ 16 w 57"/>
                <a:gd name="T1" fmla="*/ 56 h 59"/>
                <a:gd name="T2" fmla="*/ 4 w 57"/>
                <a:gd name="T3" fmla="*/ 55 h 59"/>
                <a:gd name="T4" fmla="*/ 4 w 57"/>
                <a:gd name="T5" fmla="*/ 55 h 59"/>
                <a:gd name="T6" fmla="*/ 3 w 57"/>
                <a:gd name="T7" fmla="*/ 43 h 59"/>
                <a:gd name="T8" fmla="*/ 40 w 57"/>
                <a:gd name="T9" fmla="*/ 3 h 59"/>
                <a:gd name="T10" fmla="*/ 52 w 57"/>
                <a:gd name="T11" fmla="*/ 4 h 59"/>
                <a:gd name="T12" fmla="*/ 52 w 57"/>
                <a:gd name="T13" fmla="*/ 4 h 59"/>
                <a:gd name="T14" fmla="*/ 54 w 57"/>
                <a:gd name="T15" fmla="*/ 16 h 59"/>
                <a:gd name="T16" fmla="*/ 16 w 57"/>
                <a:gd name="T17" fmla="*/ 5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9">
                  <a:moveTo>
                    <a:pt x="16" y="56"/>
                  </a:moveTo>
                  <a:cubicBezTo>
                    <a:pt x="13" y="59"/>
                    <a:pt x="7" y="59"/>
                    <a:pt x="4" y="55"/>
                  </a:cubicBezTo>
                  <a:cubicBezTo>
                    <a:pt x="4" y="55"/>
                    <a:pt x="4" y="55"/>
                    <a:pt x="4" y="55"/>
                  </a:cubicBezTo>
                  <a:cubicBezTo>
                    <a:pt x="0" y="52"/>
                    <a:pt x="0" y="46"/>
                    <a:pt x="3" y="43"/>
                  </a:cubicBezTo>
                  <a:cubicBezTo>
                    <a:pt x="40" y="3"/>
                    <a:pt x="40" y="3"/>
                    <a:pt x="40" y="3"/>
                  </a:cubicBezTo>
                  <a:cubicBezTo>
                    <a:pt x="43" y="0"/>
                    <a:pt x="49" y="0"/>
                    <a:pt x="52" y="4"/>
                  </a:cubicBezTo>
                  <a:cubicBezTo>
                    <a:pt x="52" y="4"/>
                    <a:pt x="52" y="4"/>
                    <a:pt x="52" y="4"/>
                  </a:cubicBezTo>
                  <a:cubicBezTo>
                    <a:pt x="56" y="7"/>
                    <a:pt x="57" y="12"/>
                    <a:pt x="54" y="16"/>
                  </a:cubicBezTo>
                  <a:lnTo>
                    <a:pt x="16"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1" name="矩形 30"/>
          <p:cNvSpPr/>
          <p:nvPr/>
        </p:nvSpPr>
        <p:spPr>
          <a:xfrm>
            <a:off x="3816759" y="3069445"/>
            <a:ext cx="1784201" cy="369332"/>
          </a:xfrm>
          <a:prstGeom prst="rect">
            <a:avLst/>
          </a:prstGeom>
        </p:spPr>
        <p:txBody>
          <a:bodyPr wrap="square">
            <a:spAutoFit/>
          </a:bodyPr>
          <a:lstStyle/>
          <a:p>
            <a:r>
              <a:rPr lang="en-US" altLang="zh-CN" b="1">
                <a:solidFill>
                  <a:schemeClr val="accent4"/>
                </a:solidFill>
              </a:rPr>
              <a:t>LOREM IPSUM </a:t>
            </a:r>
            <a:endParaRPr lang="zh-CN" altLang="en-US" b="1">
              <a:solidFill>
                <a:schemeClr val="accent4"/>
              </a:solidFill>
            </a:endParaRPr>
          </a:p>
        </p:txBody>
      </p:sp>
      <p:sp>
        <p:nvSpPr>
          <p:cNvPr id="35" name="矩形 34"/>
          <p:cNvSpPr/>
          <p:nvPr/>
        </p:nvSpPr>
        <p:spPr>
          <a:xfrm>
            <a:off x="3380722" y="3685307"/>
            <a:ext cx="2656274" cy="1077218"/>
          </a:xfrm>
          <a:prstGeom prst="rect">
            <a:avLst/>
          </a:prstGeom>
        </p:spPr>
        <p:txBody>
          <a:bodyPr wrap="square">
            <a:spAutoFit/>
          </a:bodyPr>
          <a:lstStyle/>
          <a:p>
            <a:pPr algn="ctr"/>
            <a:r>
              <a:rPr lang="en-US" altLang="zh-CN" sz="160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600">
              <a:solidFill>
                <a:schemeClr val="bg1"/>
              </a:solidFill>
              <a:latin typeface="Segoe UI Semilight" panose="020B0402040204020203" pitchFamily="34" charset="0"/>
              <a:cs typeface="Segoe UI Semilight" panose="020B0402040204020203" pitchFamily="34" charset="0"/>
            </a:endParaRPr>
          </a:p>
        </p:txBody>
      </p:sp>
      <p:cxnSp>
        <p:nvCxnSpPr>
          <p:cNvPr id="39" name="直接连接符 38"/>
          <p:cNvCxnSpPr/>
          <p:nvPr/>
        </p:nvCxnSpPr>
        <p:spPr>
          <a:xfrm>
            <a:off x="3816759" y="3506622"/>
            <a:ext cx="1784201"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Freeform 86"/>
          <p:cNvSpPr>
            <a:spLocks noEditPoints="1"/>
          </p:cNvSpPr>
          <p:nvPr/>
        </p:nvSpPr>
        <p:spPr bwMode="auto">
          <a:xfrm>
            <a:off x="7207056" y="2243778"/>
            <a:ext cx="668287" cy="620983"/>
          </a:xfrm>
          <a:custGeom>
            <a:avLst/>
            <a:gdLst>
              <a:gd name="T0" fmla="*/ 109 w 112"/>
              <a:gd name="T1" fmla="*/ 79 h 92"/>
              <a:gd name="T2" fmla="*/ 17 w 112"/>
              <a:gd name="T3" fmla="*/ 92 h 92"/>
              <a:gd name="T4" fmla="*/ 3 w 112"/>
              <a:gd name="T5" fmla="*/ 55 h 92"/>
              <a:gd name="T6" fmla="*/ 41 w 112"/>
              <a:gd name="T7" fmla="*/ 59 h 92"/>
              <a:gd name="T8" fmla="*/ 43 w 112"/>
              <a:gd name="T9" fmla="*/ 65 h 92"/>
              <a:gd name="T10" fmla="*/ 49 w 112"/>
              <a:gd name="T11" fmla="*/ 63 h 92"/>
              <a:gd name="T12" fmla="*/ 47 w 112"/>
              <a:gd name="T13" fmla="*/ 62 h 92"/>
              <a:gd name="T14" fmla="*/ 45 w 112"/>
              <a:gd name="T15" fmla="*/ 44 h 92"/>
              <a:gd name="T16" fmla="*/ 47 w 112"/>
              <a:gd name="T17" fmla="*/ 41 h 92"/>
              <a:gd name="T18" fmla="*/ 66 w 112"/>
              <a:gd name="T19" fmla="*/ 40 h 92"/>
              <a:gd name="T20" fmla="*/ 69 w 112"/>
              <a:gd name="T21" fmla="*/ 41 h 92"/>
              <a:gd name="T22" fmla="*/ 70 w 112"/>
              <a:gd name="T23" fmla="*/ 59 h 92"/>
              <a:gd name="T24" fmla="*/ 69 w 112"/>
              <a:gd name="T25" fmla="*/ 62 h 92"/>
              <a:gd name="T26" fmla="*/ 66 w 112"/>
              <a:gd name="T27" fmla="*/ 63 h 92"/>
              <a:gd name="T28" fmla="*/ 66 w 112"/>
              <a:gd name="T29" fmla="*/ 67 h 92"/>
              <a:gd name="T30" fmla="*/ 72 w 112"/>
              <a:gd name="T31" fmla="*/ 65 h 92"/>
              <a:gd name="T32" fmla="*/ 75 w 112"/>
              <a:gd name="T33" fmla="*/ 55 h 92"/>
              <a:gd name="T34" fmla="*/ 42 w 112"/>
              <a:gd name="T35" fmla="*/ 11 h 92"/>
              <a:gd name="T36" fmla="*/ 39 w 112"/>
              <a:gd name="T37" fmla="*/ 5 h 92"/>
              <a:gd name="T38" fmla="*/ 77 w 112"/>
              <a:gd name="T39" fmla="*/ 5 h 92"/>
              <a:gd name="T40" fmla="*/ 73 w 112"/>
              <a:gd name="T41" fmla="*/ 11 h 92"/>
              <a:gd name="T42" fmla="*/ 42 w 112"/>
              <a:gd name="T43" fmla="*/ 11 h 92"/>
              <a:gd name="T44" fmla="*/ 41 w 112"/>
              <a:gd name="T45" fmla="*/ 44 h 92"/>
              <a:gd name="T46" fmla="*/ 43 w 112"/>
              <a:gd name="T47" fmla="*/ 38 h 92"/>
              <a:gd name="T48" fmla="*/ 66 w 112"/>
              <a:gd name="T49" fmla="*/ 35 h 92"/>
              <a:gd name="T50" fmla="*/ 72 w 112"/>
              <a:gd name="T51" fmla="*/ 38 h 92"/>
              <a:gd name="T52" fmla="*/ 75 w 112"/>
              <a:gd name="T53" fmla="*/ 51 h 92"/>
              <a:gd name="T54" fmla="*/ 112 w 112"/>
              <a:gd name="T55" fmla="*/ 22 h 92"/>
              <a:gd name="T56" fmla="*/ 106 w 112"/>
              <a:gd name="T57" fmla="*/ 17 h 92"/>
              <a:gd name="T58" fmla="*/ 2 w 112"/>
              <a:gd name="T59" fmla="*/ 18 h 92"/>
              <a:gd name="T60" fmla="*/ 0 w 112"/>
              <a:gd name="T61" fmla="*/ 51 h 92"/>
              <a:gd name="T62" fmla="*/ 58 w 112"/>
              <a:gd name="T63" fmla="*/ 53 h 92"/>
              <a:gd name="T64" fmla="*/ 54 w 112"/>
              <a:gd name="T65" fmla="*/ 71 h 92"/>
              <a:gd name="T66" fmla="*/ 58 w 112"/>
              <a:gd name="T67" fmla="*/ 75 h 92"/>
              <a:gd name="T68" fmla="*/ 62 w 112"/>
              <a:gd name="T69" fmla="*/ 5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92">
                <a:moveTo>
                  <a:pt x="109" y="55"/>
                </a:moveTo>
                <a:cubicBezTo>
                  <a:pt x="109" y="79"/>
                  <a:pt x="109" y="79"/>
                  <a:pt x="109" y="79"/>
                </a:cubicBezTo>
                <a:cubicBezTo>
                  <a:pt x="109" y="86"/>
                  <a:pt x="103" y="92"/>
                  <a:pt x="96" y="92"/>
                </a:cubicBezTo>
                <a:cubicBezTo>
                  <a:pt x="17" y="92"/>
                  <a:pt x="17" y="92"/>
                  <a:pt x="17" y="92"/>
                </a:cubicBezTo>
                <a:cubicBezTo>
                  <a:pt x="9" y="92"/>
                  <a:pt x="3" y="86"/>
                  <a:pt x="3" y="79"/>
                </a:cubicBezTo>
                <a:cubicBezTo>
                  <a:pt x="3" y="55"/>
                  <a:pt x="3" y="55"/>
                  <a:pt x="3" y="55"/>
                </a:cubicBezTo>
                <a:cubicBezTo>
                  <a:pt x="41" y="55"/>
                  <a:pt x="41" y="55"/>
                  <a:pt x="41" y="55"/>
                </a:cubicBezTo>
                <a:cubicBezTo>
                  <a:pt x="41" y="59"/>
                  <a:pt x="41" y="59"/>
                  <a:pt x="41" y="59"/>
                </a:cubicBezTo>
                <a:cubicBezTo>
                  <a:pt x="41" y="61"/>
                  <a:pt x="42" y="63"/>
                  <a:pt x="43" y="65"/>
                </a:cubicBezTo>
                <a:cubicBezTo>
                  <a:pt x="43" y="65"/>
                  <a:pt x="43" y="65"/>
                  <a:pt x="43" y="65"/>
                </a:cubicBezTo>
                <a:cubicBezTo>
                  <a:pt x="45" y="66"/>
                  <a:pt x="47" y="67"/>
                  <a:pt x="49" y="67"/>
                </a:cubicBezTo>
                <a:cubicBezTo>
                  <a:pt x="49" y="63"/>
                  <a:pt x="49" y="63"/>
                  <a:pt x="49" y="63"/>
                </a:cubicBezTo>
                <a:cubicBezTo>
                  <a:pt x="48" y="63"/>
                  <a:pt x="47" y="62"/>
                  <a:pt x="47" y="62"/>
                </a:cubicBezTo>
                <a:cubicBezTo>
                  <a:pt x="47" y="62"/>
                  <a:pt x="47" y="62"/>
                  <a:pt x="47" y="62"/>
                </a:cubicBezTo>
                <a:cubicBezTo>
                  <a:pt x="46" y="61"/>
                  <a:pt x="45" y="60"/>
                  <a:pt x="45" y="59"/>
                </a:cubicBezTo>
                <a:cubicBezTo>
                  <a:pt x="45" y="44"/>
                  <a:pt x="45" y="44"/>
                  <a:pt x="45" y="44"/>
                </a:cubicBezTo>
                <a:cubicBezTo>
                  <a:pt x="45" y="43"/>
                  <a:pt x="46" y="42"/>
                  <a:pt x="47" y="41"/>
                </a:cubicBezTo>
                <a:cubicBezTo>
                  <a:pt x="47" y="41"/>
                  <a:pt x="47" y="41"/>
                  <a:pt x="47" y="41"/>
                </a:cubicBezTo>
                <a:cubicBezTo>
                  <a:pt x="47" y="40"/>
                  <a:pt x="48" y="40"/>
                  <a:pt x="49" y="40"/>
                </a:cubicBezTo>
                <a:cubicBezTo>
                  <a:pt x="66" y="40"/>
                  <a:pt x="66" y="40"/>
                  <a:pt x="66" y="40"/>
                </a:cubicBezTo>
                <a:cubicBezTo>
                  <a:pt x="67" y="40"/>
                  <a:pt x="68" y="40"/>
                  <a:pt x="69" y="41"/>
                </a:cubicBezTo>
                <a:cubicBezTo>
                  <a:pt x="69" y="41"/>
                  <a:pt x="69" y="41"/>
                  <a:pt x="69" y="41"/>
                </a:cubicBezTo>
                <a:cubicBezTo>
                  <a:pt x="70" y="42"/>
                  <a:pt x="70" y="43"/>
                  <a:pt x="70" y="44"/>
                </a:cubicBezTo>
                <a:cubicBezTo>
                  <a:pt x="70" y="59"/>
                  <a:pt x="70" y="59"/>
                  <a:pt x="70" y="59"/>
                </a:cubicBezTo>
                <a:cubicBezTo>
                  <a:pt x="70" y="60"/>
                  <a:pt x="70" y="61"/>
                  <a:pt x="69" y="62"/>
                </a:cubicBezTo>
                <a:cubicBezTo>
                  <a:pt x="69" y="62"/>
                  <a:pt x="69" y="62"/>
                  <a:pt x="69" y="62"/>
                </a:cubicBezTo>
                <a:cubicBezTo>
                  <a:pt x="68" y="62"/>
                  <a:pt x="67" y="63"/>
                  <a:pt x="66" y="63"/>
                </a:cubicBezTo>
                <a:cubicBezTo>
                  <a:pt x="66" y="63"/>
                  <a:pt x="66" y="63"/>
                  <a:pt x="66" y="63"/>
                </a:cubicBezTo>
                <a:cubicBezTo>
                  <a:pt x="66" y="67"/>
                  <a:pt x="66" y="67"/>
                  <a:pt x="66" y="67"/>
                </a:cubicBezTo>
                <a:cubicBezTo>
                  <a:pt x="66" y="67"/>
                  <a:pt x="66" y="67"/>
                  <a:pt x="66" y="67"/>
                </a:cubicBezTo>
                <a:cubicBezTo>
                  <a:pt x="69" y="67"/>
                  <a:pt x="71" y="66"/>
                  <a:pt x="72" y="65"/>
                </a:cubicBezTo>
                <a:cubicBezTo>
                  <a:pt x="72" y="65"/>
                  <a:pt x="72" y="65"/>
                  <a:pt x="72" y="65"/>
                </a:cubicBezTo>
                <a:cubicBezTo>
                  <a:pt x="74" y="63"/>
                  <a:pt x="75" y="61"/>
                  <a:pt x="75" y="59"/>
                </a:cubicBezTo>
                <a:cubicBezTo>
                  <a:pt x="75" y="55"/>
                  <a:pt x="75" y="55"/>
                  <a:pt x="75" y="55"/>
                </a:cubicBezTo>
                <a:cubicBezTo>
                  <a:pt x="109" y="55"/>
                  <a:pt x="109" y="55"/>
                  <a:pt x="109" y="55"/>
                </a:cubicBezTo>
                <a:close/>
                <a:moveTo>
                  <a:pt x="42" y="11"/>
                </a:moveTo>
                <a:cubicBezTo>
                  <a:pt x="41" y="12"/>
                  <a:pt x="39" y="12"/>
                  <a:pt x="38" y="10"/>
                </a:cubicBezTo>
                <a:cubicBezTo>
                  <a:pt x="37" y="9"/>
                  <a:pt x="37" y="6"/>
                  <a:pt x="39" y="5"/>
                </a:cubicBezTo>
                <a:cubicBezTo>
                  <a:pt x="44" y="2"/>
                  <a:pt x="50" y="0"/>
                  <a:pt x="57" y="0"/>
                </a:cubicBezTo>
                <a:cubicBezTo>
                  <a:pt x="64" y="0"/>
                  <a:pt x="71" y="2"/>
                  <a:pt x="77" y="5"/>
                </a:cubicBezTo>
                <a:cubicBezTo>
                  <a:pt x="78" y="6"/>
                  <a:pt x="79" y="8"/>
                  <a:pt x="78" y="10"/>
                </a:cubicBezTo>
                <a:cubicBezTo>
                  <a:pt x="77" y="12"/>
                  <a:pt x="75" y="12"/>
                  <a:pt x="73" y="11"/>
                </a:cubicBezTo>
                <a:cubicBezTo>
                  <a:pt x="68" y="9"/>
                  <a:pt x="63" y="7"/>
                  <a:pt x="57" y="7"/>
                </a:cubicBezTo>
                <a:cubicBezTo>
                  <a:pt x="52" y="7"/>
                  <a:pt x="47" y="8"/>
                  <a:pt x="42" y="11"/>
                </a:cubicBezTo>
                <a:close/>
                <a:moveTo>
                  <a:pt x="41" y="51"/>
                </a:moveTo>
                <a:cubicBezTo>
                  <a:pt x="41" y="44"/>
                  <a:pt x="41" y="44"/>
                  <a:pt x="41" y="44"/>
                </a:cubicBezTo>
                <a:cubicBezTo>
                  <a:pt x="41" y="42"/>
                  <a:pt x="42" y="39"/>
                  <a:pt x="43" y="38"/>
                </a:cubicBezTo>
                <a:cubicBezTo>
                  <a:pt x="43" y="38"/>
                  <a:pt x="43" y="38"/>
                  <a:pt x="43" y="38"/>
                </a:cubicBezTo>
                <a:cubicBezTo>
                  <a:pt x="45" y="36"/>
                  <a:pt x="47" y="35"/>
                  <a:pt x="49" y="35"/>
                </a:cubicBezTo>
                <a:cubicBezTo>
                  <a:pt x="66" y="35"/>
                  <a:pt x="66" y="35"/>
                  <a:pt x="66" y="35"/>
                </a:cubicBezTo>
                <a:cubicBezTo>
                  <a:pt x="69" y="35"/>
                  <a:pt x="71" y="36"/>
                  <a:pt x="72" y="38"/>
                </a:cubicBezTo>
                <a:cubicBezTo>
                  <a:pt x="72" y="38"/>
                  <a:pt x="72" y="38"/>
                  <a:pt x="72" y="38"/>
                </a:cubicBezTo>
                <a:cubicBezTo>
                  <a:pt x="74" y="39"/>
                  <a:pt x="75" y="42"/>
                  <a:pt x="75" y="44"/>
                </a:cubicBezTo>
                <a:cubicBezTo>
                  <a:pt x="75" y="51"/>
                  <a:pt x="75" y="51"/>
                  <a:pt x="75" y="51"/>
                </a:cubicBezTo>
                <a:cubicBezTo>
                  <a:pt x="112" y="51"/>
                  <a:pt x="112" y="51"/>
                  <a:pt x="112" y="51"/>
                </a:cubicBezTo>
                <a:cubicBezTo>
                  <a:pt x="112" y="22"/>
                  <a:pt x="112" y="22"/>
                  <a:pt x="112" y="22"/>
                </a:cubicBezTo>
                <a:cubicBezTo>
                  <a:pt x="112" y="21"/>
                  <a:pt x="111" y="19"/>
                  <a:pt x="110" y="18"/>
                </a:cubicBezTo>
                <a:cubicBezTo>
                  <a:pt x="109" y="17"/>
                  <a:pt x="108" y="17"/>
                  <a:pt x="106" y="17"/>
                </a:cubicBezTo>
                <a:cubicBezTo>
                  <a:pt x="6" y="17"/>
                  <a:pt x="6" y="17"/>
                  <a:pt x="6" y="17"/>
                </a:cubicBezTo>
                <a:cubicBezTo>
                  <a:pt x="5" y="17"/>
                  <a:pt x="3" y="17"/>
                  <a:pt x="2" y="18"/>
                </a:cubicBezTo>
                <a:cubicBezTo>
                  <a:pt x="1" y="19"/>
                  <a:pt x="0" y="21"/>
                  <a:pt x="0" y="22"/>
                </a:cubicBezTo>
                <a:cubicBezTo>
                  <a:pt x="0" y="51"/>
                  <a:pt x="0" y="51"/>
                  <a:pt x="0" y="51"/>
                </a:cubicBezTo>
                <a:cubicBezTo>
                  <a:pt x="41" y="51"/>
                  <a:pt x="41" y="51"/>
                  <a:pt x="41" y="51"/>
                </a:cubicBezTo>
                <a:close/>
                <a:moveTo>
                  <a:pt x="58" y="53"/>
                </a:moveTo>
                <a:cubicBezTo>
                  <a:pt x="56" y="53"/>
                  <a:pt x="54" y="55"/>
                  <a:pt x="54" y="57"/>
                </a:cubicBezTo>
                <a:cubicBezTo>
                  <a:pt x="54" y="71"/>
                  <a:pt x="54" y="71"/>
                  <a:pt x="54" y="71"/>
                </a:cubicBezTo>
                <a:cubicBezTo>
                  <a:pt x="54" y="73"/>
                  <a:pt x="56" y="75"/>
                  <a:pt x="58" y="75"/>
                </a:cubicBezTo>
                <a:cubicBezTo>
                  <a:pt x="58" y="75"/>
                  <a:pt x="58" y="75"/>
                  <a:pt x="58" y="75"/>
                </a:cubicBezTo>
                <a:cubicBezTo>
                  <a:pt x="60" y="75"/>
                  <a:pt x="62" y="73"/>
                  <a:pt x="62" y="71"/>
                </a:cubicBezTo>
                <a:cubicBezTo>
                  <a:pt x="62" y="57"/>
                  <a:pt x="62" y="57"/>
                  <a:pt x="62" y="57"/>
                </a:cubicBezTo>
                <a:cubicBezTo>
                  <a:pt x="62" y="55"/>
                  <a:pt x="60" y="53"/>
                  <a:pt x="58"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32" name="矩形 31"/>
          <p:cNvSpPr/>
          <p:nvPr/>
        </p:nvSpPr>
        <p:spPr>
          <a:xfrm>
            <a:off x="6649099" y="3069445"/>
            <a:ext cx="1784201" cy="369332"/>
          </a:xfrm>
          <a:prstGeom prst="rect">
            <a:avLst/>
          </a:prstGeom>
        </p:spPr>
        <p:txBody>
          <a:bodyPr wrap="square">
            <a:spAutoFit/>
          </a:bodyPr>
          <a:lstStyle/>
          <a:p>
            <a:r>
              <a:rPr lang="en-US" altLang="zh-CN" b="1">
                <a:solidFill>
                  <a:schemeClr val="accent4"/>
                </a:solidFill>
              </a:rPr>
              <a:t>LOREM IPSUM </a:t>
            </a:r>
            <a:endParaRPr lang="zh-CN" altLang="en-US" b="1">
              <a:solidFill>
                <a:schemeClr val="accent4"/>
              </a:solidFill>
            </a:endParaRPr>
          </a:p>
        </p:txBody>
      </p:sp>
      <p:sp>
        <p:nvSpPr>
          <p:cNvPr id="36" name="矩形 35"/>
          <p:cNvSpPr/>
          <p:nvPr/>
        </p:nvSpPr>
        <p:spPr>
          <a:xfrm>
            <a:off x="6213062" y="3685307"/>
            <a:ext cx="2656274" cy="1077218"/>
          </a:xfrm>
          <a:prstGeom prst="rect">
            <a:avLst/>
          </a:prstGeom>
        </p:spPr>
        <p:txBody>
          <a:bodyPr wrap="square">
            <a:spAutoFit/>
          </a:bodyPr>
          <a:lstStyle/>
          <a:p>
            <a:pPr algn="ctr"/>
            <a:r>
              <a:rPr lang="en-US" altLang="zh-CN" sz="160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600">
              <a:solidFill>
                <a:schemeClr val="bg1"/>
              </a:solidFill>
              <a:latin typeface="Segoe UI Semilight" panose="020B0402040204020203" pitchFamily="34" charset="0"/>
              <a:cs typeface="Segoe UI Semilight" panose="020B0402040204020203" pitchFamily="34" charset="0"/>
            </a:endParaRPr>
          </a:p>
        </p:txBody>
      </p:sp>
      <p:cxnSp>
        <p:nvCxnSpPr>
          <p:cNvPr id="40" name="直接连接符 39"/>
          <p:cNvCxnSpPr/>
          <p:nvPr/>
        </p:nvCxnSpPr>
        <p:spPr>
          <a:xfrm>
            <a:off x="6649099" y="3506622"/>
            <a:ext cx="1784201"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10046655" y="2281632"/>
            <a:ext cx="653766" cy="545275"/>
            <a:chOff x="2760663" y="5032375"/>
            <a:chExt cx="1473200" cy="1228726"/>
          </a:xfrm>
          <a:solidFill>
            <a:schemeClr val="bg1"/>
          </a:solidFill>
        </p:grpSpPr>
        <p:sp>
          <p:nvSpPr>
            <p:cNvPr id="11" name="Freeform 15"/>
            <p:cNvSpPr>
              <a:spLocks/>
            </p:cNvSpPr>
            <p:nvPr/>
          </p:nvSpPr>
          <p:spPr bwMode="auto">
            <a:xfrm>
              <a:off x="3005138" y="5856288"/>
              <a:ext cx="285750" cy="404813"/>
            </a:xfrm>
            <a:custGeom>
              <a:avLst/>
              <a:gdLst>
                <a:gd name="T0" fmla="*/ 76 w 76"/>
                <a:gd name="T1" fmla="*/ 103 h 108"/>
                <a:gd name="T2" fmla="*/ 62 w 76"/>
                <a:gd name="T3" fmla="*/ 108 h 108"/>
                <a:gd name="T4" fmla="*/ 13 w 76"/>
                <a:gd name="T5" fmla="*/ 108 h 108"/>
                <a:gd name="T6" fmla="*/ 0 w 76"/>
                <a:gd name="T7" fmla="*/ 103 h 108"/>
                <a:gd name="T8" fmla="*/ 0 w 76"/>
                <a:gd name="T9" fmla="*/ 5 h 108"/>
                <a:gd name="T10" fmla="*/ 13 w 76"/>
                <a:gd name="T11" fmla="*/ 0 h 108"/>
                <a:gd name="T12" fmla="*/ 62 w 76"/>
                <a:gd name="T13" fmla="*/ 0 h 108"/>
                <a:gd name="T14" fmla="*/ 76 w 76"/>
                <a:gd name="T15" fmla="*/ 5 h 108"/>
                <a:gd name="T16" fmla="*/ 76 w 76"/>
                <a:gd name="T17" fmla="*/ 10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08">
                  <a:moveTo>
                    <a:pt x="76" y="103"/>
                  </a:moveTo>
                  <a:cubicBezTo>
                    <a:pt x="76" y="106"/>
                    <a:pt x="70" y="108"/>
                    <a:pt x="62" y="108"/>
                  </a:cubicBezTo>
                  <a:cubicBezTo>
                    <a:pt x="13" y="108"/>
                    <a:pt x="13" y="108"/>
                    <a:pt x="13" y="108"/>
                  </a:cubicBezTo>
                  <a:cubicBezTo>
                    <a:pt x="6" y="108"/>
                    <a:pt x="0" y="106"/>
                    <a:pt x="0" y="103"/>
                  </a:cubicBezTo>
                  <a:cubicBezTo>
                    <a:pt x="0" y="5"/>
                    <a:pt x="0" y="5"/>
                    <a:pt x="0" y="5"/>
                  </a:cubicBezTo>
                  <a:cubicBezTo>
                    <a:pt x="0" y="2"/>
                    <a:pt x="6" y="0"/>
                    <a:pt x="13" y="0"/>
                  </a:cubicBezTo>
                  <a:cubicBezTo>
                    <a:pt x="62" y="0"/>
                    <a:pt x="62" y="0"/>
                    <a:pt x="62" y="0"/>
                  </a:cubicBezTo>
                  <a:cubicBezTo>
                    <a:pt x="70" y="0"/>
                    <a:pt x="76" y="2"/>
                    <a:pt x="76" y="5"/>
                  </a:cubicBezTo>
                  <a:lnTo>
                    <a:pt x="76"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6"/>
            <p:cNvSpPr>
              <a:spLocks/>
            </p:cNvSpPr>
            <p:nvPr/>
          </p:nvSpPr>
          <p:spPr bwMode="auto">
            <a:xfrm>
              <a:off x="3321051" y="5645150"/>
              <a:ext cx="284163" cy="615950"/>
            </a:xfrm>
            <a:custGeom>
              <a:avLst/>
              <a:gdLst>
                <a:gd name="T0" fmla="*/ 76 w 76"/>
                <a:gd name="T1" fmla="*/ 156 h 164"/>
                <a:gd name="T2" fmla="*/ 62 w 76"/>
                <a:gd name="T3" fmla="*/ 164 h 164"/>
                <a:gd name="T4" fmla="*/ 13 w 76"/>
                <a:gd name="T5" fmla="*/ 164 h 164"/>
                <a:gd name="T6" fmla="*/ 0 w 76"/>
                <a:gd name="T7" fmla="*/ 156 h 164"/>
                <a:gd name="T8" fmla="*/ 0 w 76"/>
                <a:gd name="T9" fmla="*/ 7 h 164"/>
                <a:gd name="T10" fmla="*/ 13 w 76"/>
                <a:gd name="T11" fmla="*/ 0 h 164"/>
                <a:gd name="T12" fmla="*/ 62 w 76"/>
                <a:gd name="T13" fmla="*/ 0 h 164"/>
                <a:gd name="T14" fmla="*/ 76 w 76"/>
                <a:gd name="T15" fmla="*/ 7 h 164"/>
                <a:gd name="T16" fmla="*/ 76 w 76"/>
                <a:gd name="T17" fmla="*/ 15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64">
                  <a:moveTo>
                    <a:pt x="76" y="156"/>
                  </a:moveTo>
                  <a:cubicBezTo>
                    <a:pt x="76" y="160"/>
                    <a:pt x="70" y="164"/>
                    <a:pt x="62" y="164"/>
                  </a:cubicBezTo>
                  <a:cubicBezTo>
                    <a:pt x="13" y="164"/>
                    <a:pt x="13" y="164"/>
                    <a:pt x="13" y="164"/>
                  </a:cubicBezTo>
                  <a:cubicBezTo>
                    <a:pt x="6" y="164"/>
                    <a:pt x="0" y="160"/>
                    <a:pt x="0" y="156"/>
                  </a:cubicBezTo>
                  <a:cubicBezTo>
                    <a:pt x="0" y="7"/>
                    <a:pt x="0" y="7"/>
                    <a:pt x="0" y="7"/>
                  </a:cubicBezTo>
                  <a:cubicBezTo>
                    <a:pt x="0" y="3"/>
                    <a:pt x="6" y="0"/>
                    <a:pt x="13" y="0"/>
                  </a:cubicBezTo>
                  <a:cubicBezTo>
                    <a:pt x="62" y="0"/>
                    <a:pt x="62" y="0"/>
                    <a:pt x="62" y="0"/>
                  </a:cubicBezTo>
                  <a:cubicBezTo>
                    <a:pt x="70" y="0"/>
                    <a:pt x="76" y="3"/>
                    <a:pt x="76" y="7"/>
                  </a:cubicBezTo>
                  <a:lnTo>
                    <a:pt x="76"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7"/>
            <p:cNvSpPr>
              <a:spLocks/>
            </p:cNvSpPr>
            <p:nvPr/>
          </p:nvSpPr>
          <p:spPr bwMode="auto">
            <a:xfrm>
              <a:off x="3635376" y="5397500"/>
              <a:ext cx="282575" cy="863600"/>
            </a:xfrm>
            <a:custGeom>
              <a:avLst/>
              <a:gdLst>
                <a:gd name="T0" fmla="*/ 75 w 75"/>
                <a:gd name="T1" fmla="*/ 219 h 230"/>
                <a:gd name="T2" fmla="*/ 62 w 75"/>
                <a:gd name="T3" fmla="*/ 230 h 230"/>
                <a:gd name="T4" fmla="*/ 13 w 75"/>
                <a:gd name="T5" fmla="*/ 230 h 230"/>
                <a:gd name="T6" fmla="*/ 0 w 75"/>
                <a:gd name="T7" fmla="*/ 219 h 230"/>
                <a:gd name="T8" fmla="*/ 0 w 75"/>
                <a:gd name="T9" fmla="*/ 10 h 230"/>
                <a:gd name="T10" fmla="*/ 13 w 75"/>
                <a:gd name="T11" fmla="*/ 0 h 230"/>
                <a:gd name="T12" fmla="*/ 62 w 75"/>
                <a:gd name="T13" fmla="*/ 0 h 230"/>
                <a:gd name="T14" fmla="*/ 75 w 75"/>
                <a:gd name="T15" fmla="*/ 10 h 230"/>
                <a:gd name="T16" fmla="*/ 75 w 75"/>
                <a:gd name="T1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30">
                  <a:moveTo>
                    <a:pt x="75" y="219"/>
                  </a:moveTo>
                  <a:cubicBezTo>
                    <a:pt x="75" y="225"/>
                    <a:pt x="70" y="230"/>
                    <a:pt x="62" y="230"/>
                  </a:cubicBezTo>
                  <a:cubicBezTo>
                    <a:pt x="13" y="230"/>
                    <a:pt x="13" y="230"/>
                    <a:pt x="13" y="230"/>
                  </a:cubicBezTo>
                  <a:cubicBezTo>
                    <a:pt x="6" y="230"/>
                    <a:pt x="0" y="225"/>
                    <a:pt x="0" y="219"/>
                  </a:cubicBezTo>
                  <a:cubicBezTo>
                    <a:pt x="0" y="10"/>
                    <a:pt x="0" y="10"/>
                    <a:pt x="0" y="10"/>
                  </a:cubicBezTo>
                  <a:cubicBezTo>
                    <a:pt x="0" y="4"/>
                    <a:pt x="6" y="0"/>
                    <a:pt x="13" y="0"/>
                  </a:cubicBezTo>
                  <a:cubicBezTo>
                    <a:pt x="62" y="0"/>
                    <a:pt x="62" y="0"/>
                    <a:pt x="62" y="0"/>
                  </a:cubicBezTo>
                  <a:cubicBezTo>
                    <a:pt x="70" y="0"/>
                    <a:pt x="75" y="4"/>
                    <a:pt x="75" y="10"/>
                  </a:cubicBezTo>
                  <a:lnTo>
                    <a:pt x="75" y="2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8"/>
            <p:cNvSpPr>
              <a:spLocks/>
            </p:cNvSpPr>
            <p:nvPr/>
          </p:nvSpPr>
          <p:spPr bwMode="auto">
            <a:xfrm>
              <a:off x="3951288" y="5205413"/>
              <a:ext cx="282575" cy="1055688"/>
            </a:xfrm>
            <a:custGeom>
              <a:avLst/>
              <a:gdLst>
                <a:gd name="T0" fmla="*/ 75 w 75"/>
                <a:gd name="T1" fmla="*/ 268 h 281"/>
                <a:gd name="T2" fmla="*/ 62 w 75"/>
                <a:gd name="T3" fmla="*/ 281 h 281"/>
                <a:gd name="T4" fmla="*/ 13 w 75"/>
                <a:gd name="T5" fmla="*/ 281 h 281"/>
                <a:gd name="T6" fmla="*/ 0 w 75"/>
                <a:gd name="T7" fmla="*/ 268 h 281"/>
                <a:gd name="T8" fmla="*/ 0 w 75"/>
                <a:gd name="T9" fmla="*/ 13 h 281"/>
                <a:gd name="T10" fmla="*/ 13 w 75"/>
                <a:gd name="T11" fmla="*/ 0 h 281"/>
                <a:gd name="T12" fmla="*/ 62 w 75"/>
                <a:gd name="T13" fmla="*/ 0 h 281"/>
                <a:gd name="T14" fmla="*/ 75 w 75"/>
                <a:gd name="T15" fmla="*/ 13 h 281"/>
                <a:gd name="T16" fmla="*/ 75 w 75"/>
                <a:gd name="T17" fmla="*/ 26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81">
                  <a:moveTo>
                    <a:pt x="75" y="268"/>
                  </a:moveTo>
                  <a:cubicBezTo>
                    <a:pt x="75" y="275"/>
                    <a:pt x="69" y="281"/>
                    <a:pt x="62" y="281"/>
                  </a:cubicBezTo>
                  <a:cubicBezTo>
                    <a:pt x="13" y="281"/>
                    <a:pt x="13" y="281"/>
                    <a:pt x="13" y="281"/>
                  </a:cubicBezTo>
                  <a:cubicBezTo>
                    <a:pt x="6" y="281"/>
                    <a:pt x="0" y="275"/>
                    <a:pt x="0" y="268"/>
                  </a:cubicBezTo>
                  <a:cubicBezTo>
                    <a:pt x="0" y="13"/>
                    <a:pt x="0" y="13"/>
                    <a:pt x="0" y="13"/>
                  </a:cubicBezTo>
                  <a:cubicBezTo>
                    <a:pt x="0" y="6"/>
                    <a:pt x="6" y="0"/>
                    <a:pt x="13" y="0"/>
                  </a:cubicBezTo>
                  <a:cubicBezTo>
                    <a:pt x="62" y="0"/>
                    <a:pt x="62" y="0"/>
                    <a:pt x="62" y="0"/>
                  </a:cubicBezTo>
                  <a:cubicBezTo>
                    <a:pt x="69" y="0"/>
                    <a:pt x="75" y="6"/>
                    <a:pt x="75" y="13"/>
                  </a:cubicBezTo>
                  <a:lnTo>
                    <a:pt x="75"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9"/>
            <p:cNvSpPr>
              <a:spLocks/>
            </p:cNvSpPr>
            <p:nvPr/>
          </p:nvSpPr>
          <p:spPr bwMode="auto">
            <a:xfrm>
              <a:off x="2760663" y="5116513"/>
              <a:ext cx="1063625" cy="682625"/>
            </a:xfrm>
            <a:custGeom>
              <a:avLst/>
              <a:gdLst>
                <a:gd name="T0" fmla="*/ 14 w 283"/>
                <a:gd name="T1" fmla="*/ 182 h 182"/>
                <a:gd name="T2" fmla="*/ 5 w 283"/>
                <a:gd name="T3" fmla="*/ 179 h 182"/>
                <a:gd name="T4" fmla="*/ 5 w 283"/>
                <a:gd name="T5" fmla="*/ 163 h 182"/>
                <a:gd name="T6" fmla="*/ 140 w 283"/>
                <a:gd name="T7" fmla="*/ 46 h 182"/>
                <a:gd name="T8" fmla="*/ 154 w 283"/>
                <a:gd name="T9" fmla="*/ 44 h 182"/>
                <a:gd name="T10" fmla="*/ 162 w 283"/>
                <a:gd name="T11" fmla="*/ 54 h 182"/>
                <a:gd name="T12" fmla="*/ 162 w 283"/>
                <a:gd name="T13" fmla="*/ 88 h 182"/>
                <a:gd name="T14" fmla="*/ 259 w 283"/>
                <a:gd name="T15" fmla="*/ 5 h 182"/>
                <a:gd name="T16" fmla="*/ 278 w 283"/>
                <a:gd name="T17" fmla="*/ 5 h 182"/>
                <a:gd name="T18" fmla="*/ 278 w 283"/>
                <a:gd name="T19" fmla="*/ 20 h 182"/>
                <a:gd name="T20" fmla="*/ 158 w 283"/>
                <a:gd name="T21" fmla="*/ 123 h 182"/>
                <a:gd name="T22" fmla="*/ 144 w 283"/>
                <a:gd name="T23" fmla="*/ 125 h 182"/>
                <a:gd name="T24" fmla="*/ 136 w 283"/>
                <a:gd name="T25" fmla="*/ 115 h 182"/>
                <a:gd name="T26" fmla="*/ 136 w 283"/>
                <a:gd name="T27" fmla="*/ 82 h 182"/>
                <a:gd name="T28" fmla="*/ 23 w 283"/>
                <a:gd name="T29" fmla="*/ 179 h 182"/>
                <a:gd name="T30" fmla="*/ 14 w 283"/>
                <a:gd name="T3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3" h="182">
                  <a:moveTo>
                    <a:pt x="14" y="182"/>
                  </a:moveTo>
                  <a:cubicBezTo>
                    <a:pt x="11" y="182"/>
                    <a:pt x="7" y="181"/>
                    <a:pt x="5" y="179"/>
                  </a:cubicBezTo>
                  <a:cubicBezTo>
                    <a:pt x="0" y="174"/>
                    <a:pt x="0" y="167"/>
                    <a:pt x="5" y="163"/>
                  </a:cubicBezTo>
                  <a:cubicBezTo>
                    <a:pt x="140" y="46"/>
                    <a:pt x="140" y="46"/>
                    <a:pt x="140" y="46"/>
                  </a:cubicBezTo>
                  <a:cubicBezTo>
                    <a:pt x="143" y="43"/>
                    <a:pt x="149" y="42"/>
                    <a:pt x="154" y="44"/>
                  </a:cubicBezTo>
                  <a:cubicBezTo>
                    <a:pt x="159" y="46"/>
                    <a:pt x="162" y="50"/>
                    <a:pt x="162" y="54"/>
                  </a:cubicBezTo>
                  <a:cubicBezTo>
                    <a:pt x="162" y="88"/>
                    <a:pt x="162" y="88"/>
                    <a:pt x="162" y="88"/>
                  </a:cubicBezTo>
                  <a:cubicBezTo>
                    <a:pt x="259" y="5"/>
                    <a:pt x="259" y="5"/>
                    <a:pt x="259" y="5"/>
                  </a:cubicBezTo>
                  <a:cubicBezTo>
                    <a:pt x="264" y="0"/>
                    <a:pt x="273" y="0"/>
                    <a:pt x="278" y="5"/>
                  </a:cubicBezTo>
                  <a:cubicBezTo>
                    <a:pt x="283" y="9"/>
                    <a:pt x="283" y="16"/>
                    <a:pt x="278" y="20"/>
                  </a:cubicBezTo>
                  <a:cubicBezTo>
                    <a:pt x="158" y="123"/>
                    <a:pt x="158" y="123"/>
                    <a:pt x="158" y="123"/>
                  </a:cubicBezTo>
                  <a:cubicBezTo>
                    <a:pt x="154" y="126"/>
                    <a:pt x="149" y="127"/>
                    <a:pt x="144" y="125"/>
                  </a:cubicBezTo>
                  <a:cubicBezTo>
                    <a:pt x="139" y="124"/>
                    <a:pt x="136" y="120"/>
                    <a:pt x="136" y="115"/>
                  </a:cubicBezTo>
                  <a:cubicBezTo>
                    <a:pt x="136" y="82"/>
                    <a:pt x="136" y="82"/>
                    <a:pt x="136" y="82"/>
                  </a:cubicBezTo>
                  <a:cubicBezTo>
                    <a:pt x="23" y="179"/>
                    <a:pt x="23" y="179"/>
                    <a:pt x="23" y="179"/>
                  </a:cubicBezTo>
                  <a:cubicBezTo>
                    <a:pt x="21" y="181"/>
                    <a:pt x="17" y="182"/>
                    <a:pt x="14" y="1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20"/>
            <p:cNvSpPr>
              <a:spLocks/>
            </p:cNvSpPr>
            <p:nvPr/>
          </p:nvSpPr>
          <p:spPr bwMode="auto">
            <a:xfrm>
              <a:off x="3635376" y="5032375"/>
              <a:ext cx="282575" cy="244475"/>
            </a:xfrm>
            <a:custGeom>
              <a:avLst/>
              <a:gdLst>
                <a:gd name="T0" fmla="*/ 131 w 178"/>
                <a:gd name="T1" fmla="*/ 154 h 154"/>
                <a:gd name="T2" fmla="*/ 178 w 178"/>
                <a:gd name="T3" fmla="*/ 0 h 154"/>
                <a:gd name="T4" fmla="*/ 0 w 178"/>
                <a:gd name="T5" fmla="*/ 43 h 154"/>
                <a:gd name="T6" fmla="*/ 131 w 178"/>
                <a:gd name="T7" fmla="*/ 154 h 154"/>
              </a:gdLst>
              <a:ahLst/>
              <a:cxnLst>
                <a:cxn ang="0">
                  <a:pos x="T0" y="T1"/>
                </a:cxn>
                <a:cxn ang="0">
                  <a:pos x="T2" y="T3"/>
                </a:cxn>
                <a:cxn ang="0">
                  <a:pos x="T4" y="T5"/>
                </a:cxn>
                <a:cxn ang="0">
                  <a:pos x="T6" y="T7"/>
                </a:cxn>
              </a:cxnLst>
              <a:rect l="0" t="0" r="r" b="b"/>
              <a:pathLst>
                <a:path w="178" h="154">
                  <a:moveTo>
                    <a:pt x="131" y="154"/>
                  </a:moveTo>
                  <a:lnTo>
                    <a:pt x="178" y="0"/>
                  </a:lnTo>
                  <a:lnTo>
                    <a:pt x="0" y="43"/>
                  </a:lnTo>
                  <a:lnTo>
                    <a:pt x="131"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3" name="矩形 32"/>
          <p:cNvSpPr/>
          <p:nvPr/>
        </p:nvSpPr>
        <p:spPr>
          <a:xfrm>
            <a:off x="9481438" y="3069445"/>
            <a:ext cx="1784201" cy="369332"/>
          </a:xfrm>
          <a:prstGeom prst="rect">
            <a:avLst/>
          </a:prstGeom>
        </p:spPr>
        <p:txBody>
          <a:bodyPr wrap="square">
            <a:spAutoFit/>
          </a:bodyPr>
          <a:lstStyle/>
          <a:p>
            <a:r>
              <a:rPr lang="en-US" altLang="zh-CN" b="1">
                <a:solidFill>
                  <a:schemeClr val="accent4"/>
                </a:solidFill>
              </a:rPr>
              <a:t>LOREM IPSUM </a:t>
            </a:r>
            <a:endParaRPr lang="zh-CN" altLang="en-US" b="1">
              <a:solidFill>
                <a:schemeClr val="accent4"/>
              </a:solidFill>
            </a:endParaRPr>
          </a:p>
        </p:txBody>
      </p:sp>
      <p:sp>
        <p:nvSpPr>
          <p:cNvPr id="37" name="矩形 36"/>
          <p:cNvSpPr/>
          <p:nvPr/>
        </p:nvSpPr>
        <p:spPr>
          <a:xfrm>
            <a:off x="9045401" y="3685307"/>
            <a:ext cx="2656274" cy="1077218"/>
          </a:xfrm>
          <a:prstGeom prst="rect">
            <a:avLst/>
          </a:prstGeom>
        </p:spPr>
        <p:txBody>
          <a:bodyPr wrap="square">
            <a:spAutoFit/>
          </a:bodyPr>
          <a:lstStyle/>
          <a:p>
            <a:pPr algn="ctr"/>
            <a:r>
              <a:rPr lang="en-US" altLang="zh-CN" sz="160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600">
              <a:solidFill>
                <a:schemeClr val="bg1"/>
              </a:solidFill>
              <a:latin typeface="Segoe UI Semilight" panose="020B0402040204020203" pitchFamily="34" charset="0"/>
              <a:cs typeface="Segoe UI Semilight" panose="020B0402040204020203" pitchFamily="34" charset="0"/>
            </a:endParaRPr>
          </a:p>
        </p:txBody>
      </p:sp>
      <p:cxnSp>
        <p:nvCxnSpPr>
          <p:cNvPr id="41" name="直接连接符 40"/>
          <p:cNvCxnSpPr/>
          <p:nvPr/>
        </p:nvCxnSpPr>
        <p:spPr>
          <a:xfrm>
            <a:off x="9481438" y="3506622"/>
            <a:ext cx="1784201"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672792" y="604872"/>
            <a:ext cx="3265774" cy="400110"/>
            <a:chOff x="672792" y="604872"/>
            <a:chExt cx="3265774" cy="400110"/>
          </a:xfrm>
        </p:grpSpPr>
        <p:sp>
          <p:nvSpPr>
            <p:cNvPr id="44" name="矩形 43"/>
            <p:cNvSpPr/>
            <p:nvPr/>
          </p:nvSpPr>
          <p:spPr>
            <a:xfrm>
              <a:off x="917931" y="604872"/>
              <a:ext cx="3020635" cy="400110"/>
            </a:xfrm>
            <a:prstGeom prst="rect">
              <a:avLst/>
            </a:prstGeom>
          </p:spPr>
          <p:txBody>
            <a:bodyPr wrap="none">
              <a:spAutoFit/>
            </a:bodyPr>
            <a:lstStyle/>
            <a:p>
              <a:pPr algn="ctr"/>
              <a:r>
                <a:rPr lang="en-US" altLang="zh-CN"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LOREM IPSUM DOLOR </a:t>
              </a:r>
              <a:endParaRPr lang="zh-CN" altLang="en-US"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45" name="直角三角形 44"/>
            <p:cNvSpPr/>
            <p:nvPr/>
          </p:nvSpPr>
          <p:spPr>
            <a:xfrm rot="4705673">
              <a:off x="672792" y="723269"/>
              <a:ext cx="224870" cy="22487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6" name="直角三角形 45"/>
            <p:cNvSpPr/>
            <p:nvPr/>
          </p:nvSpPr>
          <p:spPr>
            <a:xfrm rot="11041849">
              <a:off x="693981" y="678230"/>
              <a:ext cx="182492" cy="182492"/>
            </a:xfrm>
            <a:prstGeom prst="rtTriangl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extLst>
      <p:ext uri="{BB962C8B-B14F-4D97-AF65-F5344CB8AC3E}">
        <p14:creationId xmlns:p14="http://schemas.microsoft.com/office/powerpoint/2010/main" val="1252619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500240" y="1496374"/>
            <a:ext cx="468000" cy="46672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4" name="Picture 5" descr="C:\Users\Jonahs\Dropbox\Projects SCOTT\MEET Windows Azure\source\Background\tile-icon-CD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9071" y="1554613"/>
            <a:ext cx="350339" cy="350246"/>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7065171" y="1529681"/>
            <a:ext cx="3370658" cy="400110"/>
          </a:xfrm>
          <a:prstGeom prst="rect">
            <a:avLst/>
          </a:prstGeom>
          <a:noFill/>
        </p:spPr>
        <p:txBody>
          <a:bodyPr wrap="square" rtlCol="0">
            <a:spAutoFit/>
          </a:bodyPr>
          <a:lstStyle/>
          <a:p>
            <a:r>
              <a:rPr lang="en-US" altLang="zh-CN" sz="2000" b="1">
                <a:solidFill>
                  <a:schemeClr val="accent4"/>
                </a:solidFill>
              </a:rPr>
              <a:t>Lorem ipsum dolor sit amet</a:t>
            </a:r>
            <a:endParaRPr lang="zh-CN" altLang="en-US" sz="2000" b="1">
              <a:solidFill>
                <a:schemeClr val="accent4"/>
              </a:solidFill>
            </a:endParaRPr>
          </a:p>
        </p:txBody>
      </p:sp>
      <p:cxnSp>
        <p:nvCxnSpPr>
          <p:cNvPr id="6" name="直接连接符 5"/>
          <p:cNvCxnSpPr/>
          <p:nvPr/>
        </p:nvCxnSpPr>
        <p:spPr>
          <a:xfrm>
            <a:off x="6218299" y="1768482"/>
            <a:ext cx="0" cy="163127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6218300" y="1769397"/>
            <a:ext cx="26431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6218299" y="3406258"/>
            <a:ext cx="64770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878699" y="3394380"/>
            <a:ext cx="0" cy="23782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6413833" y="2099619"/>
            <a:ext cx="5101287" cy="1077218"/>
          </a:xfrm>
          <a:prstGeom prst="rect">
            <a:avLst/>
          </a:prstGeom>
          <a:noFill/>
        </p:spPr>
        <p:txBody>
          <a:bodyPr wrap="square" rtlCol="0">
            <a:spAutoFit/>
          </a:bodyPr>
          <a:lstStyle/>
          <a:p>
            <a:r>
              <a:rPr lang="en-US" altLang="zh-CN" sz="160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 Lorem ipsum dolor sit amet,consectuer adipiscing elit,sed diam nonummy nibh euismod tincidunt</a:t>
            </a:r>
            <a:endParaRPr lang="zh-CN" altLang="en-US" sz="1600">
              <a:solidFill>
                <a:schemeClr val="bg1"/>
              </a:solidFill>
              <a:latin typeface="Segoe UI Semilight" panose="020B0402040204020203" pitchFamily="34" charset="0"/>
              <a:cs typeface="Segoe UI Semilight" panose="020B0402040204020203" pitchFamily="34" charset="0"/>
            </a:endParaRPr>
          </a:p>
        </p:txBody>
      </p:sp>
      <p:sp>
        <p:nvSpPr>
          <p:cNvPr id="18" name="文本框 17"/>
          <p:cNvSpPr txBox="1"/>
          <p:nvPr/>
        </p:nvSpPr>
        <p:spPr>
          <a:xfrm>
            <a:off x="7143671" y="3691183"/>
            <a:ext cx="1460499" cy="307777"/>
          </a:xfrm>
          <a:prstGeom prst="rect">
            <a:avLst/>
          </a:prstGeom>
          <a:noFill/>
        </p:spPr>
        <p:txBody>
          <a:bodyPr wrap="square" rtlCol="0">
            <a:spAutoFit/>
          </a:bodyPr>
          <a:lstStyle/>
          <a:p>
            <a:r>
              <a:rPr lang="en-US" altLang="zh-CN" sz="1400" b="1">
                <a:solidFill>
                  <a:schemeClr val="accent4"/>
                </a:solidFill>
              </a:rPr>
              <a:t>LOREM IPSUM</a:t>
            </a:r>
            <a:endParaRPr lang="zh-CN" altLang="en-US" sz="1400" b="1">
              <a:solidFill>
                <a:schemeClr val="accent4"/>
              </a:solidFill>
            </a:endParaRPr>
          </a:p>
        </p:txBody>
      </p:sp>
      <p:sp>
        <p:nvSpPr>
          <p:cNvPr id="19" name="文本框 18"/>
          <p:cNvSpPr txBox="1"/>
          <p:nvPr/>
        </p:nvSpPr>
        <p:spPr>
          <a:xfrm>
            <a:off x="7143670" y="3957546"/>
            <a:ext cx="4151859" cy="523220"/>
          </a:xfrm>
          <a:prstGeom prst="rect">
            <a:avLst/>
          </a:prstGeom>
          <a:noFill/>
        </p:spPr>
        <p:txBody>
          <a:bodyPr wrap="square" rtlCol="0">
            <a:spAutoFit/>
          </a:bodyPr>
          <a:lstStyle/>
          <a:p>
            <a:r>
              <a:rPr lang="en-US" altLang="zh-CN" sz="140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400">
              <a:solidFill>
                <a:schemeClr val="bg1"/>
              </a:solidFill>
              <a:latin typeface="Segoe UI Semilight" panose="020B0402040204020203" pitchFamily="34" charset="0"/>
              <a:cs typeface="Segoe UI Semilight" panose="020B0402040204020203" pitchFamily="34" charset="0"/>
            </a:endParaRPr>
          </a:p>
        </p:txBody>
      </p:sp>
      <p:sp>
        <p:nvSpPr>
          <p:cNvPr id="21" name="椭圆 20"/>
          <p:cNvSpPr/>
          <p:nvPr/>
        </p:nvSpPr>
        <p:spPr>
          <a:xfrm>
            <a:off x="6633268" y="3652516"/>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2" name="文本框 21"/>
          <p:cNvSpPr txBox="1"/>
          <p:nvPr/>
        </p:nvSpPr>
        <p:spPr>
          <a:xfrm>
            <a:off x="6606319" y="3668461"/>
            <a:ext cx="485899" cy="400110"/>
          </a:xfrm>
          <a:prstGeom prst="rect">
            <a:avLst/>
          </a:prstGeom>
          <a:noFill/>
        </p:spPr>
        <p:txBody>
          <a:bodyPr wrap="square" rtlCol="0">
            <a:spAutoFit/>
          </a:bodyPr>
          <a:lstStyle/>
          <a:p>
            <a:r>
              <a:rPr lang="en-US" altLang="zh-CN" sz="2000">
                <a:solidFill>
                  <a:schemeClr val="bg1"/>
                </a:solidFill>
              </a:rPr>
              <a:t>01</a:t>
            </a:r>
            <a:endParaRPr lang="zh-CN" altLang="en-US" sz="2000">
              <a:solidFill>
                <a:schemeClr val="bg1"/>
              </a:solidFill>
            </a:endParaRPr>
          </a:p>
        </p:txBody>
      </p:sp>
      <p:sp>
        <p:nvSpPr>
          <p:cNvPr id="13" name="文本框 12"/>
          <p:cNvSpPr txBox="1"/>
          <p:nvPr/>
        </p:nvSpPr>
        <p:spPr>
          <a:xfrm>
            <a:off x="7143671" y="4633599"/>
            <a:ext cx="1460499" cy="307777"/>
          </a:xfrm>
          <a:prstGeom prst="rect">
            <a:avLst/>
          </a:prstGeom>
          <a:noFill/>
        </p:spPr>
        <p:txBody>
          <a:bodyPr wrap="square" rtlCol="0">
            <a:spAutoFit/>
          </a:bodyPr>
          <a:lstStyle/>
          <a:p>
            <a:r>
              <a:rPr lang="en-US" altLang="zh-CN" sz="1400" b="1">
                <a:solidFill>
                  <a:schemeClr val="accent4"/>
                </a:solidFill>
              </a:rPr>
              <a:t>LOREM IPSUM</a:t>
            </a:r>
            <a:endParaRPr lang="zh-CN" altLang="en-US" sz="1400" b="1">
              <a:solidFill>
                <a:schemeClr val="accent4"/>
              </a:solidFill>
            </a:endParaRPr>
          </a:p>
        </p:txBody>
      </p:sp>
      <p:sp>
        <p:nvSpPr>
          <p:cNvPr id="14" name="文本框 13"/>
          <p:cNvSpPr txBox="1"/>
          <p:nvPr/>
        </p:nvSpPr>
        <p:spPr>
          <a:xfrm>
            <a:off x="7143670" y="4899962"/>
            <a:ext cx="4151859" cy="523220"/>
          </a:xfrm>
          <a:prstGeom prst="rect">
            <a:avLst/>
          </a:prstGeom>
          <a:noFill/>
        </p:spPr>
        <p:txBody>
          <a:bodyPr wrap="square" rtlCol="0">
            <a:spAutoFit/>
          </a:bodyPr>
          <a:lstStyle/>
          <a:p>
            <a:r>
              <a:rPr lang="en-US" altLang="zh-CN" sz="140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400">
              <a:solidFill>
                <a:schemeClr val="bg1"/>
              </a:solidFill>
              <a:latin typeface="Segoe UI Semilight" panose="020B0402040204020203" pitchFamily="34" charset="0"/>
              <a:cs typeface="Segoe UI Semilight" panose="020B0402040204020203" pitchFamily="34" charset="0"/>
            </a:endParaRPr>
          </a:p>
        </p:txBody>
      </p:sp>
      <p:sp>
        <p:nvSpPr>
          <p:cNvPr id="16" name="椭圆 15"/>
          <p:cNvSpPr/>
          <p:nvPr/>
        </p:nvSpPr>
        <p:spPr>
          <a:xfrm>
            <a:off x="6633268" y="4594932"/>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7" name="文本框 16"/>
          <p:cNvSpPr txBox="1"/>
          <p:nvPr/>
        </p:nvSpPr>
        <p:spPr>
          <a:xfrm>
            <a:off x="6606319" y="4610877"/>
            <a:ext cx="485899" cy="400110"/>
          </a:xfrm>
          <a:prstGeom prst="rect">
            <a:avLst/>
          </a:prstGeom>
          <a:noFill/>
        </p:spPr>
        <p:txBody>
          <a:bodyPr wrap="square" rtlCol="0">
            <a:spAutoFit/>
          </a:bodyPr>
          <a:lstStyle/>
          <a:p>
            <a:r>
              <a:rPr lang="en-US" altLang="zh-CN" sz="2000">
                <a:solidFill>
                  <a:schemeClr val="bg1"/>
                </a:solidFill>
              </a:rPr>
              <a:t>02</a:t>
            </a:r>
            <a:endParaRPr lang="zh-CN" altLang="en-US" sz="2000">
              <a:solidFill>
                <a:schemeClr val="bg1"/>
              </a:solidFill>
            </a:endParaRPr>
          </a:p>
        </p:txBody>
      </p:sp>
      <p:cxnSp>
        <p:nvCxnSpPr>
          <p:cNvPr id="23" name="直接连接符 22"/>
          <p:cNvCxnSpPr/>
          <p:nvPr/>
        </p:nvCxnSpPr>
        <p:spPr>
          <a:xfrm>
            <a:off x="6878699" y="4084516"/>
            <a:ext cx="0" cy="51288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4" name="图表 23"/>
          <p:cNvGraphicFramePr>
            <a:graphicFrameLocks/>
          </p:cNvGraphicFramePr>
          <p:nvPr>
            <p:extLst>
              <p:ext uri="{D42A27DB-BD31-4B8C-83A1-F6EECF244321}">
                <p14:modId xmlns:p14="http://schemas.microsoft.com/office/powerpoint/2010/main" val="326682128"/>
              </p:ext>
            </p:extLst>
          </p:nvPr>
        </p:nvGraphicFramePr>
        <p:xfrm>
          <a:off x="-391886" y="822779"/>
          <a:ext cx="7384885" cy="52124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7460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086694" y="2345232"/>
            <a:ext cx="8009595" cy="2189456"/>
            <a:chOff x="2735740" y="2992144"/>
            <a:chExt cx="6594167" cy="1802543"/>
          </a:xfrm>
        </p:grpSpPr>
        <p:cxnSp>
          <p:nvCxnSpPr>
            <p:cNvPr id="2" name="直接连接符 1"/>
            <p:cNvCxnSpPr/>
            <p:nvPr/>
          </p:nvCxnSpPr>
          <p:spPr>
            <a:xfrm>
              <a:off x="2735740" y="3903072"/>
              <a:ext cx="1879364" cy="891615"/>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4618510" y="3985290"/>
              <a:ext cx="1412491" cy="80730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6027595" y="3903072"/>
              <a:ext cx="2501213" cy="83838"/>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8528808" y="2992144"/>
              <a:ext cx="801099" cy="910927"/>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886782" y="3469404"/>
              <a:ext cx="642026" cy="433667"/>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027595" y="3986910"/>
              <a:ext cx="349625" cy="385856"/>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423821" y="4179838"/>
              <a:ext cx="195851" cy="610889"/>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10" name="矩形 9"/>
          <p:cNvSpPr/>
          <p:nvPr/>
        </p:nvSpPr>
        <p:spPr>
          <a:xfrm>
            <a:off x="658139" y="3584665"/>
            <a:ext cx="1784201" cy="338554"/>
          </a:xfrm>
          <a:prstGeom prst="rect">
            <a:avLst/>
          </a:prstGeom>
        </p:spPr>
        <p:txBody>
          <a:bodyPr wrap="square">
            <a:spAutoFit/>
          </a:bodyPr>
          <a:lstStyle/>
          <a:p>
            <a:r>
              <a:rPr lang="en-US" altLang="zh-CN" sz="1600" b="1">
                <a:solidFill>
                  <a:schemeClr val="accent4"/>
                </a:solidFill>
              </a:rPr>
              <a:t>LOREM IPSUM </a:t>
            </a:r>
            <a:endParaRPr lang="zh-CN" altLang="en-US" sz="1600" b="1">
              <a:solidFill>
                <a:schemeClr val="accent4"/>
              </a:solidFill>
            </a:endParaRPr>
          </a:p>
        </p:txBody>
      </p:sp>
      <p:sp>
        <p:nvSpPr>
          <p:cNvPr id="11" name="矩形 10"/>
          <p:cNvSpPr/>
          <p:nvPr/>
        </p:nvSpPr>
        <p:spPr>
          <a:xfrm>
            <a:off x="658139" y="3842613"/>
            <a:ext cx="2791944" cy="954107"/>
          </a:xfrm>
          <a:prstGeom prst="rect">
            <a:avLst/>
          </a:prstGeom>
        </p:spPr>
        <p:txBody>
          <a:bodyPr wrap="square">
            <a:spAutoFit/>
          </a:bodyPr>
          <a:lstStyle/>
          <a:p>
            <a:r>
              <a:rPr lang="en-US" altLang="zh-CN" sz="140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400">
              <a:solidFill>
                <a:schemeClr val="bg1"/>
              </a:solidFill>
              <a:latin typeface="Segoe UI Semilight" panose="020B0402040204020203" pitchFamily="34" charset="0"/>
              <a:cs typeface="Segoe UI Semilight" panose="020B0402040204020203" pitchFamily="34" charset="0"/>
            </a:endParaRPr>
          </a:p>
        </p:txBody>
      </p:sp>
      <p:sp>
        <p:nvSpPr>
          <p:cNvPr id="13" name="矩形 12"/>
          <p:cNvSpPr/>
          <p:nvPr/>
        </p:nvSpPr>
        <p:spPr>
          <a:xfrm>
            <a:off x="4137119" y="4674316"/>
            <a:ext cx="1784201" cy="338554"/>
          </a:xfrm>
          <a:prstGeom prst="rect">
            <a:avLst/>
          </a:prstGeom>
        </p:spPr>
        <p:txBody>
          <a:bodyPr wrap="square">
            <a:spAutoFit/>
          </a:bodyPr>
          <a:lstStyle/>
          <a:p>
            <a:r>
              <a:rPr lang="en-US" altLang="zh-CN" sz="1600" b="1">
                <a:solidFill>
                  <a:schemeClr val="accent4"/>
                </a:solidFill>
              </a:rPr>
              <a:t>LOREM IPSUM </a:t>
            </a:r>
            <a:endParaRPr lang="zh-CN" altLang="en-US" sz="1600" b="1">
              <a:solidFill>
                <a:schemeClr val="accent4"/>
              </a:solidFill>
            </a:endParaRPr>
          </a:p>
        </p:txBody>
      </p:sp>
      <p:sp>
        <p:nvSpPr>
          <p:cNvPr id="14" name="矩形 13"/>
          <p:cNvSpPr/>
          <p:nvPr/>
        </p:nvSpPr>
        <p:spPr>
          <a:xfrm>
            <a:off x="4137119" y="4932264"/>
            <a:ext cx="2791944" cy="954107"/>
          </a:xfrm>
          <a:prstGeom prst="rect">
            <a:avLst/>
          </a:prstGeom>
        </p:spPr>
        <p:txBody>
          <a:bodyPr wrap="square">
            <a:spAutoFit/>
          </a:bodyPr>
          <a:lstStyle/>
          <a:p>
            <a:r>
              <a:rPr lang="en-US" altLang="zh-CN" sz="140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400">
              <a:solidFill>
                <a:schemeClr val="bg1"/>
              </a:solidFill>
              <a:latin typeface="Segoe UI Semilight" panose="020B0402040204020203" pitchFamily="34" charset="0"/>
              <a:cs typeface="Segoe UI Semilight" panose="020B0402040204020203" pitchFamily="34" charset="0"/>
            </a:endParaRPr>
          </a:p>
        </p:txBody>
      </p:sp>
      <p:sp>
        <p:nvSpPr>
          <p:cNvPr id="15" name="矩形 14"/>
          <p:cNvSpPr/>
          <p:nvPr/>
        </p:nvSpPr>
        <p:spPr>
          <a:xfrm>
            <a:off x="4935430" y="2154181"/>
            <a:ext cx="1784201" cy="338554"/>
          </a:xfrm>
          <a:prstGeom prst="rect">
            <a:avLst/>
          </a:prstGeom>
        </p:spPr>
        <p:txBody>
          <a:bodyPr wrap="square">
            <a:spAutoFit/>
          </a:bodyPr>
          <a:lstStyle/>
          <a:p>
            <a:r>
              <a:rPr lang="en-US" altLang="zh-CN" sz="1600" b="1">
                <a:solidFill>
                  <a:schemeClr val="accent4"/>
                </a:solidFill>
              </a:rPr>
              <a:t>LOREM IPSUM </a:t>
            </a:r>
            <a:endParaRPr lang="zh-CN" altLang="en-US" sz="1600" b="1">
              <a:solidFill>
                <a:schemeClr val="accent4"/>
              </a:solidFill>
            </a:endParaRPr>
          </a:p>
        </p:txBody>
      </p:sp>
      <p:sp>
        <p:nvSpPr>
          <p:cNvPr id="16" name="矩形 15"/>
          <p:cNvSpPr/>
          <p:nvPr/>
        </p:nvSpPr>
        <p:spPr>
          <a:xfrm>
            <a:off x="4935430" y="2412129"/>
            <a:ext cx="2791944" cy="954107"/>
          </a:xfrm>
          <a:prstGeom prst="rect">
            <a:avLst/>
          </a:prstGeom>
        </p:spPr>
        <p:txBody>
          <a:bodyPr wrap="square">
            <a:spAutoFit/>
          </a:bodyPr>
          <a:lstStyle/>
          <a:p>
            <a:r>
              <a:rPr lang="en-US" altLang="zh-CN" sz="140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400">
              <a:solidFill>
                <a:schemeClr val="bg1"/>
              </a:solidFill>
              <a:latin typeface="Segoe UI Semilight" panose="020B0402040204020203" pitchFamily="34" charset="0"/>
              <a:cs typeface="Segoe UI Semilight" panose="020B0402040204020203" pitchFamily="34" charset="0"/>
            </a:endParaRPr>
          </a:p>
        </p:txBody>
      </p:sp>
      <p:sp>
        <p:nvSpPr>
          <p:cNvPr id="17" name="矩形 16"/>
          <p:cNvSpPr/>
          <p:nvPr/>
        </p:nvSpPr>
        <p:spPr>
          <a:xfrm>
            <a:off x="8555174" y="3655967"/>
            <a:ext cx="1784201" cy="338554"/>
          </a:xfrm>
          <a:prstGeom prst="rect">
            <a:avLst/>
          </a:prstGeom>
        </p:spPr>
        <p:txBody>
          <a:bodyPr wrap="square">
            <a:spAutoFit/>
          </a:bodyPr>
          <a:lstStyle/>
          <a:p>
            <a:r>
              <a:rPr lang="en-US" altLang="zh-CN" sz="1600" b="1">
                <a:solidFill>
                  <a:schemeClr val="accent4"/>
                </a:solidFill>
              </a:rPr>
              <a:t>LOREM IPSUM </a:t>
            </a:r>
            <a:endParaRPr lang="zh-CN" altLang="en-US" sz="1600" b="1">
              <a:solidFill>
                <a:schemeClr val="accent4"/>
              </a:solidFill>
            </a:endParaRPr>
          </a:p>
        </p:txBody>
      </p:sp>
      <p:sp>
        <p:nvSpPr>
          <p:cNvPr id="18" name="矩形 17"/>
          <p:cNvSpPr/>
          <p:nvPr/>
        </p:nvSpPr>
        <p:spPr>
          <a:xfrm>
            <a:off x="8555174" y="3913915"/>
            <a:ext cx="2791944" cy="954107"/>
          </a:xfrm>
          <a:prstGeom prst="rect">
            <a:avLst/>
          </a:prstGeom>
        </p:spPr>
        <p:txBody>
          <a:bodyPr wrap="square">
            <a:spAutoFit/>
          </a:bodyPr>
          <a:lstStyle/>
          <a:p>
            <a:r>
              <a:rPr lang="en-US" altLang="zh-CN" sz="140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400">
              <a:solidFill>
                <a:schemeClr val="bg1"/>
              </a:solidFill>
              <a:latin typeface="Segoe UI Semilight" panose="020B0402040204020203" pitchFamily="34" charset="0"/>
              <a:cs typeface="Segoe UI Semilight" panose="020B0402040204020203" pitchFamily="34" charset="0"/>
            </a:endParaRPr>
          </a:p>
        </p:txBody>
      </p:sp>
      <p:sp>
        <p:nvSpPr>
          <p:cNvPr id="19" name="矩形 18"/>
          <p:cNvSpPr/>
          <p:nvPr/>
        </p:nvSpPr>
        <p:spPr>
          <a:xfrm>
            <a:off x="8741917" y="1011971"/>
            <a:ext cx="1784201" cy="338554"/>
          </a:xfrm>
          <a:prstGeom prst="rect">
            <a:avLst/>
          </a:prstGeom>
        </p:spPr>
        <p:txBody>
          <a:bodyPr wrap="square">
            <a:spAutoFit/>
          </a:bodyPr>
          <a:lstStyle/>
          <a:p>
            <a:r>
              <a:rPr lang="en-US" altLang="zh-CN" sz="1600" b="1">
                <a:solidFill>
                  <a:schemeClr val="accent4"/>
                </a:solidFill>
              </a:rPr>
              <a:t>LOREM IPSUM </a:t>
            </a:r>
            <a:endParaRPr lang="zh-CN" altLang="en-US" sz="1600" b="1">
              <a:solidFill>
                <a:schemeClr val="accent4"/>
              </a:solidFill>
            </a:endParaRPr>
          </a:p>
        </p:txBody>
      </p:sp>
      <p:sp>
        <p:nvSpPr>
          <p:cNvPr id="20" name="矩形 19"/>
          <p:cNvSpPr/>
          <p:nvPr/>
        </p:nvSpPr>
        <p:spPr>
          <a:xfrm>
            <a:off x="8741917" y="1269919"/>
            <a:ext cx="2791944" cy="954107"/>
          </a:xfrm>
          <a:prstGeom prst="rect">
            <a:avLst/>
          </a:prstGeom>
        </p:spPr>
        <p:txBody>
          <a:bodyPr wrap="square">
            <a:spAutoFit/>
          </a:bodyPr>
          <a:lstStyle/>
          <a:p>
            <a:r>
              <a:rPr lang="en-US" altLang="zh-CN" sz="140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400">
              <a:solidFill>
                <a:schemeClr val="bg1"/>
              </a:solidFill>
              <a:latin typeface="Segoe UI Semilight" panose="020B0402040204020203" pitchFamily="34" charset="0"/>
              <a:cs typeface="Segoe UI Semilight" panose="020B0402040204020203" pitchFamily="34" charset="0"/>
            </a:endParaRPr>
          </a:p>
        </p:txBody>
      </p:sp>
      <p:grpSp>
        <p:nvGrpSpPr>
          <p:cNvPr id="22" name="组合 21"/>
          <p:cNvGrpSpPr/>
          <p:nvPr/>
        </p:nvGrpSpPr>
        <p:grpSpPr>
          <a:xfrm>
            <a:off x="672792" y="604872"/>
            <a:ext cx="3265774" cy="400110"/>
            <a:chOff x="672792" y="604872"/>
            <a:chExt cx="3265774" cy="400110"/>
          </a:xfrm>
        </p:grpSpPr>
        <p:sp>
          <p:nvSpPr>
            <p:cNvPr id="23" name="矩形 22"/>
            <p:cNvSpPr/>
            <p:nvPr/>
          </p:nvSpPr>
          <p:spPr>
            <a:xfrm>
              <a:off x="917931" y="604872"/>
              <a:ext cx="3020635" cy="400110"/>
            </a:xfrm>
            <a:prstGeom prst="rect">
              <a:avLst/>
            </a:prstGeom>
          </p:spPr>
          <p:txBody>
            <a:bodyPr wrap="none">
              <a:spAutoFit/>
            </a:bodyPr>
            <a:lstStyle/>
            <a:p>
              <a:pPr algn="ctr"/>
              <a:r>
                <a:rPr lang="en-US" altLang="zh-CN"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LOREM IPSUM DOLOR </a:t>
              </a:r>
              <a:endParaRPr lang="zh-CN" altLang="en-US"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24" name="直角三角形 23"/>
            <p:cNvSpPr/>
            <p:nvPr/>
          </p:nvSpPr>
          <p:spPr>
            <a:xfrm rot="4705673">
              <a:off x="672792" y="723269"/>
              <a:ext cx="224870" cy="22487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直角三角形 24"/>
            <p:cNvSpPr/>
            <p:nvPr/>
          </p:nvSpPr>
          <p:spPr>
            <a:xfrm rot="11041849">
              <a:off x="693981" y="678230"/>
              <a:ext cx="182492" cy="182492"/>
            </a:xfrm>
            <a:prstGeom prst="rtTriangl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extLst>
      <p:ext uri="{BB962C8B-B14F-4D97-AF65-F5344CB8AC3E}">
        <p14:creationId xmlns:p14="http://schemas.microsoft.com/office/powerpoint/2010/main" val="1558095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809807" y="2256942"/>
            <a:ext cx="2030592" cy="2030592"/>
          </a:xfrm>
          <a:custGeom>
            <a:avLst/>
            <a:gdLst>
              <a:gd name="connsiteX0" fmla="*/ 1069145 w 2138291"/>
              <a:gd name="connsiteY0" fmla="*/ 0 h 2138291"/>
              <a:gd name="connsiteX1" fmla="*/ 2138291 w 2138291"/>
              <a:gd name="connsiteY1" fmla="*/ 1069145 h 2138291"/>
              <a:gd name="connsiteX2" fmla="*/ 1069145 w 2138291"/>
              <a:gd name="connsiteY2" fmla="*/ 2138291 h 2138291"/>
              <a:gd name="connsiteX3" fmla="*/ 0 w 2138291"/>
              <a:gd name="connsiteY3" fmla="*/ 1069145 h 2138291"/>
            </a:gdLst>
            <a:ahLst/>
            <a:cxnLst>
              <a:cxn ang="0">
                <a:pos x="connsiteX0" y="connsiteY0"/>
              </a:cxn>
              <a:cxn ang="0">
                <a:pos x="connsiteX1" y="connsiteY1"/>
              </a:cxn>
              <a:cxn ang="0">
                <a:pos x="connsiteX2" y="connsiteY2"/>
              </a:cxn>
              <a:cxn ang="0">
                <a:pos x="connsiteX3" y="connsiteY3"/>
              </a:cxn>
            </a:cxnLst>
            <a:rect l="l" t="t" r="r" b="b"/>
            <a:pathLst>
              <a:path w="2138291" h="2138291">
                <a:moveTo>
                  <a:pt x="1069145" y="0"/>
                </a:moveTo>
                <a:lnTo>
                  <a:pt x="2138291" y="1069145"/>
                </a:lnTo>
                <a:lnTo>
                  <a:pt x="1069145" y="2138291"/>
                </a:lnTo>
                <a:lnTo>
                  <a:pt x="0" y="1069145"/>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p>
        </p:txBody>
      </p:sp>
      <p:sp>
        <p:nvSpPr>
          <p:cNvPr id="3" name="任意多边形 2"/>
          <p:cNvSpPr/>
          <p:nvPr/>
        </p:nvSpPr>
        <p:spPr>
          <a:xfrm>
            <a:off x="2276062" y="2256942"/>
            <a:ext cx="2030592" cy="2030592"/>
          </a:xfrm>
          <a:custGeom>
            <a:avLst/>
            <a:gdLst>
              <a:gd name="connsiteX0" fmla="*/ 1069145 w 2138291"/>
              <a:gd name="connsiteY0" fmla="*/ 0 h 2138291"/>
              <a:gd name="connsiteX1" fmla="*/ 2138291 w 2138291"/>
              <a:gd name="connsiteY1" fmla="*/ 1069145 h 2138291"/>
              <a:gd name="connsiteX2" fmla="*/ 1069145 w 2138291"/>
              <a:gd name="connsiteY2" fmla="*/ 2138291 h 2138291"/>
              <a:gd name="connsiteX3" fmla="*/ 0 w 2138291"/>
              <a:gd name="connsiteY3" fmla="*/ 1069145 h 2138291"/>
            </a:gdLst>
            <a:ahLst/>
            <a:cxnLst>
              <a:cxn ang="0">
                <a:pos x="connsiteX0" y="connsiteY0"/>
              </a:cxn>
              <a:cxn ang="0">
                <a:pos x="connsiteX1" y="connsiteY1"/>
              </a:cxn>
              <a:cxn ang="0">
                <a:pos x="connsiteX2" y="connsiteY2"/>
              </a:cxn>
              <a:cxn ang="0">
                <a:pos x="connsiteX3" y="connsiteY3"/>
              </a:cxn>
            </a:cxnLst>
            <a:rect l="l" t="t" r="r" b="b"/>
            <a:pathLst>
              <a:path w="2138291" h="2138291">
                <a:moveTo>
                  <a:pt x="1069145" y="0"/>
                </a:moveTo>
                <a:lnTo>
                  <a:pt x="2138291" y="1069145"/>
                </a:lnTo>
                <a:lnTo>
                  <a:pt x="1069145" y="2138291"/>
                </a:lnTo>
                <a:lnTo>
                  <a:pt x="0" y="1069145"/>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p>
        </p:txBody>
      </p:sp>
      <p:sp>
        <p:nvSpPr>
          <p:cNvPr id="4" name="任意多边形 3"/>
          <p:cNvSpPr/>
          <p:nvPr/>
        </p:nvSpPr>
        <p:spPr>
          <a:xfrm>
            <a:off x="3742315" y="2256942"/>
            <a:ext cx="2030592" cy="2030592"/>
          </a:xfrm>
          <a:custGeom>
            <a:avLst/>
            <a:gdLst>
              <a:gd name="connsiteX0" fmla="*/ 1069145 w 2138291"/>
              <a:gd name="connsiteY0" fmla="*/ 0 h 2138291"/>
              <a:gd name="connsiteX1" fmla="*/ 2138291 w 2138291"/>
              <a:gd name="connsiteY1" fmla="*/ 1069145 h 2138291"/>
              <a:gd name="connsiteX2" fmla="*/ 1069145 w 2138291"/>
              <a:gd name="connsiteY2" fmla="*/ 2138291 h 2138291"/>
              <a:gd name="connsiteX3" fmla="*/ 0 w 2138291"/>
              <a:gd name="connsiteY3" fmla="*/ 1069145 h 2138291"/>
            </a:gdLst>
            <a:ahLst/>
            <a:cxnLst>
              <a:cxn ang="0">
                <a:pos x="connsiteX0" y="connsiteY0"/>
              </a:cxn>
              <a:cxn ang="0">
                <a:pos x="connsiteX1" y="connsiteY1"/>
              </a:cxn>
              <a:cxn ang="0">
                <a:pos x="connsiteX2" y="connsiteY2"/>
              </a:cxn>
              <a:cxn ang="0">
                <a:pos x="connsiteX3" y="connsiteY3"/>
              </a:cxn>
            </a:cxnLst>
            <a:rect l="l" t="t" r="r" b="b"/>
            <a:pathLst>
              <a:path w="2138291" h="2138291">
                <a:moveTo>
                  <a:pt x="1069145" y="0"/>
                </a:moveTo>
                <a:lnTo>
                  <a:pt x="2138291" y="1069145"/>
                </a:lnTo>
                <a:lnTo>
                  <a:pt x="1069145" y="2138291"/>
                </a:lnTo>
                <a:lnTo>
                  <a:pt x="0" y="1069145"/>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p>
        </p:txBody>
      </p:sp>
      <p:cxnSp>
        <p:nvCxnSpPr>
          <p:cNvPr id="10" name="直接连接符 9"/>
          <p:cNvCxnSpPr/>
          <p:nvPr/>
        </p:nvCxnSpPr>
        <p:spPr>
          <a:xfrm>
            <a:off x="1825103" y="4287534"/>
            <a:ext cx="0" cy="1067125"/>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291357" y="4287534"/>
            <a:ext cx="0" cy="1067125"/>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757611" y="4287534"/>
            <a:ext cx="0" cy="1067125"/>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1825104" y="5350534"/>
            <a:ext cx="4564459" cy="1"/>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389562" y="1915451"/>
            <a:ext cx="0" cy="3439208"/>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6697227" y="1693842"/>
            <a:ext cx="3252805" cy="44321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p>
        </p:txBody>
      </p:sp>
      <p:cxnSp>
        <p:nvCxnSpPr>
          <p:cNvPr id="16" name="直接连接符 15"/>
          <p:cNvCxnSpPr/>
          <p:nvPr/>
        </p:nvCxnSpPr>
        <p:spPr>
          <a:xfrm flipH="1">
            <a:off x="6392650" y="1915451"/>
            <a:ext cx="295406" cy="0"/>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6765552" y="1725471"/>
            <a:ext cx="3200889" cy="369332"/>
          </a:xfrm>
          <a:prstGeom prst="rect">
            <a:avLst/>
          </a:prstGeom>
          <a:noFill/>
        </p:spPr>
        <p:txBody>
          <a:bodyPr wrap="square" rtlCol="0">
            <a:spAutoFit/>
          </a:bodyPr>
          <a:lstStyle/>
          <a:p>
            <a:r>
              <a:rPr lang="en-US" altLang="zh-CN" b="1">
                <a:solidFill>
                  <a:schemeClr val="accent4"/>
                </a:solidFill>
              </a:rPr>
              <a:t>Lorem ipsum dolor sit amet</a:t>
            </a:r>
            <a:endParaRPr lang="zh-CN" altLang="en-US" b="1">
              <a:solidFill>
                <a:schemeClr val="accent4"/>
              </a:solidFill>
            </a:endParaRPr>
          </a:p>
        </p:txBody>
      </p:sp>
      <p:sp>
        <p:nvSpPr>
          <p:cNvPr id="18" name="文本框 17"/>
          <p:cNvSpPr txBox="1"/>
          <p:nvPr/>
        </p:nvSpPr>
        <p:spPr>
          <a:xfrm>
            <a:off x="6773368" y="2437006"/>
            <a:ext cx="4844352" cy="1077218"/>
          </a:xfrm>
          <a:prstGeom prst="rect">
            <a:avLst/>
          </a:prstGeom>
          <a:noFill/>
        </p:spPr>
        <p:txBody>
          <a:bodyPr wrap="square" rtlCol="0">
            <a:spAutoFit/>
          </a:bodyPr>
          <a:lstStyle/>
          <a:p>
            <a:r>
              <a:rPr lang="en-US" altLang="zh-CN" sz="160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 Lorem ipsum dolor sit amet,consectuer adipiscing elit,sed diam nonummy nibh euismod tincidunt</a:t>
            </a:r>
            <a:endParaRPr lang="zh-CN" altLang="en-US" sz="1600">
              <a:solidFill>
                <a:schemeClr val="bg1"/>
              </a:solidFill>
              <a:latin typeface="Segoe UI Semilight" panose="020B0402040204020203" pitchFamily="34" charset="0"/>
              <a:cs typeface="Segoe UI Semilight" panose="020B0402040204020203" pitchFamily="34" charset="0"/>
            </a:endParaRPr>
          </a:p>
        </p:txBody>
      </p:sp>
      <p:sp>
        <p:nvSpPr>
          <p:cNvPr id="19" name="矩形 18"/>
          <p:cNvSpPr/>
          <p:nvPr/>
        </p:nvSpPr>
        <p:spPr>
          <a:xfrm>
            <a:off x="6773368" y="4012032"/>
            <a:ext cx="4844352" cy="584775"/>
          </a:xfrm>
          <a:prstGeom prst="rect">
            <a:avLst/>
          </a:prstGeom>
        </p:spPr>
        <p:txBody>
          <a:bodyPr wrap="square">
            <a:spAutoFit/>
          </a:bodyPr>
          <a:lstStyle/>
          <a:p>
            <a:r>
              <a:rPr lang="en-US" altLang="zh-CN" sz="160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600">
              <a:solidFill>
                <a:schemeClr val="bg1"/>
              </a:solidFill>
              <a:latin typeface="Segoe UI Semilight" panose="020B0402040204020203" pitchFamily="34" charset="0"/>
              <a:cs typeface="Segoe UI Semilight" panose="020B0402040204020203" pitchFamily="34" charset="0"/>
            </a:endParaRPr>
          </a:p>
        </p:txBody>
      </p:sp>
      <p:grpSp>
        <p:nvGrpSpPr>
          <p:cNvPr id="21" name="组合 20"/>
          <p:cNvGrpSpPr/>
          <p:nvPr/>
        </p:nvGrpSpPr>
        <p:grpSpPr>
          <a:xfrm>
            <a:off x="1505352" y="3040158"/>
            <a:ext cx="639501" cy="569281"/>
            <a:chOff x="6699251" y="2735263"/>
            <a:chExt cx="404812" cy="360362"/>
          </a:xfrm>
          <a:solidFill>
            <a:schemeClr val="bg1"/>
          </a:solidFill>
        </p:grpSpPr>
        <p:sp>
          <p:nvSpPr>
            <p:cNvPr id="22" name="Freeform 27"/>
            <p:cNvSpPr>
              <a:spLocks/>
            </p:cNvSpPr>
            <p:nvPr/>
          </p:nvSpPr>
          <p:spPr bwMode="auto">
            <a:xfrm>
              <a:off x="6980238" y="2746375"/>
              <a:ext cx="123825" cy="338137"/>
            </a:xfrm>
            <a:custGeom>
              <a:avLst/>
              <a:gdLst>
                <a:gd name="T0" fmla="*/ 9 w 11"/>
                <a:gd name="T1" fmla="*/ 15 h 30"/>
                <a:gd name="T2" fmla="*/ 1 w 11"/>
                <a:gd name="T3" fmla="*/ 1 h 30"/>
                <a:gd name="T4" fmla="*/ 2 w 11"/>
                <a:gd name="T5" fmla="*/ 0 h 30"/>
                <a:gd name="T6" fmla="*/ 11 w 11"/>
                <a:gd name="T7" fmla="*/ 15 h 30"/>
                <a:gd name="T8" fmla="*/ 1 w 11"/>
                <a:gd name="T9" fmla="*/ 30 h 30"/>
                <a:gd name="T10" fmla="*/ 0 w 11"/>
                <a:gd name="T11" fmla="*/ 28 h 30"/>
                <a:gd name="T12" fmla="*/ 9 w 11"/>
                <a:gd name="T13" fmla="*/ 15 h 30"/>
              </a:gdLst>
              <a:ahLst/>
              <a:cxnLst>
                <a:cxn ang="0">
                  <a:pos x="T0" y="T1"/>
                </a:cxn>
                <a:cxn ang="0">
                  <a:pos x="T2" y="T3"/>
                </a:cxn>
                <a:cxn ang="0">
                  <a:pos x="T4" y="T5"/>
                </a:cxn>
                <a:cxn ang="0">
                  <a:pos x="T6" y="T7"/>
                </a:cxn>
                <a:cxn ang="0">
                  <a:pos x="T8" y="T9"/>
                </a:cxn>
                <a:cxn ang="0">
                  <a:pos x="T10" y="T11"/>
                </a:cxn>
                <a:cxn ang="0">
                  <a:pos x="T12" y="T13"/>
                </a:cxn>
              </a:cxnLst>
              <a:rect l="0" t="0" r="r" b="b"/>
              <a:pathLst>
                <a:path w="11" h="30">
                  <a:moveTo>
                    <a:pt x="9" y="15"/>
                  </a:moveTo>
                  <a:cubicBezTo>
                    <a:pt x="9" y="9"/>
                    <a:pt x="6" y="4"/>
                    <a:pt x="1" y="1"/>
                  </a:cubicBezTo>
                  <a:cubicBezTo>
                    <a:pt x="2" y="0"/>
                    <a:pt x="2" y="0"/>
                    <a:pt x="2" y="0"/>
                  </a:cubicBezTo>
                  <a:cubicBezTo>
                    <a:pt x="7" y="2"/>
                    <a:pt x="11" y="8"/>
                    <a:pt x="11" y="15"/>
                  </a:cubicBezTo>
                  <a:cubicBezTo>
                    <a:pt x="11" y="21"/>
                    <a:pt x="7" y="27"/>
                    <a:pt x="1" y="30"/>
                  </a:cubicBezTo>
                  <a:cubicBezTo>
                    <a:pt x="0" y="28"/>
                    <a:pt x="0" y="28"/>
                    <a:pt x="0" y="28"/>
                  </a:cubicBezTo>
                  <a:cubicBezTo>
                    <a:pt x="5" y="25"/>
                    <a:pt x="9" y="20"/>
                    <a:pt x="9" y="15"/>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8"/>
            <p:cNvSpPr>
              <a:spLocks/>
            </p:cNvSpPr>
            <p:nvPr/>
          </p:nvSpPr>
          <p:spPr bwMode="auto">
            <a:xfrm>
              <a:off x="6946901" y="2768600"/>
              <a:ext cx="101600" cy="282575"/>
            </a:xfrm>
            <a:custGeom>
              <a:avLst/>
              <a:gdLst>
                <a:gd name="T0" fmla="*/ 7 w 9"/>
                <a:gd name="T1" fmla="*/ 13 h 25"/>
                <a:gd name="T2" fmla="*/ 0 w 9"/>
                <a:gd name="T3" fmla="*/ 2 h 25"/>
                <a:gd name="T4" fmla="*/ 1 w 9"/>
                <a:gd name="T5" fmla="*/ 0 h 25"/>
                <a:gd name="T6" fmla="*/ 9 w 9"/>
                <a:gd name="T7" fmla="*/ 13 h 25"/>
                <a:gd name="T8" fmla="*/ 1 w 9"/>
                <a:gd name="T9" fmla="*/ 25 h 25"/>
                <a:gd name="T10" fmla="*/ 0 w 9"/>
                <a:gd name="T11" fmla="*/ 23 h 25"/>
                <a:gd name="T12" fmla="*/ 7 w 9"/>
                <a:gd name="T13" fmla="*/ 13 h 25"/>
              </a:gdLst>
              <a:ahLst/>
              <a:cxnLst>
                <a:cxn ang="0">
                  <a:pos x="T0" y="T1"/>
                </a:cxn>
                <a:cxn ang="0">
                  <a:pos x="T2" y="T3"/>
                </a:cxn>
                <a:cxn ang="0">
                  <a:pos x="T4" y="T5"/>
                </a:cxn>
                <a:cxn ang="0">
                  <a:pos x="T6" y="T7"/>
                </a:cxn>
                <a:cxn ang="0">
                  <a:pos x="T8" y="T9"/>
                </a:cxn>
                <a:cxn ang="0">
                  <a:pos x="T10" y="T11"/>
                </a:cxn>
                <a:cxn ang="0">
                  <a:pos x="T12" y="T13"/>
                </a:cxn>
              </a:cxnLst>
              <a:rect l="0" t="0" r="r" b="b"/>
              <a:pathLst>
                <a:path w="9" h="25">
                  <a:moveTo>
                    <a:pt x="7" y="13"/>
                  </a:moveTo>
                  <a:cubicBezTo>
                    <a:pt x="7" y="8"/>
                    <a:pt x="4" y="4"/>
                    <a:pt x="0" y="2"/>
                  </a:cubicBezTo>
                  <a:cubicBezTo>
                    <a:pt x="1" y="0"/>
                    <a:pt x="1" y="0"/>
                    <a:pt x="1" y="0"/>
                  </a:cubicBezTo>
                  <a:cubicBezTo>
                    <a:pt x="6" y="2"/>
                    <a:pt x="9" y="7"/>
                    <a:pt x="9" y="13"/>
                  </a:cubicBezTo>
                  <a:cubicBezTo>
                    <a:pt x="9" y="18"/>
                    <a:pt x="6" y="23"/>
                    <a:pt x="1" y="25"/>
                  </a:cubicBezTo>
                  <a:cubicBezTo>
                    <a:pt x="0" y="23"/>
                    <a:pt x="0" y="23"/>
                    <a:pt x="0" y="23"/>
                  </a:cubicBezTo>
                  <a:cubicBezTo>
                    <a:pt x="4" y="21"/>
                    <a:pt x="7" y="17"/>
                    <a:pt x="7" y="13"/>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9"/>
            <p:cNvSpPr>
              <a:spLocks/>
            </p:cNvSpPr>
            <p:nvPr/>
          </p:nvSpPr>
          <p:spPr bwMode="auto">
            <a:xfrm>
              <a:off x="6789738" y="2735263"/>
              <a:ext cx="123825" cy="360362"/>
            </a:xfrm>
            <a:custGeom>
              <a:avLst/>
              <a:gdLst>
                <a:gd name="T0" fmla="*/ 0 w 78"/>
                <a:gd name="T1" fmla="*/ 64 h 227"/>
                <a:gd name="T2" fmla="*/ 0 w 78"/>
                <a:gd name="T3" fmla="*/ 156 h 227"/>
                <a:gd name="T4" fmla="*/ 49 w 78"/>
                <a:gd name="T5" fmla="*/ 199 h 227"/>
                <a:gd name="T6" fmla="*/ 49 w 78"/>
                <a:gd name="T7" fmla="*/ 114 h 227"/>
                <a:gd name="T8" fmla="*/ 56 w 78"/>
                <a:gd name="T9" fmla="*/ 114 h 227"/>
                <a:gd name="T10" fmla="*/ 56 w 78"/>
                <a:gd name="T11" fmla="*/ 206 h 227"/>
                <a:gd name="T12" fmla="*/ 78 w 78"/>
                <a:gd name="T13" fmla="*/ 227 h 227"/>
                <a:gd name="T14" fmla="*/ 78 w 78"/>
                <a:gd name="T15" fmla="*/ 0 h 227"/>
                <a:gd name="T16" fmla="*/ 0 w 78"/>
                <a:gd name="T17" fmla="*/ 6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27">
                  <a:moveTo>
                    <a:pt x="0" y="64"/>
                  </a:moveTo>
                  <a:lnTo>
                    <a:pt x="0" y="156"/>
                  </a:lnTo>
                  <a:lnTo>
                    <a:pt x="49" y="199"/>
                  </a:lnTo>
                  <a:lnTo>
                    <a:pt x="49" y="114"/>
                  </a:lnTo>
                  <a:lnTo>
                    <a:pt x="56" y="114"/>
                  </a:lnTo>
                  <a:lnTo>
                    <a:pt x="56" y="206"/>
                  </a:lnTo>
                  <a:lnTo>
                    <a:pt x="78" y="227"/>
                  </a:lnTo>
                  <a:lnTo>
                    <a:pt x="78" y="0"/>
                  </a:lnTo>
                  <a:lnTo>
                    <a:pt x="0" y="64"/>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30"/>
            <p:cNvSpPr>
              <a:spLocks/>
            </p:cNvSpPr>
            <p:nvPr/>
          </p:nvSpPr>
          <p:spPr bwMode="auto">
            <a:xfrm>
              <a:off x="6699251" y="2847975"/>
              <a:ext cx="66675" cy="134937"/>
            </a:xfrm>
            <a:custGeom>
              <a:avLst/>
              <a:gdLst>
                <a:gd name="T0" fmla="*/ 0 w 42"/>
                <a:gd name="T1" fmla="*/ 0 h 85"/>
                <a:gd name="T2" fmla="*/ 0 w 42"/>
                <a:gd name="T3" fmla="*/ 85 h 85"/>
                <a:gd name="T4" fmla="*/ 28 w 42"/>
                <a:gd name="T5" fmla="*/ 85 h 85"/>
                <a:gd name="T6" fmla="*/ 28 w 42"/>
                <a:gd name="T7" fmla="*/ 35 h 85"/>
                <a:gd name="T8" fmla="*/ 35 w 42"/>
                <a:gd name="T9" fmla="*/ 35 h 85"/>
                <a:gd name="T10" fmla="*/ 35 w 42"/>
                <a:gd name="T11" fmla="*/ 85 h 85"/>
                <a:gd name="T12" fmla="*/ 42 w 42"/>
                <a:gd name="T13" fmla="*/ 85 h 85"/>
                <a:gd name="T14" fmla="*/ 42 w 42"/>
                <a:gd name="T15" fmla="*/ 0 h 85"/>
                <a:gd name="T16" fmla="*/ 0 w 42"/>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85">
                  <a:moveTo>
                    <a:pt x="0" y="0"/>
                  </a:moveTo>
                  <a:lnTo>
                    <a:pt x="0" y="85"/>
                  </a:lnTo>
                  <a:lnTo>
                    <a:pt x="28" y="85"/>
                  </a:lnTo>
                  <a:lnTo>
                    <a:pt x="28" y="35"/>
                  </a:lnTo>
                  <a:lnTo>
                    <a:pt x="35" y="35"/>
                  </a:lnTo>
                  <a:lnTo>
                    <a:pt x="35" y="85"/>
                  </a:lnTo>
                  <a:lnTo>
                    <a:pt x="42" y="85"/>
                  </a:lnTo>
                  <a:lnTo>
                    <a:pt x="42" y="0"/>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6" name="组合 25"/>
          <p:cNvGrpSpPr/>
          <p:nvPr/>
        </p:nvGrpSpPr>
        <p:grpSpPr>
          <a:xfrm>
            <a:off x="3140545" y="2971383"/>
            <a:ext cx="470563" cy="689273"/>
            <a:chOff x="7362826" y="2633663"/>
            <a:chExt cx="338138" cy="495299"/>
          </a:xfrm>
          <a:solidFill>
            <a:schemeClr val="bg1"/>
          </a:solidFill>
        </p:grpSpPr>
        <p:sp>
          <p:nvSpPr>
            <p:cNvPr id="27" name="Freeform 206"/>
            <p:cNvSpPr>
              <a:spLocks/>
            </p:cNvSpPr>
            <p:nvPr/>
          </p:nvSpPr>
          <p:spPr bwMode="auto">
            <a:xfrm>
              <a:off x="7362826" y="2667000"/>
              <a:ext cx="260350" cy="338137"/>
            </a:xfrm>
            <a:custGeom>
              <a:avLst/>
              <a:gdLst>
                <a:gd name="T0" fmla="*/ 23 w 23"/>
                <a:gd name="T1" fmla="*/ 28 h 30"/>
                <a:gd name="T2" fmla="*/ 23 w 23"/>
                <a:gd name="T3" fmla="*/ 28 h 30"/>
                <a:gd name="T4" fmla="*/ 14 w 23"/>
                <a:gd name="T5" fmla="*/ 26 h 30"/>
                <a:gd name="T6" fmla="*/ 2 w 23"/>
                <a:gd name="T7" fmla="*/ 9 h 30"/>
                <a:gd name="T8" fmla="*/ 3 w 23"/>
                <a:gd name="T9" fmla="*/ 0 h 30"/>
              </a:gdLst>
              <a:ahLst/>
              <a:cxnLst>
                <a:cxn ang="0">
                  <a:pos x="T0" y="T1"/>
                </a:cxn>
                <a:cxn ang="0">
                  <a:pos x="T2" y="T3"/>
                </a:cxn>
                <a:cxn ang="0">
                  <a:pos x="T4" y="T5"/>
                </a:cxn>
                <a:cxn ang="0">
                  <a:pos x="T6" y="T7"/>
                </a:cxn>
                <a:cxn ang="0">
                  <a:pos x="T8" y="T9"/>
                </a:cxn>
              </a:cxnLst>
              <a:rect l="0" t="0" r="r" b="b"/>
              <a:pathLst>
                <a:path w="23" h="30">
                  <a:moveTo>
                    <a:pt x="23" y="28"/>
                  </a:moveTo>
                  <a:cubicBezTo>
                    <a:pt x="23" y="28"/>
                    <a:pt x="23" y="28"/>
                    <a:pt x="23" y="28"/>
                  </a:cubicBezTo>
                  <a:cubicBezTo>
                    <a:pt x="20" y="30"/>
                    <a:pt x="16" y="29"/>
                    <a:pt x="14" y="26"/>
                  </a:cubicBezTo>
                  <a:cubicBezTo>
                    <a:pt x="2" y="9"/>
                    <a:pt x="2" y="9"/>
                    <a:pt x="2" y="9"/>
                  </a:cubicBezTo>
                  <a:cubicBezTo>
                    <a:pt x="0" y="7"/>
                    <a:pt x="0" y="3"/>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07"/>
            <p:cNvSpPr>
              <a:spLocks/>
            </p:cNvSpPr>
            <p:nvPr/>
          </p:nvSpPr>
          <p:spPr bwMode="auto">
            <a:xfrm>
              <a:off x="7408863" y="2633663"/>
              <a:ext cx="112713" cy="123825"/>
            </a:xfrm>
            <a:custGeom>
              <a:avLst/>
              <a:gdLst>
                <a:gd name="T0" fmla="*/ 9 w 10"/>
                <a:gd name="T1" fmla="*/ 6 h 11"/>
                <a:gd name="T2" fmla="*/ 8 w 10"/>
                <a:gd name="T3" fmla="*/ 9 h 11"/>
                <a:gd name="T4" fmla="*/ 7 w 10"/>
                <a:gd name="T5" fmla="*/ 10 h 11"/>
                <a:gd name="T6" fmla="*/ 5 w 10"/>
                <a:gd name="T7" fmla="*/ 9 h 11"/>
                <a:gd name="T8" fmla="*/ 1 w 10"/>
                <a:gd name="T9" fmla="*/ 4 h 11"/>
                <a:gd name="T10" fmla="*/ 1 w 10"/>
                <a:gd name="T11" fmla="*/ 2 h 11"/>
                <a:gd name="T12" fmla="*/ 3 w 10"/>
                <a:gd name="T13" fmla="*/ 1 h 11"/>
                <a:gd name="T14" fmla="*/ 5 w 10"/>
                <a:gd name="T15" fmla="*/ 1 h 11"/>
                <a:gd name="T16" fmla="*/ 9 w 10"/>
                <a:gd name="T1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9" y="6"/>
                  </a:moveTo>
                  <a:cubicBezTo>
                    <a:pt x="10" y="7"/>
                    <a:pt x="9" y="9"/>
                    <a:pt x="8" y="9"/>
                  </a:cubicBezTo>
                  <a:cubicBezTo>
                    <a:pt x="7" y="10"/>
                    <a:pt x="7" y="10"/>
                    <a:pt x="7" y="10"/>
                  </a:cubicBezTo>
                  <a:cubicBezTo>
                    <a:pt x="6" y="11"/>
                    <a:pt x="5" y="10"/>
                    <a:pt x="5" y="9"/>
                  </a:cubicBezTo>
                  <a:cubicBezTo>
                    <a:pt x="1" y="4"/>
                    <a:pt x="1" y="4"/>
                    <a:pt x="1" y="4"/>
                  </a:cubicBezTo>
                  <a:cubicBezTo>
                    <a:pt x="0" y="4"/>
                    <a:pt x="1" y="2"/>
                    <a:pt x="1" y="2"/>
                  </a:cubicBezTo>
                  <a:cubicBezTo>
                    <a:pt x="3" y="1"/>
                    <a:pt x="3" y="1"/>
                    <a:pt x="3" y="1"/>
                  </a:cubicBezTo>
                  <a:cubicBezTo>
                    <a:pt x="3" y="0"/>
                    <a:pt x="5" y="1"/>
                    <a:pt x="5" y="1"/>
                  </a:cubicBezTo>
                  <a:lnTo>
                    <a:pt x="9"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08"/>
            <p:cNvSpPr>
              <a:spLocks/>
            </p:cNvSpPr>
            <p:nvPr/>
          </p:nvSpPr>
          <p:spPr bwMode="auto">
            <a:xfrm>
              <a:off x="7566026" y="2847975"/>
              <a:ext cx="101600" cy="123825"/>
            </a:xfrm>
            <a:custGeom>
              <a:avLst/>
              <a:gdLst>
                <a:gd name="T0" fmla="*/ 9 w 9"/>
                <a:gd name="T1" fmla="*/ 7 h 11"/>
                <a:gd name="T2" fmla="*/ 8 w 9"/>
                <a:gd name="T3" fmla="*/ 9 h 11"/>
                <a:gd name="T4" fmla="*/ 7 w 9"/>
                <a:gd name="T5" fmla="*/ 10 h 11"/>
                <a:gd name="T6" fmla="*/ 4 w 9"/>
                <a:gd name="T7" fmla="*/ 10 h 11"/>
                <a:gd name="T8" fmla="*/ 1 w 9"/>
                <a:gd name="T9" fmla="*/ 5 h 11"/>
                <a:gd name="T10" fmla="*/ 1 w 9"/>
                <a:gd name="T11" fmla="*/ 2 h 11"/>
                <a:gd name="T12" fmla="*/ 2 w 9"/>
                <a:gd name="T13" fmla="*/ 1 h 11"/>
                <a:gd name="T14" fmla="*/ 5 w 9"/>
                <a:gd name="T15" fmla="*/ 2 h 11"/>
                <a:gd name="T16" fmla="*/ 9 w 9"/>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1">
                  <a:moveTo>
                    <a:pt x="9" y="7"/>
                  </a:moveTo>
                  <a:cubicBezTo>
                    <a:pt x="9" y="7"/>
                    <a:pt x="9" y="9"/>
                    <a:pt x="8" y="9"/>
                  </a:cubicBezTo>
                  <a:cubicBezTo>
                    <a:pt x="7" y="10"/>
                    <a:pt x="7" y="10"/>
                    <a:pt x="7" y="10"/>
                  </a:cubicBezTo>
                  <a:cubicBezTo>
                    <a:pt x="6" y="11"/>
                    <a:pt x="5" y="11"/>
                    <a:pt x="4" y="10"/>
                  </a:cubicBezTo>
                  <a:cubicBezTo>
                    <a:pt x="1" y="5"/>
                    <a:pt x="1" y="5"/>
                    <a:pt x="1" y="5"/>
                  </a:cubicBezTo>
                  <a:cubicBezTo>
                    <a:pt x="0" y="4"/>
                    <a:pt x="0" y="3"/>
                    <a:pt x="1" y="2"/>
                  </a:cubicBezTo>
                  <a:cubicBezTo>
                    <a:pt x="2" y="1"/>
                    <a:pt x="2" y="1"/>
                    <a:pt x="2" y="1"/>
                  </a:cubicBezTo>
                  <a:cubicBezTo>
                    <a:pt x="3" y="0"/>
                    <a:pt x="4" y="1"/>
                    <a:pt x="5" y="2"/>
                  </a:cubicBezTo>
                  <a:lnTo>
                    <a:pt x="9"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09"/>
            <p:cNvSpPr>
              <a:spLocks/>
            </p:cNvSpPr>
            <p:nvPr/>
          </p:nvSpPr>
          <p:spPr bwMode="auto">
            <a:xfrm>
              <a:off x="7362826" y="2994025"/>
              <a:ext cx="338138" cy="134937"/>
            </a:xfrm>
            <a:custGeom>
              <a:avLst/>
              <a:gdLst>
                <a:gd name="T0" fmla="*/ 23 w 30"/>
                <a:gd name="T1" fmla="*/ 12 h 12"/>
                <a:gd name="T2" fmla="*/ 17 w 30"/>
                <a:gd name="T3" fmla="*/ 10 h 12"/>
                <a:gd name="T4" fmla="*/ 15 w 30"/>
                <a:gd name="T5" fmla="*/ 6 h 12"/>
                <a:gd name="T6" fmla="*/ 15 w 30"/>
                <a:gd name="T7" fmla="*/ 6 h 12"/>
                <a:gd name="T8" fmla="*/ 13 w 30"/>
                <a:gd name="T9" fmla="*/ 3 h 12"/>
                <a:gd name="T10" fmla="*/ 8 w 30"/>
                <a:gd name="T11" fmla="*/ 2 h 12"/>
                <a:gd name="T12" fmla="*/ 8 w 30"/>
                <a:gd name="T13" fmla="*/ 2 h 12"/>
                <a:gd name="T14" fmla="*/ 4 w 30"/>
                <a:gd name="T15" fmla="*/ 3 h 12"/>
                <a:gd name="T16" fmla="*/ 2 w 30"/>
                <a:gd name="T17" fmla="*/ 6 h 12"/>
                <a:gd name="T18" fmla="*/ 2 w 30"/>
                <a:gd name="T19" fmla="*/ 6 h 12"/>
                <a:gd name="T20" fmla="*/ 1 w 30"/>
                <a:gd name="T21" fmla="*/ 7 h 12"/>
                <a:gd name="T22" fmla="*/ 0 w 30"/>
                <a:gd name="T23" fmla="*/ 6 h 12"/>
                <a:gd name="T24" fmla="*/ 0 w 30"/>
                <a:gd name="T25" fmla="*/ 6 h 12"/>
                <a:gd name="T26" fmla="*/ 3 w 30"/>
                <a:gd name="T27" fmla="*/ 2 h 12"/>
                <a:gd name="T28" fmla="*/ 8 w 30"/>
                <a:gd name="T29" fmla="*/ 0 h 12"/>
                <a:gd name="T30" fmla="*/ 8 w 30"/>
                <a:gd name="T31" fmla="*/ 0 h 12"/>
                <a:gd name="T32" fmla="*/ 14 w 30"/>
                <a:gd name="T33" fmla="*/ 2 h 12"/>
                <a:gd name="T34" fmla="*/ 16 w 30"/>
                <a:gd name="T35" fmla="*/ 6 h 12"/>
                <a:gd name="T36" fmla="*/ 16 w 30"/>
                <a:gd name="T37" fmla="*/ 6 h 12"/>
                <a:gd name="T38" fmla="*/ 18 w 30"/>
                <a:gd name="T39" fmla="*/ 9 h 12"/>
                <a:gd name="T40" fmla="*/ 23 w 30"/>
                <a:gd name="T41" fmla="*/ 10 h 12"/>
                <a:gd name="T42" fmla="*/ 23 w 30"/>
                <a:gd name="T43" fmla="*/ 10 h 12"/>
                <a:gd name="T44" fmla="*/ 23 w 30"/>
                <a:gd name="T45" fmla="*/ 10 h 12"/>
                <a:gd name="T46" fmla="*/ 27 w 30"/>
                <a:gd name="T47" fmla="*/ 9 h 12"/>
                <a:gd name="T48" fmla="*/ 27 w 30"/>
                <a:gd name="T49" fmla="*/ 9 h 12"/>
                <a:gd name="T50" fmla="*/ 29 w 30"/>
                <a:gd name="T51" fmla="*/ 6 h 12"/>
                <a:gd name="T52" fmla="*/ 29 w 30"/>
                <a:gd name="T53" fmla="*/ 6 h 12"/>
                <a:gd name="T54" fmla="*/ 29 w 30"/>
                <a:gd name="T55" fmla="*/ 6 h 12"/>
                <a:gd name="T56" fmla="*/ 27 w 30"/>
                <a:gd name="T57" fmla="*/ 3 h 12"/>
                <a:gd name="T58" fmla="*/ 22 w 30"/>
                <a:gd name="T59" fmla="*/ 1 h 12"/>
                <a:gd name="T60" fmla="*/ 22 w 30"/>
                <a:gd name="T61" fmla="*/ 1 h 12"/>
                <a:gd name="T62" fmla="*/ 22 w 30"/>
                <a:gd name="T63" fmla="*/ 0 h 12"/>
                <a:gd name="T64" fmla="*/ 28 w 30"/>
                <a:gd name="T65" fmla="*/ 2 h 12"/>
                <a:gd name="T66" fmla="*/ 30 w 30"/>
                <a:gd name="T67" fmla="*/ 6 h 12"/>
                <a:gd name="T68" fmla="*/ 30 w 30"/>
                <a:gd name="T69" fmla="*/ 6 h 12"/>
                <a:gd name="T70" fmla="*/ 28 w 30"/>
                <a:gd name="T71" fmla="*/ 10 h 12"/>
                <a:gd name="T72" fmla="*/ 28 w 30"/>
                <a:gd name="T73" fmla="*/ 10 h 12"/>
                <a:gd name="T74" fmla="*/ 23 w 30"/>
                <a:gd name="T7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 h="12">
                  <a:moveTo>
                    <a:pt x="23" y="12"/>
                  </a:moveTo>
                  <a:cubicBezTo>
                    <a:pt x="21" y="12"/>
                    <a:pt x="19" y="11"/>
                    <a:pt x="17" y="10"/>
                  </a:cubicBezTo>
                  <a:cubicBezTo>
                    <a:pt x="16" y="9"/>
                    <a:pt x="15" y="8"/>
                    <a:pt x="15" y="6"/>
                  </a:cubicBezTo>
                  <a:cubicBezTo>
                    <a:pt x="15" y="6"/>
                    <a:pt x="15" y="6"/>
                    <a:pt x="15" y="6"/>
                  </a:cubicBezTo>
                  <a:cubicBezTo>
                    <a:pt x="15" y="5"/>
                    <a:pt x="14" y="4"/>
                    <a:pt x="13" y="3"/>
                  </a:cubicBezTo>
                  <a:cubicBezTo>
                    <a:pt x="12" y="2"/>
                    <a:pt x="10" y="2"/>
                    <a:pt x="8" y="2"/>
                  </a:cubicBezTo>
                  <a:cubicBezTo>
                    <a:pt x="8" y="2"/>
                    <a:pt x="8" y="2"/>
                    <a:pt x="8" y="2"/>
                  </a:cubicBezTo>
                  <a:cubicBezTo>
                    <a:pt x="6" y="2"/>
                    <a:pt x="5" y="2"/>
                    <a:pt x="4" y="3"/>
                  </a:cubicBezTo>
                  <a:cubicBezTo>
                    <a:pt x="2" y="4"/>
                    <a:pt x="2" y="5"/>
                    <a:pt x="2" y="6"/>
                  </a:cubicBezTo>
                  <a:cubicBezTo>
                    <a:pt x="2" y="6"/>
                    <a:pt x="2" y="6"/>
                    <a:pt x="2" y="6"/>
                  </a:cubicBezTo>
                  <a:cubicBezTo>
                    <a:pt x="2" y="6"/>
                    <a:pt x="2" y="7"/>
                    <a:pt x="1" y="7"/>
                  </a:cubicBezTo>
                  <a:cubicBezTo>
                    <a:pt x="1" y="7"/>
                    <a:pt x="0" y="7"/>
                    <a:pt x="0" y="6"/>
                  </a:cubicBezTo>
                  <a:cubicBezTo>
                    <a:pt x="0" y="6"/>
                    <a:pt x="0" y="6"/>
                    <a:pt x="0" y="6"/>
                  </a:cubicBezTo>
                  <a:cubicBezTo>
                    <a:pt x="0" y="4"/>
                    <a:pt x="1" y="3"/>
                    <a:pt x="3" y="2"/>
                  </a:cubicBezTo>
                  <a:cubicBezTo>
                    <a:pt x="4" y="1"/>
                    <a:pt x="6" y="0"/>
                    <a:pt x="8" y="0"/>
                  </a:cubicBezTo>
                  <a:cubicBezTo>
                    <a:pt x="8" y="0"/>
                    <a:pt x="8" y="0"/>
                    <a:pt x="8" y="0"/>
                  </a:cubicBezTo>
                  <a:cubicBezTo>
                    <a:pt x="10" y="0"/>
                    <a:pt x="12" y="1"/>
                    <a:pt x="14" y="2"/>
                  </a:cubicBezTo>
                  <a:cubicBezTo>
                    <a:pt x="15" y="3"/>
                    <a:pt x="16" y="4"/>
                    <a:pt x="16" y="6"/>
                  </a:cubicBezTo>
                  <a:cubicBezTo>
                    <a:pt x="16" y="6"/>
                    <a:pt x="16" y="6"/>
                    <a:pt x="16" y="6"/>
                  </a:cubicBezTo>
                  <a:cubicBezTo>
                    <a:pt x="16" y="7"/>
                    <a:pt x="17" y="8"/>
                    <a:pt x="18" y="9"/>
                  </a:cubicBezTo>
                  <a:cubicBezTo>
                    <a:pt x="19" y="10"/>
                    <a:pt x="21" y="10"/>
                    <a:pt x="23" y="10"/>
                  </a:cubicBezTo>
                  <a:cubicBezTo>
                    <a:pt x="23" y="10"/>
                    <a:pt x="23" y="10"/>
                    <a:pt x="23" y="10"/>
                  </a:cubicBezTo>
                  <a:cubicBezTo>
                    <a:pt x="23" y="10"/>
                    <a:pt x="23" y="10"/>
                    <a:pt x="23" y="10"/>
                  </a:cubicBezTo>
                  <a:cubicBezTo>
                    <a:pt x="25" y="10"/>
                    <a:pt x="26" y="10"/>
                    <a:pt x="27" y="9"/>
                  </a:cubicBezTo>
                  <a:cubicBezTo>
                    <a:pt x="27" y="9"/>
                    <a:pt x="27" y="9"/>
                    <a:pt x="27" y="9"/>
                  </a:cubicBezTo>
                  <a:cubicBezTo>
                    <a:pt x="29" y="8"/>
                    <a:pt x="29" y="7"/>
                    <a:pt x="29" y="6"/>
                  </a:cubicBezTo>
                  <a:cubicBezTo>
                    <a:pt x="29" y="6"/>
                    <a:pt x="29" y="6"/>
                    <a:pt x="29" y="6"/>
                  </a:cubicBezTo>
                  <a:cubicBezTo>
                    <a:pt x="29" y="6"/>
                    <a:pt x="29" y="6"/>
                    <a:pt x="29" y="6"/>
                  </a:cubicBezTo>
                  <a:cubicBezTo>
                    <a:pt x="29" y="5"/>
                    <a:pt x="28" y="4"/>
                    <a:pt x="27" y="3"/>
                  </a:cubicBezTo>
                  <a:cubicBezTo>
                    <a:pt x="26" y="2"/>
                    <a:pt x="24" y="1"/>
                    <a:pt x="22" y="1"/>
                  </a:cubicBezTo>
                  <a:cubicBezTo>
                    <a:pt x="22" y="1"/>
                    <a:pt x="22" y="1"/>
                    <a:pt x="22" y="1"/>
                  </a:cubicBezTo>
                  <a:cubicBezTo>
                    <a:pt x="22" y="0"/>
                    <a:pt x="22" y="0"/>
                    <a:pt x="22" y="0"/>
                  </a:cubicBezTo>
                  <a:cubicBezTo>
                    <a:pt x="25" y="0"/>
                    <a:pt x="27" y="1"/>
                    <a:pt x="28" y="2"/>
                  </a:cubicBezTo>
                  <a:cubicBezTo>
                    <a:pt x="29" y="3"/>
                    <a:pt x="30" y="4"/>
                    <a:pt x="30" y="6"/>
                  </a:cubicBezTo>
                  <a:cubicBezTo>
                    <a:pt x="30" y="6"/>
                    <a:pt x="30" y="6"/>
                    <a:pt x="30" y="6"/>
                  </a:cubicBezTo>
                  <a:cubicBezTo>
                    <a:pt x="30" y="8"/>
                    <a:pt x="30" y="9"/>
                    <a:pt x="28" y="10"/>
                  </a:cubicBezTo>
                  <a:cubicBezTo>
                    <a:pt x="28" y="10"/>
                    <a:pt x="28" y="10"/>
                    <a:pt x="28" y="10"/>
                  </a:cubicBezTo>
                  <a:cubicBezTo>
                    <a:pt x="27" y="11"/>
                    <a:pt x="25" y="12"/>
                    <a:pt x="2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1" name="组合 30"/>
          <p:cNvGrpSpPr/>
          <p:nvPr/>
        </p:nvGrpSpPr>
        <p:grpSpPr>
          <a:xfrm>
            <a:off x="4493434" y="2997889"/>
            <a:ext cx="563870" cy="548698"/>
            <a:chOff x="4854143" y="1679574"/>
            <a:chExt cx="354013" cy="344487"/>
          </a:xfrm>
          <a:solidFill>
            <a:schemeClr val="bg1"/>
          </a:solidFill>
        </p:grpSpPr>
        <p:sp>
          <p:nvSpPr>
            <p:cNvPr id="32" name="Freeform 15"/>
            <p:cNvSpPr>
              <a:spLocks noEditPoints="1"/>
            </p:cNvSpPr>
            <p:nvPr/>
          </p:nvSpPr>
          <p:spPr bwMode="auto">
            <a:xfrm>
              <a:off x="4984318" y="1747837"/>
              <a:ext cx="26988" cy="49212"/>
            </a:xfrm>
            <a:custGeom>
              <a:avLst/>
              <a:gdLst>
                <a:gd name="T0" fmla="*/ 6 w 11"/>
                <a:gd name="T1" fmla="*/ 0 h 20"/>
                <a:gd name="T2" fmla="*/ 4 w 11"/>
                <a:gd name="T3" fmla="*/ 0 h 20"/>
                <a:gd name="T4" fmla="*/ 0 w 11"/>
                <a:gd name="T5" fmla="*/ 4 h 20"/>
                <a:gd name="T6" fmla="*/ 0 w 11"/>
                <a:gd name="T7" fmla="*/ 20 h 20"/>
                <a:gd name="T8" fmla="*/ 11 w 11"/>
                <a:gd name="T9" fmla="*/ 20 h 20"/>
                <a:gd name="T10" fmla="*/ 11 w 11"/>
                <a:gd name="T11" fmla="*/ 4 h 20"/>
                <a:gd name="T12" fmla="*/ 6 w 11"/>
                <a:gd name="T13" fmla="*/ 0 h 20"/>
                <a:gd name="T14" fmla="*/ 6 w 11"/>
                <a:gd name="T15" fmla="*/ 0 h 20"/>
                <a:gd name="T16" fmla="*/ 6 w 11"/>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0">
                  <a:moveTo>
                    <a:pt x="6" y="0"/>
                  </a:moveTo>
                  <a:cubicBezTo>
                    <a:pt x="4" y="0"/>
                    <a:pt x="4" y="0"/>
                    <a:pt x="4" y="0"/>
                  </a:cubicBezTo>
                  <a:cubicBezTo>
                    <a:pt x="2" y="0"/>
                    <a:pt x="0" y="2"/>
                    <a:pt x="0" y="4"/>
                  </a:cubicBezTo>
                  <a:cubicBezTo>
                    <a:pt x="0" y="20"/>
                    <a:pt x="0" y="20"/>
                    <a:pt x="0" y="20"/>
                  </a:cubicBezTo>
                  <a:cubicBezTo>
                    <a:pt x="11" y="20"/>
                    <a:pt x="11" y="20"/>
                    <a:pt x="11" y="20"/>
                  </a:cubicBezTo>
                  <a:cubicBezTo>
                    <a:pt x="11" y="4"/>
                    <a:pt x="11" y="4"/>
                    <a:pt x="11" y="4"/>
                  </a:cubicBezTo>
                  <a:cubicBezTo>
                    <a:pt x="11" y="2"/>
                    <a:pt x="9" y="0"/>
                    <a:pt x="6" y="0"/>
                  </a:cubicBezTo>
                  <a:close/>
                  <a:moveTo>
                    <a:pt x="6" y="0"/>
                  </a:move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p>
          </p:txBody>
        </p:sp>
        <p:sp>
          <p:nvSpPr>
            <p:cNvPr id="33" name="Freeform 16"/>
            <p:cNvSpPr>
              <a:spLocks noEditPoints="1"/>
            </p:cNvSpPr>
            <p:nvPr/>
          </p:nvSpPr>
          <p:spPr bwMode="auto">
            <a:xfrm>
              <a:off x="5054168" y="1747837"/>
              <a:ext cx="23813" cy="49212"/>
            </a:xfrm>
            <a:custGeom>
              <a:avLst/>
              <a:gdLst>
                <a:gd name="T0" fmla="*/ 6 w 10"/>
                <a:gd name="T1" fmla="*/ 0 h 20"/>
                <a:gd name="T2" fmla="*/ 4 w 10"/>
                <a:gd name="T3" fmla="*/ 0 h 20"/>
                <a:gd name="T4" fmla="*/ 0 w 10"/>
                <a:gd name="T5" fmla="*/ 4 h 20"/>
                <a:gd name="T6" fmla="*/ 0 w 10"/>
                <a:gd name="T7" fmla="*/ 20 h 20"/>
                <a:gd name="T8" fmla="*/ 10 w 10"/>
                <a:gd name="T9" fmla="*/ 20 h 20"/>
                <a:gd name="T10" fmla="*/ 10 w 10"/>
                <a:gd name="T11" fmla="*/ 4 h 20"/>
                <a:gd name="T12" fmla="*/ 6 w 10"/>
                <a:gd name="T13" fmla="*/ 0 h 20"/>
                <a:gd name="T14" fmla="*/ 6 w 10"/>
                <a:gd name="T15" fmla="*/ 0 h 20"/>
                <a:gd name="T16" fmla="*/ 6 w 10"/>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0">
                  <a:moveTo>
                    <a:pt x="6" y="0"/>
                  </a:moveTo>
                  <a:cubicBezTo>
                    <a:pt x="4" y="0"/>
                    <a:pt x="4" y="0"/>
                    <a:pt x="4" y="0"/>
                  </a:cubicBezTo>
                  <a:cubicBezTo>
                    <a:pt x="2" y="0"/>
                    <a:pt x="0" y="2"/>
                    <a:pt x="0" y="4"/>
                  </a:cubicBezTo>
                  <a:cubicBezTo>
                    <a:pt x="0" y="20"/>
                    <a:pt x="0" y="20"/>
                    <a:pt x="0" y="20"/>
                  </a:cubicBezTo>
                  <a:cubicBezTo>
                    <a:pt x="10" y="20"/>
                    <a:pt x="10" y="20"/>
                    <a:pt x="10" y="20"/>
                  </a:cubicBezTo>
                  <a:cubicBezTo>
                    <a:pt x="10" y="4"/>
                    <a:pt x="10" y="4"/>
                    <a:pt x="10" y="4"/>
                  </a:cubicBezTo>
                  <a:cubicBezTo>
                    <a:pt x="10" y="2"/>
                    <a:pt x="8" y="0"/>
                    <a:pt x="6" y="0"/>
                  </a:cubicBezTo>
                  <a:close/>
                  <a:moveTo>
                    <a:pt x="6" y="0"/>
                  </a:move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p>
          </p:txBody>
        </p:sp>
        <p:sp>
          <p:nvSpPr>
            <p:cNvPr id="34" name="Freeform 17"/>
            <p:cNvSpPr>
              <a:spLocks noEditPoints="1"/>
            </p:cNvSpPr>
            <p:nvPr/>
          </p:nvSpPr>
          <p:spPr bwMode="auto">
            <a:xfrm>
              <a:off x="4854143" y="1679574"/>
              <a:ext cx="354013" cy="344487"/>
            </a:xfrm>
            <a:custGeom>
              <a:avLst/>
              <a:gdLst>
                <a:gd name="T0" fmla="*/ 72 w 144"/>
                <a:gd name="T1" fmla="*/ 0 h 140"/>
                <a:gd name="T2" fmla="*/ 0 w 144"/>
                <a:gd name="T3" fmla="*/ 72 h 140"/>
                <a:gd name="T4" fmla="*/ 21 w 144"/>
                <a:gd name="T5" fmla="*/ 122 h 140"/>
                <a:gd name="T6" fmla="*/ 50 w 144"/>
                <a:gd name="T7" fmla="*/ 140 h 140"/>
                <a:gd name="T8" fmla="*/ 52 w 144"/>
                <a:gd name="T9" fmla="*/ 140 h 140"/>
                <a:gd name="T10" fmla="*/ 59 w 144"/>
                <a:gd name="T11" fmla="*/ 136 h 140"/>
                <a:gd name="T12" fmla="*/ 54 w 144"/>
                <a:gd name="T13" fmla="*/ 127 h 140"/>
                <a:gd name="T14" fmla="*/ 31 w 144"/>
                <a:gd name="T15" fmla="*/ 113 h 140"/>
                <a:gd name="T16" fmla="*/ 14 w 144"/>
                <a:gd name="T17" fmla="*/ 72 h 140"/>
                <a:gd name="T18" fmla="*/ 72 w 144"/>
                <a:gd name="T19" fmla="*/ 14 h 140"/>
                <a:gd name="T20" fmla="*/ 130 w 144"/>
                <a:gd name="T21" fmla="*/ 72 h 140"/>
                <a:gd name="T22" fmla="*/ 113 w 144"/>
                <a:gd name="T23" fmla="*/ 113 h 140"/>
                <a:gd name="T24" fmla="*/ 92 w 144"/>
                <a:gd name="T25" fmla="*/ 124 h 140"/>
                <a:gd name="T26" fmla="*/ 85 w 144"/>
                <a:gd name="T27" fmla="*/ 121 h 140"/>
                <a:gd name="T28" fmla="*/ 79 w 144"/>
                <a:gd name="T29" fmla="*/ 96 h 140"/>
                <a:gd name="T30" fmla="*/ 100 w 144"/>
                <a:gd name="T31" fmla="*/ 74 h 140"/>
                <a:gd name="T32" fmla="*/ 100 w 144"/>
                <a:gd name="T33" fmla="*/ 52 h 140"/>
                <a:gd name="T34" fmla="*/ 44 w 144"/>
                <a:gd name="T35" fmla="*/ 52 h 140"/>
                <a:gd name="T36" fmla="*/ 44 w 144"/>
                <a:gd name="T37" fmla="*/ 74 h 140"/>
                <a:gd name="T38" fmla="*/ 65 w 144"/>
                <a:gd name="T39" fmla="*/ 96 h 140"/>
                <a:gd name="T40" fmla="*/ 74 w 144"/>
                <a:gd name="T41" fmla="*/ 130 h 140"/>
                <a:gd name="T42" fmla="*/ 92 w 144"/>
                <a:gd name="T43" fmla="*/ 138 h 140"/>
                <a:gd name="T44" fmla="*/ 123 w 144"/>
                <a:gd name="T45" fmla="*/ 123 h 140"/>
                <a:gd name="T46" fmla="*/ 123 w 144"/>
                <a:gd name="T47" fmla="*/ 123 h 140"/>
                <a:gd name="T48" fmla="*/ 144 w 144"/>
                <a:gd name="T49" fmla="*/ 72 h 140"/>
                <a:gd name="T50" fmla="*/ 72 w 144"/>
                <a:gd name="T51" fmla="*/ 0 h 140"/>
                <a:gd name="T52" fmla="*/ 72 w 144"/>
                <a:gd name="T53" fmla="*/ 0 h 140"/>
                <a:gd name="T54" fmla="*/ 72 w 144"/>
                <a:gd name="T5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40">
                  <a:moveTo>
                    <a:pt x="72" y="0"/>
                  </a:moveTo>
                  <a:cubicBezTo>
                    <a:pt x="33" y="0"/>
                    <a:pt x="0" y="32"/>
                    <a:pt x="0" y="72"/>
                  </a:cubicBezTo>
                  <a:cubicBezTo>
                    <a:pt x="0" y="91"/>
                    <a:pt x="8" y="109"/>
                    <a:pt x="21" y="122"/>
                  </a:cubicBezTo>
                  <a:cubicBezTo>
                    <a:pt x="29" y="130"/>
                    <a:pt x="39" y="137"/>
                    <a:pt x="50" y="140"/>
                  </a:cubicBezTo>
                  <a:cubicBezTo>
                    <a:pt x="51" y="140"/>
                    <a:pt x="51" y="140"/>
                    <a:pt x="52" y="140"/>
                  </a:cubicBezTo>
                  <a:cubicBezTo>
                    <a:pt x="55" y="140"/>
                    <a:pt x="58" y="139"/>
                    <a:pt x="59" y="136"/>
                  </a:cubicBezTo>
                  <a:cubicBezTo>
                    <a:pt x="60" y="132"/>
                    <a:pt x="58" y="128"/>
                    <a:pt x="54" y="127"/>
                  </a:cubicBezTo>
                  <a:cubicBezTo>
                    <a:pt x="45" y="124"/>
                    <a:pt x="37" y="119"/>
                    <a:pt x="31" y="113"/>
                  </a:cubicBezTo>
                  <a:cubicBezTo>
                    <a:pt x="20" y="102"/>
                    <a:pt x="14" y="87"/>
                    <a:pt x="14" y="72"/>
                  </a:cubicBezTo>
                  <a:cubicBezTo>
                    <a:pt x="14" y="40"/>
                    <a:pt x="40" y="14"/>
                    <a:pt x="72" y="14"/>
                  </a:cubicBezTo>
                  <a:cubicBezTo>
                    <a:pt x="104" y="14"/>
                    <a:pt x="130" y="40"/>
                    <a:pt x="130" y="72"/>
                  </a:cubicBezTo>
                  <a:cubicBezTo>
                    <a:pt x="130" y="87"/>
                    <a:pt x="124" y="102"/>
                    <a:pt x="113" y="113"/>
                  </a:cubicBezTo>
                  <a:cubicBezTo>
                    <a:pt x="109" y="117"/>
                    <a:pt x="99" y="124"/>
                    <a:pt x="92" y="124"/>
                  </a:cubicBezTo>
                  <a:cubicBezTo>
                    <a:pt x="89" y="124"/>
                    <a:pt x="87" y="123"/>
                    <a:pt x="85" y="121"/>
                  </a:cubicBezTo>
                  <a:cubicBezTo>
                    <a:pt x="80" y="115"/>
                    <a:pt x="79" y="104"/>
                    <a:pt x="79" y="96"/>
                  </a:cubicBezTo>
                  <a:cubicBezTo>
                    <a:pt x="91" y="96"/>
                    <a:pt x="100" y="86"/>
                    <a:pt x="100" y="74"/>
                  </a:cubicBezTo>
                  <a:cubicBezTo>
                    <a:pt x="100" y="52"/>
                    <a:pt x="100" y="52"/>
                    <a:pt x="100" y="52"/>
                  </a:cubicBezTo>
                  <a:cubicBezTo>
                    <a:pt x="44" y="52"/>
                    <a:pt x="44" y="52"/>
                    <a:pt x="44" y="52"/>
                  </a:cubicBezTo>
                  <a:cubicBezTo>
                    <a:pt x="44" y="74"/>
                    <a:pt x="44" y="74"/>
                    <a:pt x="44" y="74"/>
                  </a:cubicBezTo>
                  <a:cubicBezTo>
                    <a:pt x="44" y="86"/>
                    <a:pt x="53" y="95"/>
                    <a:pt x="65" y="96"/>
                  </a:cubicBezTo>
                  <a:cubicBezTo>
                    <a:pt x="65" y="106"/>
                    <a:pt x="66" y="121"/>
                    <a:pt x="74" y="130"/>
                  </a:cubicBezTo>
                  <a:cubicBezTo>
                    <a:pt x="79" y="135"/>
                    <a:pt x="85" y="138"/>
                    <a:pt x="92" y="138"/>
                  </a:cubicBezTo>
                  <a:cubicBezTo>
                    <a:pt x="106" y="138"/>
                    <a:pt x="121" y="124"/>
                    <a:pt x="123" y="123"/>
                  </a:cubicBezTo>
                  <a:cubicBezTo>
                    <a:pt x="123" y="123"/>
                    <a:pt x="123" y="123"/>
                    <a:pt x="123" y="123"/>
                  </a:cubicBezTo>
                  <a:cubicBezTo>
                    <a:pt x="137" y="109"/>
                    <a:pt x="144" y="91"/>
                    <a:pt x="144" y="72"/>
                  </a:cubicBezTo>
                  <a:cubicBezTo>
                    <a:pt x="144" y="32"/>
                    <a:pt x="112" y="0"/>
                    <a:pt x="72" y="0"/>
                  </a:cubicBezTo>
                  <a:close/>
                  <a:moveTo>
                    <a:pt x="72" y="0"/>
                  </a:moveTo>
                  <a:cubicBezTo>
                    <a:pt x="72" y="0"/>
                    <a:pt x="72" y="0"/>
                    <a:pt x="7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3200"/>
            </a:p>
          </p:txBody>
        </p:sp>
      </p:grpSp>
      <p:grpSp>
        <p:nvGrpSpPr>
          <p:cNvPr id="35" name="组合 34"/>
          <p:cNvGrpSpPr/>
          <p:nvPr/>
        </p:nvGrpSpPr>
        <p:grpSpPr>
          <a:xfrm>
            <a:off x="672792" y="604872"/>
            <a:ext cx="3265774" cy="400110"/>
            <a:chOff x="672792" y="604872"/>
            <a:chExt cx="3265774" cy="400110"/>
          </a:xfrm>
        </p:grpSpPr>
        <p:sp>
          <p:nvSpPr>
            <p:cNvPr id="36" name="矩形 35"/>
            <p:cNvSpPr/>
            <p:nvPr/>
          </p:nvSpPr>
          <p:spPr>
            <a:xfrm>
              <a:off x="917931" y="604872"/>
              <a:ext cx="3020635" cy="400110"/>
            </a:xfrm>
            <a:prstGeom prst="rect">
              <a:avLst/>
            </a:prstGeom>
          </p:spPr>
          <p:txBody>
            <a:bodyPr wrap="none">
              <a:spAutoFit/>
            </a:bodyPr>
            <a:lstStyle/>
            <a:p>
              <a:pPr algn="ctr"/>
              <a:r>
                <a:rPr lang="en-US" altLang="zh-CN"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LOREM IPSUM DOLOR </a:t>
              </a:r>
              <a:endParaRPr lang="zh-CN" altLang="en-US"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37" name="直角三角形 36"/>
            <p:cNvSpPr/>
            <p:nvPr/>
          </p:nvSpPr>
          <p:spPr>
            <a:xfrm rot="4705673">
              <a:off x="672792" y="723269"/>
              <a:ext cx="224870" cy="22487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8" name="直角三角形 37"/>
            <p:cNvSpPr/>
            <p:nvPr/>
          </p:nvSpPr>
          <p:spPr>
            <a:xfrm rot="11041849">
              <a:off x="693981" y="678230"/>
              <a:ext cx="182492" cy="182492"/>
            </a:xfrm>
            <a:prstGeom prst="rtTriangl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extLst>
      <p:ext uri="{BB962C8B-B14F-4D97-AF65-F5344CB8AC3E}">
        <p14:creationId xmlns:p14="http://schemas.microsoft.com/office/powerpoint/2010/main" val="3667217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85372" y="2330178"/>
            <a:ext cx="10421257" cy="1107996"/>
          </a:xfrm>
          <a:prstGeom prst="rect">
            <a:avLst/>
          </a:prstGeom>
          <a:noFill/>
        </p:spPr>
        <p:txBody>
          <a:bodyPr wrap="square" rtlCol="0">
            <a:spAutoFit/>
          </a:bodyPr>
          <a:lstStyle/>
          <a:p>
            <a:pPr algn="ctr"/>
            <a:r>
              <a:rPr lang="en-US" altLang="zh-CN" sz="6600" b="1" dirty="0">
                <a:solidFill>
                  <a:schemeClr val="bg1"/>
                </a:solidFill>
                <a:latin typeface="张海山锐谐体2.0-授权联系：Samtype@QQ.com" panose="02000000000000000000" pitchFamily="2" charset="-122"/>
                <a:ea typeface="张海山锐谐体2.0-授权联系：Samtype@QQ.com" panose="02000000000000000000" pitchFamily="2" charset="-122"/>
              </a:rPr>
              <a:t>Thanks for watching</a:t>
            </a:r>
            <a:endParaRPr lang="zh-CN" altLang="en-US" sz="6600" b="1" dirty="0">
              <a:solidFill>
                <a:schemeClr val="bg1"/>
              </a:solidFill>
              <a:latin typeface="张海山锐谐体2.0-授权联系：Samtype@QQ.com" panose="02000000000000000000" pitchFamily="2" charset="-122"/>
              <a:ea typeface="张海山锐谐体2.0-授权联系：Samtype@QQ.com" panose="02000000000000000000" pitchFamily="2" charset="-122"/>
            </a:endParaRPr>
          </a:p>
        </p:txBody>
      </p:sp>
      <p:sp>
        <p:nvSpPr>
          <p:cNvPr id="7" name="文本框 6"/>
          <p:cNvSpPr txBox="1"/>
          <p:nvPr/>
        </p:nvSpPr>
        <p:spPr>
          <a:xfrm>
            <a:off x="1052286" y="3807249"/>
            <a:ext cx="10087429" cy="400110"/>
          </a:xfrm>
          <a:prstGeom prst="rect">
            <a:avLst/>
          </a:prstGeom>
        </p:spPr>
        <p:txBody>
          <a:bodyPr wrap="square">
            <a:spAutoFit/>
          </a:bodyPr>
          <a:lstStyle>
            <a:defPPr>
              <a:defRPr lang="zh-CN"/>
            </a:defPPr>
            <a:lvl1pPr>
              <a:defRPr sz="1600">
                <a:solidFill>
                  <a:schemeClr val="bg1"/>
                </a:solidFill>
                <a:latin typeface="Segoe UI Semilight" panose="020B0402040204020203" pitchFamily="34" charset="0"/>
                <a:cs typeface="Segoe UI Semilight" panose="020B0402040204020203" pitchFamily="34" charset="0"/>
              </a:defRPr>
            </a:lvl1pPr>
          </a:lstStyle>
          <a:p>
            <a:pPr algn="ctr"/>
            <a:r>
              <a:rPr lang="en-US" altLang="zh-CN" sz="2000"/>
              <a:t>Please Input Your Awesome Report Title Here</a:t>
            </a:r>
            <a:endParaRPr lang="zh-CN" altLang="en-US" sz="2000"/>
          </a:p>
        </p:txBody>
      </p:sp>
    </p:spTree>
    <p:extLst>
      <p:ext uri="{BB962C8B-B14F-4D97-AF65-F5344CB8AC3E}">
        <p14:creationId xmlns:p14="http://schemas.microsoft.com/office/powerpoint/2010/main" val="2003062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0" y="3043767"/>
            <a:ext cx="9313333"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311217" y="3039533"/>
            <a:ext cx="855133" cy="778933"/>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3321051" y="844551"/>
            <a:ext cx="5549900" cy="1280583"/>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604165" y="1380809"/>
            <a:ext cx="3581908" cy="4096383"/>
            <a:chOff x="2097740" y="1026947"/>
            <a:chExt cx="3581908" cy="4096383"/>
          </a:xfrm>
        </p:grpSpPr>
        <p:sp>
          <p:nvSpPr>
            <p:cNvPr id="3" name="等腰三角形 2"/>
            <p:cNvSpPr/>
            <p:nvPr/>
          </p:nvSpPr>
          <p:spPr>
            <a:xfrm>
              <a:off x="2097740" y="1026947"/>
              <a:ext cx="3581908" cy="3087853"/>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2097740" y="2035477"/>
              <a:ext cx="3581908" cy="3087853"/>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2749701" y="2860829"/>
            <a:ext cx="2037228" cy="1015663"/>
          </a:xfrm>
          <a:prstGeom prst="rect">
            <a:avLst/>
          </a:prstGeom>
          <a:noFill/>
        </p:spPr>
        <p:txBody>
          <a:bodyPr wrap="square" rtlCol="0">
            <a:spAutoFit/>
          </a:bodyPr>
          <a:lstStyle/>
          <a:p>
            <a:r>
              <a:rPr lang="en-US" altLang="zh-CN" sz="6000">
                <a:solidFill>
                  <a:schemeClr val="bg1">
                    <a:alpha val="88000"/>
                  </a:schemeClr>
                </a:solidFill>
                <a:latin typeface="MElle HK Light" panose="00000500000000000000" pitchFamily="2" charset="-120"/>
                <a:ea typeface="MElle HK Light" panose="00000500000000000000" pitchFamily="2" charset="-120"/>
              </a:rPr>
              <a:t>one</a:t>
            </a:r>
            <a:endParaRPr lang="zh-CN" altLang="en-US" sz="6000">
              <a:solidFill>
                <a:schemeClr val="bg1">
                  <a:alpha val="88000"/>
                </a:schemeClr>
              </a:solidFill>
              <a:latin typeface="MElle HK Light" panose="00000500000000000000" pitchFamily="2" charset="-120"/>
              <a:ea typeface="MElle HK Light" panose="00000500000000000000" pitchFamily="2" charset="-120"/>
            </a:endParaRPr>
          </a:p>
        </p:txBody>
      </p:sp>
      <p:sp>
        <p:nvSpPr>
          <p:cNvPr id="7" name="文本框 6"/>
          <p:cNvSpPr txBox="1"/>
          <p:nvPr/>
        </p:nvSpPr>
        <p:spPr>
          <a:xfrm>
            <a:off x="5440561" y="2949146"/>
            <a:ext cx="5006499" cy="461665"/>
          </a:xfrm>
          <a:prstGeom prst="rect">
            <a:avLst/>
          </a:prstGeom>
          <a:noFill/>
        </p:spPr>
        <p:txBody>
          <a:bodyPr wrap="none" rtlCol="0">
            <a:spAutoFit/>
          </a:bodyPr>
          <a:lstStyle/>
          <a:p>
            <a:r>
              <a:rPr lang="en-US" altLang="zh-CN" sz="2400" spc="600">
                <a:solidFill>
                  <a:schemeClr val="bg1">
                    <a:lumMod val="95000"/>
                  </a:schemeClr>
                </a:solidFill>
              </a:rPr>
              <a:t>ADD YOUR TEXT HERE</a:t>
            </a:r>
            <a:endParaRPr lang="zh-CN" altLang="en-US" sz="2400" spc="600" dirty="0">
              <a:solidFill>
                <a:schemeClr val="bg1">
                  <a:lumMod val="95000"/>
                </a:schemeClr>
              </a:solidFill>
            </a:endParaRPr>
          </a:p>
        </p:txBody>
      </p:sp>
      <p:sp>
        <p:nvSpPr>
          <p:cNvPr id="8" name="矩形 7"/>
          <p:cNvSpPr/>
          <p:nvPr/>
        </p:nvSpPr>
        <p:spPr>
          <a:xfrm>
            <a:off x="5440561" y="3692631"/>
            <a:ext cx="5147275" cy="584775"/>
          </a:xfrm>
          <a:prstGeom prst="rect">
            <a:avLst/>
          </a:prstGeom>
        </p:spPr>
        <p:txBody>
          <a:bodyPr wrap="square">
            <a:spAutoFit/>
          </a:bodyPr>
          <a:lstStyle/>
          <a:p>
            <a:r>
              <a:rPr lang="en-US" altLang="zh-CN" sz="1600" dirty="0">
                <a:solidFill>
                  <a:schemeClr val="bg1"/>
                </a:solidFill>
                <a:latin typeface="Segoe UI Semilight" panose="020B0402040204020203" pitchFamily="34" charset="0"/>
                <a:cs typeface="Segoe UI Semilight" panose="020B0402040204020203" pitchFamily="34" charset="0"/>
              </a:rPr>
              <a:t>Lorem ipsum dolor sit </a:t>
            </a:r>
            <a:r>
              <a:rPr lang="en-US" altLang="zh-CN" sz="1600" dirty="0" err="1">
                <a:solidFill>
                  <a:schemeClr val="bg1"/>
                </a:solidFill>
                <a:latin typeface="Segoe UI Semilight" panose="020B0402040204020203" pitchFamily="34" charset="0"/>
                <a:cs typeface="Segoe UI Semilight" panose="020B0402040204020203" pitchFamily="34" charset="0"/>
              </a:rPr>
              <a:t>amet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consectetuer</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adipiscing</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elit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sed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diam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nonummy</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nibh</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euismod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tincidunt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ut</a:t>
            </a:r>
            <a:endParaRPr lang="en-US" altLang="zh-CN" sz="1600" dirty="0">
              <a:solidFill>
                <a:schemeClr val="bg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770231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019531" y="3338657"/>
            <a:ext cx="2958743" cy="1616703"/>
          </a:xfrm>
          <a:prstGeom prst="rect">
            <a:avLst/>
          </a:prstGeom>
          <a:effectLst>
            <a:softEdge rad="15240"/>
          </a:effectLst>
        </p:spPr>
      </p:pic>
      <p:sp>
        <p:nvSpPr>
          <p:cNvPr id="11" name="圆角矩形 10" hidden="1"/>
          <p:cNvSpPr/>
          <p:nvPr/>
        </p:nvSpPr>
        <p:spPr>
          <a:xfrm>
            <a:off x="0" y="1887793"/>
            <a:ext cx="12192000" cy="6858000"/>
          </a:xfrm>
          <a:prstGeom prst="roundRect">
            <a:avLst>
              <a:gd name="adj" fmla="val 3438"/>
            </a:avLst>
          </a:prstGeom>
          <a:solidFill>
            <a:srgbClr val="050632">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162878" y="5410200"/>
            <a:ext cx="7997247" cy="584775"/>
          </a:xfrm>
          <a:prstGeom prst="rect">
            <a:avLst/>
          </a:prstGeom>
        </p:spPr>
        <p:txBody>
          <a:bodyPr wrap="square">
            <a:spAutoFit/>
          </a:bodyPr>
          <a:lstStyle/>
          <a:p>
            <a:pPr algn="r">
              <a:spcAft>
                <a:spcPts val="600"/>
              </a:spcAft>
            </a:pPr>
            <a:r>
              <a:rPr lang="en-US" altLang="zh-CN" sz="1600" dirty="0" err="1">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Lorem</a:t>
            </a:r>
            <a:r>
              <a:rPr lang="en-US" altLang="zh-CN" sz="1600" dirty="0">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ipsum</a:t>
            </a:r>
            <a:r>
              <a:rPr lang="en-US" altLang="zh-CN" sz="1600" dirty="0">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 dolor sit </a:t>
            </a:r>
            <a:r>
              <a:rPr lang="en-US" altLang="zh-CN" sz="1600" dirty="0" err="1">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amet</a:t>
            </a:r>
            <a:r>
              <a:rPr lang="en-US" altLang="zh-CN" sz="1600" dirty="0">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Lorem</a:t>
            </a:r>
            <a:r>
              <a:rPr lang="en-US" altLang="zh-CN" sz="1600" dirty="0">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 dolor sit </a:t>
            </a:r>
            <a:r>
              <a:rPr lang="en-US" altLang="zh-CN" sz="1600" dirty="0" err="1">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Lorem</a:t>
            </a:r>
            <a:r>
              <a:rPr lang="en-US" altLang="zh-CN" sz="1600" dirty="0">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ipsum</a:t>
            </a:r>
            <a:r>
              <a:rPr lang="en-US" altLang="zh-CN" sz="1600" dirty="0">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 dolor sit </a:t>
            </a:r>
            <a:r>
              <a:rPr lang="en-US" altLang="zh-CN" sz="1600" dirty="0" err="1">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amet,consectetur</a:t>
            </a:r>
            <a:r>
              <a:rPr lang="en-US" altLang="zh-CN" sz="1600" dirty="0">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amet</a:t>
            </a:r>
            <a:r>
              <a:rPr lang="en-US" altLang="zh-CN" sz="1600" dirty="0">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consectetur</a:t>
            </a:r>
            <a:r>
              <a:rPr lang="en-US" altLang="zh-CN" sz="1600" dirty="0">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amet,consectetur</a:t>
            </a:r>
            <a:r>
              <a:rPr lang="en-US" altLang="zh-CN" sz="1600" dirty="0">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amet</a:t>
            </a:r>
            <a:r>
              <a:rPr lang="en-US" altLang="zh-CN" sz="1600">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 consectetur</a:t>
            </a:r>
            <a:endParaRPr lang="en-US" altLang="zh-CN" sz="1600" dirty="0">
              <a:solidFill>
                <a:schemeClr val="bg1"/>
              </a:solidFill>
              <a:latin typeface="Segoe UI Semilight" panose="020B0402040204020203" pitchFamily="34" charset="0"/>
              <a:ea typeface="Segoe UI" panose="020B0502040204020203" pitchFamily="34" charset="0"/>
              <a:cs typeface="Segoe UI Semilight" panose="020B0402040204020203" pitchFamily="34" charset="0"/>
            </a:endParaRPr>
          </a:p>
        </p:txBody>
      </p:sp>
      <p:sp>
        <p:nvSpPr>
          <p:cNvPr id="14" name="文本框 13"/>
          <p:cNvSpPr txBox="1"/>
          <p:nvPr/>
        </p:nvSpPr>
        <p:spPr>
          <a:xfrm>
            <a:off x="917931" y="1320612"/>
            <a:ext cx="7142321" cy="523220"/>
          </a:xfrm>
          <a:prstGeom prst="rect">
            <a:avLst/>
          </a:prstGeom>
          <a:noFill/>
        </p:spPr>
        <p:txBody>
          <a:bodyPr wrap="square" rtlCol="0">
            <a:spAutoFit/>
          </a:bodyPr>
          <a:lstStyle/>
          <a:p>
            <a:r>
              <a:rPr lang="en-US" altLang="zh-CN" sz="2800" b="1" dirty="0">
                <a:solidFill>
                  <a:schemeClr val="accent4"/>
                </a:solidFill>
              </a:rPr>
              <a:t>ADD YOUR TEXT HERE</a:t>
            </a:r>
            <a:endParaRPr lang="zh-CN" altLang="en-US" sz="2800" b="1" dirty="0">
              <a:solidFill>
                <a:schemeClr val="accent4"/>
              </a:solidFill>
            </a:endParaRPr>
          </a:p>
        </p:txBody>
      </p:sp>
      <p:sp>
        <p:nvSpPr>
          <p:cNvPr id="15" name="矩形 14"/>
          <p:cNvSpPr/>
          <p:nvPr/>
        </p:nvSpPr>
        <p:spPr>
          <a:xfrm>
            <a:off x="917931" y="1885012"/>
            <a:ext cx="5734620" cy="1077218"/>
          </a:xfrm>
          <a:prstGeom prst="rect">
            <a:avLst/>
          </a:prstGeom>
        </p:spPr>
        <p:txBody>
          <a:bodyPr wrap="square">
            <a:spAutoFit/>
          </a:bodyPr>
          <a:lstStyle/>
          <a:p>
            <a:pPr algn="just"/>
            <a:r>
              <a:rPr lang="en-US" altLang="zh-CN" sz="1600" dirty="0" err="1">
                <a:solidFill>
                  <a:schemeClr val="bg1"/>
                </a:solidFill>
                <a:latin typeface="Segoe UI Semilight" panose="020B0402040204020203" pitchFamily="34" charset="0"/>
                <a:cs typeface="Segoe UI Semilight" panose="020B0402040204020203" pitchFamily="34" charset="0"/>
              </a:rPr>
              <a:t>Lorem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ipsum</a:t>
            </a:r>
            <a:r>
              <a:rPr lang="en-US" altLang="zh-CN" sz="1600" dirty="0">
                <a:solidFill>
                  <a:schemeClr val="bg1"/>
                </a:solidFill>
                <a:latin typeface="Segoe UI Semilight" panose="020B0402040204020203" pitchFamily="34" charset="0"/>
                <a:cs typeface="Segoe UI Semilight" panose="020B0402040204020203" pitchFamily="34" charset="0"/>
              </a:rPr>
              <a:t> dolor sit </a:t>
            </a:r>
            <a:r>
              <a:rPr lang="en-US" altLang="zh-CN" sz="1600" dirty="0" err="1">
                <a:solidFill>
                  <a:schemeClr val="bg1"/>
                </a:solidFill>
                <a:latin typeface="Segoe UI Semilight" panose="020B0402040204020203" pitchFamily="34" charset="0"/>
                <a:cs typeface="Segoe UI Semilight" panose="020B0402040204020203" pitchFamily="34" charset="0"/>
              </a:rPr>
              <a:t>amet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consectetuer</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adipiscing</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elit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sed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diam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nonummy</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nibh</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euismod</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tincidunt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ut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laoreet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dolore</a:t>
            </a:r>
            <a:r>
              <a:rPr lang="en-US" altLang="zh-CN" sz="1600" dirty="0">
                <a:solidFill>
                  <a:schemeClr val="bg1"/>
                </a:solidFill>
                <a:latin typeface="Segoe UI Semilight" panose="020B0402040204020203" pitchFamily="34" charset="0"/>
                <a:cs typeface="Segoe UI Semilight" panose="020B0402040204020203" pitchFamily="34" charset="0"/>
              </a:rPr>
              <a:t> magna </a:t>
            </a:r>
            <a:r>
              <a:rPr lang="en-US" altLang="zh-CN" sz="1600" dirty="0" err="1">
                <a:solidFill>
                  <a:schemeClr val="bg1"/>
                </a:solidFill>
                <a:latin typeface="Segoe UI Semilight" panose="020B0402040204020203" pitchFamily="34" charset="0"/>
                <a:cs typeface="Segoe UI Semilight" panose="020B0402040204020203" pitchFamily="34" charset="0"/>
              </a:rPr>
              <a:t>aliquam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erat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volutpat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Ut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wisi</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enim</a:t>
            </a:r>
            <a:r>
              <a:rPr lang="en-US" altLang="zh-CN" sz="1600" dirty="0">
                <a:solidFill>
                  <a:schemeClr val="bg1"/>
                </a:solidFill>
                <a:latin typeface="Segoe UI Semilight" panose="020B0402040204020203" pitchFamily="34" charset="0"/>
                <a:cs typeface="Segoe UI Semilight" panose="020B0402040204020203" pitchFamily="34" charset="0"/>
              </a:rPr>
              <a:t> ad minim </a:t>
            </a:r>
            <a:r>
              <a:rPr lang="en-US" altLang="zh-CN" sz="1600" dirty="0" err="1">
                <a:solidFill>
                  <a:schemeClr val="bg1"/>
                </a:solidFill>
                <a:latin typeface="Segoe UI Semilight" panose="020B0402040204020203" pitchFamily="34" charset="0"/>
                <a:cs typeface="Segoe UI Semilight" panose="020B0402040204020203" pitchFamily="34" charset="0"/>
              </a:rPr>
              <a:t>veniam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laoreet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dolore</a:t>
            </a:r>
            <a:r>
              <a:rPr lang="en-US" altLang="zh-CN" sz="1600" dirty="0">
                <a:solidFill>
                  <a:schemeClr val="bg1"/>
                </a:solidFill>
                <a:latin typeface="Segoe UI Semilight" panose="020B0402040204020203" pitchFamily="34" charset="0"/>
                <a:cs typeface="Segoe UI Semilight" panose="020B0402040204020203" pitchFamily="34" charset="0"/>
              </a:rPr>
              <a:t> magna </a:t>
            </a:r>
            <a:r>
              <a:rPr lang="en-US" altLang="zh-CN" sz="1600" dirty="0" err="1">
                <a:solidFill>
                  <a:schemeClr val="bg1"/>
                </a:solidFill>
                <a:latin typeface="Segoe UI Semilight" panose="020B0402040204020203" pitchFamily="34" charset="0"/>
                <a:cs typeface="Segoe UI Semilight" panose="020B0402040204020203" pitchFamily="34" charset="0"/>
              </a:rPr>
              <a:t>aliquam</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erat</a:t>
            </a:r>
            <a:r>
              <a:rPr lang="en-US" altLang="zh-CN" sz="1600" dirty="0">
                <a:solidFill>
                  <a:schemeClr val="bg1"/>
                </a:solidFill>
                <a:latin typeface="Segoe UI Semilight" panose="020B0402040204020203" pitchFamily="34" charset="0"/>
                <a:cs typeface="Segoe UI Semilight" panose="020B0402040204020203" pitchFamily="34" charset="0"/>
              </a:rPr>
              <a:t> </a:t>
            </a:r>
            <a:r>
              <a:rPr lang="en-US" altLang="zh-CN" sz="1600" dirty="0" err="1">
                <a:solidFill>
                  <a:schemeClr val="bg1"/>
                </a:solidFill>
                <a:latin typeface="Segoe UI Semilight" panose="020B0402040204020203" pitchFamily="34" charset="0"/>
                <a:cs typeface="Segoe UI Semilight" panose="020B0402040204020203" pitchFamily="34" charset="0"/>
              </a:rPr>
              <a:t>volutpat</a:t>
            </a:r>
            <a:r>
              <a:rPr lang="en-US" altLang="zh-CN" sz="1600" dirty="0">
                <a:solidFill>
                  <a:schemeClr val="bg1"/>
                </a:solidFill>
                <a:latin typeface="Segoe UI Semilight" panose="020B0402040204020203" pitchFamily="34" charset="0"/>
                <a:cs typeface="Segoe UI Semilight" panose="020B0402040204020203" pitchFamily="34" charset="0"/>
              </a:rPr>
              <a:t>. </a:t>
            </a:r>
          </a:p>
        </p:txBody>
      </p:sp>
      <p:sp>
        <p:nvSpPr>
          <p:cNvPr id="16" name="矩形 15"/>
          <p:cNvSpPr/>
          <p:nvPr/>
        </p:nvSpPr>
        <p:spPr>
          <a:xfrm>
            <a:off x="917931" y="604872"/>
            <a:ext cx="3020635" cy="400110"/>
          </a:xfrm>
          <a:prstGeom prst="rect">
            <a:avLst/>
          </a:prstGeom>
        </p:spPr>
        <p:txBody>
          <a:bodyPr wrap="none">
            <a:spAutoFit/>
          </a:bodyPr>
          <a:lstStyle/>
          <a:p>
            <a:pPr algn="ctr"/>
            <a:r>
              <a:rPr lang="en-US" altLang="zh-CN"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LOREM IPSUM DOLOR </a:t>
            </a:r>
            <a:endParaRPr lang="zh-CN" altLang="en-US"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17" name="直角三角形 16"/>
          <p:cNvSpPr/>
          <p:nvPr/>
        </p:nvSpPr>
        <p:spPr>
          <a:xfrm rot="4705673">
            <a:off x="672792" y="723269"/>
            <a:ext cx="224870" cy="22487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直角三角形 17"/>
          <p:cNvSpPr/>
          <p:nvPr/>
        </p:nvSpPr>
        <p:spPr>
          <a:xfrm rot="11041849">
            <a:off x="693981" y="678230"/>
            <a:ext cx="182492" cy="182492"/>
          </a:xfrm>
          <a:prstGeom prst="rtTriangl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9" name="图片 1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567594" y="3338657"/>
            <a:ext cx="2958743" cy="1616703"/>
          </a:xfrm>
          <a:prstGeom prst="rect">
            <a:avLst/>
          </a:prstGeom>
          <a:effectLst>
            <a:softEdge rad="15240"/>
          </a:effectLst>
        </p:spPr>
      </p:pic>
      <p:pic>
        <p:nvPicPr>
          <p:cNvPr id="20" name="图片 1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115656" y="3338657"/>
            <a:ext cx="2958743" cy="1616703"/>
          </a:xfrm>
          <a:prstGeom prst="rect">
            <a:avLst/>
          </a:prstGeom>
          <a:effectLst>
            <a:softEdge rad="15240"/>
          </a:effectLst>
        </p:spPr>
      </p:pic>
    </p:spTree>
    <p:extLst>
      <p:ext uri="{BB962C8B-B14F-4D97-AF65-F5344CB8AC3E}">
        <p14:creationId xmlns:p14="http://schemas.microsoft.com/office/powerpoint/2010/main" val="37000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696739" y="1589134"/>
            <a:ext cx="6139542" cy="83077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914536" y="1687049"/>
            <a:ext cx="1065628" cy="646331"/>
          </a:xfrm>
          <a:prstGeom prst="rect">
            <a:avLst/>
          </a:prstGeom>
          <a:noFill/>
        </p:spPr>
        <p:txBody>
          <a:bodyPr wrap="square" rtlCol="0">
            <a:spAutoFit/>
          </a:bodyPr>
          <a:lstStyle/>
          <a:p>
            <a:r>
              <a:rPr lang="en-US" altLang="zh-CN" sz="3600" b="1" spc="300">
                <a:solidFill>
                  <a:schemeClr val="bg1"/>
                </a:solidFill>
              </a:rPr>
              <a:t>00</a:t>
            </a:r>
            <a:r>
              <a:rPr lang="en-US" altLang="zh-CN" sz="3600" b="1" spc="300">
                <a:solidFill>
                  <a:schemeClr val="accent4"/>
                </a:solidFill>
              </a:rPr>
              <a:t>1</a:t>
            </a:r>
            <a:endParaRPr lang="zh-CN" altLang="en-US" sz="3600" b="1" spc="300">
              <a:solidFill>
                <a:schemeClr val="accent4"/>
              </a:solidFill>
            </a:endParaRPr>
          </a:p>
        </p:txBody>
      </p:sp>
      <p:sp>
        <p:nvSpPr>
          <p:cNvPr id="4" name="文本框 3"/>
          <p:cNvSpPr txBox="1"/>
          <p:nvPr/>
        </p:nvSpPr>
        <p:spPr>
          <a:xfrm>
            <a:off x="3052734" y="1687049"/>
            <a:ext cx="4615543" cy="646331"/>
          </a:xfrm>
          <a:prstGeom prst="rect">
            <a:avLst/>
          </a:prstGeom>
          <a:noFill/>
        </p:spPr>
        <p:txBody>
          <a:bodyPr wrap="square" rtlCol="0">
            <a:spAutoFit/>
          </a:bodyPr>
          <a:lstStyle/>
          <a:p>
            <a:r>
              <a:rPr lang="en-US" altLang="zh-CN">
                <a:solidFill>
                  <a:schemeClr val="bg1"/>
                </a:solidFill>
                <a:latin typeface="Segoe UI Semilight" panose="020B0402040204020203" pitchFamily="34" charset="0"/>
                <a:cs typeface="Segoe UI Semilight" panose="020B0402040204020203" pitchFamily="34" charset="0"/>
              </a:rPr>
              <a:t>Click here to add your text or copy your text and paste it here</a:t>
            </a:r>
            <a:endParaRPr lang="zh-CN" altLang="en-US">
              <a:solidFill>
                <a:schemeClr val="bg1"/>
              </a:solidFill>
              <a:latin typeface="Segoe UI Semilight" panose="020B0402040204020203" pitchFamily="34" charset="0"/>
              <a:cs typeface="Segoe UI Semilight" panose="020B0402040204020203" pitchFamily="34" charset="0"/>
            </a:endParaRPr>
          </a:p>
        </p:txBody>
      </p:sp>
      <p:sp>
        <p:nvSpPr>
          <p:cNvPr id="5" name="圆角矩形 4"/>
          <p:cNvSpPr/>
          <p:nvPr/>
        </p:nvSpPr>
        <p:spPr>
          <a:xfrm>
            <a:off x="2583066" y="2705042"/>
            <a:ext cx="6139542" cy="83077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800863" y="2802957"/>
            <a:ext cx="1065628" cy="646331"/>
          </a:xfrm>
          <a:prstGeom prst="rect">
            <a:avLst/>
          </a:prstGeom>
          <a:noFill/>
        </p:spPr>
        <p:txBody>
          <a:bodyPr wrap="square" rtlCol="0">
            <a:spAutoFit/>
          </a:bodyPr>
          <a:lstStyle/>
          <a:p>
            <a:r>
              <a:rPr lang="en-US" altLang="zh-CN" sz="3600" b="1" spc="300">
                <a:solidFill>
                  <a:schemeClr val="bg1"/>
                </a:solidFill>
              </a:rPr>
              <a:t>00</a:t>
            </a:r>
            <a:r>
              <a:rPr lang="en-US" altLang="zh-CN" sz="3600" b="1" spc="300">
                <a:solidFill>
                  <a:srgbClr val="FAA213"/>
                </a:solidFill>
              </a:rPr>
              <a:t>2</a:t>
            </a:r>
            <a:endParaRPr lang="zh-CN" altLang="en-US" sz="3600" b="1" spc="300">
              <a:solidFill>
                <a:srgbClr val="FAA213"/>
              </a:solidFill>
            </a:endParaRPr>
          </a:p>
        </p:txBody>
      </p:sp>
      <p:sp>
        <p:nvSpPr>
          <p:cNvPr id="7" name="文本框 6"/>
          <p:cNvSpPr txBox="1"/>
          <p:nvPr/>
        </p:nvSpPr>
        <p:spPr>
          <a:xfrm>
            <a:off x="3939061" y="2802957"/>
            <a:ext cx="4615543" cy="646331"/>
          </a:xfrm>
          <a:prstGeom prst="rect">
            <a:avLst/>
          </a:prstGeom>
          <a:noFill/>
        </p:spPr>
        <p:txBody>
          <a:bodyPr wrap="square" rtlCol="0">
            <a:spAutoFit/>
          </a:bodyPr>
          <a:lstStyle/>
          <a:p>
            <a:r>
              <a:rPr lang="en-US" altLang="zh-CN">
                <a:solidFill>
                  <a:schemeClr val="bg1"/>
                </a:solidFill>
                <a:latin typeface="Segoe UI Semilight" panose="020B0402040204020203" pitchFamily="34" charset="0"/>
                <a:cs typeface="Segoe UI Semilight" panose="020B0402040204020203" pitchFamily="34" charset="0"/>
              </a:rPr>
              <a:t>Click here to add your text or copy your text and paste it here</a:t>
            </a:r>
            <a:endParaRPr lang="zh-CN" altLang="en-US">
              <a:solidFill>
                <a:schemeClr val="bg1"/>
              </a:solidFill>
              <a:latin typeface="Segoe UI Semilight" panose="020B0402040204020203" pitchFamily="34" charset="0"/>
              <a:cs typeface="Segoe UI Semilight" panose="020B0402040204020203" pitchFamily="34" charset="0"/>
            </a:endParaRPr>
          </a:p>
        </p:txBody>
      </p:sp>
      <p:sp>
        <p:nvSpPr>
          <p:cNvPr id="8" name="圆角矩形 7"/>
          <p:cNvSpPr/>
          <p:nvPr/>
        </p:nvSpPr>
        <p:spPr>
          <a:xfrm>
            <a:off x="3469393" y="3820950"/>
            <a:ext cx="6139542" cy="83077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687190" y="3918865"/>
            <a:ext cx="1065628" cy="646331"/>
          </a:xfrm>
          <a:prstGeom prst="rect">
            <a:avLst/>
          </a:prstGeom>
          <a:noFill/>
        </p:spPr>
        <p:txBody>
          <a:bodyPr wrap="square" rtlCol="0">
            <a:spAutoFit/>
          </a:bodyPr>
          <a:lstStyle/>
          <a:p>
            <a:r>
              <a:rPr lang="en-US" altLang="zh-CN" sz="3600" b="1" spc="300">
                <a:solidFill>
                  <a:schemeClr val="bg1"/>
                </a:solidFill>
              </a:rPr>
              <a:t>00</a:t>
            </a:r>
            <a:r>
              <a:rPr lang="en-US" altLang="zh-CN" sz="3600" b="1" spc="300">
                <a:solidFill>
                  <a:schemeClr val="accent4"/>
                </a:solidFill>
              </a:rPr>
              <a:t>3</a:t>
            </a:r>
            <a:endParaRPr lang="zh-CN" altLang="en-US" sz="3600" b="1" spc="300">
              <a:solidFill>
                <a:schemeClr val="accent4"/>
              </a:solidFill>
            </a:endParaRPr>
          </a:p>
        </p:txBody>
      </p:sp>
      <p:sp>
        <p:nvSpPr>
          <p:cNvPr id="10" name="文本框 9"/>
          <p:cNvSpPr txBox="1"/>
          <p:nvPr/>
        </p:nvSpPr>
        <p:spPr>
          <a:xfrm>
            <a:off x="4825388" y="3918865"/>
            <a:ext cx="4615543" cy="646331"/>
          </a:xfrm>
          <a:prstGeom prst="rect">
            <a:avLst/>
          </a:prstGeom>
          <a:noFill/>
        </p:spPr>
        <p:txBody>
          <a:bodyPr wrap="square" rtlCol="0">
            <a:spAutoFit/>
          </a:bodyPr>
          <a:lstStyle/>
          <a:p>
            <a:r>
              <a:rPr lang="en-US" altLang="zh-CN">
                <a:solidFill>
                  <a:schemeClr val="bg1"/>
                </a:solidFill>
                <a:latin typeface="Segoe UI Semilight" panose="020B0402040204020203" pitchFamily="34" charset="0"/>
                <a:cs typeface="Segoe UI Semilight" panose="020B0402040204020203" pitchFamily="34" charset="0"/>
              </a:rPr>
              <a:t>Click here to add your text or copy your text and paste it here</a:t>
            </a:r>
            <a:endParaRPr lang="zh-CN" altLang="en-US">
              <a:solidFill>
                <a:schemeClr val="bg1"/>
              </a:solidFill>
              <a:latin typeface="Segoe UI Semilight" panose="020B0402040204020203" pitchFamily="34" charset="0"/>
              <a:cs typeface="Segoe UI Semilight" panose="020B0402040204020203" pitchFamily="34" charset="0"/>
            </a:endParaRPr>
          </a:p>
        </p:txBody>
      </p:sp>
      <p:sp>
        <p:nvSpPr>
          <p:cNvPr id="11" name="圆角矩形 10"/>
          <p:cNvSpPr/>
          <p:nvPr/>
        </p:nvSpPr>
        <p:spPr>
          <a:xfrm>
            <a:off x="4355720" y="4936858"/>
            <a:ext cx="6139542" cy="83077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573517" y="5034773"/>
            <a:ext cx="1065628" cy="646331"/>
          </a:xfrm>
          <a:prstGeom prst="rect">
            <a:avLst/>
          </a:prstGeom>
          <a:noFill/>
        </p:spPr>
        <p:txBody>
          <a:bodyPr wrap="square" rtlCol="0">
            <a:spAutoFit/>
          </a:bodyPr>
          <a:lstStyle/>
          <a:p>
            <a:r>
              <a:rPr lang="en-US" altLang="zh-CN" sz="3600" b="1" spc="300">
                <a:solidFill>
                  <a:schemeClr val="bg1"/>
                </a:solidFill>
              </a:rPr>
              <a:t>00</a:t>
            </a:r>
            <a:r>
              <a:rPr lang="en-US" altLang="zh-CN" sz="3600" b="1" spc="300">
                <a:solidFill>
                  <a:schemeClr val="accent4"/>
                </a:solidFill>
              </a:rPr>
              <a:t>4</a:t>
            </a:r>
            <a:endParaRPr lang="zh-CN" altLang="en-US" sz="3600" b="1" spc="300">
              <a:solidFill>
                <a:schemeClr val="accent4"/>
              </a:solidFill>
            </a:endParaRPr>
          </a:p>
        </p:txBody>
      </p:sp>
      <p:sp>
        <p:nvSpPr>
          <p:cNvPr id="13" name="文本框 12"/>
          <p:cNvSpPr txBox="1"/>
          <p:nvPr/>
        </p:nvSpPr>
        <p:spPr>
          <a:xfrm>
            <a:off x="5711715" y="5034773"/>
            <a:ext cx="4615543" cy="646331"/>
          </a:xfrm>
          <a:prstGeom prst="rect">
            <a:avLst/>
          </a:prstGeom>
          <a:noFill/>
        </p:spPr>
        <p:txBody>
          <a:bodyPr wrap="square" rtlCol="0">
            <a:spAutoFit/>
          </a:bodyPr>
          <a:lstStyle/>
          <a:p>
            <a:r>
              <a:rPr lang="en-US" altLang="zh-CN">
                <a:solidFill>
                  <a:schemeClr val="bg1"/>
                </a:solidFill>
                <a:latin typeface="Segoe UI Semilight" panose="020B0402040204020203" pitchFamily="34" charset="0"/>
                <a:cs typeface="Segoe UI Semilight" panose="020B0402040204020203" pitchFamily="34" charset="0"/>
              </a:rPr>
              <a:t>Click here to add your text or copy your text and paste it here</a:t>
            </a:r>
            <a:endParaRPr lang="zh-CN" altLang="en-US">
              <a:solidFill>
                <a:schemeClr val="bg1"/>
              </a:solidFill>
              <a:latin typeface="Segoe UI Semilight" panose="020B0402040204020203" pitchFamily="34" charset="0"/>
              <a:cs typeface="Segoe UI Semilight" panose="020B0402040204020203" pitchFamily="34" charset="0"/>
            </a:endParaRPr>
          </a:p>
        </p:txBody>
      </p:sp>
      <p:grpSp>
        <p:nvGrpSpPr>
          <p:cNvPr id="15" name="组合 14"/>
          <p:cNvGrpSpPr/>
          <p:nvPr/>
        </p:nvGrpSpPr>
        <p:grpSpPr>
          <a:xfrm>
            <a:off x="672792" y="604872"/>
            <a:ext cx="3265774" cy="400110"/>
            <a:chOff x="672792" y="604872"/>
            <a:chExt cx="3265774" cy="400110"/>
          </a:xfrm>
        </p:grpSpPr>
        <p:sp>
          <p:nvSpPr>
            <p:cNvPr id="16" name="矩形 15"/>
            <p:cNvSpPr/>
            <p:nvPr/>
          </p:nvSpPr>
          <p:spPr>
            <a:xfrm>
              <a:off x="917931" y="604872"/>
              <a:ext cx="3020635" cy="400110"/>
            </a:xfrm>
            <a:prstGeom prst="rect">
              <a:avLst/>
            </a:prstGeom>
          </p:spPr>
          <p:txBody>
            <a:bodyPr wrap="none">
              <a:spAutoFit/>
            </a:bodyPr>
            <a:lstStyle/>
            <a:p>
              <a:pPr algn="ctr"/>
              <a:r>
                <a:rPr lang="en-US" altLang="zh-CN"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LOREM IPSUM DOLOR </a:t>
              </a:r>
              <a:endParaRPr lang="zh-CN" altLang="en-US"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17" name="直角三角形 16"/>
            <p:cNvSpPr/>
            <p:nvPr/>
          </p:nvSpPr>
          <p:spPr>
            <a:xfrm rot="4705673">
              <a:off x="672792" y="723269"/>
              <a:ext cx="224870" cy="22487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直角三角形 17"/>
            <p:cNvSpPr/>
            <p:nvPr/>
          </p:nvSpPr>
          <p:spPr>
            <a:xfrm rot="11041849">
              <a:off x="693981" y="678230"/>
              <a:ext cx="182492" cy="182492"/>
            </a:xfrm>
            <a:prstGeom prst="rtTriangl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extLst>
      <p:ext uri="{BB962C8B-B14F-4D97-AF65-F5344CB8AC3E}">
        <p14:creationId xmlns:p14="http://schemas.microsoft.com/office/powerpoint/2010/main" val="4124425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a:graphicFrameLocks/>
          </p:cNvGraphicFramePr>
          <p:nvPr>
            <p:extLst/>
          </p:nvPr>
        </p:nvGraphicFramePr>
        <p:xfrm>
          <a:off x="1086410" y="889320"/>
          <a:ext cx="10045699" cy="4541477"/>
        </p:xfrm>
        <a:graphic>
          <a:graphicData uri="http://schemas.openxmlformats.org/drawingml/2006/chart">
            <c:chart xmlns:c="http://schemas.openxmlformats.org/drawingml/2006/chart" xmlns:r="http://schemas.openxmlformats.org/officeDocument/2006/relationships" r:id="rId2"/>
          </a:graphicData>
        </a:graphic>
      </p:graphicFrame>
      <p:sp>
        <p:nvSpPr>
          <p:cNvPr id="3" name="文本框 2"/>
          <p:cNvSpPr txBox="1"/>
          <p:nvPr/>
        </p:nvSpPr>
        <p:spPr>
          <a:xfrm>
            <a:off x="1657045" y="5471450"/>
            <a:ext cx="9477118" cy="634020"/>
          </a:xfrm>
          <a:prstGeom prst="rect">
            <a:avLst/>
          </a:prstGeom>
          <a:noFill/>
        </p:spPr>
        <p:txBody>
          <a:bodyPr wrap="square" rtlCol="0">
            <a:spAutoFit/>
          </a:bodyPr>
          <a:lstStyle/>
          <a:p>
            <a:pPr>
              <a:lnSpc>
                <a:spcPct val="110000"/>
              </a:lnSpc>
            </a:pPr>
            <a:r>
              <a:rPr lang="en-US" altLang="zh-CN" sz="160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 </a:t>
            </a:r>
          </a:p>
          <a:p>
            <a:pPr>
              <a:lnSpc>
                <a:spcPct val="110000"/>
              </a:lnSpc>
            </a:pPr>
            <a:r>
              <a:rPr lang="en-US" altLang="zh-CN" sz="160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600">
              <a:solidFill>
                <a:schemeClr val="bg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518266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a:graphicFrameLocks/>
          </p:cNvGraphicFramePr>
          <p:nvPr>
            <p:extLst/>
          </p:nvPr>
        </p:nvGraphicFramePr>
        <p:xfrm>
          <a:off x="1125071" y="939801"/>
          <a:ext cx="9941858" cy="4370294"/>
        </p:xfrm>
        <a:graphic>
          <a:graphicData uri="http://schemas.openxmlformats.org/drawingml/2006/chart">
            <c:chart xmlns:c="http://schemas.openxmlformats.org/drawingml/2006/chart" xmlns:r="http://schemas.openxmlformats.org/officeDocument/2006/relationships" r:id="rId2"/>
          </a:graphicData>
        </a:graphic>
      </p:graphicFrame>
      <p:sp>
        <p:nvSpPr>
          <p:cNvPr id="3" name="文本框 2"/>
          <p:cNvSpPr txBox="1"/>
          <p:nvPr/>
        </p:nvSpPr>
        <p:spPr>
          <a:xfrm>
            <a:off x="1751176" y="5565579"/>
            <a:ext cx="9477118" cy="634020"/>
          </a:xfrm>
          <a:prstGeom prst="rect">
            <a:avLst/>
          </a:prstGeom>
          <a:noFill/>
        </p:spPr>
        <p:txBody>
          <a:bodyPr wrap="square" rtlCol="0">
            <a:spAutoFit/>
          </a:bodyPr>
          <a:lstStyle/>
          <a:p>
            <a:pPr>
              <a:lnSpc>
                <a:spcPct val="110000"/>
              </a:lnSpc>
            </a:pPr>
            <a:r>
              <a:rPr lang="en-US" altLang="zh-CN" sz="160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 </a:t>
            </a:r>
          </a:p>
          <a:p>
            <a:pPr>
              <a:lnSpc>
                <a:spcPct val="110000"/>
              </a:lnSpc>
            </a:pPr>
            <a:r>
              <a:rPr lang="en-US" altLang="zh-CN" sz="1600">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a:t>
            </a:r>
            <a:endParaRPr lang="zh-CN" altLang="en-US" sz="1600">
              <a:solidFill>
                <a:schemeClr val="bg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508409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p:cNvGraphicFramePr>
            <a:graphicFrameLocks/>
          </p:cNvGraphicFramePr>
          <p:nvPr>
            <p:extLst>
              <p:ext uri="{D42A27DB-BD31-4B8C-83A1-F6EECF244321}">
                <p14:modId xmlns:p14="http://schemas.microsoft.com/office/powerpoint/2010/main" val="1213922866"/>
              </p:ext>
            </p:extLst>
          </p:nvPr>
        </p:nvGraphicFramePr>
        <p:xfrm>
          <a:off x="916946" y="679891"/>
          <a:ext cx="10566842" cy="55520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1492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672792" y="604872"/>
            <a:ext cx="3265774" cy="400110"/>
            <a:chOff x="672792" y="604872"/>
            <a:chExt cx="3265774" cy="400110"/>
          </a:xfrm>
        </p:grpSpPr>
        <p:sp>
          <p:nvSpPr>
            <p:cNvPr id="27" name="矩形 26"/>
            <p:cNvSpPr/>
            <p:nvPr/>
          </p:nvSpPr>
          <p:spPr>
            <a:xfrm>
              <a:off x="917931" y="604872"/>
              <a:ext cx="3020635" cy="400110"/>
            </a:xfrm>
            <a:prstGeom prst="rect">
              <a:avLst/>
            </a:prstGeom>
          </p:spPr>
          <p:txBody>
            <a:bodyPr wrap="none">
              <a:spAutoFit/>
            </a:bodyPr>
            <a:lstStyle/>
            <a:p>
              <a:pPr algn="ctr"/>
              <a:r>
                <a:rPr lang="en-US" altLang="zh-CN"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LOREM IPSUM DOLOR </a:t>
              </a:r>
              <a:endParaRPr lang="zh-CN" altLang="en-US" sz="2000"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28" name="直角三角形 27"/>
            <p:cNvSpPr/>
            <p:nvPr/>
          </p:nvSpPr>
          <p:spPr>
            <a:xfrm rot="4705673">
              <a:off x="672792" y="723269"/>
              <a:ext cx="224870" cy="22487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9" name="直角三角形 28"/>
            <p:cNvSpPr/>
            <p:nvPr/>
          </p:nvSpPr>
          <p:spPr>
            <a:xfrm rot="11041849">
              <a:off x="693981" y="678230"/>
              <a:ext cx="182492" cy="182492"/>
            </a:xfrm>
            <a:prstGeom prst="rtTriangl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pic>
        <p:nvPicPr>
          <p:cNvPr id="16" name="图片 15"/>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l="32849" r="24299" b="31437"/>
          <a:stretch>
            <a:fillRect/>
          </a:stretch>
        </p:blipFill>
        <p:spPr>
          <a:xfrm>
            <a:off x="740616" y="2056010"/>
            <a:ext cx="1234138" cy="1234138"/>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path>
            </a:pathLst>
          </a:custGeom>
          <a:ln>
            <a:noFill/>
          </a:ln>
        </p:spPr>
      </p:pic>
      <p:sp>
        <p:nvSpPr>
          <p:cNvPr id="17" name="文本框 16"/>
          <p:cNvSpPr txBox="1"/>
          <p:nvPr/>
        </p:nvSpPr>
        <p:spPr>
          <a:xfrm>
            <a:off x="2108104" y="2355639"/>
            <a:ext cx="3370658" cy="400110"/>
          </a:xfrm>
          <a:prstGeom prst="rect">
            <a:avLst/>
          </a:prstGeom>
          <a:noFill/>
        </p:spPr>
        <p:txBody>
          <a:bodyPr wrap="square" rtlCol="0">
            <a:spAutoFit/>
          </a:bodyPr>
          <a:lstStyle/>
          <a:p>
            <a:r>
              <a:rPr lang="en-US" altLang="zh-CN" sz="2000" b="1">
                <a:solidFill>
                  <a:schemeClr val="accent4"/>
                </a:solidFill>
              </a:rPr>
              <a:t>Lorem ipsum dolor sit amet</a:t>
            </a:r>
            <a:endParaRPr lang="zh-CN" altLang="en-US" sz="2000" b="1">
              <a:solidFill>
                <a:schemeClr val="accent4"/>
              </a:solidFill>
            </a:endParaRPr>
          </a:p>
        </p:txBody>
      </p:sp>
      <p:sp>
        <p:nvSpPr>
          <p:cNvPr id="18" name="文本框 17"/>
          <p:cNvSpPr txBox="1"/>
          <p:nvPr/>
        </p:nvSpPr>
        <p:spPr>
          <a:xfrm>
            <a:off x="2108103" y="2671630"/>
            <a:ext cx="2890837" cy="307777"/>
          </a:xfrm>
          <a:prstGeom prst="rect">
            <a:avLst/>
          </a:prstGeom>
          <a:noFill/>
        </p:spPr>
        <p:txBody>
          <a:bodyPr wrap="square" rtlCol="0">
            <a:spAutoFit/>
          </a:bodyPr>
          <a:lstStyle/>
          <a:p>
            <a:r>
              <a:rPr lang="en-US" altLang="zh-CN" sz="1400">
                <a:solidFill>
                  <a:schemeClr val="bg1"/>
                </a:solidFill>
                <a:latin typeface="Segoe UI Semilight" panose="020B0402040204020203" pitchFamily="34" charset="0"/>
                <a:cs typeface="Segoe UI Semilight" panose="020B0402040204020203" pitchFamily="34" charset="0"/>
              </a:rPr>
              <a:t>exerci </a:t>
            </a:r>
            <a:r>
              <a:rPr lang="en-US" altLang="zh-CN" sz="1400" err="1">
                <a:solidFill>
                  <a:schemeClr val="bg1"/>
                </a:solidFill>
                <a:latin typeface="Segoe UI Semilight" panose="020B0402040204020203" pitchFamily="34" charset="0"/>
                <a:cs typeface="Segoe UI Semilight" panose="020B0402040204020203" pitchFamily="34" charset="0"/>
              </a:rPr>
              <a:t>tation</a:t>
            </a:r>
            <a:r>
              <a:rPr lang="en-US" altLang="zh-CN" sz="1400">
                <a:solidFill>
                  <a:schemeClr val="bg1"/>
                </a:solidFill>
                <a:latin typeface="Segoe UI Semilight" panose="020B0402040204020203" pitchFamily="34" charset="0"/>
                <a:cs typeface="Segoe UI Semilight" panose="020B0402040204020203" pitchFamily="34" charset="0"/>
              </a:rPr>
              <a:t> </a:t>
            </a:r>
            <a:r>
              <a:rPr lang="en-US" altLang="zh-CN" sz="1400" err="1">
                <a:solidFill>
                  <a:schemeClr val="bg1"/>
                </a:solidFill>
                <a:latin typeface="Segoe UI Semilight" panose="020B0402040204020203" pitchFamily="34" charset="0"/>
                <a:cs typeface="Segoe UI Semilight" panose="020B0402040204020203" pitchFamily="34" charset="0"/>
              </a:rPr>
              <a:t>ullamcorer</a:t>
            </a:r>
            <a:r>
              <a:rPr lang="en-US" altLang="zh-CN" sz="1400">
                <a:solidFill>
                  <a:schemeClr val="bg1"/>
                </a:solidFill>
                <a:latin typeface="Segoe UI Semilight" panose="020B0402040204020203" pitchFamily="34" charset="0"/>
                <a:cs typeface="Segoe UI Semilight" panose="020B0402040204020203" pitchFamily="34" charset="0"/>
              </a:rPr>
              <a:t> </a:t>
            </a:r>
            <a:r>
              <a:rPr lang="en-US" altLang="zh-CN" sz="1400" err="1">
                <a:solidFill>
                  <a:schemeClr val="bg1"/>
                </a:solidFill>
                <a:latin typeface="Segoe UI Semilight" panose="020B0402040204020203" pitchFamily="34" charset="0"/>
                <a:cs typeface="Segoe UI Semilight" panose="020B0402040204020203" pitchFamily="34" charset="0"/>
              </a:rPr>
              <a:t>suscipit</a:t>
            </a:r>
            <a:endParaRPr lang="zh-CN" altLang="en-US" sz="1400">
              <a:solidFill>
                <a:schemeClr val="bg1"/>
              </a:solidFill>
              <a:latin typeface="Segoe UI Semilight" panose="020B0402040204020203" pitchFamily="34" charset="0"/>
              <a:cs typeface="Segoe UI Semilight" panose="020B0402040204020203" pitchFamily="34" charset="0"/>
            </a:endParaRPr>
          </a:p>
        </p:txBody>
      </p:sp>
      <p:sp>
        <p:nvSpPr>
          <p:cNvPr id="20" name="文本框 19"/>
          <p:cNvSpPr txBox="1"/>
          <p:nvPr/>
        </p:nvSpPr>
        <p:spPr>
          <a:xfrm>
            <a:off x="1193333" y="3520879"/>
            <a:ext cx="4738146" cy="1477328"/>
          </a:xfrm>
          <a:prstGeom prst="rect">
            <a:avLst/>
          </a:prstGeom>
          <a:noFill/>
        </p:spPr>
        <p:txBody>
          <a:bodyPr wrap="square" rtlCol="0">
            <a:spAutoFit/>
          </a:bodyPr>
          <a:lstStyle/>
          <a:p>
            <a:r>
              <a:rPr lang="en-US" altLang="zh-CN">
                <a:solidFill>
                  <a:schemeClr val="bg1"/>
                </a:solidFill>
                <a:latin typeface="Segoe UI Semilight" panose="020B0402040204020203" pitchFamily="34" charset="0"/>
                <a:cs typeface="Segoe UI Semilight" panose="020B0402040204020203" pitchFamily="34" charset="0"/>
              </a:rPr>
              <a:t>Lorem ipsum dolor sit amet,consectuer adipiscing elit,sed diam nonummy nibh euismod tincidunt Lorem ipsum dolor sit amet,consectuer adipiscing elit,sed diam nonummy nibh euismod tincidunt</a:t>
            </a:r>
            <a:endParaRPr lang="zh-CN" altLang="en-US">
              <a:solidFill>
                <a:schemeClr val="bg1"/>
              </a:solidFill>
              <a:latin typeface="Segoe UI Semilight" panose="020B0402040204020203" pitchFamily="34" charset="0"/>
              <a:cs typeface="Segoe UI Semilight" panose="020B0402040204020203" pitchFamily="34" charset="0"/>
            </a:endParaRPr>
          </a:p>
        </p:txBody>
      </p:sp>
      <p:sp>
        <p:nvSpPr>
          <p:cNvPr id="2" name="矩形 1"/>
          <p:cNvSpPr/>
          <p:nvPr/>
        </p:nvSpPr>
        <p:spPr>
          <a:xfrm>
            <a:off x="7551562" y="2006605"/>
            <a:ext cx="1851789" cy="338554"/>
          </a:xfrm>
          <a:prstGeom prst="rect">
            <a:avLst/>
          </a:prstGeom>
        </p:spPr>
        <p:txBody>
          <a:bodyPr wrap="none">
            <a:spAutoFit/>
          </a:bodyPr>
          <a:lstStyle/>
          <a:p>
            <a:pPr algn="ctr">
              <a:defRPr sz="1600" b="1" i="0" u="none" strike="noStrike" kern="1200" spc="0" baseline="0">
                <a:solidFill>
                  <a:prstClr val="white"/>
                </a:solidFill>
                <a:latin typeface="+mn-lt"/>
                <a:ea typeface="+mn-ea"/>
                <a:cs typeface="+mn-cs"/>
              </a:defRPr>
            </a:pPr>
            <a:r>
              <a:rPr lang="en-US" altLang="zh-CN" b="1">
                <a:solidFill>
                  <a:schemeClr val="bg1"/>
                </a:solidFill>
              </a:rPr>
              <a:t>ADD YOUR TEXT</a:t>
            </a:r>
          </a:p>
        </p:txBody>
      </p:sp>
      <p:graphicFrame>
        <p:nvGraphicFramePr>
          <p:cNvPr id="12" name="图表 11"/>
          <p:cNvGraphicFramePr>
            <a:graphicFrameLocks/>
          </p:cNvGraphicFramePr>
          <p:nvPr>
            <p:extLst>
              <p:ext uri="{D42A27DB-BD31-4B8C-83A1-F6EECF244321}">
                <p14:modId xmlns:p14="http://schemas.microsoft.com/office/powerpoint/2010/main" val="159473700"/>
              </p:ext>
            </p:extLst>
          </p:nvPr>
        </p:nvGraphicFramePr>
        <p:xfrm>
          <a:off x="5478762" y="2372053"/>
          <a:ext cx="5997388" cy="32084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3697514"/>
      </p:ext>
    </p:extLst>
  </p:cSld>
  <p:clrMapOvr>
    <a:masterClrMapping/>
  </p:clrMapOvr>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常用的">
      <a:majorFont>
        <a:latin typeface="Arial"/>
        <a:ea typeface="微软雅黑"/>
        <a:cs typeface=""/>
      </a:majorFont>
      <a:minorFont>
        <a:latin typeface="Arial Unicode MS"/>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6686</TotalTime>
  <Words>1241</Words>
  <Application>Microsoft Office PowerPoint</Application>
  <PresentationFormat>宽屏</PresentationFormat>
  <Paragraphs>172</Paragraphs>
  <Slides>26</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26</vt:i4>
      </vt:variant>
    </vt:vector>
  </HeadingPairs>
  <TitlesOfParts>
    <vt:vector size="40" baseType="lpstr">
      <vt:lpstr>Arial Unicode MS</vt:lpstr>
      <vt:lpstr>Arial</vt:lpstr>
      <vt:lpstr>Calibri</vt:lpstr>
      <vt:lpstr>Segoe UI</vt:lpstr>
      <vt:lpstr>等线</vt:lpstr>
      <vt:lpstr>Segoe UI Semilight</vt:lpstr>
      <vt:lpstr>宋体</vt:lpstr>
      <vt:lpstr>张海山锐谐体2.0-授权联系：Samtype@QQ.com</vt:lpstr>
      <vt:lpstr>Meiryo UI</vt:lpstr>
      <vt:lpstr>Meiryo</vt:lpstr>
      <vt:lpstr>微软雅黑</vt:lpstr>
      <vt:lpstr>MElle HK Light</vt:lpstr>
      <vt:lpstr>方正粗谭黑简体</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12sc.taobao.com</dc:subject>
  <dc:creator>清风素材</dc:creator>
  <cp:keywords>12sc.taobao.com</cp:keywords>
  <dc:description>12sc.taobao.com</dc:description>
  <cp:lastModifiedBy>宇 之灵</cp:lastModifiedBy>
  <cp:revision>289</cp:revision>
  <dcterms:created xsi:type="dcterms:W3CDTF">2015-08-04T14:54:16Z</dcterms:created>
  <dcterms:modified xsi:type="dcterms:W3CDTF">2018-11-07T02:59:58Z</dcterms:modified>
  <cp:category>12sc.taobao.com</cp:category>
  <cp:contentStatus>12sc.taobao.com</cp:contentStatus>
</cp:coreProperties>
</file>